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0" r:id="rId17"/>
    <p:sldId id="271" r:id="rId18"/>
  </p:sldIdLst>
  <p:sldSz cx="9144000" cy="5143500" type="screen16x9"/>
  <p:notesSz cx="9144000" cy="6858000"/>
  <p:embeddedFontLst>
    <p:embeddedFont>
      <p:font typeface="Abibas Bold" panose="02000603000000000000" charset="0"/>
      <p:regular r:id="rId20"/>
    </p:embeddedFont>
    <p:embeddedFont>
      <p:font typeface="Adigiana Toybox" panose="02000500000000000000" charset="0"/>
      <p:regular r:id="rId21"/>
    </p:embeddedFont>
    <p:embeddedFont>
      <p:font typeface="Adobe Garamond Pro Bold" panose="02020702060506020403" pitchFamily="18" charset="0"/>
      <p:bold r:id="rId22"/>
      <p:boldItalic r:id="rId23"/>
    </p:embeddedFont>
    <p:embeddedFont>
      <p:font typeface="Bodoni MT" panose="02070603080606020203" pitchFamily="18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hewy" panose="02000000000000000000" charset="0"/>
      <p:regular r:id="rId32"/>
    </p:embeddedFont>
    <p:embeddedFont>
      <p:font typeface="Comic Sans MS" panose="030F0702030302020204" pitchFamily="66" charset="0"/>
      <p:regular r:id="rId33"/>
      <p:bold r:id="rId34"/>
      <p:italic r:id="rId35"/>
      <p:boldItalic r:id="rId36"/>
    </p:embeddedFont>
    <p:embeddedFont>
      <p:font typeface="Evolve Sans Bold" panose="020B0604020202020204" charset="0"/>
      <p:regular r:id="rId37"/>
    </p:embeddedFont>
    <p:embeddedFont>
      <p:font typeface="IreneFlorentina" panose="02000503000000000000" charset="0"/>
      <p:regular r:id="rId38"/>
    </p:embeddedFont>
    <p:embeddedFont>
      <p:font typeface="Lazydog" charset="0"/>
      <p:regular r:id="rId39"/>
    </p:embeddedFont>
  </p:embeddedFontLst>
  <p:custDataLst>
    <p:tags r:id="rId40"/>
  </p:custDataLst>
  <p:defaultTextStyle>
    <a:defPPr>
      <a:defRPr lang="en-US"/>
    </a:defPPr>
    <a:lvl1pPr marL="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2" autoAdjust="0"/>
  </p:normalViewPr>
  <p:slideViewPr>
    <p:cSldViewPr>
      <p:cViewPr varScale="1">
        <p:scale>
          <a:sx n="113" d="100"/>
          <a:sy n="113" d="100"/>
        </p:scale>
        <p:origin x="614" y="77"/>
      </p:cViewPr>
      <p:guideLst>
        <p:guide orient="horz" pos="1080"/>
        <p:guide pos="1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369D8-01E2-4FD0-A1FC-057637662D4C}" type="datetimeFigureOut">
              <a:rPr lang="id-ID" smtClean="0"/>
              <a:t>17/12/2022</a:t>
            </a:fld>
            <a:endParaRPr lang="id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43C32-5628-4949-A86C-1BBC5FC5D7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1175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43C32-5628-4949-A86C-1BBC5FC5D74D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6045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43C32-5628-4949-A86C-1BBC5FC5D74D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2710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43C32-5628-4949-A86C-1BBC5FC5D74D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3229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43C32-5628-4949-A86C-1BBC5FC5D74D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3125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43C32-5628-4949-A86C-1BBC5FC5D74D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4479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43C32-5628-4949-A86C-1BBC5FC5D74D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7721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43C32-5628-4949-A86C-1BBC5FC5D74D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54777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43C32-5628-4949-A86C-1BBC5FC5D74D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22025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43C32-5628-4949-A86C-1BBC5FC5D74D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9231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43C32-5628-4949-A86C-1BBC5FC5D74D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0454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43C32-5628-4949-A86C-1BBC5FC5D74D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9556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43C32-5628-4949-A86C-1BBC5FC5D74D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15452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43C32-5628-4949-A86C-1BBC5FC5D74D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2666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43C32-5628-4949-A86C-1BBC5FC5D74D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66243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43C32-5628-4949-A86C-1BBC5FC5D74D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69878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43C32-5628-4949-A86C-1BBC5FC5D74D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7645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43C32-5628-4949-A86C-1BBC5FC5D74D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79557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37319"/>
            <a:ext cx="1028700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319"/>
            <a:ext cx="3009900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087438"/>
            <a:ext cx="2020094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767556"/>
            <a:ext cx="2020888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087438"/>
            <a:ext cx="2020888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36525"/>
            <a:ext cx="2555875" cy="292655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17550"/>
            <a:ext cx="1504157" cy="2345532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69"/>
            <a:ext cx="2743200" cy="402431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3" Type="http://schemas.openxmlformats.org/officeDocument/2006/relationships/notesSlide" Target="../notesSlides/notesSlide1.xml"/><Relationship Id="rId21" Type="http://schemas.openxmlformats.org/officeDocument/2006/relationships/slide" Target="slide17.xml"/><Relationship Id="rId7" Type="http://schemas.openxmlformats.org/officeDocument/2006/relationships/image" Target="../media/image4.sv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23" Type="http://schemas.openxmlformats.org/officeDocument/2006/relationships/image" Target="../media/image18.svg"/><Relationship Id="rId10" Type="http://schemas.openxmlformats.org/officeDocument/2006/relationships/image" Target="../media/image6.svg"/><Relationship Id="rId19" Type="http://schemas.openxmlformats.org/officeDocument/2006/relationships/image" Target="../media/image15.png"/><Relationship Id="rId4" Type="http://schemas.openxmlformats.org/officeDocument/2006/relationships/image" Target="../media/image1.jpeg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13" Type="http://schemas.openxmlformats.org/officeDocument/2006/relationships/image" Target="../media/image103.svg"/><Relationship Id="rId18" Type="http://schemas.openxmlformats.org/officeDocument/2006/relationships/image" Target="../media/image37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6.svg"/><Relationship Id="rId1" Type="http://schemas.openxmlformats.org/officeDocument/2006/relationships/tags" Target="../tags/tag11.xml"/><Relationship Id="rId6" Type="http://schemas.openxmlformats.org/officeDocument/2006/relationships/image" Target="../media/image96.svg"/><Relationship Id="rId11" Type="http://schemas.openxmlformats.org/officeDocument/2006/relationships/image" Target="../media/image101.svg"/><Relationship Id="rId5" Type="http://schemas.openxmlformats.org/officeDocument/2006/relationships/image" Target="../media/image95.png"/><Relationship Id="rId15" Type="http://schemas.openxmlformats.org/officeDocument/2006/relationships/image" Target="../media/image55.png"/><Relationship Id="rId10" Type="http://schemas.openxmlformats.org/officeDocument/2006/relationships/image" Target="../media/image100.png"/><Relationship Id="rId19" Type="http://schemas.openxmlformats.org/officeDocument/2006/relationships/image" Target="../media/image38.svg"/><Relationship Id="rId4" Type="http://schemas.openxmlformats.org/officeDocument/2006/relationships/image" Target="../media/image94.jpeg"/><Relationship Id="rId9" Type="http://schemas.openxmlformats.org/officeDocument/2006/relationships/image" Target="../media/image99.png"/><Relationship Id="rId1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56.sv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07.png"/><Relationship Id="rId12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8.svg"/><Relationship Id="rId1" Type="http://schemas.openxmlformats.org/officeDocument/2006/relationships/tags" Target="../tags/tag12.xml"/><Relationship Id="rId6" Type="http://schemas.openxmlformats.org/officeDocument/2006/relationships/image" Target="../media/image106.svg"/><Relationship Id="rId11" Type="http://schemas.openxmlformats.org/officeDocument/2006/relationships/slide" Target="slide2.xml"/><Relationship Id="rId5" Type="http://schemas.openxmlformats.org/officeDocument/2006/relationships/image" Target="../media/image105.png"/><Relationship Id="rId15" Type="http://schemas.openxmlformats.org/officeDocument/2006/relationships/image" Target="../media/image37.png"/><Relationship Id="rId10" Type="http://schemas.openxmlformats.org/officeDocument/2006/relationships/image" Target="../media/image110.svg"/><Relationship Id="rId4" Type="http://schemas.openxmlformats.org/officeDocument/2006/relationships/image" Target="../media/image104.jpeg"/><Relationship Id="rId9" Type="http://schemas.openxmlformats.org/officeDocument/2006/relationships/image" Target="../media/image109.png"/><Relationship Id="rId1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svg"/><Relationship Id="rId18" Type="http://schemas.openxmlformats.org/officeDocument/2006/relationships/image" Target="../media/image56.svg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38.svg"/><Relationship Id="rId7" Type="http://schemas.openxmlformats.org/officeDocument/2006/relationships/image" Target="../media/image114.svg"/><Relationship Id="rId12" Type="http://schemas.openxmlformats.org/officeDocument/2006/relationships/image" Target="../media/image119.png"/><Relationship Id="rId17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2.xml"/><Relationship Id="rId20" Type="http://schemas.openxmlformats.org/officeDocument/2006/relationships/image" Target="../media/image37.png"/><Relationship Id="rId1" Type="http://schemas.openxmlformats.org/officeDocument/2006/relationships/tags" Target="../tags/tag13.xml"/><Relationship Id="rId6" Type="http://schemas.openxmlformats.org/officeDocument/2006/relationships/image" Target="../media/image113.png"/><Relationship Id="rId11" Type="http://schemas.openxmlformats.org/officeDocument/2006/relationships/image" Target="../media/image118.svg"/><Relationship Id="rId5" Type="http://schemas.openxmlformats.org/officeDocument/2006/relationships/image" Target="../media/image112.svg"/><Relationship Id="rId15" Type="http://schemas.openxmlformats.org/officeDocument/2006/relationships/image" Target="../media/image122.svg"/><Relationship Id="rId10" Type="http://schemas.openxmlformats.org/officeDocument/2006/relationships/image" Target="../media/image117.png"/><Relationship Id="rId19" Type="http://schemas.openxmlformats.org/officeDocument/2006/relationships/slide" Target="slide3.xml"/><Relationship Id="rId4" Type="http://schemas.openxmlformats.org/officeDocument/2006/relationships/image" Target="../media/image111.png"/><Relationship Id="rId9" Type="http://schemas.openxmlformats.org/officeDocument/2006/relationships/image" Target="../media/image116.svg"/><Relationship Id="rId14" Type="http://schemas.openxmlformats.org/officeDocument/2006/relationships/image" Target="../media/image1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slide" Target="slide3.xml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25.svg"/><Relationship Id="rId12" Type="http://schemas.openxmlformats.org/officeDocument/2006/relationships/image" Target="../media/image56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124.png"/><Relationship Id="rId11" Type="http://schemas.openxmlformats.org/officeDocument/2006/relationships/image" Target="../media/image55.png"/><Relationship Id="rId5" Type="http://schemas.openxmlformats.org/officeDocument/2006/relationships/image" Target="../media/image123.png"/><Relationship Id="rId15" Type="http://schemas.openxmlformats.org/officeDocument/2006/relationships/image" Target="../media/image38.svg"/><Relationship Id="rId10" Type="http://schemas.openxmlformats.org/officeDocument/2006/relationships/slide" Target="slide2.xml"/><Relationship Id="rId4" Type="http://schemas.openxmlformats.org/officeDocument/2006/relationships/image" Target="../media/image57.jpeg"/><Relationship Id="rId9" Type="http://schemas.openxmlformats.org/officeDocument/2006/relationships/image" Target="../media/image127.sv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131.jpeg"/><Relationship Id="rId18" Type="http://schemas.openxmlformats.org/officeDocument/2006/relationships/image" Target="../media/image13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0.svg"/><Relationship Id="rId12" Type="http://schemas.openxmlformats.org/officeDocument/2006/relationships/image" Target="../media/image112.svg"/><Relationship Id="rId17" Type="http://schemas.openxmlformats.org/officeDocument/2006/relationships/image" Target="../media/image134.png"/><Relationship Id="rId2" Type="http://schemas.openxmlformats.org/officeDocument/2006/relationships/video" Target="https://www.youtube.com/embed/Npy7zmCW2w8?feature=oembed" TargetMode="External"/><Relationship Id="rId16" Type="http://schemas.openxmlformats.org/officeDocument/2006/relationships/image" Target="../media/image133.svg"/><Relationship Id="rId1" Type="http://schemas.openxmlformats.org/officeDocument/2006/relationships/tags" Target="../tags/tag15.xml"/><Relationship Id="rId6" Type="http://schemas.openxmlformats.org/officeDocument/2006/relationships/image" Target="../media/image129.png"/><Relationship Id="rId11" Type="http://schemas.openxmlformats.org/officeDocument/2006/relationships/image" Target="../media/image111.png"/><Relationship Id="rId5" Type="http://schemas.openxmlformats.org/officeDocument/2006/relationships/image" Target="../media/image128.jpeg"/><Relationship Id="rId15" Type="http://schemas.openxmlformats.org/officeDocument/2006/relationships/image" Target="../media/image132.png"/><Relationship Id="rId10" Type="http://schemas.openxmlformats.org/officeDocument/2006/relationships/image" Target="../media/image38.sv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7.png"/><Relationship Id="rId1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13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0.svg"/><Relationship Id="rId12" Type="http://schemas.openxmlformats.org/officeDocument/2006/relationships/image" Target="../media/image112.svg"/><Relationship Id="rId2" Type="http://schemas.openxmlformats.org/officeDocument/2006/relationships/video" Target="https://www.youtube.com/embed/XjEefhPEGyo?feature=oembed" TargetMode="External"/><Relationship Id="rId1" Type="http://schemas.openxmlformats.org/officeDocument/2006/relationships/tags" Target="../tags/tag16.xml"/><Relationship Id="rId6" Type="http://schemas.openxmlformats.org/officeDocument/2006/relationships/image" Target="../media/image129.png"/><Relationship Id="rId11" Type="http://schemas.openxmlformats.org/officeDocument/2006/relationships/image" Target="../media/image111.png"/><Relationship Id="rId5" Type="http://schemas.openxmlformats.org/officeDocument/2006/relationships/image" Target="../media/image128.jpeg"/><Relationship Id="rId15" Type="http://schemas.openxmlformats.org/officeDocument/2006/relationships/image" Target="../media/image136.jpeg"/><Relationship Id="rId10" Type="http://schemas.openxmlformats.org/officeDocument/2006/relationships/image" Target="../media/image38.sv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37.png"/><Relationship Id="rId14" Type="http://schemas.openxmlformats.org/officeDocument/2006/relationships/image" Target="../media/image13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13" Type="http://schemas.openxmlformats.org/officeDocument/2006/relationships/image" Target="../media/image138.png"/><Relationship Id="rId18" Type="http://schemas.openxmlformats.org/officeDocument/2006/relationships/image" Target="../media/image143.sv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87.png"/><Relationship Id="rId12" Type="http://schemas.openxmlformats.org/officeDocument/2006/relationships/image" Target="../media/image38.svg"/><Relationship Id="rId17" Type="http://schemas.openxmlformats.org/officeDocument/2006/relationships/image" Target="../media/image142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1.svg"/><Relationship Id="rId1" Type="http://schemas.openxmlformats.org/officeDocument/2006/relationships/tags" Target="../tags/tag17.xml"/><Relationship Id="rId6" Type="http://schemas.openxmlformats.org/officeDocument/2006/relationships/image" Target="../media/image96.svg"/><Relationship Id="rId11" Type="http://schemas.openxmlformats.org/officeDocument/2006/relationships/image" Target="../media/image37.png"/><Relationship Id="rId5" Type="http://schemas.openxmlformats.org/officeDocument/2006/relationships/image" Target="../media/image95.png"/><Relationship Id="rId15" Type="http://schemas.openxmlformats.org/officeDocument/2006/relationships/image" Target="../media/image140.png"/><Relationship Id="rId10" Type="http://schemas.openxmlformats.org/officeDocument/2006/relationships/slide" Target="slide2.xml"/><Relationship Id="rId4" Type="http://schemas.openxmlformats.org/officeDocument/2006/relationships/image" Target="../media/image19.jpeg"/><Relationship Id="rId9" Type="http://schemas.openxmlformats.org/officeDocument/2006/relationships/image" Target="../media/image137.jpeg"/><Relationship Id="rId14" Type="http://schemas.openxmlformats.org/officeDocument/2006/relationships/image" Target="../media/image13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46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57.jpeg"/><Relationship Id="rId9" Type="http://schemas.openxmlformats.org/officeDocument/2006/relationships/slide" Target="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slide" Target="slide3.xml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36.sv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slide" Target="slide14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39.png"/><Relationship Id="rId1" Type="http://schemas.openxmlformats.org/officeDocument/2006/relationships/tags" Target="../tags/tag3.xml"/><Relationship Id="rId6" Type="http://schemas.openxmlformats.org/officeDocument/2006/relationships/image" Target="../media/image21.svg"/><Relationship Id="rId11" Type="http://schemas.openxmlformats.org/officeDocument/2006/relationships/image" Target="../media/image26.svg"/><Relationship Id="rId24" Type="http://schemas.openxmlformats.org/officeDocument/2006/relationships/image" Target="../media/image38.svg"/><Relationship Id="rId5" Type="http://schemas.openxmlformats.org/officeDocument/2006/relationships/image" Target="../media/image20.png"/><Relationship Id="rId15" Type="http://schemas.openxmlformats.org/officeDocument/2006/relationships/image" Target="../media/image30.svg"/><Relationship Id="rId23" Type="http://schemas.openxmlformats.org/officeDocument/2006/relationships/image" Target="../media/image37.png"/><Relationship Id="rId28" Type="http://schemas.openxmlformats.org/officeDocument/2006/relationships/hyperlink" Target="https://quizizz.com/admin/quiz/6395f724a6d3e7001e0da735?source=quiz_share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9.jpe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slide" Target="slide1.xml"/><Relationship Id="rId27" Type="http://schemas.openxmlformats.org/officeDocument/2006/relationships/slide" Target="slide16.xml"/><Relationship Id="rId30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39.png"/><Relationship Id="rId39" Type="http://schemas.openxmlformats.org/officeDocument/2006/relationships/slide" Target="slide8.xml"/><Relationship Id="rId21" Type="http://schemas.openxmlformats.org/officeDocument/2006/relationships/image" Target="../media/image50.svg"/><Relationship Id="rId34" Type="http://schemas.openxmlformats.org/officeDocument/2006/relationships/slide" Target="slide7.xml"/><Relationship Id="rId7" Type="http://schemas.openxmlformats.org/officeDocument/2006/relationships/image" Target="../media/image25.png"/><Relationship Id="rId12" Type="http://schemas.openxmlformats.org/officeDocument/2006/relationships/image" Target="../media/image38.svg"/><Relationship Id="rId17" Type="http://schemas.openxmlformats.org/officeDocument/2006/relationships/image" Target="../media/image46.png"/><Relationship Id="rId25" Type="http://schemas.openxmlformats.org/officeDocument/2006/relationships/image" Target="../media/image54.svg"/><Relationship Id="rId33" Type="http://schemas.openxmlformats.org/officeDocument/2006/relationships/slide" Target="slide6.xml"/><Relationship Id="rId38" Type="http://schemas.openxmlformats.org/officeDocument/2006/relationships/slide" Target="slide11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5.png"/><Relationship Id="rId1" Type="http://schemas.openxmlformats.org/officeDocument/2006/relationships/tags" Target="../tags/tag4.xml"/><Relationship Id="rId6" Type="http://schemas.openxmlformats.org/officeDocument/2006/relationships/image" Target="../media/image21.svg"/><Relationship Id="rId11" Type="http://schemas.openxmlformats.org/officeDocument/2006/relationships/image" Target="../media/image37.png"/><Relationship Id="rId24" Type="http://schemas.openxmlformats.org/officeDocument/2006/relationships/image" Target="../media/image53.png"/><Relationship Id="rId32" Type="http://schemas.openxmlformats.org/officeDocument/2006/relationships/slide" Target="slide5.xml"/><Relationship Id="rId37" Type="http://schemas.openxmlformats.org/officeDocument/2006/relationships/slide" Target="slide13.xml"/><Relationship Id="rId40" Type="http://schemas.openxmlformats.org/officeDocument/2006/relationships/slide" Target="slide9.xml"/><Relationship Id="rId5" Type="http://schemas.openxmlformats.org/officeDocument/2006/relationships/image" Target="../media/image20.png"/><Relationship Id="rId15" Type="http://schemas.openxmlformats.org/officeDocument/2006/relationships/image" Target="../media/image44.png"/><Relationship Id="rId23" Type="http://schemas.openxmlformats.org/officeDocument/2006/relationships/image" Target="../media/image52.svg"/><Relationship Id="rId28" Type="http://schemas.openxmlformats.org/officeDocument/2006/relationships/slide" Target="slide2.xml"/><Relationship Id="rId36" Type="http://schemas.openxmlformats.org/officeDocument/2006/relationships/slide" Target="slide12.xml"/><Relationship Id="rId10" Type="http://schemas.openxmlformats.org/officeDocument/2006/relationships/image" Target="../media/image30.svg"/><Relationship Id="rId19" Type="http://schemas.openxmlformats.org/officeDocument/2006/relationships/image" Target="../media/image48.png"/><Relationship Id="rId31" Type="http://schemas.openxmlformats.org/officeDocument/2006/relationships/slide" Target="slide4.xml"/><Relationship Id="rId4" Type="http://schemas.openxmlformats.org/officeDocument/2006/relationships/image" Target="../media/image41.jpeg"/><Relationship Id="rId9" Type="http://schemas.openxmlformats.org/officeDocument/2006/relationships/image" Target="../media/image29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40.svg"/><Relationship Id="rId30" Type="http://schemas.openxmlformats.org/officeDocument/2006/relationships/image" Target="../media/image56.svg"/><Relationship Id="rId35" Type="http://schemas.openxmlformats.org/officeDocument/2006/relationships/slide" Target="slide10.xml"/><Relationship Id="rId8" Type="http://schemas.openxmlformats.org/officeDocument/2006/relationships/image" Target="../media/image26.svg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37.png"/><Relationship Id="rId11" Type="http://schemas.openxmlformats.org/officeDocument/2006/relationships/image" Target="../media/image56.svg"/><Relationship Id="rId5" Type="http://schemas.openxmlformats.org/officeDocument/2006/relationships/slide" Target="slide3.xml"/><Relationship Id="rId10" Type="http://schemas.openxmlformats.org/officeDocument/2006/relationships/image" Target="../media/image55.png"/><Relationship Id="rId4" Type="http://schemas.openxmlformats.org/officeDocument/2006/relationships/image" Target="../media/image57.jpeg"/><Relationship Id="rId9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5.sv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2.png"/><Relationship Id="rId12" Type="http://schemas.openxmlformats.org/officeDocument/2006/relationships/image" Target="../media/image64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6.svg"/><Relationship Id="rId1" Type="http://schemas.openxmlformats.org/officeDocument/2006/relationships/tags" Target="../tags/tag6.xml"/><Relationship Id="rId6" Type="http://schemas.openxmlformats.org/officeDocument/2006/relationships/image" Target="../media/image61.svg"/><Relationship Id="rId11" Type="http://schemas.openxmlformats.org/officeDocument/2006/relationships/image" Target="../media/image38.svg"/><Relationship Id="rId5" Type="http://schemas.openxmlformats.org/officeDocument/2006/relationships/image" Target="../media/image60.png"/><Relationship Id="rId15" Type="http://schemas.openxmlformats.org/officeDocument/2006/relationships/image" Target="../media/image55.png"/><Relationship Id="rId10" Type="http://schemas.openxmlformats.org/officeDocument/2006/relationships/image" Target="../media/image37.png"/><Relationship Id="rId4" Type="http://schemas.openxmlformats.org/officeDocument/2006/relationships/image" Target="../media/image59.jpeg"/><Relationship Id="rId9" Type="http://schemas.openxmlformats.org/officeDocument/2006/relationships/slide" Target="slide3.xml"/><Relationship Id="rId1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slide" Target="slide2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9.png"/><Relationship Id="rId12" Type="http://schemas.openxmlformats.org/officeDocument/2006/relationships/image" Target="../media/image3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68.svg"/><Relationship Id="rId11" Type="http://schemas.openxmlformats.org/officeDocument/2006/relationships/image" Target="../media/image37.png"/><Relationship Id="rId5" Type="http://schemas.openxmlformats.org/officeDocument/2006/relationships/image" Target="../media/image67.png"/><Relationship Id="rId15" Type="http://schemas.openxmlformats.org/officeDocument/2006/relationships/image" Target="../media/image56.svg"/><Relationship Id="rId10" Type="http://schemas.openxmlformats.org/officeDocument/2006/relationships/slide" Target="slide3.xml"/><Relationship Id="rId4" Type="http://schemas.openxmlformats.org/officeDocument/2006/relationships/image" Target="../media/image66.jpeg"/><Relationship Id="rId9" Type="http://schemas.openxmlformats.org/officeDocument/2006/relationships/image" Target="../media/image71.svg"/><Relationship Id="rId1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slide" Target="slide2.xml"/><Relationship Id="rId18" Type="http://schemas.openxmlformats.org/officeDocument/2006/relationships/image" Target="../media/image38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5.png"/><Relationship Id="rId12" Type="http://schemas.openxmlformats.org/officeDocument/2006/relationships/image" Target="../media/image80.svg"/><Relationship Id="rId17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3.xml"/><Relationship Id="rId1" Type="http://schemas.openxmlformats.org/officeDocument/2006/relationships/tags" Target="../tags/tag8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56.svg"/><Relationship Id="rId10" Type="http://schemas.openxmlformats.org/officeDocument/2006/relationships/image" Target="../media/image78.svg"/><Relationship Id="rId4" Type="http://schemas.openxmlformats.org/officeDocument/2006/relationships/image" Target="../media/image72.jpeg"/><Relationship Id="rId9" Type="http://schemas.openxmlformats.org/officeDocument/2006/relationships/image" Target="../media/image77.png"/><Relationship Id="rId1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55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1.png"/><Relationship Id="rId12" Type="http://schemas.openxmlformats.org/officeDocument/2006/relationships/slide" Target="slide2.xml"/><Relationship Id="rId17" Type="http://schemas.openxmlformats.org/officeDocument/2006/relationships/image" Target="../media/image38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7.png"/><Relationship Id="rId1" Type="http://schemas.openxmlformats.org/officeDocument/2006/relationships/tags" Target="../tags/tag9.xml"/><Relationship Id="rId6" Type="http://schemas.openxmlformats.org/officeDocument/2006/relationships/image" Target="../media/image21.svg"/><Relationship Id="rId11" Type="http://schemas.openxmlformats.org/officeDocument/2006/relationships/image" Target="../media/image85.svg"/><Relationship Id="rId5" Type="http://schemas.openxmlformats.org/officeDocument/2006/relationships/image" Target="../media/image20.png"/><Relationship Id="rId15" Type="http://schemas.openxmlformats.org/officeDocument/2006/relationships/slide" Target="slide3.xml"/><Relationship Id="rId10" Type="http://schemas.openxmlformats.org/officeDocument/2006/relationships/image" Target="../media/image84.png"/><Relationship Id="rId4" Type="http://schemas.openxmlformats.org/officeDocument/2006/relationships/image" Target="../media/image19.jpeg"/><Relationship Id="rId9" Type="http://schemas.openxmlformats.org/officeDocument/2006/relationships/image" Target="../media/image83.svg"/><Relationship Id="rId14" Type="http://schemas.openxmlformats.org/officeDocument/2006/relationships/image" Target="../media/image5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slide" Target="slide2.xml"/><Relationship Id="rId18" Type="http://schemas.openxmlformats.org/officeDocument/2006/relationships/image" Target="../media/image38.sv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88.svg"/><Relationship Id="rId12" Type="http://schemas.openxmlformats.org/officeDocument/2006/relationships/image" Target="../media/image93.svg"/><Relationship Id="rId17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3.xml"/><Relationship Id="rId1" Type="http://schemas.openxmlformats.org/officeDocument/2006/relationships/tags" Target="../tags/tag10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56.svg"/><Relationship Id="rId10" Type="http://schemas.openxmlformats.org/officeDocument/2006/relationships/image" Target="../media/image91.png"/><Relationship Id="rId4" Type="http://schemas.openxmlformats.org/officeDocument/2006/relationships/image" Target="../media/image19.jpeg"/><Relationship Id="rId9" Type="http://schemas.openxmlformats.org/officeDocument/2006/relationships/image" Target="../media/image90.svg"/><Relationship Id="rId1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4350" y="3822692"/>
            <a:ext cx="8115300" cy="161291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527077" y="1537501"/>
            <a:ext cx="2012730" cy="2519850"/>
          </a:xfrm>
          <a:prstGeom prst="rect">
            <a:avLst/>
          </a:prstGeom>
        </p:spPr>
      </p:pic>
      <p:pic>
        <p:nvPicPr>
          <p:cNvPr id="6" name="Picture 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3402527" y="4305950"/>
            <a:ext cx="2338946" cy="646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8277241" y="1685389"/>
            <a:ext cx="452965" cy="42166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7115746" y="3155879"/>
            <a:ext cx="1345272" cy="10861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1592843">
            <a:off x="356882" y="1665661"/>
            <a:ext cx="314936" cy="56364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652873" y="3281699"/>
            <a:ext cx="1222725" cy="83451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03319" y="414338"/>
            <a:ext cx="5860245" cy="79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6"/>
              </a:lnSpc>
              <a:spcBef>
                <a:spcPct val="0"/>
              </a:spcBef>
            </a:pPr>
            <a:r>
              <a:rPr lang="en-US" sz="4954" spc="233" dirty="0" err="1">
                <a:solidFill>
                  <a:srgbClr val="FFFEFE"/>
                </a:solidFill>
                <a:latin typeface="Lazydog" panose="020B0604020202020204" charset="0"/>
              </a:rPr>
              <a:t>Anatomi</a:t>
            </a:r>
            <a:r>
              <a:rPr lang="en-US" sz="4954" spc="233" dirty="0">
                <a:solidFill>
                  <a:srgbClr val="FFFEFE"/>
                </a:solidFill>
                <a:latin typeface="Lazydog" panose="020B0604020202020204" charset="0"/>
              </a:rPr>
              <a:t> </a:t>
            </a:r>
            <a:r>
              <a:rPr lang="en-US" sz="4954" spc="233" dirty="0" err="1">
                <a:solidFill>
                  <a:srgbClr val="FFFEFE"/>
                </a:solidFill>
                <a:latin typeface="Lazydog" panose="020B0604020202020204" charset="0"/>
              </a:rPr>
              <a:t>manusia</a:t>
            </a:r>
            <a:endParaRPr lang="en-US" sz="4954" spc="233" dirty="0">
              <a:solidFill>
                <a:srgbClr val="FFFEFE"/>
              </a:solidFill>
              <a:latin typeface="Lazydog" panose="020B0604020202020204" charset="0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7964206" y="246615"/>
            <a:ext cx="1079036" cy="535472"/>
          </a:xfrm>
          <a:prstGeom prst="rect">
            <a:avLst/>
          </a:prstGeom>
        </p:spPr>
      </p:pic>
      <p:sp>
        <p:nvSpPr>
          <p:cNvPr id="15" name="TextBox 15">
            <a:hlinkClick r:id="rId21" action="ppaction://hlinksldjump"/>
          </p:cNvPr>
          <p:cNvSpPr txBox="1"/>
          <p:nvPr/>
        </p:nvSpPr>
        <p:spPr>
          <a:xfrm>
            <a:off x="8049498" y="285750"/>
            <a:ext cx="865902" cy="26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8"/>
              </a:lnSpc>
            </a:pPr>
            <a:r>
              <a:rPr lang="en-US" sz="1600" spc="-77" dirty="0" err="1">
                <a:solidFill>
                  <a:srgbClr val="000000"/>
                </a:solidFill>
                <a:latin typeface="Comic Sans MS" panose="030F0702030302020204" pitchFamily="66" charset="0"/>
                <a:ea typeface="Adobe Fan Heiti Std B" panose="020B0700000000000000" pitchFamily="34" charset="-128"/>
              </a:rPr>
              <a:t>Keluar</a:t>
            </a:r>
            <a:r>
              <a:rPr lang="en-US" sz="1600" spc="-77" dirty="0">
                <a:solidFill>
                  <a:srgbClr val="000000"/>
                </a:solidFill>
                <a:latin typeface="Gagalin Bold"/>
              </a:rPr>
              <a:t>?</a:t>
            </a:r>
          </a:p>
        </p:txBody>
      </p:sp>
      <p:pic>
        <p:nvPicPr>
          <p:cNvPr id="17" name="music on">
            <a:extLst>
              <a:ext uri="{FF2B5EF4-FFF2-40B4-BE49-F238E27FC236}">
                <a16:creationId xmlns:a16="http://schemas.microsoft.com/office/drawing/2014/main" id="{2ECFE90E-2723-760E-09C8-80CF339549AB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259328" y="165368"/>
            <a:ext cx="393545" cy="36517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436" y="0"/>
            <a:ext cx="9144000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14171"/>
          <a:stretch>
            <a:fillRect/>
          </a:stretch>
        </p:blipFill>
        <p:spPr>
          <a:xfrm>
            <a:off x="2672658" y="1382217"/>
            <a:ext cx="2584894" cy="36728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14171"/>
          <a:stretch>
            <a:fillRect/>
          </a:stretch>
        </p:blipFill>
        <p:spPr>
          <a:xfrm>
            <a:off x="514350" y="1382217"/>
            <a:ext cx="2584894" cy="367282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79877" y="2004745"/>
            <a:ext cx="4426169" cy="300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799"/>
              </a:lnSpc>
              <a:spcBef>
                <a:spcPct val="0"/>
              </a:spcBef>
            </a:pP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Sistem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pencernaan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atau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sistem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gastroinstestinal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adalah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sistem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organ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dalam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manusia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yang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berfungsi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untuk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menerima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makanan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,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mencernanya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menjadi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zat-zat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gizi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dan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energi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,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menyerap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zat-zat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gizi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ke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dalam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aliran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darah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.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Sistem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pencernaan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terdiri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dari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organ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mulut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, faring,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eksofagus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,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lambung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, usus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halus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, usus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besar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dan anus. Organ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aksesoris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organ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pencernaan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yaitu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kelenjar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ludah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,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pankreas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,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hati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, dan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kandung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 </a:t>
            </a:r>
            <a:r>
              <a:rPr lang="en-US" sz="1525" dirty="0" err="1">
                <a:solidFill>
                  <a:srgbClr val="000000"/>
                </a:solidFill>
                <a:latin typeface="IreneFlorentina" panose="020B0604020202020204" charset="0"/>
              </a:rPr>
              <a:t>empedu</a:t>
            </a:r>
            <a:r>
              <a:rPr lang="en-US" sz="1525" dirty="0">
                <a:solidFill>
                  <a:srgbClr val="000000"/>
                </a:solidFill>
                <a:latin typeface="IreneFlorentina" panose="020B0604020202020204" charset="0"/>
              </a:rPr>
              <a:t>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80478" y="240278"/>
            <a:ext cx="2424968" cy="11419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02230" y="1311935"/>
            <a:ext cx="1497734" cy="302330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flipH="1">
            <a:off x="3696864" y="166751"/>
            <a:ext cx="930271" cy="104967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5900204" y="-675184"/>
            <a:ext cx="2188724" cy="2057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80478" y="273055"/>
            <a:ext cx="2188304" cy="753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219" dirty="0" err="1">
                <a:solidFill>
                  <a:srgbClr val="FFF5DE"/>
                </a:solidFill>
                <a:latin typeface="Lazydog"/>
              </a:rPr>
              <a:t>sistem</a:t>
            </a:r>
            <a:r>
              <a:rPr lang="en-US" sz="2219" dirty="0">
                <a:solidFill>
                  <a:srgbClr val="FFF5DE"/>
                </a:solidFill>
                <a:latin typeface="Lazydog"/>
              </a:rPr>
              <a:t> </a:t>
            </a:r>
            <a:r>
              <a:rPr lang="en-US" sz="2219" dirty="0" err="1">
                <a:solidFill>
                  <a:srgbClr val="FFF5DE"/>
                </a:solidFill>
                <a:latin typeface="Lazydog"/>
              </a:rPr>
              <a:t>pencernaan</a:t>
            </a:r>
            <a:endParaRPr lang="en-US" sz="2219" dirty="0">
              <a:solidFill>
                <a:srgbClr val="FFF5DE"/>
              </a:solidFill>
              <a:latin typeface="Lazydog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562600" y="2245682"/>
            <a:ext cx="1035626" cy="167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6"/>
              </a:lnSpc>
            </a:pPr>
            <a:r>
              <a:rPr lang="en-US" sz="1600" spc="-47" dirty="0" err="1">
                <a:latin typeface="IreneFlorentina"/>
              </a:rPr>
              <a:t>Lambung</a:t>
            </a:r>
            <a:endParaRPr lang="en-US" sz="1600" spc="-47" dirty="0">
              <a:latin typeface="IreneFlorentin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839712" y="2551885"/>
            <a:ext cx="806743" cy="179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"/>
              </a:lnSpc>
            </a:pPr>
            <a:r>
              <a:rPr lang="en-US" sz="1600" spc="-54" dirty="0" err="1">
                <a:latin typeface="IreneFlorentina"/>
              </a:rPr>
              <a:t>Hepar</a:t>
            </a:r>
            <a:endParaRPr lang="en-US" sz="1600" spc="-54" dirty="0">
              <a:latin typeface="IreneFlorentin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747598" y="2823587"/>
            <a:ext cx="924516" cy="179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84"/>
              </a:lnSpc>
            </a:pPr>
            <a:r>
              <a:rPr lang="en-US" sz="1600" spc="-52" dirty="0" err="1">
                <a:latin typeface="IreneFlorentina"/>
              </a:rPr>
              <a:t>Empedu</a:t>
            </a:r>
            <a:endParaRPr lang="en-US" sz="1600" spc="-52" dirty="0">
              <a:latin typeface="IreneFlorentin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303722" y="3141395"/>
            <a:ext cx="1464366" cy="167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6"/>
              </a:lnSpc>
            </a:pPr>
            <a:r>
              <a:rPr lang="en-US" sz="1600" spc="-47" dirty="0">
                <a:latin typeface="IreneFlorentina" panose="020B0604020202020204" charset="0"/>
              </a:rPr>
              <a:t>Usus </a:t>
            </a:r>
            <a:r>
              <a:rPr lang="en-US" sz="1600" spc="-47" dirty="0" err="1">
                <a:latin typeface="IreneFlorentina" panose="020B0604020202020204" charset="0"/>
              </a:rPr>
              <a:t>Besar</a:t>
            </a:r>
            <a:endParaRPr lang="en-US" sz="1600" spc="-47" dirty="0">
              <a:latin typeface="IreneFlorentina" panose="020B0604020202020204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179850" y="3649029"/>
            <a:ext cx="1608770" cy="173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25"/>
              </a:lnSpc>
            </a:pPr>
            <a:r>
              <a:rPr lang="en-US" sz="1600" spc="-49" dirty="0">
                <a:latin typeface="IreneFlorentina"/>
              </a:rPr>
              <a:t>Usus </a:t>
            </a:r>
            <a:r>
              <a:rPr lang="en-US" sz="1600" spc="-49" dirty="0" err="1">
                <a:latin typeface="IreneFlorentina"/>
              </a:rPr>
              <a:t>Halus</a:t>
            </a:r>
            <a:endParaRPr lang="en-US" sz="1600" spc="-49" dirty="0">
              <a:latin typeface="IreneFlorentina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8291042" y="3546315"/>
            <a:ext cx="2188724" cy="2057400"/>
          </a:xfrm>
          <a:prstGeom prst="rect">
            <a:avLst/>
          </a:prstGeom>
        </p:spPr>
      </p:pic>
      <p:pic>
        <p:nvPicPr>
          <p:cNvPr id="21" name="Picture 31">
            <a:hlinkClick r:id="rId14" action="ppaction://hlinksldjump"/>
            <a:extLst>
              <a:ext uri="{FF2B5EF4-FFF2-40B4-BE49-F238E27FC236}">
                <a16:creationId xmlns:a16="http://schemas.microsoft.com/office/drawing/2014/main" id="{301E5E50-DA6E-5BBD-8B57-7DA45753F0E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8353173" y="163038"/>
            <a:ext cx="552955" cy="552955"/>
          </a:xfrm>
          <a:prstGeom prst="rect">
            <a:avLst/>
          </a:prstGeom>
        </p:spPr>
      </p:pic>
      <p:pic>
        <p:nvPicPr>
          <p:cNvPr id="22" name="Picture 19">
            <a:hlinkClick r:id="rId17" action="ppaction://hlinksldjump"/>
            <a:extLst>
              <a:ext uri="{FF2B5EF4-FFF2-40B4-BE49-F238E27FC236}">
                <a16:creationId xmlns:a16="http://schemas.microsoft.com/office/drawing/2014/main" id="{E38301B9-251C-7065-754A-147FC3FFA7ED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308999" y="267905"/>
            <a:ext cx="553448" cy="3466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9050"/>
            <a:ext cx="9144000" cy="5143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948632" y="1384652"/>
            <a:ext cx="4576837" cy="2374197"/>
            <a:chOff x="0" y="0"/>
            <a:chExt cx="2606531" cy="13521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06531" cy="1352117"/>
            </a:xfrm>
            <a:custGeom>
              <a:avLst/>
              <a:gdLst/>
              <a:ahLst/>
              <a:cxnLst/>
              <a:rect l="l" t="t" r="r" b="b"/>
              <a:pathLst>
                <a:path w="2606531" h="1352117">
                  <a:moveTo>
                    <a:pt x="2482071" y="1352117"/>
                  </a:moveTo>
                  <a:lnTo>
                    <a:pt x="124460" y="1352117"/>
                  </a:lnTo>
                  <a:cubicBezTo>
                    <a:pt x="55880" y="1352117"/>
                    <a:pt x="0" y="1296237"/>
                    <a:pt x="0" y="12276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82071" y="0"/>
                  </a:lnTo>
                  <a:cubicBezTo>
                    <a:pt x="2550651" y="0"/>
                    <a:pt x="2606531" y="55880"/>
                    <a:pt x="2606531" y="124460"/>
                  </a:cubicBezTo>
                  <a:lnTo>
                    <a:pt x="2606531" y="1227657"/>
                  </a:lnTo>
                  <a:cubicBezTo>
                    <a:pt x="2606531" y="1296237"/>
                    <a:pt x="2550651" y="1352117"/>
                    <a:pt x="2482071" y="1352117"/>
                  </a:cubicBezTo>
                  <a:close/>
                </a:path>
              </a:pathLst>
            </a:custGeom>
            <a:solidFill>
              <a:srgbClr val="F9705A"/>
            </a:solidFill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 cstate="email">
            <a:alphaModFix amt="73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256354" y="1146197"/>
            <a:ext cx="1423611" cy="47691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4350" y="1146197"/>
            <a:ext cx="1714007" cy="33497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22778" y="1482844"/>
            <a:ext cx="1140015" cy="109868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88288" y="267905"/>
            <a:ext cx="409535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  <a:spcBef>
                <a:spcPct val="0"/>
              </a:spcBef>
            </a:pPr>
            <a:r>
              <a:rPr lang="en-US" sz="2872" spc="204" dirty="0" err="1">
                <a:solidFill>
                  <a:srgbClr val="63C8AA"/>
                </a:solidFill>
                <a:latin typeface="Lazydog" panose="020B0604020202020204" charset="0"/>
              </a:rPr>
              <a:t>sistem</a:t>
            </a:r>
            <a:r>
              <a:rPr lang="en-US" sz="2872" spc="204" dirty="0">
                <a:solidFill>
                  <a:srgbClr val="63C8AA"/>
                </a:solidFill>
                <a:latin typeface="Lazydog Bold"/>
              </a:rPr>
              <a:t> </a:t>
            </a:r>
            <a:r>
              <a:rPr lang="en-US" sz="2872" spc="204" dirty="0" err="1">
                <a:solidFill>
                  <a:srgbClr val="63C8AA"/>
                </a:solidFill>
                <a:latin typeface="Lazydog" panose="020B0604020202020204" charset="0"/>
              </a:rPr>
              <a:t>perkemihan</a:t>
            </a:r>
            <a:endParaRPr lang="en-US" sz="2872" spc="204" dirty="0">
              <a:solidFill>
                <a:srgbClr val="63C8AA"/>
              </a:solidFill>
              <a:latin typeface="Lazydog" panose="020B0604020202020204" charset="0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320903" y="2974770"/>
            <a:ext cx="1343766" cy="94063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162210" y="1654768"/>
            <a:ext cx="4190963" cy="222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6"/>
              </a:lnSpc>
            </a:pPr>
            <a:r>
              <a:rPr lang="en-US" sz="1590" spc="113" dirty="0" err="1">
                <a:solidFill>
                  <a:srgbClr val="FFF5DE"/>
                </a:solidFill>
                <a:latin typeface="IreneFlorentina" panose="020B0604020202020204" charset="0"/>
              </a:rPr>
              <a:t>Sistem</a:t>
            </a:r>
            <a:r>
              <a:rPr lang="en-US" sz="1590" spc="113" dirty="0">
                <a:solidFill>
                  <a:srgbClr val="FFF5DE"/>
                </a:solidFill>
                <a:latin typeface="IreneFlorentina" panose="020B0604020202020204" charset="0"/>
              </a:rPr>
              <a:t> </a:t>
            </a:r>
            <a:r>
              <a:rPr lang="en-US" sz="1590" spc="113" dirty="0" err="1">
                <a:solidFill>
                  <a:srgbClr val="FFF5DE"/>
                </a:solidFill>
                <a:latin typeface="IreneFlorentina" panose="020B0604020202020204" charset="0"/>
              </a:rPr>
              <a:t>perkemihan</a:t>
            </a:r>
            <a:r>
              <a:rPr lang="en-US" sz="1590" spc="113" dirty="0">
                <a:solidFill>
                  <a:srgbClr val="FFF5DE"/>
                </a:solidFill>
                <a:latin typeface="IreneFlorentina" panose="020B0604020202020204" charset="0"/>
              </a:rPr>
              <a:t> </a:t>
            </a:r>
            <a:r>
              <a:rPr lang="en-US" sz="1590" spc="113" dirty="0" err="1">
                <a:solidFill>
                  <a:srgbClr val="FFF5DE"/>
                </a:solidFill>
                <a:latin typeface="IreneFlorentina" panose="020B0604020202020204" charset="0"/>
              </a:rPr>
              <a:t>merupakan</a:t>
            </a:r>
            <a:r>
              <a:rPr lang="en-US" sz="1590" spc="113" dirty="0">
                <a:solidFill>
                  <a:srgbClr val="FFF5DE"/>
                </a:solidFill>
                <a:latin typeface="IreneFlorentina" panose="020B0604020202020204" charset="0"/>
              </a:rPr>
              <a:t> </a:t>
            </a:r>
            <a:r>
              <a:rPr lang="en-US" sz="1590" spc="113" dirty="0" err="1">
                <a:solidFill>
                  <a:srgbClr val="FFF5DE"/>
                </a:solidFill>
                <a:latin typeface="IreneFlorentina" panose="020B0604020202020204" charset="0"/>
              </a:rPr>
              <a:t>sistem</a:t>
            </a:r>
            <a:r>
              <a:rPr lang="en-US" sz="1590" spc="113" dirty="0">
                <a:solidFill>
                  <a:srgbClr val="FFF5DE"/>
                </a:solidFill>
                <a:latin typeface="IreneFlorentina" panose="020B0604020202020204" charset="0"/>
              </a:rPr>
              <a:t> </a:t>
            </a:r>
            <a:r>
              <a:rPr lang="en-US" sz="1590" spc="113" dirty="0" err="1">
                <a:solidFill>
                  <a:srgbClr val="FFF5DE"/>
                </a:solidFill>
                <a:latin typeface="IreneFlorentina" panose="020B0604020202020204" charset="0"/>
              </a:rPr>
              <a:t>ekskresi</a:t>
            </a:r>
            <a:r>
              <a:rPr lang="en-US" sz="1590" spc="113" dirty="0">
                <a:solidFill>
                  <a:srgbClr val="FFF5DE"/>
                </a:solidFill>
                <a:latin typeface="IreneFlorentina" panose="020B0604020202020204" charset="0"/>
              </a:rPr>
              <a:t> </a:t>
            </a:r>
            <a:r>
              <a:rPr lang="en-US" sz="1590" spc="113" dirty="0" err="1">
                <a:solidFill>
                  <a:srgbClr val="FFF5DE"/>
                </a:solidFill>
                <a:latin typeface="IreneFlorentina" panose="020B0604020202020204" charset="0"/>
              </a:rPr>
              <a:t>utama</a:t>
            </a:r>
            <a:r>
              <a:rPr lang="en-US" sz="1590" spc="113" dirty="0">
                <a:solidFill>
                  <a:srgbClr val="FFF5DE"/>
                </a:solidFill>
                <a:latin typeface="IreneFlorentina" panose="020B0604020202020204" charset="0"/>
              </a:rPr>
              <a:t> dan </a:t>
            </a:r>
            <a:r>
              <a:rPr lang="en-US" sz="1590" spc="113" dirty="0" err="1">
                <a:solidFill>
                  <a:srgbClr val="FFF5DE"/>
                </a:solidFill>
                <a:latin typeface="IreneFlorentina" panose="020B0604020202020204" charset="0"/>
              </a:rPr>
              <a:t>terdiri</a:t>
            </a:r>
            <a:r>
              <a:rPr lang="en-US" sz="1590" spc="113" dirty="0">
                <a:solidFill>
                  <a:srgbClr val="FFF5DE"/>
                </a:solidFill>
                <a:latin typeface="IreneFlorentina" panose="020B0604020202020204" charset="0"/>
              </a:rPr>
              <a:t> </a:t>
            </a:r>
            <a:r>
              <a:rPr lang="en-US" sz="1590" spc="113" dirty="0" err="1">
                <a:solidFill>
                  <a:srgbClr val="FFF5DE"/>
                </a:solidFill>
                <a:latin typeface="IreneFlorentina" panose="020B0604020202020204" charset="0"/>
              </a:rPr>
              <a:t>atas</a:t>
            </a:r>
            <a:r>
              <a:rPr lang="en-US" sz="1590" spc="113" dirty="0">
                <a:solidFill>
                  <a:srgbClr val="FFF5DE"/>
                </a:solidFill>
                <a:latin typeface="IreneFlorentina" panose="020B0604020202020204" charset="0"/>
              </a:rPr>
              <a:t> : 2 </a:t>
            </a:r>
            <a:r>
              <a:rPr lang="en-US" sz="1590" spc="113" dirty="0" err="1">
                <a:solidFill>
                  <a:srgbClr val="FFF5DE"/>
                </a:solidFill>
                <a:latin typeface="IreneFlorentina" panose="020B0604020202020204" charset="0"/>
              </a:rPr>
              <a:t>ginjal</a:t>
            </a:r>
            <a:r>
              <a:rPr lang="en-US" sz="1590" spc="113" dirty="0">
                <a:solidFill>
                  <a:srgbClr val="FFF5DE"/>
                </a:solidFill>
                <a:latin typeface="IreneFlorentina" panose="020B0604020202020204" charset="0"/>
              </a:rPr>
              <a:t>, 2 ureter, </a:t>
            </a:r>
            <a:r>
              <a:rPr lang="en-US" sz="1590" spc="113" dirty="0" err="1">
                <a:solidFill>
                  <a:srgbClr val="FFF5DE"/>
                </a:solidFill>
                <a:latin typeface="IreneFlorentina" panose="020B0604020202020204" charset="0"/>
              </a:rPr>
              <a:t>kandung</a:t>
            </a:r>
            <a:r>
              <a:rPr lang="en-US" sz="1590" spc="113" dirty="0">
                <a:solidFill>
                  <a:srgbClr val="FFF5DE"/>
                </a:solidFill>
                <a:latin typeface="IreneFlorentina" panose="020B0604020202020204" charset="0"/>
              </a:rPr>
              <a:t> </a:t>
            </a:r>
            <a:r>
              <a:rPr lang="en-US" sz="1590" spc="113" dirty="0" err="1">
                <a:solidFill>
                  <a:srgbClr val="FFF5DE"/>
                </a:solidFill>
                <a:latin typeface="IreneFlorentina" panose="020B0604020202020204" charset="0"/>
              </a:rPr>
              <a:t>kemih</a:t>
            </a:r>
            <a:r>
              <a:rPr lang="en-US" sz="1590" spc="113" dirty="0">
                <a:solidFill>
                  <a:srgbClr val="FFF5DE"/>
                </a:solidFill>
                <a:latin typeface="IreneFlorentina" panose="020B0604020202020204" charset="0"/>
              </a:rPr>
              <a:t>, dan </a:t>
            </a:r>
            <a:r>
              <a:rPr lang="en-US" sz="1590" spc="113" dirty="0" err="1">
                <a:solidFill>
                  <a:srgbClr val="FFF5DE"/>
                </a:solidFill>
                <a:latin typeface="IreneFlorentina" panose="020B0604020202020204" charset="0"/>
              </a:rPr>
              <a:t>uretra</a:t>
            </a:r>
            <a:r>
              <a:rPr lang="en-US" sz="1590" spc="113" dirty="0">
                <a:solidFill>
                  <a:srgbClr val="FFF5DE"/>
                </a:solidFill>
                <a:latin typeface="IreneFlorentina" panose="020B0604020202020204" charset="0"/>
              </a:rPr>
              <a:t>. </a:t>
            </a:r>
            <a:r>
              <a:rPr lang="en-US" sz="1590" spc="113" dirty="0" err="1">
                <a:solidFill>
                  <a:srgbClr val="FFF5DE"/>
                </a:solidFill>
                <a:latin typeface="IreneFlorentina" panose="020B0604020202020204" charset="0"/>
              </a:rPr>
              <a:t>Sistem</a:t>
            </a:r>
            <a:r>
              <a:rPr lang="en-US" sz="1590" spc="113" dirty="0">
                <a:solidFill>
                  <a:srgbClr val="FFF5DE"/>
                </a:solidFill>
                <a:latin typeface="IreneFlorentina" panose="020B0604020202020204" charset="0"/>
              </a:rPr>
              <a:t> organ yang </a:t>
            </a:r>
            <a:r>
              <a:rPr lang="en-US" sz="1590" spc="113" dirty="0" err="1">
                <a:solidFill>
                  <a:srgbClr val="FFF5DE"/>
                </a:solidFill>
                <a:latin typeface="IreneFlorentina" panose="020B0604020202020204" charset="0"/>
              </a:rPr>
              <a:t>memproduksi</a:t>
            </a:r>
            <a:r>
              <a:rPr lang="en-US" sz="1590" spc="113" dirty="0">
                <a:solidFill>
                  <a:srgbClr val="FFF5DE"/>
                </a:solidFill>
                <a:latin typeface="IreneFlorentina" panose="020B0604020202020204" charset="0"/>
              </a:rPr>
              <a:t>, </a:t>
            </a:r>
            <a:r>
              <a:rPr lang="en-US" sz="1590" spc="113" dirty="0" err="1">
                <a:solidFill>
                  <a:srgbClr val="FFF5DE"/>
                </a:solidFill>
                <a:latin typeface="IreneFlorentina" panose="020B0604020202020204" charset="0"/>
              </a:rPr>
              <a:t>menyimpan</a:t>
            </a:r>
            <a:r>
              <a:rPr lang="en-US" sz="1590" spc="113" dirty="0">
                <a:solidFill>
                  <a:srgbClr val="FFF5DE"/>
                </a:solidFill>
                <a:latin typeface="IreneFlorentina" panose="020B0604020202020204" charset="0"/>
              </a:rPr>
              <a:t>, dan </a:t>
            </a:r>
            <a:r>
              <a:rPr lang="en-US" sz="1590" spc="113" dirty="0" err="1">
                <a:solidFill>
                  <a:srgbClr val="FFF5DE"/>
                </a:solidFill>
                <a:latin typeface="IreneFlorentina" panose="020B0604020202020204" charset="0"/>
              </a:rPr>
              <a:t>mengalirkan</a:t>
            </a:r>
            <a:r>
              <a:rPr lang="en-US" sz="1590" spc="113" dirty="0">
                <a:solidFill>
                  <a:srgbClr val="FFF5DE"/>
                </a:solidFill>
                <a:latin typeface="IreneFlorentina" panose="020B0604020202020204" charset="0"/>
              </a:rPr>
              <a:t> Urine.</a:t>
            </a:r>
          </a:p>
          <a:p>
            <a:pPr algn="ctr">
              <a:lnSpc>
                <a:spcPts val="2226"/>
              </a:lnSpc>
            </a:pPr>
            <a:endParaRPr lang="en-US" sz="1590" spc="113" dirty="0">
              <a:solidFill>
                <a:srgbClr val="FFF5DE"/>
              </a:solidFill>
              <a:latin typeface="IreneFlorentina" panose="020B060402020202020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26056" y="1930606"/>
            <a:ext cx="917722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8"/>
              </a:lnSpc>
            </a:pPr>
            <a:r>
              <a:rPr lang="en-US" sz="1600" spc="-54" dirty="0" err="1">
                <a:solidFill>
                  <a:srgbClr val="000000"/>
                </a:solidFill>
                <a:latin typeface="IreneFlorentina"/>
              </a:rPr>
              <a:t>Ginjal</a:t>
            </a:r>
            <a:endParaRPr lang="en-US" sz="1236" spc="-54" dirty="0">
              <a:solidFill>
                <a:srgbClr val="000000"/>
              </a:solidFill>
              <a:latin typeface="IreneFlorentin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1837" y="2769304"/>
            <a:ext cx="986993" cy="334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25"/>
              </a:lnSpc>
            </a:pPr>
            <a:r>
              <a:rPr lang="en-US" sz="1600" spc="-49" dirty="0" err="1">
                <a:solidFill>
                  <a:srgbClr val="000000"/>
                </a:solidFill>
                <a:latin typeface="IreneFlorentina"/>
              </a:rPr>
              <a:t>Kantung</a:t>
            </a:r>
            <a:r>
              <a:rPr lang="en-US" sz="1600" spc="-49" dirty="0">
                <a:solidFill>
                  <a:srgbClr val="000000"/>
                </a:solidFill>
                <a:latin typeface="IreneFlorentina"/>
              </a:rPr>
              <a:t> </a:t>
            </a:r>
            <a:r>
              <a:rPr lang="en-US" sz="1600" spc="-49" dirty="0" err="1">
                <a:solidFill>
                  <a:srgbClr val="000000"/>
                </a:solidFill>
                <a:latin typeface="IreneFlorentina"/>
              </a:rPr>
              <a:t>Kemih</a:t>
            </a:r>
            <a:endParaRPr lang="en-US" sz="1600" spc="-49" dirty="0">
              <a:solidFill>
                <a:srgbClr val="000000"/>
              </a:solidFill>
              <a:latin typeface="IreneFlorentina"/>
            </a:endParaRPr>
          </a:p>
        </p:txBody>
      </p:sp>
      <p:pic>
        <p:nvPicPr>
          <p:cNvPr id="19" name="Picture 31">
            <a:hlinkClick r:id="rId11" action="ppaction://hlinksldjump"/>
            <a:extLst>
              <a:ext uri="{FF2B5EF4-FFF2-40B4-BE49-F238E27FC236}">
                <a16:creationId xmlns:a16="http://schemas.microsoft.com/office/drawing/2014/main" id="{6B3ABFEE-641C-7FF1-2798-E5F027E038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8353173" y="163038"/>
            <a:ext cx="552955" cy="552955"/>
          </a:xfrm>
          <a:prstGeom prst="rect">
            <a:avLst/>
          </a:prstGeom>
        </p:spPr>
      </p:pic>
      <p:pic>
        <p:nvPicPr>
          <p:cNvPr id="20" name="Picture 19">
            <a:hlinkClick r:id="rId14" action="ppaction://hlinksldjump"/>
            <a:extLst>
              <a:ext uri="{FF2B5EF4-FFF2-40B4-BE49-F238E27FC236}">
                <a16:creationId xmlns:a16="http://schemas.microsoft.com/office/drawing/2014/main" id="{70AF8606-5196-48BD-9CE2-1F959612D2F4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308999" y="267905"/>
            <a:ext cx="553448" cy="3466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8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2954"/>
            <a:ext cx="9144000" cy="1156508"/>
            <a:chOff x="0" y="0"/>
            <a:chExt cx="6964797" cy="8808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64797" cy="880888"/>
            </a:xfrm>
            <a:custGeom>
              <a:avLst/>
              <a:gdLst/>
              <a:ahLst/>
              <a:cxnLst/>
              <a:rect l="l" t="t" r="r" b="b"/>
              <a:pathLst>
                <a:path w="6964797" h="880888">
                  <a:moveTo>
                    <a:pt x="0" y="0"/>
                  </a:moveTo>
                  <a:lnTo>
                    <a:pt x="6964797" y="0"/>
                  </a:lnTo>
                  <a:lnTo>
                    <a:pt x="6964797" y="880888"/>
                  </a:lnTo>
                  <a:lnTo>
                    <a:pt x="0" y="880888"/>
                  </a:lnTo>
                  <a:close/>
                </a:path>
              </a:pathLst>
            </a:custGeom>
            <a:solidFill>
              <a:srgbClr val="007DD1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 cstate="email">
            <a:alphaModFix amt="73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92193">
            <a:off x="527909" y="890615"/>
            <a:ext cx="1092176" cy="36587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email">
            <a:alphaModFix amt="73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92193">
            <a:off x="7618953" y="890615"/>
            <a:ext cx="1092176" cy="3658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456551" y="2990112"/>
            <a:ext cx="601433" cy="93973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601280" y="1680240"/>
            <a:ext cx="874839" cy="56466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717653" y="3061784"/>
            <a:ext cx="642094" cy="79639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7414650" y="1728349"/>
            <a:ext cx="685236" cy="46845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alphaModFix amt="19999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972986" y="3625367"/>
            <a:ext cx="3657600" cy="143103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83959" y="1593663"/>
            <a:ext cx="4756804" cy="242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26"/>
              </a:lnSpc>
            </a:pPr>
            <a:r>
              <a:rPr lang="en-US" sz="1802" dirty="0" err="1">
                <a:solidFill>
                  <a:srgbClr val="FFFFFF"/>
                </a:solidFill>
                <a:latin typeface="IreneFlorentina" panose="020B0604020202020204" charset="0"/>
              </a:rPr>
              <a:t>Sistem</a:t>
            </a:r>
            <a:r>
              <a:rPr lang="en-US" sz="1802" dirty="0">
                <a:solidFill>
                  <a:srgbClr val="FFFFFF"/>
                </a:solidFill>
                <a:latin typeface="IreneFlorentina" panose="020B0604020202020204" charset="0"/>
              </a:rPr>
              <a:t> </a:t>
            </a:r>
            <a:r>
              <a:rPr lang="en-US" sz="1802" dirty="0" err="1">
                <a:solidFill>
                  <a:srgbClr val="FFFFFF"/>
                </a:solidFill>
                <a:latin typeface="IreneFlorentina" panose="020B0604020202020204" charset="0"/>
              </a:rPr>
              <a:t>panca</a:t>
            </a:r>
            <a:r>
              <a:rPr lang="en-US" sz="1802" dirty="0">
                <a:solidFill>
                  <a:srgbClr val="FFFFFF"/>
                </a:solidFill>
                <a:latin typeface="IreneFlorentina" panose="020B0604020202020204" charset="0"/>
              </a:rPr>
              <a:t> </a:t>
            </a:r>
            <a:r>
              <a:rPr lang="en-US" sz="1802" dirty="0" err="1">
                <a:solidFill>
                  <a:srgbClr val="FFFFFF"/>
                </a:solidFill>
                <a:latin typeface="IreneFlorentina" panose="020B0604020202020204" charset="0"/>
              </a:rPr>
              <a:t>indra</a:t>
            </a:r>
            <a:r>
              <a:rPr lang="en-US" sz="1802" dirty="0">
                <a:solidFill>
                  <a:srgbClr val="FFFFFF"/>
                </a:solidFill>
                <a:latin typeface="IreneFlorentina" panose="020B0604020202020204" charset="0"/>
              </a:rPr>
              <a:t> </a:t>
            </a:r>
            <a:r>
              <a:rPr lang="en-US" sz="1802" dirty="0" err="1">
                <a:solidFill>
                  <a:srgbClr val="FFFFFF"/>
                </a:solidFill>
                <a:latin typeface="IreneFlorentina" panose="020B0604020202020204" charset="0"/>
              </a:rPr>
              <a:t>berfungsi</a:t>
            </a:r>
            <a:r>
              <a:rPr lang="en-US" sz="1802" dirty="0">
                <a:solidFill>
                  <a:srgbClr val="FFFFFF"/>
                </a:solidFill>
                <a:latin typeface="IreneFlorentina" panose="020B0604020202020204" charset="0"/>
              </a:rPr>
              <a:t> </a:t>
            </a:r>
            <a:r>
              <a:rPr lang="en-US" sz="1802" dirty="0" err="1">
                <a:solidFill>
                  <a:srgbClr val="FFFFFF"/>
                </a:solidFill>
                <a:latin typeface="IreneFlorentina" panose="020B0604020202020204" charset="0"/>
              </a:rPr>
              <a:t>untuk</a:t>
            </a:r>
            <a:r>
              <a:rPr lang="en-US" sz="1802" dirty="0">
                <a:solidFill>
                  <a:srgbClr val="FFFFFF"/>
                </a:solidFill>
                <a:latin typeface="IreneFlorentina" panose="020B0604020202020204" charset="0"/>
              </a:rPr>
              <a:t> </a:t>
            </a:r>
            <a:r>
              <a:rPr lang="en-US" sz="1802" dirty="0" err="1">
                <a:solidFill>
                  <a:srgbClr val="FFFFFF"/>
                </a:solidFill>
                <a:latin typeface="IreneFlorentina" panose="020B0604020202020204" charset="0"/>
              </a:rPr>
              <a:t>mengenali</a:t>
            </a:r>
            <a:r>
              <a:rPr lang="en-US" sz="1802" dirty="0">
                <a:solidFill>
                  <a:srgbClr val="FFFFFF"/>
                </a:solidFill>
                <a:latin typeface="IreneFlorentina" panose="020B0604020202020204" charset="0"/>
              </a:rPr>
              <a:t> </a:t>
            </a:r>
            <a:r>
              <a:rPr lang="en-US" sz="1802" dirty="0" err="1">
                <a:solidFill>
                  <a:srgbClr val="FFFFFF"/>
                </a:solidFill>
                <a:latin typeface="IreneFlorentina" panose="020B0604020202020204" charset="0"/>
              </a:rPr>
              <a:t>setiap</a:t>
            </a:r>
            <a:r>
              <a:rPr lang="en-US" sz="1802" dirty="0">
                <a:solidFill>
                  <a:srgbClr val="FFFFFF"/>
                </a:solidFill>
                <a:latin typeface="IreneFlorentina" panose="020B0604020202020204" charset="0"/>
              </a:rPr>
              <a:t> </a:t>
            </a:r>
            <a:r>
              <a:rPr lang="en-US" sz="1802" dirty="0" err="1">
                <a:solidFill>
                  <a:srgbClr val="FFFFFF"/>
                </a:solidFill>
                <a:latin typeface="IreneFlorentina" panose="020B0604020202020204" charset="0"/>
              </a:rPr>
              <a:t>perubahan</a:t>
            </a:r>
            <a:r>
              <a:rPr lang="en-US" sz="1802" dirty="0">
                <a:solidFill>
                  <a:srgbClr val="FFFFFF"/>
                </a:solidFill>
                <a:latin typeface="IreneFlorentina" panose="020B0604020202020204" charset="0"/>
              </a:rPr>
              <a:t> </a:t>
            </a:r>
            <a:r>
              <a:rPr lang="en-US" sz="1802" dirty="0" err="1">
                <a:solidFill>
                  <a:srgbClr val="FFFFFF"/>
                </a:solidFill>
                <a:latin typeface="IreneFlorentina" panose="020B0604020202020204" charset="0"/>
              </a:rPr>
              <a:t>lingkungan</a:t>
            </a:r>
            <a:r>
              <a:rPr lang="en-US" sz="1802" dirty="0">
                <a:solidFill>
                  <a:srgbClr val="FFFFFF"/>
                </a:solidFill>
                <a:latin typeface="IreneFlorentina" panose="020B0604020202020204" charset="0"/>
              </a:rPr>
              <a:t> </a:t>
            </a:r>
            <a:r>
              <a:rPr lang="en-US" sz="1802" dirty="0" err="1">
                <a:solidFill>
                  <a:srgbClr val="FFFFFF"/>
                </a:solidFill>
                <a:latin typeface="IreneFlorentina" panose="020B0604020202020204" charset="0"/>
              </a:rPr>
              <a:t>karena</a:t>
            </a:r>
            <a:r>
              <a:rPr lang="en-US" sz="1802" dirty="0">
                <a:solidFill>
                  <a:srgbClr val="FFFFFF"/>
                </a:solidFill>
                <a:latin typeface="IreneFlorentina" panose="020B0604020202020204" charset="0"/>
              </a:rPr>
              <a:t> </a:t>
            </a:r>
            <a:r>
              <a:rPr lang="en-US" sz="1802" dirty="0" err="1">
                <a:solidFill>
                  <a:srgbClr val="FFFFFF"/>
                </a:solidFill>
                <a:latin typeface="IreneFlorentina" panose="020B0604020202020204" charset="0"/>
              </a:rPr>
              <a:t>memiliki</a:t>
            </a:r>
            <a:r>
              <a:rPr lang="en-US" sz="1802" dirty="0">
                <a:solidFill>
                  <a:srgbClr val="FFFFFF"/>
                </a:solidFill>
                <a:latin typeface="IreneFlorentina" panose="020B0604020202020204" charset="0"/>
              </a:rPr>
              <a:t> </a:t>
            </a:r>
            <a:r>
              <a:rPr lang="en-US" sz="1802" dirty="0" err="1">
                <a:solidFill>
                  <a:srgbClr val="FFFFFF"/>
                </a:solidFill>
                <a:latin typeface="IreneFlorentina" panose="020B0604020202020204" charset="0"/>
              </a:rPr>
              <a:t>sel-sel</a:t>
            </a:r>
            <a:r>
              <a:rPr lang="en-US" sz="1802" dirty="0">
                <a:solidFill>
                  <a:srgbClr val="FFFFFF"/>
                </a:solidFill>
                <a:latin typeface="IreneFlorentina" panose="020B0604020202020204" charset="0"/>
              </a:rPr>
              <a:t> </a:t>
            </a:r>
            <a:r>
              <a:rPr lang="en-US" sz="1802" dirty="0" err="1">
                <a:solidFill>
                  <a:srgbClr val="FFFFFF"/>
                </a:solidFill>
                <a:latin typeface="IreneFlorentina" panose="020B0604020202020204" charset="0"/>
              </a:rPr>
              <a:t>reseptor</a:t>
            </a:r>
            <a:r>
              <a:rPr lang="en-US" sz="1802" dirty="0">
                <a:solidFill>
                  <a:srgbClr val="FFFFFF"/>
                </a:solidFill>
                <a:latin typeface="IreneFlorentina" panose="020B0604020202020204" charset="0"/>
              </a:rPr>
              <a:t> </a:t>
            </a:r>
            <a:r>
              <a:rPr lang="en-US" sz="1802" dirty="0" err="1">
                <a:solidFill>
                  <a:srgbClr val="FFFFFF"/>
                </a:solidFill>
                <a:latin typeface="IreneFlorentina" panose="020B0604020202020204" charset="0"/>
              </a:rPr>
              <a:t>khusus</a:t>
            </a:r>
            <a:r>
              <a:rPr lang="en-US" sz="1802" dirty="0">
                <a:solidFill>
                  <a:srgbClr val="FFFFFF"/>
                </a:solidFill>
                <a:latin typeface="IreneFlorentina" panose="020B0604020202020204" charset="0"/>
              </a:rPr>
              <a:t>. Indra </a:t>
            </a:r>
            <a:r>
              <a:rPr lang="en-US" sz="1802" dirty="0" err="1">
                <a:solidFill>
                  <a:srgbClr val="FFFFFF"/>
                </a:solidFill>
                <a:latin typeface="IreneFlorentina" panose="020B0604020202020204" charset="0"/>
              </a:rPr>
              <a:t>pendengar</a:t>
            </a:r>
            <a:r>
              <a:rPr lang="en-US" sz="1802" dirty="0">
                <a:solidFill>
                  <a:srgbClr val="FFFFFF"/>
                </a:solidFill>
                <a:latin typeface="IreneFlorentina" panose="020B0604020202020204" charset="0"/>
              </a:rPr>
              <a:t> (</a:t>
            </a:r>
            <a:r>
              <a:rPr lang="en-US" sz="1802" dirty="0" err="1">
                <a:solidFill>
                  <a:srgbClr val="FFFFFF"/>
                </a:solidFill>
                <a:latin typeface="IreneFlorentina" panose="020B0604020202020204" charset="0"/>
              </a:rPr>
              <a:t>telinga</a:t>
            </a:r>
            <a:r>
              <a:rPr lang="en-US" sz="1802" dirty="0">
                <a:solidFill>
                  <a:srgbClr val="FFFFFF"/>
                </a:solidFill>
                <a:latin typeface="IreneFlorentina" panose="020B0604020202020204" charset="0"/>
              </a:rPr>
              <a:t>), Indra </a:t>
            </a:r>
            <a:r>
              <a:rPr lang="en-US" sz="1802" dirty="0" err="1">
                <a:solidFill>
                  <a:srgbClr val="FFFFFF"/>
                </a:solidFill>
                <a:latin typeface="IreneFlorentina" panose="020B0604020202020204" charset="0"/>
              </a:rPr>
              <a:t>penglihat</a:t>
            </a:r>
            <a:r>
              <a:rPr lang="en-US" sz="1802" dirty="0">
                <a:solidFill>
                  <a:srgbClr val="FFFFFF"/>
                </a:solidFill>
                <a:latin typeface="IreneFlorentina" panose="020B0604020202020204" charset="0"/>
              </a:rPr>
              <a:t> (</a:t>
            </a:r>
            <a:r>
              <a:rPr lang="en-US" sz="1802" dirty="0" err="1">
                <a:solidFill>
                  <a:srgbClr val="FFFFFF"/>
                </a:solidFill>
                <a:latin typeface="IreneFlorentina" panose="020B0604020202020204" charset="0"/>
              </a:rPr>
              <a:t>mata</a:t>
            </a:r>
            <a:r>
              <a:rPr lang="en-US" sz="1802" dirty="0">
                <a:solidFill>
                  <a:srgbClr val="FFFFFF"/>
                </a:solidFill>
                <a:latin typeface="IreneFlorentina" panose="020B0604020202020204" charset="0"/>
              </a:rPr>
              <a:t>), Indra </a:t>
            </a:r>
            <a:r>
              <a:rPr lang="en-US" sz="1802" dirty="0" err="1">
                <a:solidFill>
                  <a:srgbClr val="FFFFFF"/>
                </a:solidFill>
                <a:latin typeface="IreneFlorentina" panose="020B0604020202020204" charset="0"/>
              </a:rPr>
              <a:t>pembau</a:t>
            </a:r>
            <a:r>
              <a:rPr lang="en-US" sz="1802" dirty="0">
                <a:solidFill>
                  <a:srgbClr val="FFFFFF"/>
                </a:solidFill>
                <a:latin typeface="IreneFlorentina" panose="020B0604020202020204" charset="0"/>
              </a:rPr>
              <a:t> (</a:t>
            </a:r>
            <a:r>
              <a:rPr lang="en-US" sz="1802" dirty="0" err="1">
                <a:solidFill>
                  <a:srgbClr val="FFFFFF"/>
                </a:solidFill>
                <a:latin typeface="IreneFlorentina" panose="020B0604020202020204" charset="0"/>
              </a:rPr>
              <a:t>hidung</a:t>
            </a:r>
            <a:r>
              <a:rPr lang="en-US" sz="1802" dirty="0">
                <a:solidFill>
                  <a:srgbClr val="FFFFFF"/>
                </a:solidFill>
                <a:latin typeface="IreneFlorentina" panose="020B0604020202020204" charset="0"/>
              </a:rPr>
              <a:t>), Indra </a:t>
            </a:r>
            <a:r>
              <a:rPr lang="en-US" sz="1802" dirty="0" err="1">
                <a:solidFill>
                  <a:srgbClr val="FFFFFF"/>
                </a:solidFill>
                <a:latin typeface="IreneFlorentina" panose="020B0604020202020204" charset="0"/>
              </a:rPr>
              <a:t>pengecap</a:t>
            </a:r>
            <a:r>
              <a:rPr lang="en-US" sz="1802" dirty="0">
                <a:solidFill>
                  <a:srgbClr val="FFFFFF"/>
                </a:solidFill>
                <a:latin typeface="IreneFlorentina" panose="020B0604020202020204" charset="0"/>
              </a:rPr>
              <a:t> (</a:t>
            </a:r>
            <a:r>
              <a:rPr lang="en-US" sz="1802" dirty="0" err="1">
                <a:solidFill>
                  <a:srgbClr val="FFFFFF"/>
                </a:solidFill>
                <a:latin typeface="IreneFlorentina" panose="020B0604020202020204" charset="0"/>
              </a:rPr>
              <a:t>lidah</a:t>
            </a:r>
            <a:r>
              <a:rPr lang="en-US" sz="1802" dirty="0">
                <a:solidFill>
                  <a:srgbClr val="FFFFFF"/>
                </a:solidFill>
                <a:latin typeface="IreneFlorentina" panose="020B0604020202020204" charset="0"/>
              </a:rPr>
              <a:t>), Indra </a:t>
            </a:r>
            <a:r>
              <a:rPr lang="en-US" sz="1802" dirty="0" err="1">
                <a:solidFill>
                  <a:srgbClr val="FFFFFF"/>
                </a:solidFill>
                <a:latin typeface="IreneFlorentina" panose="020B0604020202020204" charset="0"/>
              </a:rPr>
              <a:t>peraba</a:t>
            </a:r>
            <a:r>
              <a:rPr lang="en-US" sz="1802" dirty="0">
                <a:solidFill>
                  <a:srgbClr val="FFFFFF"/>
                </a:solidFill>
                <a:latin typeface="IreneFlorentina" panose="020B0604020202020204" charset="0"/>
              </a:rPr>
              <a:t> (</a:t>
            </a:r>
            <a:r>
              <a:rPr lang="en-US" sz="1802" dirty="0" err="1">
                <a:solidFill>
                  <a:srgbClr val="FFFFFF"/>
                </a:solidFill>
                <a:latin typeface="IreneFlorentina" panose="020B0604020202020204" charset="0"/>
              </a:rPr>
              <a:t>kulit</a:t>
            </a:r>
            <a:r>
              <a:rPr lang="en-US" sz="1802" dirty="0">
                <a:solidFill>
                  <a:srgbClr val="FFFFFF"/>
                </a:solidFill>
                <a:latin typeface="IreneFlorentina" panose="020B0604020202020204" charset="0"/>
              </a:rPr>
              <a:t>).</a:t>
            </a:r>
          </a:p>
          <a:p>
            <a:pPr algn="just">
              <a:lnSpc>
                <a:spcPts val="2126"/>
              </a:lnSpc>
              <a:spcBef>
                <a:spcPct val="0"/>
              </a:spcBef>
            </a:pPr>
            <a:endParaRPr lang="en-US" sz="1802" dirty="0">
              <a:solidFill>
                <a:srgbClr val="FFFFFF"/>
              </a:solidFill>
              <a:latin typeface="IreneFlorentin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85946" y="309813"/>
            <a:ext cx="5213315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2"/>
              </a:lnSpc>
              <a:spcBef>
                <a:spcPct val="0"/>
              </a:spcBef>
            </a:pPr>
            <a:r>
              <a:rPr lang="en-US" sz="2722" spc="193" dirty="0" err="1">
                <a:solidFill>
                  <a:srgbClr val="FFFEFE"/>
                </a:solidFill>
                <a:latin typeface="Lazydog" panose="020B0604020202020204" charset="0"/>
              </a:rPr>
              <a:t>sistem</a:t>
            </a:r>
            <a:r>
              <a:rPr lang="en-US" sz="2722" spc="193" dirty="0">
                <a:solidFill>
                  <a:srgbClr val="FFFEFE"/>
                </a:solidFill>
                <a:latin typeface="Lazydog" panose="020B0604020202020204" charset="0"/>
              </a:rPr>
              <a:t> </a:t>
            </a:r>
            <a:r>
              <a:rPr lang="en-US" sz="2722" spc="193" dirty="0" err="1">
                <a:solidFill>
                  <a:srgbClr val="FFFEFE"/>
                </a:solidFill>
                <a:latin typeface="Lazydog" panose="020B0604020202020204" charset="0"/>
              </a:rPr>
              <a:t>panca</a:t>
            </a:r>
            <a:r>
              <a:rPr lang="en-US" sz="2722" spc="193" dirty="0">
                <a:solidFill>
                  <a:srgbClr val="FFFEFE"/>
                </a:solidFill>
                <a:latin typeface="Lazydog" panose="020B0604020202020204" charset="0"/>
              </a:rPr>
              <a:t> </a:t>
            </a:r>
            <a:r>
              <a:rPr lang="en-US" sz="2722" spc="193" dirty="0" err="1">
                <a:solidFill>
                  <a:srgbClr val="FFFEFE"/>
                </a:solidFill>
                <a:latin typeface="Lazydog" panose="020B0604020202020204" charset="0"/>
              </a:rPr>
              <a:t>indera</a:t>
            </a:r>
            <a:endParaRPr lang="en-US" sz="2722" spc="193" dirty="0">
              <a:solidFill>
                <a:srgbClr val="FFFEFE"/>
              </a:solidFill>
              <a:latin typeface="Lazydog" panose="020B0604020202020204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667151" y="2319904"/>
            <a:ext cx="743099" cy="27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solidFill>
                  <a:srgbClr val="000000"/>
                </a:solidFill>
                <a:latin typeface="Lazydog"/>
              </a:rPr>
              <a:t>(Mata)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45075" y="2298275"/>
            <a:ext cx="1024384" cy="275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azydog"/>
              </a:rPr>
              <a:t>(Lidah)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71194" y="4065873"/>
            <a:ext cx="935013" cy="27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solidFill>
                  <a:srgbClr val="000000"/>
                </a:solidFill>
                <a:latin typeface="Lazydog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Lazydog"/>
              </a:rPr>
              <a:t>Hidung</a:t>
            </a:r>
            <a:r>
              <a:rPr lang="en-US" sz="1700" dirty="0">
                <a:solidFill>
                  <a:srgbClr val="000000"/>
                </a:solidFill>
                <a:latin typeface="Lazydog"/>
              </a:rPr>
              <a:t>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45075" y="4065873"/>
            <a:ext cx="1024384" cy="27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azydog"/>
              </a:rPr>
              <a:t>(Telinga)</a:t>
            </a:r>
          </a:p>
        </p:txBody>
      </p:sp>
      <p:pic>
        <p:nvPicPr>
          <p:cNvPr id="20" name="Picture 31">
            <a:hlinkClick r:id="rId16" action="ppaction://hlinksldjump"/>
            <a:extLst>
              <a:ext uri="{FF2B5EF4-FFF2-40B4-BE49-F238E27FC236}">
                <a16:creationId xmlns:a16="http://schemas.microsoft.com/office/drawing/2014/main" id="{A79E32A6-A779-A154-630A-78D6A19D6F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8353173" y="163038"/>
            <a:ext cx="552955" cy="552955"/>
          </a:xfrm>
          <a:prstGeom prst="rect">
            <a:avLst/>
          </a:prstGeom>
        </p:spPr>
      </p:pic>
      <p:pic>
        <p:nvPicPr>
          <p:cNvPr id="21" name="Picture 19">
            <a:hlinkClick r:id="rId19" action="ppaction://hlinksldjump"/>
            <a:extLst>
              <a:ext uri="{FF2B5EF4-FFF2-40B4-BE49-F238E27FC236}">
                <a16:creationId xmlns:a16="http://schemas.microsoft.com/office/drawing/2014/main" id="{D29E5393-7A3C-99B2-CC72-06B6A513B548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308999" y="267905"/>
            <a:ext cx="553448" cy="3466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867400" y="1"/>
            <a:ext cx="3276600" cy="5162550"/>
            <a:chOff x="0" y="0"/>
            <a:chExt cx="3093156" cy="34760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93156" cy="3476012"/>
            </a:xfrm>
            <a:custGeom>
              <a:avLst/>
              <a:gdLst/>
              <a:ahLst/>
              <a:cxnLst/>
              <a:rect l="l" t="t" r="r" b="b"/>
              <a:pathLst>
                <a:path w="3093156" h="3476012">
                  <a:moveTo>
                    <a:pt x="0" y="0"/>
                  </a:moveTo>
                  <a:lnTo>
                    <a:pt x="3093156" y="0"/>
                  </a:lnTo>
                  <a:lnTo>
                    <a:pt x="3093156" y="3476012"/>
                  </a:lnTo>
                  <a:lnTo>
                    <a:pt x="0" y="3476012"/>
                  </a:lnTo>
                  <a:close/>
                </a:path>
              </a:pathLst>
            </a:custGeom>
            <a:solidFill>
              <a:srgbClr val="FFEA63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527577" y="888651"/>
            <a:ext cx="3399925" cy="0"/>
          </a:xfrm>
          <a:prstGeom prst="line">
            <a:avLst/>
          </a:prstGeom>
          <a:ln w="66675" cap="rnd">
            <a:solidFill>
              <a:srgbClr val="FFEA92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518064" y="4629150"/>
            <a:ext cx="3399925" cy="0"/>
          </a:xfrm>
          <a:prstGeom prst="line">
            <a:avLst/>
          </a:prstGeom>
          <a:ln w="66675" cap="rnd">
            <a:solidFill>
              <a:srgbClr val="FFEA92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987043" y="104267"/>
            <a:ext cx="3127757" cy="602202"/>
            <a:chOff x="0" y="0"/>
            <a:chExt cx="6825695" cy="13141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825695" cy="1314183"/>
            </a:xfrm>
            <a:custGeom>
              <a:avLst/>
              <a:gdLst/>
              <a:ahLst/>
              <a:cxnLst/>
              <a:rect l="l" t="t" r="r" b="b"/>
              <a:pathLst>
                <a:path w="6825695" h="1314183">
                  <a:moveTo>
                    <a:pt x="6701234" y="1314183"/>
                  </a:moveTo>
                  <a:lnTo>
                    <a:pt x="124460" y="1314183"/>
                  </a:lnTo>
                  <a:cubicBezTo>
                    <a:pt x="55880" y="1314183"/>
                    <a:pt x="0" y="1258303"/>
                    <a:pt x="0" y="11897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1234" y="0"/>
                  </a:lnTo>
                  <a:cubicBezTo>
                    <a:pt x="6769815" y="0"/>
                    <a:pt x="6825695" y="55880"/>
                    <a:pt x="6825695" y="124460"/>
                  </a:cubicBezTo>
                  <a:lnTo>
                    <a:pt x="6825695" y="1189723"/>
                  </a:lnTo>
                  <a:cubicBezTo>
                    <a:pt x="6825695" y="1258303"/>
                    <a:pt x="6769815" y="1314183"/>
                    <a:pt x="6701234" y="13141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51006" y="937121"/>
            <a:ext cx="1862475" cy="381489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 cstate="email">
            <a:alphaModFix amt="52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145788" y="562315"/>
            <a:ext cx="426213" cy="71934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 cstate="email">
            <a:alphaModFix amt="52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4376244">
            <a:off x="2873519" y="1245085"/>
            <a:ext cx="3657600" cy="7315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54495" y="1086300"/>
            <a:ext cx="3323749" cy="348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39"/>
              </a:lnSpc>
              <a:spcBef>
                <a:spcPct val="0"/>
              </a:spcBef>
            </a:pP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Sistem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limfatik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adalah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jaringan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pembuluh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yang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mengumpulkan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cairan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getah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bening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.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Sistem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limfatik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juga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merupakan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bagian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dari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sistem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kekebalan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yang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menjaga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keseimbangan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cairan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dan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berperan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dalam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menyerap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lemak dan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nutrisi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yang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larut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dalam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lemak.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Sistem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limfatik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terdiri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dari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pembuluh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getah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bening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,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saluran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,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kelenjar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getah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bening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, dan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jaringan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lainnya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seperti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tonsil,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limpa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,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timus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dan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bercak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 </a:t>
            </a:r>
            <a:r>
              <a:rPr lang="en-US" sz="1474" dirty="0" err="1">
                <a:solidFill>
                  <a:srgbClr val="FFEA63"/>
                </a:solidFill>
                <a:latin typeface="IreneFlorentina" panose="020B0604020202020204" charset="0"/>
              </a:rPr>
              <a:t>peyer</a:t>
            </a:r>
            <a:r>
              <a:rPr lang="en-US" sz="1474" dirty="0">
                <a:solidFill>
                  <a:srgbClr val="FFEA63"/>
                </a:solidFill>
                <a:latin typeface="IreneFlorentina" panose="020B0604020202020204" charset="0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7043" y="249851"/>
            <a:ext cx="3110846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9"/>
              </a:lnSpc>
              <a:spcBef>
                <a:spcPct val="0"/>
              </a:spcBef>
            </a:pPr>
            <a:r>
              <a:rPr lang="en-US" sz="2347" spc="279" dirty="0" err="1">
                <a:latin typeface="Lazydog" panose="020B0604020202020204" charset="0"/>
              </a:rPr>
              <a:t>sistem</a:t>
            </a:r>
            <a:r>
              <a:rPr lang="en-US" sz="2347" spc="279" dirty="0">
                <a:latin typeface="Lazydog" panose="020B0604020202020204" charset="0"/>
              </a:rPr>
              <a:t> </a:t>
            </a:r>
            <a:r>
              <a:rPr lang="en-US" sz="2347" spc="279" dirty="0" err="1">
                <a:latin typeface="Lazydog" panose="020B0604020202020204" charset="0"/>
              </a:rPr>
              <a:t>limfatik</a:t>
            </a:r>
            <a:endParaRPr lang="en-US" sz="2347" spc="279" dirty="0">
              <a:latin typeface="Lazydog" panose="020B060402020202020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080594" y="1995175"/>
            <a:ext cx="102544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0"/>
              </a:lnSpc>
            </a:pPr>
            <a:r>
              <a:rPr lang="en-US" sz="1136" spc="-50" dirty="0">
                <a:solidFill>
                  <a:srgbClr val="000000"/>
                </a:solidFill>
                <a:latin typeface="IreneFlorentina"/>
              </a:rPr>
              <a:t>Nodus </a:t>
            </a:r>
            <a:r>
              <a:rPr lang="en-US" sz="1136" spc="-50" dirty="0" err="1">
                <a:solidFill>
                  <a:srgbClr val="000000"/>
                </a:solidFill>
                <a:latin typeface="IreneFlorentina"/>
              </a:rPr>
              <a:t>Limfe</a:t>
            </a:r>
            <a:endParaRPr lang="en-US" sz="1136" spc="-50" dirty="0">
              <a:solidFill>
                <a:srgbClr val="000000"/>
              </a:solidFill>
              <a:latin typeface="IreneFlorentin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91220" y="2164337"/>
            <a:ext cx="917722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1186" spc="-52" dirty="0" err="1">
                <a:solidFill>
                  <a:srgbClr val="000000"/>
                </a:solidFill>
                <a:latin typeface="IreneFlorentina"/>
              </a:rPr>
              <a:t>Limpa</a:t>
            </a:r>
            <a:endParaRPr lang="en-US" sz="1186" spc="-52" dirty="0">
              <a:solidFill>
                <a:srgbClr val="000000"/>
              </a:solidFill>
              <a:latin typeface="IreneFlorentin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316112" y="4039666"/>
            <a:ext cx="917722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1"/>
              </a:lnSpc>
            </a:pPr>
            <a:r>
              <a:rPr lang="en-US" sz="1086" spc="-48" dirty="0" err="1">
                <a:solidFill>
                  <a:srgbClr val="000000"/>
                </a:solidFill>
                <a:latin typeface="IreneFlorentina"/>
              </a:rPr>
              <a:t>Pembuluh</a:t>
            </a:r>
            <a:r>
              <a:rPr lang="en-US" sz="1086" spc="-48" dirty="0">
                <a:solidFill>
                  <a:srgbClr val="000000"/>
                </a:solidFill>
                <a:latin typeface="IreneFlorentina"/>
              </a:rPr>
              <a:t> </a:t>
            </a:r>
            <a:r>
              <a:rPr lang="en-US" sz="1086" spc="-48" dirty="0" err="1">
                <a:solidFill>
                  <a:srgbClr val="000000"/>
                </a:solidFill>
                <a:latin typeface="IreneFlorentina"/>
              </a:rPr>
              <a:t>Limfatik</a:t>
            </a:r>
            <a:endParaRPr lang="en-US" sz="1086" spc="-48" dirty="0">
              <a:solidFill>
                <a:srgbClr val="000000"/>
              </a:solidFill>
              <a:latin typeface="IreneFlorentin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801167" y="1689501"/>
            <a:ext cx="917722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1"/>
              </a:lnSpc>
            </a:pPr>
            <a:r>
              <a:rPr lang="en-US" sz="1086" spc="-48" dirty="0" err="1">
                <a:solidFill>
                  <a:srgbClr val="000000"/>
                </a:solidFill>
                <a:latin typeface="IreneFlorentina"/>
              </a:rPr>
              <a:t>Timus</a:t>
            </a:r>
            <a:endParaRPr lang="en-US" sz="1086" spc="-48" dirty="0">
              <a:solidFill>
                <a:srgbClr val="000000"/>
              </a:solidFill>
              <a:latin typeface="IreneFlorentina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 cstate="email">
            <a:alphaModFix amt="52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847672" y="1547119"/>
            <a:ext cx="426213" cy="71934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 cstate="email">
            <a:alphaModFix amt="52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4376244">
            <a:off x="2728166" y="4700311"/>
            <a:ext cx="3657600" cy="7315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 cstate="email">
            <a:alphaModFix amt="52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847672" y="4302815"/>
            <a:ext cx="426213" cy="719346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 cstate="email">
            <a:alphaModFix amt="52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130753" y="3462650"/>
            <a:ext cx="426213" cy="719346"/>
          </a:xfrm>
          <a:prstGeom prst="rect">
            <a:avLst/>
          </a:prstGeom>
        </p:spPr>
      </p:pic>
      <p:pic>
        <p:nvPicPr>
          <p:cNvPr id="26" name="Picture 31">
            <a:hlinkClick r:id="rId10" action="ppaction://hlinksldjump"/>
            <a:extLst>
              <a:ext uri="{FF2B5EF4-FFF2-40B4-BE49-F238E27FC236}">
                <a16:creationId xmlns:a16="http://schemas.microsoft.com/office/drawing/2014/main" id="{F39D62CC-2444-FEFF-4878-635AE63F75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8353173" y="163038"/>
            <a:ext cx="552955" cy="552955"/>
          </a:xfrm>
          <a:prstGeom prst="rect">
            <a:avLst/>
          </a:prstGeom>
        </p:spPr>
      </p:pic>
      <p:pic>
        <p:nvPicPr>
          <p:cNvPr id="27" name="Picture 19">
            <a:hlinkClick r:id="rId13" action="ppaction://hlinksldjump"/>
            <a:extLst>
              <a:ext uri="{FF2B5EF4-FFF2-40B4-BE49-F238E27FC236}">
                <a16:creationId xmlns:a16="http://schemas.microsoft.com/office/drawing/2014/main" id="{5848D95B-ED9F-DC70-7713-43307363AA1C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308999" y="267905"/>
            <a:ext cx="553448" cy="3466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143669" y="711327"/>
            <a:ext cx="7037059" cy="2622452"/>
            <a:chOff x="0" y="0"/>
            <a:chExt cx="1624559" cy="16245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24559" cy="1624559"/>
            </a:xfrm>
            <a:custGeom>
              <a:avLst/>
              <a:gdLst/>
              <a:ahLst/>
              <a:cxnLst/>
              <a:rect l="l" t="t" r="r" b="b"/>
              <a:pathLst>
                <a:path w="1624559" h="1624559">
                  <a:moveTo>
                    <a:pt x="0" y="0"/>
                  </a:moveTo>
                  <a:lnTo>
                    <a:pt x="1624559" y="0"/>
                  </a:lnTo>
                  <a:lnTo>
                    <a:pt x="1624559" y="1624559"/>
                  </a:lnTo>
                  <a:lnTo>
                    <a:pt x="0" y="16245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2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082"/>
          <a:stretch>
            <a:fillRect/>
          </a:stretch>
        </p:blipFill>
        <p:spPr>
          <a:xfrm>
            <a:off x="9524" y="0"/>
            <a:ext cx="9134476" cy="5143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814291">
            <a:off x="1819273" y="1359837"/>
            <a:ext cx="4617626" cy="3611715"/>
            <a:chOff x="0" y="0"/>
            <a:chExt cx="1624559" cy="16245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24559" cy="1624559"/>
            </a:xfrm>
            <a:custGeom>
              <a:avLst/>
              <a:gdLst/>
              <a:ahLst/>
              <a:cxnLst/>
              <a:rect l="l" t="t" r="r" b="b"/>
              <a:pathLst>
                <a:path w="1624559" h="1624559">
                  <a:moveTo>
                    <a:pt x="0" y="0"/>
                  </a:moveTo>
                  <a:lnTo>
                    <a:pt x="1624559" y="0"/>
                  </a:lnTo>
                  <a:lnTo>
                    <a:pt x="1624559" y="1624559"/>
                  </a:lnTo>
                  <a:lnTo>
                    <a:pt x="0" y="1624559"/>
                  </a:lnTo>
                  <a:close/>
                </a:path>
              </a:pathLst>
            </a:custGeom>
            <a:solidFill>
              <a:srgbClr val="007DD1"/>
            </a:solidFill>
          </p:spPr>
        </p:sp>
      </p:grpSp>
      <p:pic>
        <p:nvPicPr>
          <p:cNvPr id="13" name="Picture 1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308999" y="267905"/>
            <a:ext cx="553448" cy="34661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 cstate="email">
            <a:alphaModFix amt="73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292193">
            <a:off x="3617037" y="-17277"/>
            <a:ext cx="2090322" cy="700258"/>
          </a:xfrm>
          <a:prstGeom prst="rect">
            <a:avLst/>
          </a:prstGeom>
        </p:spPr>
      </p:pic>
      <p:pic>
        <p:nvPicPr>
          <p:cNvPr id="17" name="Media Online 16" title="Struktur dan fungsi anatomi tubuh manusia">
            <a:hlinkClick r:id="" action="ppaction://media"/>
            <a:extLst>
              <a:ext uri="{FF2B5EF4-FFF2-40B4-BE49-F238E27FC236}">
                <a16:creationId xmlns:a16="http://schemas.microsoft.com/office/drawing/2014/main" id="{3644DECB-746C-9B71-3912-5B31A9233656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3"/>
          <a:stretch>
            <a:fillRect/>
          </a:stretch>
        </p:blipFill>
        <p:spPr>
          <a:xfrm>
            <a:off x="1393350" y="249646"/>
            <a:ext cx="6357300" cy="4644208"/>
          </a:xfrm>
          <a:prstGeom prst="rect">
            <a:avLst/>
          </a:prstGeom>
        </p:spPr>
      </p:pic>
      <p:pic>
        <p:nvPicPr>
          <p:cNvPr id="19" name="Graphic 18" descr="Arrow Straight">
            <a:hlinkClick r:id="rId14" action="ppaction://hlinksldjump"/>
            <a:extLst>
              <a:ext uri="{FF2B5EF4-FFF2-40B4-BE49-F238E27FC236}">
                <a16:creationId xmlns:a16="http://schemas.microsoft.com/office/drawing/2014/main" id="{3F5AF4BC-0B52-8B55-5749-0A84359AF5A3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0800000">
            <a:off x="8147209" y="4396527"/>
            <a:ext cx="761264" cy="761264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13FA3687-F3B5-20E1-DAD7-A5BE5B9A1134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7808578" y="1440632"/>
            <a:ext cx="1277494" cy="235482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143669" y="711327"/>
            <a:ext cx="7037059" cy="2622452"/>
            <a:chOff x="0" y="0"/>
            <a:chExt cx="1624559" cy="16245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24559" cy="1624559"/>
            </a:xfrm>
            <a:custGeom>
              <a:avLst/>
              <a:gdLst/>
              <a:ahLst/>
              <a:cxnLst/>
              <a:rect l="l" t="t" r="r" b="b"/>
              <a:pathLst>
                <a:path w="1624559" h="1624559">
                  <a:moveTo>
                    <a:pt x="0" y="0"/>
                  </a:moveTo>
                  <a:lnTo>
                    <a:pt x="1624559" y="0"/>
                  </a:lnTo>
                  <a:lnTo>
                    <a:pt x="1624559" y="1624559"/>
                  </a:lnTo>
                  <a:lnTo>
                    <a:pt x="0" y="16245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2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082"/>
          <a:stretch>
            <a:fillRect/>
          </a:stretch>
        </p:blipFill>
        <p:spPr>
          <a:xfrm>
            <a:off x="9524" y="0"/>
            <a:ext cx="9134476" cy="5143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814291">
            <a:off x="1819273" y="1359837"/>
            <a:ext cx="4617626" cy="3611715"/>
            <a:chOff x="0" y="0"/>
            <a:chExt cx="1624559" cy="16245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24559" cy="1624559"/>
            </a:xfrm>
            <a:custGeom>
              <a:avLst/>
              <a:gdLst/>
              <a:ahLst/>
              <a:cxnLst/>
              <a:rect l="l" t="t" r="r" b="b"/>
              <a:pathLst>
                <a:path w="1624559" h="1624559">
                  <a:moveTo>
                    <a:pt x="0" y="0"/>
                  </a:moveTo>
                  <a:lnTo>
                    <a:pt x="1624559" y="0"/>
                  </a:lnTo>
                  <a:lnTo>
                    <a:pt x="1624559" y="1624559"/>
                  </a:lnTo>
                  <a:lnTo>
                    <a:pt x="0" y="1624559"/>
                  </a:lnTo>
                  <a:close/>
                </a:path>
              </a:pathLst>
            </a:custGeom>
            <a:solidFill>
              <a:srgbClr val="007DD1"/>
            </a:solidFill>
          </p:spPr>
        </p:sp>
      </p:grpSp>
      <p:pic>
        <p:nvPicPr>
          <p:cNvPr id="13" name="Picture 1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308999" y="267905"/>
            <a:ext cx="553448" cy="34661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 cstate="email">
            <a:alphaModFix amt="73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292193">
            <a:off x="3617037" y="-17277"/>
            <a:ext cx="2090322" cy="700258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13FA3687-F3B5-20E1-DAD7-A5BE5B9A1134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flipH="1">
            <a:off x="83551" y="2343150"/>
            <a:ext cx="1133295" cy="2089023"/>
          </a:xfrm>
          <a:prstGeom prst="rect">
            <a:avLst/>
          </a:prstGeom>
        </p:spPr>
      </p:pic>
      <p:pic>
        <p:nvPicPr>
          <p:cNvPr id="4" name="Online Media 13" title="ANATOMI ORGAN TUBUH MANUSIA LENGKAP">
            <a:hlinkClick r:id="" action="ppaction://media"/>
            <a:extLst>
              <a:ext uri="{FF2B5EF4-FFF2-40B4-BE49-F238E27FC236}">
                <a16:creationId xmlns:a16="http://schemas.microsoft.com/office/drawing/2014/main" id="{604EACA1-7CE8-2CA4-34F9-DEA8214D6459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5"/>
          <a:stretch>
            <a:fillRect/>
          </a:stretch>
        </p:blipFill>
        <p:spPr>
          <a:xfrm>
            <a:off x="1329096" y="553600"/>
            <a:ext cx="6666204" cy="40362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2400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14171"/>
          <a:stretch>
            <a:fillRect/>
          </a:stretch>
        </p:blipFill>
        <p:spPr>
          <a:xfrm rot="-386609">
            <a:off x="6292682" y="1337238"/>
            <a:ext cx="2584894" cy="367282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262452">
            <a:off x="5755792" y="538084"/>
            <a:ext cx="2648349" cy="3881336"/>
            <a:chOff x="0" y="0"/>
            <a:chExt cx="2398161" cy="35146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98161" cy="3514669"/>
            </a:xfrm>
            <a:custGeom>
              <a:avLst/>
              <a:gdLst/>
              <a:ahLst/>
              <a:cxnLst/>
              <a:rect l="l" t="t" r="r" b="b"/>
              <a:pathLst>
                <a:path w="2398161" h="3514669">
                  <a:moveTo>
                    <a:pt x="0" y="0"/>
                  </a:moveTo>
                  <a:lnTo>
                    <a:pt x="2398161" y="0"/>
                  </a:lnTo>
                  <a:lnTo>
                    <a:pt x="2398161" y="3514669"/>
                  </a:lnTo>
                  <a:lnTo>
                    <a:pt x="0" y="3514669"/>
                  </a:lnTo>
                  <a:close/>
                </a:path>
              </a:pathLst>
            </a:custGeom>
            <a:solidFill>
              <a:srgbClr val="FFEA9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14350" y="731790"/>
            <a:ext cx="4751733" cy="1159604"/>
            <a:chOff x="0" y="0"/>
            <a:chExt cx="2706135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6135" cy="660400"/>
            </a:xfrm>
            <a:custGeom>
              <a:avLst/>
              <a:gdLst/>
              <a:ahLst/>
              <a:cxnLst/>
              <a:rect l="l" t="t" r="r" b="b"/>
              <a:pathLst>
                <a:path w="2706135" h="660400">
                  <a:moveTo>
                    <a:pt x="258167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81675" y="0"/>
                  </a:lnTo>
                  <a:cubicBezTo>
                    <a:pt x="2650255" y="0"/>
                    <a:pt x="2706135" y="55880"/>
                    <a:pt x="2706135" y="124460"/>
                  </a:cubicBezTo>
                  <a:lnTo>
                    <a:pt x="2706135" y="535940"/>
                  </a:lnTo>
                  <a:cubicBezTo>
                    <a:pt x="2706135" y="604520"/>
                    <a:pt x="2650255" y="660400"/>
                    <a:pt x="2581675" y="660400"/>
                  </a:cubicBezTo>
                  <a:close/>
                </a:path>
              </a:pathLst>
            </a:custGeom>
            <a:solidFill>
              <a:srgbClr val="FEF9DD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email">
            <a:alphaModFix amt="73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241143" y="514350"/>
            <a:ext cx="1298148" cy="4348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65211">
            <a:off x="5980419" y="843015"/>
            <a:ext cx="2199095" cy="3171488"/>
          </a:xfrm>
          <a:prstGeom prst="rect">
            <a:avLst/>
          </a:prstGeom>
        </p:spPr>
      </p:pic>
      <p:pic>
        <p:nvPicPr>
          <p:cNvPr id="11" name="Picture 11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308999" y="267905"/>
            <a:ext cx="553448" cy="34661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4705926" y="439516"/>
            <a:ext cx="853321" cy="85332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8085705" y="4237680"/>
            <a:ext cx="925188" cy="78294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65191" y="1203796"/>
            <a:ext cx="1041065" cy="942164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129897" y="1089141"/>
            <a:ext cx="1639592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200" spc="323" dirty="0">
                <a:solidFill>
                  <a:srgbClr val="32856A"/>
                </a:solidFill>
                <a:latin typeface="Abibas Bold"/>
              </a:rPr>
              <a:t>PROFIL</a:t>
            </a:r>
            <a:endParaRPr lang="en-US" sz="2835" spc="323" dirty="0">
              <a:solidFill>
                <a:srgbClr val="32856A"/>
              </a:solidFill>
              <a:latin typeface="Abiba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7329" y="2208335"/>
            <a:ext cx="5241529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2"/>
              </a:lnSpc>
            </a:pPr>
            <a:r>
              <a:rPr lang="en-US" sz="4010" spc="389" dirty="0">
                <a:solidFill>
                  <a:srgbClr val="FFF5DE"/>
                </a:solidFill>
                <a:latin typeface="Bodoni MT" panose="02070603080606020203" pitchFamily="18" charset="0"/>
              </a:rPr>
              <a:t>DEJUNA ZIQRI ANDIRA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2425" y="3553704"/>
            <a:ext cx="5355933" cy="1103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6"/>
              </a:lnSpc>
            </a:pPr>
            <a:r>
              <a:rPr lang="en-US" sz="1684" spc="-74" dirty="0" err="1">
                <a:solidFill>
                  <a:srgbClr val="FFF5DE"/>
                </a:solidFill>
                <a:latin typeface="IreneFlorentina" panose="020B0604020202020204" charset="0"/>
              </a:rPr>
              <a:t>Teknologi</a:t>
            </a:r>
            <a:r>
              <a:rPr lang="en-US" sz="1684" spc="-74" dirty="0">
                <a:solidFill>
                  <a:srgbClr val="FFF5DE"/>
                </a:solidFill>
                <a:latin typeface="IreneFlorentina" panose="020B0604020202020204" charset="0"/>
              </a:rPr>
              <a:t> Pendidikan 2021</a:t>
            </a:r>
          </a:p>
          <a:p>
            <a:pPr algn="ctr">
              <a:lnSpc>
                <a:spcPts val="2206"/>
              </a:lnSpc>
            </a:pPr>
            <a:r>
              <a:rPr lang="en-US" sz="1684" spc="-74" dirty="0" err="1">
                <a:solidFill>
                  <a:srgbClr val="FFF5DE"/>
                </a:solidFill>
                <a:latin typeface="IreneFlorentina" panose="020B0604020202020204" charset="0"/>
              </a:rPr>
              <a:t>Fakultas</a:t>
            </a:r>
            <a:r>
              <a:rPr lang="en-US" sz="1684" spc="-74" dirty="0">
                <a:solidFill>
                  <a:srgbClr val="FFF5DE"/>
                </a:solidFill>
                <a:latin typeface="IreneFlorentina" panose="020B0604020202020204" charset="0"/>
              </a:rPr>
              <a:t> </a:t>
            </a:r>
            <a:r>
              <a:rPr lang="en-US" sz="1684" spc="-74" dirty="0" err="1">
                <a:solidFill>
                  <a:srgbClr val="FFF5DE"/>
                </a:solidFill>
                <a:latin typeface="IreneFlorentina" panose="020B0604020202020204" charset="0"/>
              </a:rPr>
              <a:t>Ilmu</a:t>
            </a:r>
            <a:r>
              <a:rPr lang="en-US" sz="1684" spc="-74" dirty="0">
                <a:solidFill>
                  <a:srgbClr val="FFF5DE"/>
                </a:solidFill>
                <a:latin typeface="IreneFlorentina" panose="020B0604020202020204" charset="0"/>
              </a:rPr>
              <a:t> Pendidikan</a:t>
            </a:r>
          </a:p>
          <a:p>
            <a:pPr algn="ctr">
              <a:lnSpc>
                <a:spcPts val="2206"/>
              </a:lnSpc>
            </a:pPr>
            <a:r>
              <a:rPr lang="en-US" sz="1684" spc="-74" dirty="0">
                <a:solidFill>
                  <a:srgbClr val="FFF5DE"/>
                </a:solidFill>
                <a:latin typeface="IreneFlorentina" panose="020B0604020202020204" charset="0"/>
              </a:rPr>
              <a:t>Universitas Negeri Yogyakarta</a:t>
            </a:r>
          </a:p>
          <a:p>
            <a:pPr algn="ctr">
              <a:lnSpc>
                <a:spcPts val="2206"/>
              </a:lnSpc>
            </a:pPr>
            <a:r>
              <a:rPr lang="en-US" sz="1684" spc="-74" dirty="0">
                <a:solidFill>
                  <a:srgbClr val="FFF5DE"/>
                </a:solidFill>
                <a:latin typeface="IreneFlorentina" panose="020B0604020202020204" charset="0"/>
              </a:rPr>
              <a:t>dejunaziqri.2021@student.uny.ac.id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572000" y="0"/>
            <a:ext cx="4572000" cy="5137901"/>
            <a:chOff x="0" y="0"/>
            <a:chExt cx="3093156" cy="34760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93156" cy="3476012"/>
            </a:xfrm>
            <a:custGeom>
              <a:avLst/>
              <a:gdLst/>
              <a:ahLst/>
              <a:cxnLst/>
              <a:rect l="l" t="t" r="r" b="b"/>
              <a:pathLst>
                <a:path w="3093156" h="3476012">
                  <a:moveTo>
                    <a:pt x="0" y="0"/>
                  </a:moveTo>
                  <a:lnTo>
                    <a:pt x="3093156" y="0"/>
                  </a:lnTo>
                  <a:lnTo>
                    <a:pt x="3093156" y="3476012"/>
                  </a:lnTo>
                  <a:lnTo>
                    <a:pt x="0" y="3476012"/>
                  </a:lnTo>
                  <a:close/>
                </a:path>
              </a:pathLst>
            </a:custGeom>
            <a:solidFill>
              <a:srgbClr val="FFEA63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67005" y="2077763"/>
            <a:ext cx="2209991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735592" y="1701220"/>
            <a:ext cx="2894059" cy="174728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35924" y="309338"/>
            <a:ext cx="7272151" cy="642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Lazydog" panose="020B0604020202020204" charset="0"/>
              </a:rPr>
              <a:t>APAKAH KAMU INGIN KELUAR ?</a:t>
            </a:r>
          </a:p>
        </p:txBody>
      </p:sp>
      <p:grpSp>
        <p:nvGrpSpPr>
          <p:cNvPr id="12" name="Picture 6">
            <a:extLst>
              <a:ext uri="{FF2B5EF4-FFF2-40B4-BE49-F238E27FC236}">
                <a16:creationId xmlns:a16="http://schemas.microsoft.com/office/drawing/2014/main" id="{0284F5B3-2243-12A1-937D-72EAB2A1B114}"/>
              </a:ext>
            </a:extLst>
          </p:cNvPr>
          <p:cNvGrpSpPr/>
          <p:nvPr/>
        </p:nvGrpSpPr>
        <p:grpSpPr>
          <a:xfrm>
            <a:off x="764237" y="1851630"/>
            <a:ext cx="2398063" cy="1434642"/>
            <a:chOff x="1842864" y="5145119"/>
            <a:chExt cx="4796125" cy="2869284"/>
          </a:xfrm>
          <a:solidFill>
            <a:srgbClr val="FFFFFF"/>
          </a:solidFill>
        </p:grpSpPr>
        <p:sp>
          <p:nvSpPr>
            <p:cNvPr id="13" name="Bentuk Bebas: Bentuk 12">
              <a:extLst>
                <a:ext uri="{FF2B5EF4-FFF2-40B4-BE49-F238E27FC236}">
                  <a16:creationId xmlns:a16="http://schemas.microsoft.com/office/drawing/2014/main" id="{F7DFED8C-584E-7BC5-78BA-E25BAB5E67D0}"/>
                </a:ext>
              </a:extLst>
            </p:cNvPr>
            <p:cNvSpPr/>
            <p:nvPr/>
          </p:nvSpPr>
          <p:spPr>
            <a:xfrm>
              <a:off x="2606867" y="5203153"/>
              <a:ext cx="757" cy="990"/>
            </a:xfrm>
            <a:custGeom>
              <a:avLst/>
              <a:gdLst>
                <a:gd name="connsiteX0" fmla="*/ 368 w 757"/>
                <a:gd name="connsiteY0" fmla="*/ 972 h 990"/>
                <a:gd name="connsiteX1" fmla="*/ 368 w 757"/>
                <a:gd name="connsiteY1" fmla="*/ 972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" h="990">
                  <a:moveTo>
                    <a:pt x="368" y="972"/>
                  </a:moveTo>
                  <a:cubicBezTo>
                    <a:pt x="1703" y="-1338"/>
                    <a:pt x="-923" y="1227"/>
                    <a:pt x="368" y="97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4" name="Bentuk Bebas: Bentuk 13">
              <a:extLst>
                <a:ext uri="{FF2B5EF4-FFF2-40B4-BE49-F238E27FC236}">
                  <a16:creationId xmlns:a16="http://schemas.microsoft.com/office/drawing/2014/main" id="{FB279F07-C4C9-F721-978A-E99F0067BB4B}"/>
                </a:ext>
              </a:extLst>
            </p:cNvPr>
            <p:cNvSpPr/>
            <p:nvPr/>
          </p:nvSpPr>
          <p:spPr>
            <a:xfrm>
              <a:off x="2417088" y="5167984"/>
              <a:ext cx="236" cy="721"/>
            </a:xfrm>
            <a:custGeom>
              <a:avLst/>
              <a:gdLst>
                <a:gd name="connsiteX0" fmla="*/ 25 w 236"/>
                <a:gd name="connsiteY0" fmla="*/ 721 h 721"/>
                <a:gd name="connsiteX1" fmla="*/ 237 w 236"/>
                <a:gd name="connsiteY1" fmla="*/ 0 h 721"/>
                <a:gd name="connsiteX2" fmla="*/ 25 w 236"/>
                <a:gd name="connsiteY2" fmla="*/ 721 h 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" h="721">
                  <a:moveTo>
                    <a:pt x="25" y="721"/>
                  </a:moveTo>
                  <a:cubicBezTo>
                    <a:pt x="90" y="466"/>
                    <a:pt x="177" y="255"/>
                    <a:pt x="237" y="0"/>
                  </a:cubicBezTo>
                  <a:cubicBezTo>
                    <a:pt x="3" y="298"/>
                    <a:pt x="-35" y="531"/>
                    <a:pt x="25" y="72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5" name="Bentuk Bebas: Bentuk 14">
              <a:extLst>
                <a:ext uri="{FF2B5EF4-FFF2-40B4-BE49-F238E27FC236}">
                  <a16:creationId xmlns:a16="http://schemas.microsoft.com/office/drawing/2014/main" id="{FBE01BFF-DA0E-FD53-C51F-6D269C5C299F}"/>
                </a:ext>
              </a:extLst>
            </p:cNvPr>
            <p:cNvSpPr/>
            <p:nvPr/>
          </p:nvSpPr>
          <p:spPr>
            <a:xfrm>
              <a:off x="2585816" y="5279673"/>
              <a:ext cx="233" cy="21"/>
            </a:xfrm>
            <a:custGeom>
              <a:avLst/>
              <a:gdLst>
                <a:gd name="connsiteX0" fmla="*/ 233 w 233"/>
                <a:gd name="connsiteY0" fmla="*/ 0 h 21"/>
                <a:gd name="connsiteX1" fmla="*/ 0 w 233"/>
                <a:gd name="connsiteY1" fmla="*/ 22 h 21"/>
                <a:gd name="connsiteX2" fmla="*/ 233 w 233"/>
                <a:gd name="connsiteY2" fmla="*/ 22 h 21"/>
                <a:gd name="connsiteX3" fmla="*/ 233 w 233"/>
                <a:gd name="connsiteY3" fmla="*/ 0 h 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" h="21">
                  <a:moveTo>
                    <a:pt x="233" y="0"/>
                  </a:moveTo>
                  <a:cubicBezTo>
                    <a:pt x="146" y="0"/>
                    <a:pt x="87" y="22"/>
                    <a:pt x="0" y="22"/>
                  </a:cubicBezTo>
                  <a:cubicBezTo>
                    <a:pt x="87" y="22"/>
                    <a:pt x="146" y="22"/>
                    <a:pt x="233" y="22"/>
                  </a:cubicBezTo>
                  <a:cubicBezTo>
                    <a:pt x="233" y="22"/>
                    <a:pt x="233" y="0"/>
                    <a:pt x="23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6" name="Bentuk Bebas: Bentuk 15">
              <a:extLst>
                <a:ext uri="{FF2B5EF4-FFF2-40B4-BE49-F238E27FC236}">
                  <a16:creationId xmlns:a16="http://schemas.microsoft.com/office/drawing/2014/main" id="{036EA7D0-1318-F588-3785-3E26178E3934}"/>
                </a:ext>
              </a:extLst>
            </p:cNvPr>
            <p:cNvSpPr/>
            <p:nvPr/>
          </p:nvSpPr>
          <p:spPr>
            <a:xfrm>
              <a:off x="5919440" y="5252616"/>
              <a:ext cx="65" cy="43"/>
            </a:xfrm>
            <a:custGeom>
              <a:avLst/>
              <a:gdLst>
                <a:gd name="connsiteX0" fmla="*/ 65 w 65"/>
                <a:gd name="connsiteY0" fmla="*/ 43 h 43"/>
                <a:gd name="connsiteX1" fmla="*/ 0 w 65"/>
                <a:gd name="connsiteY1" fmla="*/ 0 h 43"/>
                <a:gd name="connsiteX2" fmla="*/ 65 w 65"/>
                <a:gd name="connsiteY2" fmla="*/ 43 h 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" h="43">
                  <a:moveTo>
                    <a:pt x="65" y="43"/>
                  </a:moveTo>
                  <a:cubicBezTo>
                    <a:pt x="43" y="22"/>
                    <a:pt x="22" y="22"/>
                    <a:pt x="0" y="0"/>
                  </a:cubicBezTo>
                  <a:cubicBezTo>
                    <a:pt x="22" y="22"/>
                    <a:pt x="43" y="43"/>
                    <a:pt x="65" y="4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7" name="Bentuk Bebas: Bentuk 16">
              <a:extLst>
                <a:ext uri="{FF2B5EF4-FFF2-40B4-BE49-F238E27FC236}">
                  <a16:creationId xmlns:a16="http://schemas.microsoft.com/office/drawing/2014/main" id="{62B58478-3D69-4D74-D26C-632080E58015}"/>
                </a:ext>
              </a:extLst>
            </p:cNvPr>
            <p:cNvSpPr/>
            <p:nvPr/>
          </p:nvSpPr>
          <p:spPr>
            <a:xfrm>
              <a:off x="2632453" y="5203563"/>
              <a:ext cx="11206" cy="1110"/>
            </a:xfrm>
            <a:custGeom>
              <a:avLst/>
              <a:gdLst>
                <a:gd name="connsiteX0" fmla="*/ 0 w 11206"/>
                <a:gd name="connsiteY0" fmla="*/ 1110 h 1110"/>
                <a:gd name="connsiteX1" fmla="*/ 11206 w 11206"/>
                <a:gd name="connsiteY1" fmla="*/ 329 h 1110"/>
                <a:gd name="connsiteX2" fmla="*/ 0 w 11206"/>
                <a:gd name="connsiteY2" fmla="*/ 1110 h 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06" h="1110">
                  <a:moveTo>
                    <a:pt x="0" y="1110"/>
                  </a:moveTo>
                  <a:cubicBezTo>
                    <a:pt x="3835" y="942"/>
                    <a:pt x="7561" y="687"/>
                    <a:pt x="11206" y="329"/>
                  </a:cubicBezTo>
                  <a:cubicBezTo>
                    <a:pt x="7241" y="-284"/>
                    <a:pt x="3493" y="-50"/>
                    <a:pt x="0" y="111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8" name="Bentuk Bebas: Bentuk 17">
              <a:extLst>
                <a:ext uri="{FF2B5EF4-FFF2-40B4-BE49-F238E27FC236}">
                  <a16:creationId xmlns:a16="http://schemas.microsoft.com/office/drawing/2014/main" id="{FF32F9FB-2630-6486-BCF0-2E93406AEF29}"/>
                </a:ext>
              </a:extLst>
            </p:cNvPr>
            <p:cNvSpPr/>
            <p:nvPr/>
          </p:nvSpPr>
          <p:spPr>
            <a:xfrm>
              <a:off x="5776944" y="5190564"/>
              <a:ext cx="3626" cy="1570"/>
            </a:xfrm>
            <a:custGeom>
              <a:avLst/>
              <a:gdLst>
                <a:gd name="connsiteX0" fmla="*/ 3 w 3626"/>
                <a:gd name="connsiteY0" fmla="*/ 724 h 1570"/>
                <a:gd name="connsiteX1" fmla="*/ 3626 w 3626"/>
                <a:gd name="connsiteY1" fmla="*/ 1570 h 1570"/>
                <a:gd name="connsiteX2" fmla="*/ 3 w 3626"/>
                <a:gd name="connsiteY2" fmla="*/ 724 h 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26" h="1570">
                  <a:moveTo>
                    <a:pt x="3" y="724"/>
                  </a:moveTo>
                  <a:cubicBezTo>
                    <a:pt x="1212" y="1001"/>
                    <a:pt x="2422" y="1272"/>
                    <a:pt x="3626" y="1570"/>
                  </a:cubicBezTo>
                  <a:cubicBezTo>
                    <a:pt x="2948" y="-398"/>
                    <a:pt x="-100" y="-317"/>
                    <a:pt x="3" y="72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9" name="Bentuk Bebas: Bentuk 18">
              <a:extLst>
                <a:ext uri="{FF2B5EF4-FFF2-40B4-BE49-F238E27FC236}">
                  <a16:creationId xmlns:a16="http://schemas.microsoft.com/office/drawing/2014/main" id="{D5BB83E8-63D0-4DD6-A177-0290563D0C7B}"/>
                </a:ext>
              </a:extLst>
            </p:cNvPr>
            <p:cNvSpPr/>
            <p:nvPr/>
          </p:nvSpPr>
          <p:spPr>
            <a:xfrm>
              <a:off x="2281530" y="5517771"/>
              <a:ext cx="8369" cy="5445"/>
            </a:xfrm>
            <a:custGeom>
              <a:avLst/>
              <a:gdLst>
                <a:gd name="connsiteX0" fmla="*/ 0 w 8369"/>
                <a:gd name="connsiteY0" fmla="*/ 5125 h 5445"/>
                <a:gd name="connsiteX1" fmla="*/ 1063 w 8369"/>
                <a:gd name="connsiteY1" fmla="*/ 5445 h 5445"/>
                <a:gd name="connsiteX2" fmla="*/ 8370 w 8369"/>
                <a:gd name="connsiteY2" fmla="*/ 0 h 5445"/>
                <a:gd name="connsiteX3" fmla="*/ 0 w 8369"/>
                <a:gd name="connsiteY3" fmla="*/ 5125 h 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9" h="5445">
                  <a:moveTo>
                    <a:pt x="0" y="5125"/>
                  </a:moveTo>
                  <a:cubicBezTo>
                    <a:pt x="298" y="5234"/>
                    <a:pt x="721" y="5337"/>
                    <a:pt x="1063" y="5445"/>
                  </a:cubicBezTo>
                  <a:cubicBezTo>
                    <a:pt x="3309" y="3878"/>
                    <a:pt x="5826" y="1969"/>
                    <a:pt x="8370" y="0"/>
                  </a:cubicBezTo>
                  <a:cubicBezTo>
                    <a:pt x="4323" y="976"/>
                    <a:pt x="1313" y="2587"/>
                    <a:pt x="0" y="512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0" name="Bentuk Bebas: Bentuk 19">
              <a:extLst>
                <a:ext uri="{FF2B5EF4-FFF2-40B4-BE49-F238E27FC236}">
                  <a16:creationId xmlns:a16="http://schemas.microsoft.com/office/drawing/2014/main" id="{5D5A6003-6979-4F5F-2F73-A28A64897795}"/>
                </a:ext>
              </a:extLst>
            </p:cNvPr>
            <p:cNvSpPr/>
            <p:nvPr/>
          </p:nvSpPr>
          <p:spPr>
            <a:xfrm>
              <a:off x="2539455" y="5301579"/>
              <a:ext cx="362" cy="745"/>
            </a:xfrm>
            <a:custGeom>
              <a:avLst/>
              <a:gdLst>
                <a:gd name="connsiteX0" fmla="*/ 0 w 362"/>
                <a:gd name="connsiteY0" fmla="*/ 0 h 745"/>
                <a:gd name="connsiteX1" fmla="*/ 22 w 362"/>
                <a:gd name="connsiteY1" fmla="*/ 738 h 745"/>
                <a:gd name="connsiteX2" fmla="*/ 0 w 362"/>
                <a:gd name="connsiteY2" fmla="*/ 0 h 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2" h="745">
                  <a:moveTo>
                    <a:pt x="0" y="0"/>
                  </a:moveTo>
                  <a:cubicBezTo>
                    <a:pt x="43" y="271"/>
                    <a:pt x="0" y="466"/>
                    <a:pt x="22" y="738"/>
                  </a:cubicBezTo>
                  <a:cubicBezTo>
                    <a:pt x="401" y="781"/>
                    <a:pt x="553" y="656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1" name="Bentuk Bebas: Bentuk 20">
              <a:extLst>
                <a:ext uri="{FF2B5EF4-FFF2-40B4-BE49-F238E27FC236}">
                  <a16:creationId xmlns:a16="http://schemas.microsoft.com/office/drawing/2014/main" id="{BD989646-7073-EF56-962E-A2FF88C410E2}"/>
                </a:ext>
              </a:extLst>
            </p:cNvPr>
            <p:cNvSpPr/>
            <p:nvPr/>
          </p:nvSpPr>
          <p:spPr>
            <a:xfrm>
              <a:off x="2554648" y="5283687"/>
              <a:ext cx="1549" cy="699"/>
            </a:xfrm>
            <a:custGeom>
              <a:avLst/>
              <a:gdLst>
                <a:gd name="connsiteX0" fmla="*/ 0 w 1549"/>
                <a:gd name="connsiteY0" fmla="*/ 309 h 699"/>
                <a:gd name="connsiteX1" fmla="*/ 0 w 1549"/>
                <a:gd name="connsiteY1" fmla="*/ 309 h 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9" h="699">
                  <a:moveTo>
                    <a:pt x="0" y="309"/>
                  </a:moveTo>
                  <a:cubicBezTo>
                    <a:pt x="2078" y="1600"/>
                    <a:pt x="2056" y="-819"/>
                    <a:pt x="0" y="30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2" name="Bentuk Bebas: Bentuk 21">
              <a:extLst>
                <a:ext uri="{FF2B5EF4-FFF2-40B4-BE49-F238E27FC236}">
                  <a16:creationId xmlns:a16="http://schemas.microsoft.com/office/drawing/2014/main" id="{EAAE942E-DC92-9AE7-0A49-8944811A44B8}"/>
                </a:ext>
              </a:extLst>
            </p:cNvPr>
            <p:cNvSpPr/>
            <p:nvPr/>
          </p:nvSpPr>
          <p:spPr>
            <a:xfrm>
              <a:off x="2248499" y="5680018"/>
              <a:ext cx="8030" cy="986"/>
            </a:xfrm>
            <a:custGeom>
              <a:avLst/>
              <a:gdLst>
                <a:gd name="connsiteX0" fmla="*/ 8031 w 8030"/>
                <a:gd name="connsiteY0" fmla="*/ 987 h 986"/>
                <a:gd name="connsiteX1" fmla="*/ 8031 w 8030"/>
                <a:gd name="connsiteY1" fmla="*/ 987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30" h="986">
                  <a:moveTo>
                    <a:pt x="8031" y="987"/>
                  </a:moveTo>
                  <a:cubicBezTo>
                    <a:pt x="-5975" y="-1112"/>
                    <a:pt x="1207" y="754"/>
                    <a:pt x="8031" y="98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3" name="Bentuk Bebas: Bentuk 22">
              <a:extLst>
                <a:ext uri="{FF2B5EF4-FFF2-40B4-BE49-F238E27FC236}">
                  <a16:creationId xmlns:a16="http://schemas.microsoft.com/office/drawing/2014/main" id="{BA84BD72-69CE-CFF3-3ABC-33FA380303F6}"/>
                </a:ext>
              </a:extLst>
            </p:cNvPr>
            <p:cNvSpPr/>
            <p:nvPr/>
          </p:nvSpPr>
          <p:spPr>
            <a:xfrm>
              <a:off x="2368147" y="5216431"/>
              <a:ext cx="1693" cy="1019"/>
            </a:xfrm>
            <a:custGeom>
              <a:avLst/>
              <a:gdLst>
                <a:gd name="connsiteX0" fmla="*/ 1694 w 1693"/>
                <a:gd name="connsiteY0" fmla="*/ 407 h 1019"/>
                <a:gd name="connsiteX1" fmla="*/ 1 w 1693"/>
                <a:gd name="connsiteY1" fmla="*/ 0 h 1019"/>
                <a:gd name="connsiteX2" fmla="*/ 104 w 1693"/>
                <a:gd name="connsiteY2" fmla="*/ 1020 h 1019"/>
                <a:gd name="connsiteX3" fmla="*/ 614 w 1693"/>
                <a:gd name="connsiteY3" fmla="*/ 954 h 1019"/>
                <a:gd name="connsiteX4" fmla="*/ 1694 w 1693"/>
                <a:gd name="connsiteY4" fmla="*/ 407 h 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3" h="1019">
                  <a:moveTo>
                    <a:pt x="1694" y="407"/>
                  </a:moveTo>
                  <a:cubicBezTo>
                    <a:pt x="1401" y="277"/>
                    <a:pt x="826" y="152"/>
                    <a:pt x="1" y="0"/>
                  </a:cubicBezTo>
                  <a:cubicBezTo>
                    <a:pt x="1" y="342"/>
                    <a:pt x="-20" y="678"/>
                    <a:pt x="104" y="1020"/>
                  </a:cubicBezTo>
                  <a:cubicBezTo>
                    <a:pt x="278" y="998"/>
                    <a:pt x="468" y="976"/>
                    <a:pt x="614" y="954"/>
                  </a:cubicBezTo>
                  <a:cubicBezTo>
                    <a:pt x="1016" y="808"/>
                    <a:pt x="1336" y="596"/>
                    <a:pt x="1694" y="40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4" name="Bentuk Bebas: Bentuk 23">
              <a:extLst>
                <a:ext uri="{FF2B5EF4-FFF2-40B4-BE49-F238E27FC236}">
                  <a16:creationId xmlns:a16="http://schemas.microsoft.com/office/drawing/2014/main" id="{221AC75B-F536-CF42-5D60-6D0EA371EC9F}"/>
                </a:ext>
              </a:extLst>
            </p:cNvPr>
            <p:cNvSpPr/>
            <p:nvPr/>
          </p:nvSpPr>
          <p:spPr>
            <a:xfrm>
              <a:off x="2343886" y="5413789"/>
              <a:ext cx="10826" cy="1418"/>
            </a:xfrm>
            <a:custGeom>
              <a:avLst/>
              <a:gdLst>
                <a:gd name="connsiteX0" fmla="*/ 10827 w 10826"/>
                <a:gd name="connsiteY0" fmla="*/ 1339 h 1418"/>
                <a:gd name="connsiteX1" fmla="*/ 0 w 10826"/>
                <a:gd name="connsiteY1" fmla="*/ 851 h 1418"/>
                <a:gd name="connsiteX2" fmla="*/ 10827 w 10826"/>
                <a:gd name="connsiteY2" fmla="*/ 1339 h 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26" h="1418">
                  <a:moveTo>
                    <a:pt x="10827" y="1339"/>
                  </a:moveTo>
                  <a:cubicBezTo>
                    <a:pt x="8391" y="-543"/>
                    <a:pt x="3010" y="-185"/>
                    <a:pt x="0" y="851"/>
                  </a:cubicBezTo>
                  <a:cubicBezTo>
                    <a:pt x="4453" y="1382"/>
                    <a:pt x="8055" y="1529"/>
                    <a:pt x="10827" y="133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5" name="Bentuk Bebas: Bentuk 24">
              <a:extLst>
                <a:ext uri="{FF2B5EF4-FFF2-40B4-BE49-F238E27FC236}">
                  <a16:creationId xmlns:a16="http://schemas.microsoft.com/office/drawing/2014/main" id="{76CF3300-3A25-42C8-6A65-E5427D1E58DB}"/>
                </a:ext>
              </a:extLst>
            </p:cNvPr>
            <p:cNvSpPr/>
            <p:nvPr/>
          </p:nvSpPr>
          <p:spPr>
            <a:xfrm>
              <a:off x="2360221" y="5406993"/>
              <a:ext cx="1568" cy="6377"/>
            </a:xfrm>
            <a:custGeom>
              <a:avLst/>
              <a:gdLst>
                <a:gd name="connsiteX0" fmla="*/ 68 w 1568"/>
                <a:gd name="connsiteY0" fmla="*/ 0 h 6377"/>
                <a:gd name="connsiteX1" fmla="*/ 426 w 1568"/>
                <a:gd name="connsiteY1" fmla="*/ 6378 h 6377"/>
                <a:gd name="connsiteX2" fmla="*/ 68 w 1568"/>
                <a:gd name="connsiteY2" fmla="*/ 0 h 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8" h="6377">
                  <a:moveTo>
                    <a:pt x="68" y="0"/>
                  </a:moveTo>
                  <a:cubicBezTo>
                    <a:pt x="-106" y="2500"/>
                    <a:pt x="68" y="4577"/>
                    <a:pt x="426" y="6378"/>
                  </a:cubicBezTo>
                  <a:cubicBezTo>
                    <a:pt x="2015" y="5000"/>
                    <a:pt x="1994" y="2923"/>
                    <a:pt x="68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6" name="Bentuk Bebas: Bentuk 25">
              <a:extLst>
                <a:ext uri="{FF2B5EF4-FFF2-40B4-BE49-F238E27FC236}">
                  <a16:creationId xmlns:a16="http://schemas.microsoft.com/office/drawing/2014/main" id="{6780FBE9-882F-9956-294D-624763A560E8}"/>
                </a:ext>
              </a:extLst>
            </p:cNvPr>
            <p:cNvSpPr/>
            <p:nvPr/>
          </p:nvSpPr>
          <p:spPr>
            <a:xfrm>
              <a:off x="2553504" y="5191498"/>
              <a:ext cx="39813" cy="12074"/>
            </a:xfrm>
            <a:custGeom>
              <a:avLst/>
              <a:gdLst>
                <a:gd name="connsiteX0" fmla="*/ 39813 w 39813"/>
                <a:gd name="connsiteY0" fmla="*/ 11527 h 12074"/>
                <a:gd name="connsiteX1" fmla="*/ 0 w 39813"/>
                <a:gd name="connsiteY1" fmla="*/ 7503 h 12074"/>
                <a:gd name="connsiteX2" fmla="*/ 37291 w 39813"/>
                <a:gd name="connsiteY2" fmla="*/ 12075 h 12074"/>
                <a:gd name="connsiteX3" fmla="*/ 39813 w 39813"/>
                <a:gd name="connsiteY3" fmla="*/ 11527 h 1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13" h="12074">
                  <a:moveTo>
                    <a:pt x="39813" y="11527"/>
                  </a:moveTo>
                  <a:cubicBezTo>
                    <a:pt x="20997" y="-2373"/>
                    <a:pt x="7735" y="-3686"/>
                    <a:pt x="0" y="7503"/>
                  </a:cubicBezTo>
                  <a:cubicBezTo>
                    <a:pt x="12226" y="9428"/>
                    <a:pt x="24810" y="11017"/>
                    <a:pt x="37291" y="12075"/>
                  </a:cubicBezTo>
                  <a:cubicBezTo>
                    <a:pt x="38246" y="11885"/>
                    <a:pt x="39114" y="11695"/>
                    <a:pt x="39813" y="1152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7" name="Bentuk Bebas: Bentuk 26">
              <a:extLst>
                <a:ext uri="{FF2B5EF4-FFF2-40B4-BE49-F238E27FC236}">
                  <a16:creationId xmlns:a16="http://schemas.microsoft.com/office/drawing/2014/main" id="{6B325922-39CB-9A3B-B2F0-3D69E4F4CFA8}"/>
                </a:ext>
              </a:extLst>
            </p:cNvPr>
            <p:cNvSpPr/>
            <p:nvPr/>
          </p:nvSpPr>
          <p:spPr>
            <a:xfrm>
              <a:off x="2342595" y="5703248"/>
              <a:ext cx="58499" cy="21968"/>
            </a:xfrm>
            <a:custGeom>
              <a:avLst/>
              <a:gdLst>
                <a:gd name="connsiteX0" fmla="*/ 58500 w 58499"/>
                <a:gd name="connsiteY0" fmla="*/ 16865 h 21968"/>
                <a:gd name="connsiteX1" fmla="*/ 38967 w 58499"/>
                <a:gd name="connsiteY1" fmla="*/ 12369 h 21968"/>
                <a:gd name="connsiteX2" fmla="*/ 25955 w 58499"/>
                <a:gd name="connsiteY2" fmla="*/ 7775 h 21968"/>
                <a:gd name="connsiteX3" fmla="*/ 27566 w 58499"/>
                <a:gd name="connsiteY3" fmla="*/ 1229 h 21968"/>
                <a:gd name="connsiteX4" fmla="*/ 9812 w 58499"/>
                <a:gd name="connsiteY4" fmla="*/ 13920 h 21968"/>
                <a:gd name="connsiteX5" fmla="*/ 0 w 58499"/>
                <a:gd name="connsiteY5" fmla="*/ 19278 h 21968"/>
                <a:gd name="connsiteX6" fmla="*/ 7735 w 58499"/>
                <a:gd name="connsiteY6" fmla="*/ 19848 h 21968"/>
                <a:gd name="connsiteX7" fmla="*/ 6992 w 58499"/>
                <a:gd name="connsiteY7" fmla="*/ 21968 h 21968"/>
                <a:gd name="connsiteX8" fmla="*/ 58500 w 58499"/>
                <a:gd name="connsiteY8" fmla="*/ 16865 h 2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99" h="21968">
                  <a:moveTo>
                    <a:pt x="58500" y="16865"/>
                  </a:moveTo>
                  <a:cubicBezTo>
                    <a:pt x="54350" y="13877"/>
                    <a:pt x="44261" y="9023"/>
                    <a:pt x="38967" y="12369"/>
                  </a:cubicBezTo>
                  <a:cubicBezTo>
                    <a:pt x="37015" y="10590"/>
                    <a:pt x="31167" y="7097"/>
                    <a:pt x="25955" y="7775"/>
                  </a:cubicBezTo>
                  <a:cubicBezTo>
                    <a:pt x="27354" y="5801"/>
                    <a:pt x="28141" y="3518"/>
                    <a:pt x="27566" y="1229"/>
                  </a:cubicBezTo>
                  <a:cubicBezTo>
                    <a:pt x="8982" y="-3093"/>
                    <a:pt x="22272" y="4662"/>
                    <a:pt x="9812" y="13920"/>
                  </a:cubicBezTo>
                  <a:cubicBezTo>
                    <a:pt x="14195" y="-5403"/>
                    <a:pt x="2821" y="14788"/>
                    <a:pt x="0" y="19278"/>
                  </a:cubicBezTo>
                  <a:cubicBezTo>
                    <a:pt x="4025" y="23427"/>
                    <a:pt x="6590" y="21502"/>
                    <a:pt x="7735" y="19848"/>
                  </a:cubicBezTo>
                  <a:cubicBezTo>
                    <a:pt x="7523" y="20401"/>
                    <a:pt x="7290" y="21036"/>
                    <a:pt x="6992" y="21968"/>
                  </a:cubicBezTo>
                  <a:cubicBezTo>
                    <a:pt x="12991" y="19723"/>
                    <a:pt x="58478" y="17331"/>
                    <a:pt x="58500" y="1686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8" name="Bentuk Bebas: Bentuk 27">
              <a:extLst>
                <a:ext uri="{FF2B5EF4-FFF2-40B4-BE49-F238E27FC236}">
                  <a16:creationId xmlns:a16="http://schemas.microsoft.com/office/drawing/2014/main" id="{28F20AE5-121B-1EC5-B53C-316DE7CE70E0}"/>
                </a:ext>
              </a:extLst>
            </p:cNvPr>
            <p:cNvSpPr/>
            <p:nvPr/>
          </p:nvSpPr>
          <p:spPr>
            <a:xfrm>
              <a:off x="2437744" y="5716738"/>
              <a:ext cx="22127" cy="16255"/>
            </a:xfrm>
            <a:custGeom>
              <a:avLst/>
              <a:gdLst>
                <a:gd name="connsiteX0" fmla="*/ 73 w 22127"/>
                <a:gd name="connsiteY0" fmla="*/ 16255 h 16255"/>
                <a:gd name="connsiteX1" fmla="*/ 22127 w 22127"/>
                <a:gd name="connsiteY1" fmla="*/ 4031 h 16255"/>
                <a:gd name="connsiteX2" fmla="*/ 13102 w 22127"/>
                <a:gd name="connsiteY2" fmla="*/ 3565 h 16255"/>
                <a:gd name="connsiteX3" fmla="*/ 73 w 22127"/>
                <a:gd name="connsiteY3" fmla="*/ 16255 h 1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7" h="16255">
                  <a:moveTo>
                    <a:pt x="73" y="16255"/>
                  </a:moveTo>
                  <a:cubicBezTo>
                    <a:pt x="9288" y="9558"/>
                    <a:pt x="16622" y="5555"/>
                    <a:pt x="22127" y="4031"/>
                  </a:cubicBezTo>
                  <a:cubicBezTo>
                    <a:pt x="19583" y="67"/>
                    <a:pt x="13633" y="-2390"/>
                    <a:pt x="13102" y="3565"/>
                  </a:cubicBezTo>
                  <a:cubicBezTo>
                    <a:pt x="10243" y="2822"/>
                    <a:pt x="-1007" y="8966"/>
                    <a:pt x="73" y="1625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9" name="Bentuk Bebas: Bentuk 28">
              <a:extLst>
                <a:ext uri="{FF2B5EF4-FFF2-40B4-BE49-F238E27FC236}">
                  <a16:creationId xmlns:a16="http://schemas.microsoft.com/office/drawing/2014/main" id="{EFBC21AC-6CEC-1B64-943C-B5E832FBCDAD}"/>
                </a:ext>
              </a:extLst>
            </p:cNvPr>
            <p:cNvSpPr/>
            <p:nvPr/>
          </p:nvSpPr>
          <p:spPr>
            <a:xfrm>
              <a:off x="2467943" y="5717313"/>
              <a:ext cx="21528" cy="10001"/>
            </a:xfrm>
            <a:custGeom>
              <a:avLst/>
              <a:gdLst>
                <a:gd name="connsiteX0" fmla="*/ 4090 w 21528"/>
                <a:gd name="connsiteY0" fmla="*/ 10001 h 10001"/>
                <a:gd name="connsiteX1" fmla="*/ 21529 w 21528"/>
                <a:gd name="connsiteY1" fmla="*/ 5381 h 10001"/>
                <a:gd name="connsiteX2" fmla="*/ 0 w 21528"/>
                <a:gd name="connsiteY2" fmla="*/ 3434 h 10001"/>
                <a:gd name="connsiteX3" fmla="*/ 4090 w 21528"/>
                <a:gd name="connsiteY3" fmla="*/ 10001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28" h="10001">
                  <a:moveTo>
                    <a:pt x="4090" y="10001"/>
                  </a:moveTo>
                  <a:cubicBezTo>
                    <a:pt x="5999" y="7415"/>
                    <a:pt x="11760" y="5869"/>
                    <a:pt x="21529" y="5381"/>
                  </a:cubicBezTo>
                  <a:cubicBezTo>
                    <a:pt x="19261" y="-3053"/>
                    <a:pt x="8565" y="147"/>
                    <a:pt x="0" y="3434"/>
                  </a:cubicBezTo>
                  <a:cubicBezTo>
                    <a:pt x="2186" y="4470"/>
                    <a:pt x="3520" y="6693"/>
                    <a:pt x="4090" y="1000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0" name="Bentuk Bebas: Bentuk 29">
              <a:extLst>
                <a:ext uri="{FF2B5EF4-FFF2-40B4-BE49-F238E27FC236}">
                  <a16:creationId xmlns:a16="http://schemas.microsoft.com/office/drawing/2014/main" id="{9D8D1CD1-F53A-FF66-5F1D-2F3C2D4DA03C}"/>
                </a:ext>
              </a:extLst>
            </p:cNvPr>
            <p:cNvSpPr/>
            <p:nvPr/>
          </p:nvSpPr>
          <p:spPr>
            <a:xfrm>
              <a:off x="2471332" y="5727315"/>
              <a:ext cx="1057" cy="5081"/>
            </a:xfrm>
            <a:custGeom>
              <a:avLst/>
              <a:gdLst>
                <a:gd name="connsiteX0" fmla="*/ 1042 w 1057"/>
                <a:gd name="connsiteY0" fmla="*/ 5082 h 5081"/>
                <a:gd name="connsiteX1" fmla="*/ 700 w 1057"/>
                <a:gd name="connsiteY1" fmla="*/ 0 h 5081"/>
                <a:gd name="connsiteX2" fmla="*/ 1042 w 1057"/>
                <a:gd name="connsiteY2" fmla="*/ 5082 h 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" h="5081">
                  <a:moveTo>
                    <a:pt x="1042" y="5082"/>
                  </a:moveTo>
                  <a:cubicBezTo>
                    <a:pt x="1107" y="3156"/>
                    <a:pt x="955" y="1481"/>
                    <a:pt x="700" y="0"/>
                  </a:cubicBezTo>
                  <a:cubicBezTo>
                    <a:pt x="-314" y="1399"/>
                    <a:pt x="-249" y="3070"/>
                    <a:pt x="1042" y="508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1" name="Bentuk Bebas: Bentuk 30">
              <a:extLst>
                <a:ext uri="{FF2B5EF4-FFF2-40B4-BE49-F238E27FC236}">
                  <a16:creationId xmlns:a16="http://schemas.microsoft.com/office/drawing/2014/main" id="{D83E9817-1A2D-BDC7-C363-5EBA3C2C2AA4}"/>
                </a:ext>
              </a:extLst>
            </p:cNvPr>
            <p:cNvSpPr/>
            <p:nvPr/>
          </p:nvSpPr>
          <p:spPr>
            <a:xfrm>
              <a:off x="2459872" y="5720042"/>
              <a:ext cx="8071" cy="3395"/>
            </a:xfrm>
            <a:custGeom>
              <a:avLst/>
              <a:gdLst>
                <a:gd name="connsiteX0" fmla="*/ 8071 w 8071"/>
                <a:gd name="connsiteY0" fmla="*/ 705 h 3395"/>
                <a:gd name="connsiteX1" fmla="*/ 0 w 8071"/>
                <a:gd name="connsiteY1" fmla="*/ 727 h 3395"/>
                <a:gd name="connsiteX2" fmla="*/ 1123 w 8071"/>
                <a:gd name="connsiteY2" fmla="*/ 3395 h 3395"/>
                <a:gd name="connsiteX3" fmla="*/ 8071 w 8071"/>
                <a:gd name="connsiteY3" fmla="*/ 705 h 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71" h="3395">
                  <a:moveTo>
                    <a:pt x="8071" y="705"/>
                  </a:moveTo>
                  <a:cubicBezTo>
                    <a:pt x="6059" y="-271"/>
                    <a:pt x="3347" y="-206"/>
                    <a:pt x="0" y="727"/>
                  </a:cubicBezTo>
                  <a:cubicBezTo>
                    <a:pt x="553" y="1573"/>
                    <a:pt x="998" y="2463"/>
                    <a:pt x="1123" y="3395"/>
                  </a:cubicBezTo>
                  <a:cubicBezTo>
                    <a:pt x="3032" y="2696"/>
                    <a:pt x="5468" y="1698"/>
                    <a:pt x="8071" y="70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2" name="Bentuk Bebas: Bentuk 31">
              <a:extLst>
                <a:ext uri="{FF2B5EF4-FFF2-40B4-BE49-F238E27FC236}">
                  <a16:creationId xmlns:a16="http://schemas.microsoft.com/office/drawing/2014/main" id="{9F52193C-DF3F-64A0-A53B-D851B8F480E4}"/>
                </a:ext>
              </a:extLst>
            </p:cNvPr>
            <p:cNvSpPr/>
            <p:nvPr/>
          </p:nvSpPr>
          <p:spPr>
            <a:xfrm>
              <a:off x="2369336" y="5727586"/>
              <a:ext cx="46186" cy="34110"/>
            </a:xfrm>
            <a:custGeom>
              <a:avLst/>
              <a:gdLst>
                <a:gd name="connsiteX0" fmla="*/ 14238 w 46186"/>
                <a:gd name="connsiteY0" fmla="*/ 14367 h 34110"/>
                <a:gd name="connsiteX1" fmla="*/ 14238 w 46186"/>
                <a:gd name="connsiteY1" fmla="*/ 14367 h 34110"/>
                <a:gd name="connsiteX2" fmla="*/ 21990 w 46186"/>
                <a:gd name="connsiteY2" fmla="*/ 21379 h 34110"/>
                <a:gd name="connsiteX3" fmla="*/ 16121 w 46186"/>
                <a:gd name="connsiteY3" fmla="*/ 32757 h 34110"/>
                <a:gd name="connsiteX4" fmla="*/ 23112 w 46186"/>
                <a:gd name="connsiteY4" fmla="*/ 28413 h 34110"/>
                <a:gd name="connsiteX5" fmla="*/ 46187 w 46186"/>
                <a:gd name="connsiteY5" fmla="*/ 19747 h 34110"/>
                <a:gd name="connsiteX6" fmla="*/ 26058 w 46186"/>
                <a:gd name="connsiteY6" fmla="*/ 18944 h 34110"/>
                <a:gd name="connsiteX7" fmla="*/ 43242 w 46186"/>
                <a:gd name="connsiteY7" fmla="*/ 0 h 34110"/>
                <a:gd name="connsiteX8" fmla="*/ 0 w 46186"/>
                <a:gd name="connsiteY8" fmla="*/ 14047 h 34110"/>
                <a:gd name="connsiteX9" fmla="*/ 21990 w 46186"/>
                <a:gd name="connsiteY9" fmla="*/ 21379 h 3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186" h="34110">
                  <a:moveTo>
                    <a:pt x="14238" y="14367"/>
                  </a:moveTo>
                  <a:cubicBezTo>
                    <a:pt x="13729" y="15213"/>
                    <a:pt x="5761" y="15234"/>
                    <a:pt x="14238" y="14367"/>
                  </a:cubicBezTo>
                  <a:close/>
                  <a:moveTo>
                    <a:pt x="21990" y="21379"/>
                  </a:moveTo>
                  <a:cubicBezTo>
                    <a:pt x="19744" y="23559"/>
                    <a:pt x="17884" y="27101"/>
                    <a:pt x="16121" y="32757"/>
                  </a:cubicBezTo>
                  <a:cubicBezTo>
                    <a:pt x="25765" y="35507"/>
                    <a:pt x="28092" y="34070"/>
                    <a:pt x="23112" y="28413"/>
                  </a:cubicBezTo>
                  <a:cubicBezTo>
                    <a:pt x="30104" y="23668"/>
                    <a:pt x="37796" y="20766"/>
                    <a:pt x="46187" y="19747"/>
                  </a:cubicBezTo>
                  <a:cubicBezTo>
                    <a:pt x="37058" y="18922"/>
                    <a:pt x="30788" y="17436"/>
                    <a:pt x="26058" y="18944"/>
                  </a:cubicBezTo>
                  <a:cubicBezTo>
                    <a:pt x="34237" y="13076"/>
                    <a:pt x="40763" y="3221"/>
                    <a:pt x="43242" y="0"/>
                  </a:cubicBezTo>
                  <a:cubicBezTo>
                    <a:pt x="26269" y="4322"/>
                    <a:pt x="20276" y="10364"/>
                    <a:pt x="0" y="14047"/>
                  </a:cubicBezTo>
                  <a:cubicBezTo>
                    <a:pt x="7225" y="24405"/>
                    <a:pt x="14976" y="24812"/>
                    <a:pt x="21990" y="2137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3" name="Bentuk Bebas: Bentuk 32">
              <a:extLst>
                <a:ext uri="{FF2B5EF4-FFF2-40B4-BE49-F238E27FC236}">
                  <a16:creationId xmlns:a16="http://schemas.microsoft.com/office/drawing/2014/main" id="{18457A04-C356-2675-09EF-F14E9E74D640}"/>
                </a:ext>
              </a:extLst>
            </p:cNvPr>
            <p:cNvSpPr/>
            <p:nvPr/>
          </p:nvSpPr>
          <p:spPr>
            <a:xfrm>
              <a:off x="2741222" y="5165595"/>
              <a:ext cx="35817" cy="11994"/>
            </a:xfrm>
            <a:custGeom>
              <a:avLst/>
              <a:gdLst>
                <a:gd name="connsiteX0" fmla="*/ 14268 w 35817"/>
                <a:gd name="connsiteY0" fmla="*/ 6267 h 11994"/>
                <a:gd name="connsiteX1" fmla="*/ 35818 w 35817"/>
                <a:gd name="connsiteY1" fmla="*/ 1603 h 11994"/>
                <a:gd name="connsiteX2" fmla="*/ 197 w 35817"/>
                <a:gd name="connsiteY2" fmla="*/ 10123 h 11994"/>
                <a:gd name="connsiteX3" fmla="*/ 14268 w 35817"/>
                <a:gd name="connsiteY3" fmla="*/ 6267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7" h="11994">
                  <a:moveTo>
                    <a:pt x="14268" y="6267"/>
                  </a:moveTo>
                  <a:cubicBezTo>
                    <a:pt x="22681" y="18491"/>
                    <a:pt x="32661" y="8360"/>
                    <a:pt x="35818" y="1603"/>
                  </a:cubicBezTo>
                  <a:cubicBezTo>
                    <a:pt x="34630" y="-24"/>
                    <a:pt x="-3041" y="-3414"/>
                    <a:pt x="197" y="10123"/>
                  </a:cubicBezTo>
                  <a:cubicBezTo>
                    <a:pt x="4906" y="8827"/>
                    <a:pt x="9587" y="7558"/>
                    <a:pt x="14268" y="626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4" name="Bentuk Bebas: Bentuk 33">
              <a:extLst>
                <a:ext uri="{FF2B5EF4-FFF2-40B4-BE49-F238E27FC236}">
                  <a16:creationId xmlns:a16="http://schemas.microsoft.com/office/drawing/2014/main" id="{6D649C78-2D84-794F-B1FC-F11D4CE7F772}"/>
                </a:ext>
              </a:extLst>
            </p:cNvPr>
            <p:cNvSpPr/>
            <p:nvPr/>
          </p:nvSpPr>
          <p:spPr>
            <a:xfrm>
              <a:off x="2401263" y="5713359"/>
              <a:ext cx="21317" cy="14227"/>
            </a:xfrm>
            <a:custGeom>
              <a:avLst/>
              <a:gdLst>
                <a:gd name="connsiteX0" fmla="*/ 12546 w 21317"/>
                <a:gd name="connsiteY0" fmla="*/ 14227 h 14227"/>
                <a:gd name="connsiteX1" fmla="*/ 21317 w 21317"/>
                <a:gd name="connsiteY1" fmla="*/ 7003 h 14227"/>
                <a:gd name="connsiteX2" fmla="*/ 18670 w 21317"/>
                <a:gd name="connsiteY2" fmla="*/ 457 h 14227"/>
                <a:gd name="connsiteX3" fmla="*/ 0 w 21317"/>
                <a:gd name="connsiteY3" fmla="*/ 7025 h 14227"/>
                <a:gd name="connsiteX4" fmla="*/ 11722 w 21317"/>
                <a:gd name="connsiteY4" fmla="*/ 13701 h 14227"/>
                <a:gd name="connsiteX5" fmla="*/ 11315 w 21317"/>
                <a:gd name="connsiteY5" fmla="*/ 14227 h 14227"/>
                <a:gd name="connsiteX6" fmla="*/ 12188 w 21317"/>
                <a:gd name="connsiteY6" fmla="*/ 13999 h 14227"/>
                <a:gd name="connsiteX7" fmla="*/ 12546 w 21317"/>
                <a:gd name="connsiteY7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7" h="14227">
                  <a:moveTo>
                    <a:pt x="12546" y="14227"/>
                  </a:moveTo>
                  <a:cubicBezTo>
                    <a:pt x="13013" y="13549"/>
                    <a:pt x="21002" y="7345"/>
                    <a:pt x="21317" y="7003"/>
                  </a:cubicBezTo>
                  <a:cubicBezTo>
                    <a:pt x="15193" y="6412"/>
                    <a:pt x="14304" y="4232"/>
                    <a:pt x="18670" y="457"/>
                  </a:cubicBezTo>
                  <a:cubicBezTo>
                    <a:pt x="13946" y="-1170"/>
                    <a:pt x="2756" y="1667"/>
                    <a:pt x="0" y="7025"/>
                  </a:cubicBezTo>
                  <a:cubicBezTo>
                    <a:pt x="3878" y="6879"/>
                    <a:pt x="7057" y="11011"/>
                    <a:pt x="11722" y="13701"/>
                  </a:cubicBezTo>
                  <a:cubicBezTo>
                    <a:pt x="11613" y="13848"/>
                    <a:pt x="11467" y="14038"/>
                    <a:pt x="11315" y="14227"/>
                  </a:cubicBezTo>
                  <a:cubicBezTo>
                    <a:pt x="11613" y="14168"/>
                    <a:pt x="11868" y="14059"/>
                    <a:pt x="12188" y="13999"/>
                  </a:cubicBezTo>
                  <a:cubicBezTo>
                    <a:pt x="12291" y="14059"/>
                    <a:pt x="12400" y="14168"/>
                    <a:pt x="12546" y="1422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5" name="Bentuk Bebas: Bentuk 34">
              <a:extLst>
                <a:ext uri="{FF2B5EF4-FFF2-40B4-BE49-F238E27FC236}">
                  <a16:creationId xmlns:a16="http://schemas.microsoft.com/office/drawing/2014/main" id="{6EEA0B44-876B-58AA-41BC-ACB8892859F3}"/>
                </a:ext>
              </a:extLst>
            </p:cNvPr>
            <p:cNvSpPr/>
            <p:nvPr/>
          </p:nvSpPr>
          <p:spPr>
            <a:xfrm>
              <a:off x="2372462" y="5163238"/>
              <a:ext cx="17915" cy="25255"/>
            </a:xfrm>
            <a:custGeom>
              <a:avLst/>
              <a:gdLst>
                <a:gd name="connsiteX0" fmla="*/ 17915 w 17915"/>
                <a:gd name="connsiteY0" fmla="*/ 22 h 25255"/>
                <a:gd name="connsiteX1" fmla="*/ 222 w 17915"/>
                <a:gd name="connsiteY1" fmla="*/ 21292 h 25255"/>
                <a:gd name="connsiteX2" fmla="*/ 10012 w 17915"/>
                <a:gd name="connsiteY2" fmla="*/ 25252 h 25255"/>
                <a:gd name="connsiteX3" fmla="*/ 17915 w 17915"/>
                <a:gd name="connsiteY3" fmla="*/ 22 h 2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15" h="25255">
                  <a:moveTo>
                    <a:pt x="17915" y="22"/>
                  </a:moveTo>
                  <a:cubicBezTo>
                    <a:pt x="15306" y="2267"/>
                    <a:pt x="-2154" y="14513"/>
                    <a:pt x="222" y="21292"/>
                  </a:cubicBezTo>
                  <a:cubicBezTo>
                    <a:pt x="4859" y="15462"/>
                    <a:pt x="8125" y="16780"/>
                    <a:pt x="10012" y="25252"/>
                  </a:cubicBezTo>
                  <a:cubicBezTo>
                    <a:pt x="9605" y="25631"/>
                    <a:pt x="17595" y="-868"/>
                    <a:pt x="17915" y="2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6" name="Bentuk Bebas: Bentuk 35">
              <a:extLst>
                <a:ext uri="{FF2B5EF4-FFF2-40B4-BE49-F238E27FC236}">
                  <a16:creationId xmlns:a16="http://schemas.microsoft.com/office/drawing/2014/main" id="{7C9EFA58-86CC-A47E-68F9-0AEA0A62CBEA}"/>
                </a:ext>
              </a:extLst>
            </p:cNvPr>
            <p:cNvSpPr/>
            <p:nvPr/>
          </p:nvSpPr>
          <p:spPr>
            <a:xfrm>
              <a:off x="2277060" y="5746957"/>
              <a:ext cx="31378" cy="5733"/>
            </a:xfrm>
            <a:custGeom>
              <a:avLst/>
              <a:gdLst>
                <a:gd name="connsiteX0" fmla="*/ 0 w 31378"/>
                <a:gd name="connsiteY0" fmla="*/ 3044 h 5733"/>
                <a:gd name="connsiteX1" fmla="*/ 31379 w 31378"/>
                <a:gd name="connsiteY1" fmla="*/ 5734 h 5733"/>
                <a:gd name="connsiteX2" fmla="*/ 0 w 31378"/>
                <a:gd name="connsiteY2" fmla="*/ 3044 h 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378" h="5733">
                  <a:moveTo>
                    <a:pt x="0" y="3044"/>
                  </a:moveTo>
                  <a:cubicBezTo>
                    <a:pt x="10469" y="3933"/>
                    <a:pt x="20910" y="4823"/>
                    <a:pt x="31379" y="5734"/>
                  </a:cubicBezTo>
                  <a:cubicBezTo>
                    <a:pt x="25385" y="-216"/>
                    <a:pt x="6693" y="-2228"/>
                    <a:pt x="0" y="304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7" name="Bentuk Bebas: Bentuk 36">
              <a:extLst>
                <a:ext uri="{FF2B5EF4-FFF2-40B4-BE49-F238E27FC236}">
                  <a16:creationId xmlns:a16="http://schemas.microsoft.com/office/drawing/2014/main" id="{3736CEFB-51C0-63B2-B115-35FF400E9D3B}"/>
                </a:ext>
              </a:extLst>
            </p:cNvPr>
            <p:cNvSpPr/>
            <p:nvPr/>
          </p:nvSpPr>
          <p:spPr>
            <a:xfrm>
              <a:off x="2310232" y="5745093"/>
              <a:ext cx="13238" cy="8660"/>
            </a:xfrm>
            <a:custGeom>
              <a:avLst/>
              <a:gdLst>
                <a:gd name="connsiteX0" fmla="*/ 11241 w 13238"/>
                <a:gd name="connsiteY0" fmla="*/ 6882 h 8660"/>
                <a:gd name="connsiteX1" fmla="*/ 11241 w 13238"/>
                <a:gd name="connsiteY1" fmla="*/ 6882 h 8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8" h="8660">
                  <a:moveTo>
                    <a:pt x="11241" y="6882"/>
                  </a:moveTo>
                  <a:cubicBezTo>
                    <a:pt x="22513" y="-12333"/>
                    <a:pt x="-18955" y="15733"/>
                    <a:pt x="11241" y="688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8" name="Bentuk Bebas: Bentuk 37">
              <a:extLst>
                <a:ext uri="{FF2B5EF4-FFF2-40B4-BE49-F238E27FC236}">
                  <a16:creationId xmlns:a16="http://schemas.microsoft.com/office/drawing/2014/main" id="{7822A785-4BDF-ED06-F8C1-6B012EEAD6FF}"/>
                </a:ext>
              </a:extLst>
            </p:cNvPr>
            <p:cNvSpPr/>
            <p:nvPr/>
          </p:nvSpPr>
          <p:spPr>
            <a:xfrm>
              <a:off x="2955696" y="5169953"/>
              <a:ext cx="11168" cy="12370"/>
            </a:xfrm>
            <a:custGeom>
              <a:avLst/>
              <a:gdLst>
                <a:gd name="connsiteX0" fmla="*/ 6590 w 11168"/>
                <a:gd name="connsiteY0" fmla="*/ 12370 h 12370"/>
                <a:gd name="connsiteX1" fmla="*/ 0 w 11168"/>
                <a:gd name="connsiteY1" fmla="*/ 1778 h 12370"/>
                <a:gd name="connsiteX2" fmla="*/ 6590 w 11168"/>
                <a:gd name="connsiteY2" fmla="*/ 12370 h 1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68" h="12370">
                  <a:moveTo>
                    <a:pt x="6590" y="12370"/>
                  </a:moveTo>
                  <a:cubicBezTo>
                    <a:pt x="6867" y="7798"/>
                    <a:pt x="20216" y="-4578"/>
                    <a:pt x="0" y="1778"/>
                  </a:cubicBezTo>
                  <a:cubicBezTo>
                    <a:pt x="11233" y="6079"/>
                    <a:pt x="385" y="11611"/>
                    <a:pt x="6590" y="1237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9" name="Bentuk Bebas: Bentuk 38">
              <a:extLst>
                <a:ext uri="{FF2B5EF4-FFF2-40B4-BE49-F238E27FC236}">
                  <a16:creationId xmlns:a16="http://schemas.microsoft.com/office/drawing/2014/main" id="{86535B70-554C-6AF5-BB45-8CAC7BE001F5}"/>
                </a:ext>
              </a:extLst>
            </p:cNvPr>
            <p:cNvSpPr/>
            <p:nvPr/>
          </p:nvSpPr>
          <p:spPr>
            <a:xfrm>
              <a:off x="2423660" y="5715913"/>
              <a:ext cx="12904" cy="6422"/>
            </a:xfrm>
            <a:custGeom>
              <a:avLst/>
              <a:gdLst>
                <a:gd name="connsiteX0" fmla="*/ 0 w 12904"/>
                <a:gd name="connsiteY0" fmla="*/ 1569 h 6422"/>
                <a:gd name="connsiteX1" fmla="*/ 12904 w 12904"/>
                <a:gd name="connsiteY1" fmla="*/ 6423 h 6422"/>
                <a:gd name="connsiteX2" fmla="*/ 0 w 12904"/>
                <a:gd name="connsiteY2" fmla="*/ 1569 h 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04" h="6422">
                  <a:moveTo>
                    <a:pt x="0" y="1569"/>
                  </a:moveTo>
                  <a:cubicBezTo>
                    <a:pt x="2164" y="1656"/>
                    <a:pt x="6422" y="3223"/>
                    <a:pt x="12904" y="6423"/>
                  </a:cubicBezTo>
                  <a:cubicBezTo>
                    <a:pt x="11526" y="5067"/>
                    <a:pt x="3352" y="-3453"/>
                    <a:pt x="0" y="156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0" name="Bentuk Bebas: Bentuk 39">
              <a:extLst>
                <a:ext uri="{FF2B5EF4-FFF2-40B4-BE49-F238E27FC236}">
                  <a16:creationId xmlns:a16="http://schemas.microsoft.com/office/drawing/2014/main" id="{24508F68-225E-C12D-5C34-FD088D1B7125}"/>
                </a:ext>
              </a:extLst>
            </p:cNvPr>
            <p:cNvSpPr/>
            <p:nvPr/>
          </p:nvSpPr>
          <p:spPr>
            <a:xfrm>
              <a:off x="2421969" y="5717481"/>
              <a:ext cx="1690" cy="2881"/>
            </a:xfrm>
            <a:custGeom>
              <a:avLst/>
              <a:gdLst>
                <a:gd name="connsiteX0" fmla="*/ 612 w 1690"/>
                <a:gd name="connsiteY0" fmla="*/ 2881 h 2881"/>
                <a:gd name="connsiteX1" fmla="*/ 1691 w 1690"/>
                <a:gd name="connsiteY1" fmla="*/ 1 h 2881"/>
                <a:gd name="connsiteX2" fmla="*/ 612 w 1690"/>
                <a:gd name="connsiteY2" fmla="*/ 2881 h 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0" h="2881">
                  <a:moveTo>
                    <a:pt x="612" y="2881"/>
                  </a:moveTo>
                  <a:cubicBezTo>
                    <a:pt x="866" y="1634"/>
                    <a:pt x="1224" y="701"/>
                    <a:pt x="1691" y="1"/>
                  </a:cubicBezTo>
                  <a:cubicBezTo>
                    <a:pt x="-88" y="-42"/>
                    <a:pt x="-490" y="869"/>
                    <a:pt x="612" y="288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1" name="Bentuk Bebas: Bentuk 40">
              <a:extLst>
                <a:ext uri="{FF2B5EF4-FFF2-40B4-BE49-F238E27FC236}">
                  <a16:creationId xmlns:a16="http://schemas.microsoft.com/office/drawing/2014/main" id="{CEBC0607-5D1F-5B96-1E26-645123315DDA}"/>
                </a:ext>
              </a:extLst>
            </p:cNvPr>
            <p:cNvSpPr/>
            <p:nvPr/>
          </p:nvSpPr>
          <p:spPr>
            <a:xfrm>
              <a:off x="2533253" y="5177811"/>
              <a:ext cx="13187" cy="7668"/>
            </a:xfrm>
            <a:custGeom>
              <a:avLst/>
              <a:gdLst>
                <a:gd name="connsiteX0" fmla="*/ 311 w 13187"/>
                <a:gd name="connsiteY0" fmla="*/ 7669 h 7668"/>
                <a:gd name="connsiteX1" fmla="*/ 8149 w 13187"/>
                <a:gd name="connsiteY1" fmla="*/ 0 h 7668"/>
                <a:gd name="connsiteX2" fmla="*/ 311 w 13187"/>
                <a:gd name="connsiteY2" fmla="*/ 7669 h 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87" h="7668">
                  <a:moveTo>
                    <a:pt x="311" y="7669"/>
                  </a:moveTo>
                  <a:cubicBezTo>
                    <a:pt x="5079" y="2500"/>
                    <a:pt x="21308" y="9833"/>
                    <a:pt x="8149" y="0"/>
                  </a:cubicBezTo>
                  <a:cubicBezTo>
                    <a:pt x="2958" y="5109"/>
                    <a:pt x="-1191" y="-2202"/>
                    <a:pt x="311" y="766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2" name="Bentuk Bebas: Bentuk 41">
              <a:extLst>
                <a:ext uri="{FF2B5EF4-FFF2-40B4-BE49-F238E27FC236}">
                  <a16:creationId xmlns:a16="http://schemas.microsoft.com/office/drawing/2014/main" id="{FA76BF31-BBF7-CE43-6B9C-F247D3EF79D4}"/>
                </a:ext>
              </a:extLst>
            </p:cNvPr>
            <p:cNvSpPr/>
            <p:nvPr/>
          </p:nvSpPr>
          <p:spPr>
            <a:xfrm>
              <a:off x="2629865" y="5188853"/>
              <a:ext cx="17986" cy="4767"/>
            </a:xfrm>
            <a:custGeom>
              <a:avLst/>
              <a:gdLst>
                <a:gd name="connsiteX0" fmla="*/ 17987 w 17986"/>
                <a:gd name="connsiteY0" fmla="*/ 0 h 4767"/>
                <a:gd name="connsiteX1" fmla="*/ 0 w 17986"/>
                <a:gd name="connsiteY1" fmla="*/ 0 h 4767"/>
                <a:gd name="connsiteX2" fmla="*/ 17987 w 17986"/>
                <a:gd name="connsiteY2" fmla="*/ 0 h 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6" h="4767">
                  <a:moveTo>
                    <a:pt x="17987" y="0"/>
                  </a:moveTo>
                  <a:cubicBezTo>
                    <a:pt x="11993" y="0"/>
                    <a:pt x="5994" y="0"/>
                    <a:pt x="0" y="0"/>
                  </a:cubicBezTo>
                  <a:cubicBezTo>
                    <a:pt x="4535" y="3894"/>
                    <a:pt x="13582" y="8428"/>
                    <a:pt x="1798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3" name="Bentuk Bebas: Bentuk 42">
              <a:extLst>
                <a:ext uri="{FF2B5EF4-FFF2-40B4-BE49-F238E27FC236}">
                  <a16:creationId xmlns:a16="http://schemas.microsoft.com/office/drawing/2014/main" id="{EC413B88-48EA-BFE9-0CE5-C87873C9D366}"/>
                </a:ext>
              </a:extLst>
            </p:cNvPr>
            <p:cNvSpPr/>
            <p:nvPr/>
          </p:nvSpPr>
          <p:spPr>
            <a:xfrm>
              <a:off x="2412285" y="5149968"/>
              <a:ext cx="10398" cy="8058"/>
            </a:xfrm>
            <a:custGeom>
              <a:avLst/>
              <a:gdLst>
                <a:gd name="connsiteX0" fmla="*/ 5039 w 10398"/>
                <a:gd name="connsiteY0" fmla="*/ 8059 h 8058"/>
                <a:gd name="connsiteX1" fmla="*/ 5039 w 10398"/>
                <a:gd name="connsiteY1" fmla="*/ 8059 h 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8" h="8058">
                  <a:moveTo>
                    <a:pt x="5039" y="8059"/>
                  </a:moveTo>
                  <a:cubicBezTo>
                    <a:pt x="23368" y="-5332"/>
                    <a:pt x="-12649" y="325"/>
                    <a:pt x="5039" y="805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4" name="Bentuk Bebas: Bentuk 43">
              <a:extLst>
                <a:ext uri="{FF2B5EF4-FFF2-40B4-BE49-F238E27FC236}">
                  <a16:creationId xmlns:a16="http://schemas.microsoft.com/office/drawing/2014/main" id="{9DA7399F-59BD-EEA9-E349-321E775203F5}"/>
                </a:ext>
              </a:extLst>
            </p:cNvPr>
            <p:cNvSpPr/>
            <p:nvPr/>
          </p:nvSpPr>
          <p:spPr>
            <a:xfrm>
              <a:off x="2493552" y="5719603"/>
              <a:ext cx="6861" cy="24761"/>
            </a:xfrm>
            <a:custGeom>
              <a:avLst/>
              <a:gdLst>
                <a:gd name="connsiteX0" fmla="*/ 2510 w 6861"/>
                <a:gd name="connsiteY0" fmla="*/ 0 h 24761"/>
                <a:gd name="connsiteX1" fmla="*/ 1219 w 6861"/>
                <a:gd name="connsiteY1" fmla="*/ 12561 h 24761"/>
                <a:gd name="connsiteX2" fmla="*/ 2510 w 6861"/>
                <a:gd name="connsiteY2" fmla="*/ 0 h 24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61" h="24761">
                  <a:moveTo>
                    <a:pt x="2510" y="0"/>
                  </a:moveTo>
                  <a:cubicBezTo>
                    <a:pt x="-2789" y="6671"/>
                    <a:pt x="2087" y="8260"/>
                    <a:pt x="1219" y="12561"/>
                  </a:cubicBezTo>
                  <a:cubicBezTo>
                    <a:pt x="4376" y="12539"/>
                    <a:pt x="11433" y="47091"/>
                    <a:pt x="251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5" name="Bentuk Bebas: Bentuk 44">
              <a:extLst>
                <a:ext uri="{FF2B5EF4-FFF2-40B4-BE49-F238E27FC236}">
                  <a16:creationId xmlns:a16="http://schemas.microsoft.com/office/drawing/2014/main" id="{88DAEC08-7E86-04AA-B615-0F99EDF9A1F2}"/>
                </a:ext>
              </a:extLst>
            </p:cNvPr>
            <p:cNvSpPr/>
            <p:nvPr/>
          </p:nvSpPr>
          <p:spPr>
            <a:xfrm>
              <a:off x="2491652" y="5732164"/>
              <a:ext cx="3118" cy="2630"/>
            </a:xfrm>
            <a:custGeom>
              <a:avLst/>
              <a:gdLst>
                <a:gd name="connsiteX0" fmla="*/ 2040 w 3118"/>
                <a:gd name="connsiteY0" fmla="*/ 2587 h 2630"/>
                <a:gd name="connsiteX1" fmla="*/ 0 w 3118"/>
                <a:gd name="connsiteY1" fmla="*/ 2630 h 2630"/>
                <a:gd name="connsiteX2" fmla="*/ 2040 w 3118"/>
                <a:gd name="connsiteY2" fmla="*/ 2609 h 2630"/>
                <a:gd name="connsiteX3" fmla="*/ 2040 w 3118"/>
                <a:gd name="connsiteY3" fmla="*/ 2630 h 2630"/>
                <a:gd name="connsiteX4" fmla="*/ 2040 w 3118"/>
                <a:gd name="connsiteY4" fmla="*/ 2609 h 2630"/>
                <a:gd name="connsiteX5" fmla="*/ 2040 w 3118"/>
                <a:gd name="connsiteY5" fmla="*/ 2587 h 2630"/>
                <a:gd name="connsiteX6" fmla="*/ 3119 w 3118"/>
                <a:gd name="connsiteY6" fmla="*/ 0 h 2630"/>
                <a:gd name="connsiteX7" fmla="*/ 2040 w 3118"/>
                <a:gd name="connsiteY7" fmla="*/ 2587 h 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8" h="2630">
                  <a:moveTo>
                    <a:pt x="2040" y="2587"/>
                  </a:moveTo>
                  <a:cubicBezTo>
                    <a:pt x="1741" y="2587"/>
                    <a:pt x="510" y="2565"/>
                    <a:pt x="0" y="2630"/>
                  </a:cubicBezTo>
                  <a:cubicBezTo>
                    <a:pt x="1340" y="2630"/>
                    <a:pt x="1866" y="2609"/>
                    <a:pt x="2040" y="2609"/>
                  </a:cubicBezTo>
                  <a:cubicBezTo>
                    <a:pt x="2040" y="2609"/>
                    <a:pt x="2040" y="2609"/>
                    <a:pt x="2040" y="2630"/>
                  </a:cubicBezTo>
                  <a:cubicBezTo>
                    <a:pt x="2040" y="2609"/>
                    <a:pt x="2040" y="2609"/>
                    <a:pt x="2040" y="2609"/>
                  </a:cubicBezTo>
                  <a:cubicBezTo>
                    <a:pt x="2099" y="2609"/>
                    <a:pt x="2099" y="2587"/>
                    <a:pt x="2040" y="2587"/>
                  </a:cubicBezTo>
                  <a:cubicBezTo>
                    <a:pt x="2674" y="1589"/>
                    <a:pt x="2945" y="765"/>
                    <a:pt x="3119" y="0"/>
                  </a:cubicBezTo>
                  <a:cubicBezTo>
                    <a:pt x="2652" y="0"/>
                    <a:pt x="2267" y="743"/>
                    <a:pt x="2040" y="258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6" name="Bentuk Bebas: Bentuk 45">
              <a:extLst>
                <a:ext uri="{FF2B5EF4-FFF2-40B4-BE49-F238E27FC236}">
                  <a16:creationId xmlns:a16="http://schemas.microsoft.com/office/drawing/2014/main" id="{4B5B840D-884B-4FAD-78CD-B8F91C0FB976}"/>
                </a:ext>
              </a:extLst>
            </p:cNvPr>
            <p:cNvSpPr/>
            <p:nvPr/>
          </p:nvSpPr>
          <p:spPr>
            <a:xfrm>
              <a:off x="2463542" y="5732120"/>
              <a:ext cx="8642" cy="3052"/>
            </a:xfrm>
            <a:custGeom>
              <a:avLst/>
              <a:gdLst>
                <a:gd name="connsiteX0" fmla="*/ 8643 w 8642"/>
                <a:gd name="connsiteY0" fmla="*/ 0 h 3052"/>
                <a:gd name="connsiteX1" fmla="*/ 8643 w 8642"/>
                <a:gd name="connsiteY1" fmla="*/ 0 h 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42" h="3052">
                  <a:moveTo>
                    <a:pt x="8643" y="0"/>
                  </a:moveTo>
                  <a:cubicBezTo>
                    <a:pt x="-9262" y="1719"/>
                    <a:pt x="5741" y="5911"/>
                    <a:pt x="864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7" name="Bentuk Bebas: Bentuk 46">
              <a:extLst>
                <a:ext uri="{FF2B5EF4-FFF2-40B4-BE49-F238E27FC236}">
                  <a16:creationId xmlns:a16="http://schemas.microsoft.com/office/drawing/2014/main" id="{AFE5B3F5-F6F1-3B23-FF7E-4DAC6277739E}"/>
                </a:ext>
              </a:extLst>
            </p:cNvPr>
            <p:cNvSpPr/>
            <p:nvPr/>
          </p:nvSpPr>
          <p:spPr>
            <a:xfrm>
              <a:off x="2332571" y="5335444"/>
              <a:ext cx="11190" cy="5535"/>
            </a:xfrm>
            <a:custGeom>
              <a:avLst/>
              <a:gdLst>
                <a:gd name="connsiteX0" fmla="*/ 11190 w 11190"/>
                <a:gd name="connsiteY0" fmla="*/ 1131 h 5535"/>
                <a:gd name="connsiteX1" fmla="*/ 0 w 11190"/>
                <a:gd name="connsiteY1" fmla="*/ 5535 h 5535"/>
                <a:gd name="connsiteX2" fmla="*/ 11190 w 11190"/>
                <a:gd name="connsiteY2" fmla="*/ 1131 h 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0" h="5535">
                  <a:moveTo>
                    <a:pt x="11190" y="1131"/>
                  </a:moveTo>
                  <a:cubicBezTo>
                    <a:pt x="6444" y="-1244"/>
                    <a:pt x="2777" y="74"/>
                    <a:pt x="0" y="5535"/>
                  </a:cubicBezTo>
                  <a:cubicBezTo>
                    <a:pt x="3645" y="4223"/>
                    <a:pt x="8136" y="6853"/>
                    <a:pt x="11190" y="113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8" name="Bentuk Bebas: Bentuk 47">
              <a:extLst>
                <a:ext uri="{FF2B5EF4-FFF2-40B4-BE49-F238E27FC236}">
                  <a16:creationId xmlns:a16="http://schemas.microsoft.com/office/drawing/2014/main" id="{D014DA2D-A171-6D9C-505D-F6757B46CD48}"/>
                </a:ext>
              </a:extLst>
            </p:cNvPr>
            <p:cNvSpPr/>
            <p:nvPr/>
          </p:nvSpPr>
          <p:spPr>
            <a:xfrm>
              <a:off x="2838441" y="5175718"/>
              <a:ext cx="10935" cy="3843"/>
            </a:xfrm>
            <a:custGeom>
              <a:avLst/>
              <a:gdLst>
                <a:gd name="connsiteX0" fmla="*/ 10935 w 10935"/>
                <a:gd name="connsiteY0" fmla="*/ 0 h 3843"/>
                <a:gd name="connsiteX1" fmla="*/ 0 w 10935"/>
                <a:gd name="connsiteY1" fmla="*/ 0 h 3843"/>
                <a:gd name="connsiteX2" fmla="*/ 10935 w 10935"/>
                <a:gd name="connsiteY2" fmla="*/ 0 h 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35" h="3843">
                  <a:moveTo>
                    <a:pt x="10935" y="0"/>
                  </a:moveTo>
                  <a:cubicBezTo>
                    <a:pt x="7160" y="0"/>
                    <a:pt x="3813" y="0"/>
                    <a:pt x="0" y="0"/>
                  </a:cubicBezTo>
                  <a:cubicBezTo>
                    <a:pt x="4876" y="5125"/>
                    <a:pt x="4876" y="5125"/>
                    <a:pt x="10935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9" name="Bentuk Bebas: Bentuk 48">
              <a:extLst>
                <a:ext uri="{FF2B5EF4-FFF2-40B4-BE49-F238E27FC236}">
                  <a16:creationId xmlns:a16="http://schemas.microsoft.com/office/drawing/2014/main" id="{07E907B9-3F41-0BF5-B4E6-660699080D30}"/>
                </a:ext>
              </a:extLst>
            </p:cNvPr>
            <p:cNvSpPr/>
            <p:nvPr/>
          </p:nvSpPr>
          <p:spPr>
            <a:xfrm>
              <a:off x="2930178" y="5189451"/>
              <a:ext cx="9055" cy="3213"/>
            </a:xfrm>
            <a:custGeom>
              <a:avLst/>
              <a:gdLst>
                <a:gd name="connsiteX0" fmla="*/ 9056 w 9055"/>
                <a:gd name="connsiteY0" fmla="*/ 15 h 3213"/>
                <a:gd name="connsiteX1" fmla="*/ 9056 w 9055"/>
                <a:gd name="connsiteY1" fmla="*/ 15 h 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55" h="3213">
                  <a:moveTo>
                    <a:pt x="9056" y="15"/>
                  </a:moveTo>
                  <a:cubicBezTo>
                    <a:pt x="3800" y="-386"/>
                    <a:pt x="-8383" y="7407"/>
                    <a:pt x="9056" y="1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0" name="Bentuk Bebas: Bentuk 49">
              <a:extLst>
                <a:ext uri="{FF2B5EF4-FFF2-40B4-BE49-F238E27FC236}">
                  <a16:creationId xmlns:a16="http://schemas.microsoft.com/office/drawing/2014/main" id="{7A55F389-29B9-7334-A293-E8614240FABE}"/>
                </a:ext>
              </a:extLst>
            </p:cNvPr>
            <p:cNvSpPr/>
            <p:nvPr/>
          </p:nvSpPr>
          <p:spPr>
            <a:xfrm>
              <a:off x="2344678" y="5256429"/>
              <a:ext cx="8532" cy="6471"/>
            </a:xfrm>
            <a:custGeom>
              <a:avLst/>
              <a:gdLst>
                <a:gd name="connsiteX0" fmla="*/ 8532 w 8532"/>
                <a:gd name="connsiteY0" fmla="*/ 0 h 6471"/>
                <a:gd name="connsiteX1" fmla="*/ 8532 w 8532"/>
                <a:gd name="connsiteY1" fmla="*/ 0 h 6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32" h="6471">
                  <a:moveTo>
                    <a:pt x="8532" y="0"/>
                  </a:moveTo>
                  <a:cubicBezTo>
                    <a:pt x="-10452" y="12056"/>
                    <a:pt x="8109" y="4387"/>
                    <a:pt x="853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1" name="Bentuk Bebas: Bentuk 50">
              <a:extLst>
                <a:ext uri="{FF2B5EF4-FFF2-40B4-BE49-F238E27FC236}">
                  <a16:creationId xmlns:a16="http://schemas.microsoft.com/office/drawing/2014/main" id="{57258D77-5531-771C-AA20-08DC522573EB}"/>
                </a:ext>
              </a:extLst>
            </p:cNvPr>
            <p:cNvSpPr/>
            <p:nvPr/>
          </p:nvSpPr>
          <p:spPr>
            <a:xfrm>
              <a:off x="2523539" y="5160090"/>
              <a:ext cx="7145" cy="2163"/>
            </a:xfrm>
            <a:custGeom>
              <a:avLst/>
              <a:gdLst>
                <a:gd name="connsiteX0" fmla="*/ 7145 w 7145"/>
                <a:gd name="connsiteY0" fmla="*/ 692 h 2163"/>
                <a:gd name="connsiteX1" fmla="*/ 7145 w 7145"/>
                <a:gd name="connsiteY1" fmla="*/ 692 h 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" h="2163">
                  <a:moveTo>
                    <a:pt x="7145" y="692"/>
                  </a:moveTo>
                  <a:cubicBezTo>
                    <a:pt x="-7028" y="-2188"/>
                    <a:pt x="3668" y="5139"/>
                    <a:pt x="7145" y="69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2" name="Bentuk Bebas: Bentuk 51">
              <a:extLst>
                <a:ext uri="{FF2B5EF4-FFF2-40B4-BE49-F238E27FC236}">
                  <a16:creationId xmlns:a16="http://schemas.microsoft.com/office/drawing/2014/main" id="{0659349C-6ADC-A24B-95DE-74F22DFE274F}"/>
                </a:ext>
              </a:extLst>
            </p:cNvPr>
            <p:cNvSpPr/>
            <p:nvPr/>
          </p:nvSpPr>
          <p:spPr>
            <a:xfrm>
              <a:off x="2281263" y="5481994"/>
              <a:ext cx="8234" cy="6691"/>
            </a:xfrm>
            <a:custGeom>
              <a:avLst/>
              <a:gdLst>
                <a:gd name="connsiteX0" fmla="*/ 5669 w 8234"/>
                <a:gd name="connsiteY0" fmla="*/ 6691 h 6691"/>
                <a:gd name="connsiteX1" fmla="*/ 5669 w 8234"/>
                <a:gd name="connsiteY1" fmla="*/ 6691 h 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34" h="6691">
                  <a:moveTo>
                    <a:pt x="5669" y="6691"/>
                  </a:moveTo>
                  <a:cubicBezTo>
                    <a:pt x="16458" y="-1910"/>
                    <a:pt x="-11363" y="-2545"/>
                    <a:pt x="5669" y="669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3" name="Bentuk Bebas: Bentuk 52">
              <a:extLst>
                <a:ext uri="{FF2B5EF4-FFF2-40B4-BE49-F238E27FC236}">
                  <a16:creationId xmlns:a16="http://schemas.microsoft.com/office/drawing/2014/main" id="{FDDC8D0C-1608-756C-F8EA-F885611BDBEC}"/>
                </a:ext>
              </a:extLst>
            </p:cNvPr>
            <p:cNvSpPr/>
            <p:nvPr/>
          </p:nvSpPr>
          <p:spPr>
            <a:xfrm>
              <a:off x="2320345" y="5335989"/>
              <a:ext cx="6442" cy="9846"/>
            </a:xfrm>
            <a:custGeom>
              <a:avLst/>
              <a:gdLst>
                <a:gd name="connsiteX0" fmla="*/ 0 w 6442"/>
                <a:gd name="connsiteY0" fmla="*/ 7789 h 9846"/>
                <a:gd name="connsiteX1" fmla="*/ 0 w 6442"/>
                <a:gd name="connsiteY1" fmla="*/ 7789 h 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42" h="9846">
                  <a:moveTo>
                    <a:pt x="0" y="7789"/>
                  </a:moveTo>
                  <a:cubicBezTo>
                    <a:pt x="6401" y="17958"/>
                    <a:pt x="10534" y="-14013"/>
                    <a:pt x="0" y="778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4" name="Bentuk Bebas: Bentuk 53">
              <a:extLst>
                <a:ext uri="{FF2B5EF4-FFF2-40B4-BE49-F238E27FC236}">
                  <a16:creationId xmlns:a16="http://schemas.microsoft.com/office/drawing/2014/main" id="{038A69C7-8D34-C5C4-AD3B-2174189D9A04}"/>
                </a:ext>
              </a:extLst>
            </p:cNvPr>
            <p:cNvSpPr/>
            <p:nvPr/>
          </p:nvSpPr>
          <p:spPr>
            <a:xfrm>
              <a:off x="2521290" y="5177833"/>
              <a:ext cx="6774" cy="5706"/>
            </a:xfrm>
            <a:custGeom>
              <a:avLst/>
              <a:gdLst>
                <a:gd name="connsiteX0" fmla="*/ 260 w 6774"/>
                <a:gd name="connsiteY0" fmla="*/ 0 h 5706"/>
                <a:gd name="connsiteX1" fmla="*/ 260 w 6774"/>
                <a:gd name="connsiteY1" fmla="*/ 0 h 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74" h="5706">
                  <a:moveTo>
                    <a:pt x="260" y="0"/>
                  </a:moveTo>
                  <a:cubicBezTo>
                    <a:pt x="-2366" y="6546"/>
                    <a:pt x="16153" y="8601"/>
                    <a:pt x="26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5" name="Bentuk Bebas: Bentuk 54">
              <a:extLst>
                <a:ext uri="{FF2B5EF4-FFF2-40B4-BE49-F238E27FC236}">
                  <a16:creationId xmlns:a16="http://schemas.microsoft.com/office/drawing/2014/main" id="{30159410-195D-34DE-AF64-B5E460EB83B6}"/>
                </a:ext>
              </a:extLst>
            </p:cNvPr>
            <p:cNvSpPr/>
            <p:nvPr/>
          </p:nvSpPr>
          <p:spPr>
            <a:xfrm>
              <a:off x="2294447" y="5368715"/>
              <a:ext cx="9078" cy="7670"/>
            </a:xfrm>
            <a:custGeom>
              <a:avLst/>
              <a:gdLst>
                <a:gd name="connsiteX0" fmla="*/ 7147 w 9078"/>
                <a:gd name="connsiteY0" fmla="*/ 2478 h 7670"/>
                <a:gd name="connsiteX1" fmla="*/ 9078 w 9078"/>
                <a:gd name="connsiteY1" fmla="*/ 0 h 7670"/>
                <a:gd name="connsiteX2" fmla="*/ 7191 w 9078"/>
                <a:gd name="connsiteY2" fmla="*/ 2435 h 7670"/>
                <a:gd name="connsiteX3" fmla="*/ 7147 w 9078"/>
                <a:gd name="connsiteY3" fmla="*/ 2478 h 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78" h="7670">
                  <a:moveTo>
                    <a:pt x="7147" y="2478"/>
                  </a:moveTo>
                  <a:cubicBezTo>
                    <a:pt x="6936" y="2793"/>
                    <a:pt x="8422" y="971"/>
                    <a:pt x="9078" y="0"/>
                  </a:cubicBezTo>
                  <a:cubicBezTo>
                    <a:pt x="7847" y="1546"/>
                    <a:pt x="7359" y="2224"/>
                    <a:pt x="7191" y="2435"/>
                  </a:cubicBezTo>
                  <a:cubicBezTo>
                    <a:pt x="-859" y="4106"/>
                    <a:pt x="-3804" y="13304"/>
                    <a:pt x="7147" y="247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6" name="Bentuk Bebas: Bentuk 55">
              <a:extLst>
                <a:ext uri="{FF2B5EF4-FFF2-40B4-BE49-F238E27FC236}">
                  <a16:creationId xmlns:a16="http://schemas.microsoft.com/office/drawing/2014/main" id="{643EF731-B4FB-2DB1-2C4D-F7A1E1294A1F}"/>
                </a:ext>
              </a:extLst>
            </p:cNvPr>
            <p:cNvSpPr/>
            <p:nvPr/>
          </p:nvSpPr>
          <p:spPr>
            <a:xfrm>
              <a:off x="2548562" y="5159930"/>
              <a:ext cx="5023" cy="8710"/>
            </a:xfrm>
            <a:custGeom>
              <a:avLst/>
              <a:gdLst>
                <a:gd name="connsiteX0" fmla="*/ 5023 w 5023"/>
                <a:gd name="connsiteY0" fmla="*/ 8711 h 8710"/>
                <a:gd name="connsiteX1" fmla="*/ 5023 w 5023"/>
                <a:gd name="connsiteY1" fmla="*/ 8711 h 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23" h="8710">
                  <a:moveTo>
                    <a:pt x="5023" y="8711"/>
                  </a:moveTo>
                  <a:cubicBezTo>
                    <a:pt x="852" y="-8595"/>
                    <a:pt x="-3807" y="4518"/>
                    <a:pt x="5023" y="871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7" name="Bentuk Bebas: Bentuk 56">
              <a:extLst>
                <a:ext uri="{FF2B5EF4-FFF2-40B4-BE49-F238E27FC236}">
                  <a16:creationId xmlns:a16="http://schemas.microsoft.com/office/drawing/2014/main" id="{63F2A651-489C-3466-8D88-C67327950112}"/>
                </a:ext>
              </a:extLst>
            </p:cNvPr>
            <p:cNvSpPr/>
            <p:nvPr/>
          </p:nvSpPr>
          <p:spPr>
            <a:xfrm>
              <a:off x="2362130" y="5179953"/>
              <a:ext cx="1717" cy="6855"/>
            </a:xfrm>
            <a:custGeom>
              <a:avLst/>
              <a:gdLst>
                <a:gd name="connsiteX0" fmla="*/ 1717 w 1717"/>
                <a:gd name="connsiteY0" fmla="*/ 0 h 6855"/>
                <a:gd name="connsiteX1" fmla="*/ 1717 w 1717"/>
                <a:gd name="connsiteY1" fmla="*/ 0 h 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7" h="6855">
                  <a:moveTo>
                    <a:pt x="1717" y="0"/>
                  </a:moveTo>
                  <a:cubicBezTo>
                    <a:pt x="-658" y="9133"/>
                    <a:pt x="-485" y="9149"/>
                    <a:pt x="171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8" name="Bentuk Bebas: Bentuk 57">
              <a:extLst>
                <a:ext uri="{FF2B5EF4-FFF2-40B4-BE49-F238E27FC236}">
                  <a16:creationId xmlns:a16="http://schemas.microsoft.com/office/drawing/2014/main" id="{E5662635-96B0-E38E-AE2F-8399CC1F85AA}"/>
                </a:ext>
              </a:extLst>
            </p:cNvPr>
            <p:cNvSpPr/>
            <p:nvPr/>
          </p:nvSpPr>
          <p:spPr>
            <a:xfrm>
              <a:off x="2467031" y="5167766"/>
              <a:ext cx="8867" cy="5422"/>
            </a:xfrm>
            <a:custGeom>
              <a:avLst/>
              <a:gdLst>
                <a:gd name="connsiteX0" fmla="*/ 0 w 8867"/>
                <a:gd name="connsiteY0" fmla="*/ 4329 h 5422"/>
                <a:gd name="connsiteX1" fmla="*/ 0 w 8867"/>
                <a:gd name="connsiteY1" fmla="*/ 4329 h 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67" h="5422">
                  <a:moveTo>
                    <a:pt x="0" y="4329"/>
                  </a:moveTo>
                  <a:cubicBezTo>
                    <a:pt x="1866" y="9812"/>
                    <a:pt x="18985" y="-7727"/>
                    <a:pt x="0" y="432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9" name="Bentuk Bebas: Bentuk 58">
              <a:extLst>
                <a:ext uri="{FF2B5EF4-FFF2-40B4-BE49-F238E27FC236}">
                  <a16:creationId xmlns:a16="http://schemas.microsoft.com/office/drawing/2014/main" id="{57F873A9-3425-2247-6681-85CD12BBC59F}"/>
                </a:ext>
              </a:extLst>
            </p:cNvPr>
            <p:cNvSpPr/>
            <p:nvPr/>
          </p:nvSpPr>
          <p:spPr>
            <a:xfrm>
              <a:off x="2468832" y="5705717"/>
              <a:ext cx="8706" cy="2675"/>
            </a:xfrm>
            <a:custGeom>
              <a:avLst/>
              <a:gdLst>
                <a:gd name="connsiteX0" fmla="*/ 0 w 8706"/>
                <a:gd name="connsiteY0" fmla="*/ 2676 h 2675"/>
                <a:gd name="connsiteX1" fmla="*/ 0 w 8706"/>
                <a:gd name="connsiteY1" fmla="*/ 2676 h 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06" h="2675">
                  <a:moveTo>
                    <a:pt x="0" y="2676"/>
                  </a:moveTo>
                  <a:cubicBezTo>
                    <a:pt x="17292" y="2171"/>
                    <a:pt x="4198" y="-3084"/>
                    <a:pt x="0" y="267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0" name="Bentuk Bebas: Bentuk 59">
              <a:extLst>
                <a:ext uri="{FF2B5EF4-FFF2-40B4-BE49-F238E27FC236}">
                  <a16:creationId xmlns:a16="http://schemas.microsoft.com/office/drawing/2014/main" id="{DAF42804-7056-DF3D-E58A-2E62F4D3958D}"/>
                </a:ext>
              </a:extLst>
            </p:cNvPr>
            <p:cNvSpPr/>
            <p:nvPr/>
          </p:nvSpPr>
          <p:spPr>
            <a:xfrm>
              <a:off x="2345410" y="5324183"/>
              <a:ext cx="4832" cy="7846"/>
            </a:xfrm>
            <a:custGeom>
              <a:avLst/>
              <a:gdLst>
                <a:gd name="connsiteX0" fmla="*/ 3586 w 4832"/>
                <a:gd name="connsiteY0" fmla="*/ 0 h 7846"/>
                <a:gd name="connsiteX1" fmla="*/ 3586 w 4832"/>
                <a:gd name="connsiteY1" fmla="*/ 0 h 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2" h="7846">
                  <a:moveTo>
                    <a:pt x="3586" y="0"/>
                  </a:moveTo>
                  <a:cubicBezTo>
                    <a:pt x="-6796" y="13618"/>
                    <a:pt x="9243" y="6758"/>
                    <a:pt x="3586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1" name="Bentuk Bebas: Bentuk 60">
              <a:extLst>
                <a:ext uri="{FF2B5EF4-FFF2-40B4-BE49-F238E27FC236}">
                  <a16:creationId xmlns:a16="http://schemas.microsoft.com/office/drawing/2014/main" id="{D00165A2-F374-C424-9D6D-206E56A52A5F}"/>
                </a:ext>
              </a:extLst>
            </p:cNvPr>
            <p:cNvSpPr/>
            <p:nvPr/>
          </p:nvSpPr>
          <p:spPr>
            <a:xfrm>
              <a:off x="2333531" y="5323332"/>
              <a:ext cx="5505" cy="6002"/>
            </a:xfrm>
            <a:custGeom>
              <a:avLst/>
              <a:gdLst>
                <a:gd name="connsiteX0" fmla="*/ 5506 w 5505"/>
                <a:gd name="connsiteY0" fmla="*/ 0 h 6002"/>
                <a:gd name="connsiteX1" fmla="*/ 5506 w 5505"/>
                <a:gd name="connsiteY1" fmla="*/ 0 h 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5" h="6002">
                  <a:moveTo>
                    <a:pt x="5506" y="0"/>
                  </a:moveTo>
                  <a:cubicBezTo>
                    <a:pt x="-5961" y="8878"/>
                    <a:pt x="3765" y="7077"/>
                    <a:pt x="5506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2" name="Bentuk Bebas: Bentuk 61">
              <a:extLst>
                <a:ext uri="{FF2B5EF4-FFF2-40B4-BE49-F238E27FC236}">
                  <a16:creationId xmlns:a16="http://schemas.microsoft.com/office/drawing/2014/main" id="{8B9D9275-8BD1-7D3E-0EF4-D6A90F165804}"/>
                </a:ext>
              </a:extLst>
            </p:cNvPr>
            <p:cNvSpPr/>
            <p:nvPr/>
          </p:nvSpPr>
          <p:spPr>
            <a:xfrm>
              <a:off x="2974637" y="5169763"/>
              <a:ext cx="10511" cy="4854"/>
            </a:xfrm>
            <a:custGeom>
              <a:avLst/>
              <a:gdLst>
                <a:gd name="connsiteX0" fmla="*/ 10512 w 10511"/>
                <a:gd name="connsiteY0" fmla="*/ 0 h 4854"/>
                <a:gd name="connsiteX1" fmla="*/ 0 w 10511"/>
                <a:gd name="connsiteY1" fmla="*/ 4556 h 4854"/>
                <a:gd name="connsiteX2" fmla="*/ 10512 w 10511"/>
                <a:gd name="connsiteY2" fmla="*/ 0 h 4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1" h="4854">
                  <a:moveTo>
                    <a:pt x="10512" y="0"/>
                  </a:moveTo>
                  <a:cubicBezTo>
                    <a:pt x="6677" y="1654"/>
                    <a:pt x="4112" y="2755"/>
                    <a:pt x="0" y="4556"/>
                  </a:cubicBezTo>
                  <a:cubicBezTo>
                    <a:pt x="7035" y="5212"/>
                    <a:pt x="7035" y="5212"/>
                    <a:pt x="1051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3" name="Bentuk Bebas: Bentuk 62">
              <a:extLst>
                <a:ext uri="{FF2B5EF4-FFF2-40B4-BE49-F238E27FC236}">
                  <a16:creationId xmlns:a16="http://schemas.microsoft.com/office/drawing/2014/main" id="{B9C5C0FD-2C17-8F41-E1F3-9EFFF21BA634}"/>
                </a:ext>
              </a:extLst>
            </p:cNvPr>
            <p:cNvSpPr/>
            <p:nvPr/>
          </p:nvSpPr>
          <p:spPr>
            <a:xfrm>
              <a:off x="2530874" y="5160724"/>
              <a:ext cx="7790" cy="1941"/>
            </a:xfrm>
            <a:custGeom>
              <a:avLst/>
              <a:gdLst>
                <a:gd name="connsiteX0" fmla="*/ 0 w 7790"/>
                <a:gd name="connsiteY0" fmla="*/ 351 h 1941"/>
                <a:gd name="connsiteX1" fmla="*/ 0 w 7790"/>
                <a:gd name="connsiteY1" fmla="*/ 351 h 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0" h="1941">
                  <a:moveTo>
                    <a:pt x="0" y="351"/>
                  </a:moveTo>
                  <a:cubicBezTo>
                    <a:pt x="16842" y="4716"/>
                    <a:pt x="1334" y="-1488"/>
                    <a:pt x="0" y="35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4" name="Bentuk Bebas: Bentuk 63">
              <a:extLst>
                <a:ext uri="{FF2B5EF4-FFF2-40B4-BE49-F238E27FC236}">
                  <a16:creationId xmlns:a16="http://schemas.microsoft.com/office/drawing/2014/main" id="{E6448DA6-A6D0-DB22-3B19-276F0A144EBD}"/>
                </a:ext>
              </a:extLst>
            </p:cNvPr>
            <p:cNvSpPr/>
            <p:nvPr/>
          </p:nvSpPr>
          <p:spPr>
            <a:xfrm>
              <a:off x="2389189" y="5151937"/>
              <a:ext cx="8705" cy="3443"/>
            </a:xfrm>
            <a:custGeom>
              <a:avLst/>
              <a:gdLst>
                <a:gd name="connsiteX0" fmla="*/ 0 w 8705"/>
                <a:gd name="connsiteY0" fmla="*/ 3443 h 3443"/>
                <a:gd name="connsiteX1" fmla="*/ 8706 w 8705"/>
                <a:gd name="connsiteY1" fmla="*/ 1323 h 3443"/>
                <a:gd name="connsiteX2" fmla="*/ 0 w 8705"/>
                <a:gd name="connsiteY2" fmla="*/ 3443 h 3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05" h="3443">
                  <a:moveTo>
                    <a:pt x="0" y="3443"/>
                  </a:moveTo>
                  <a:cubicBezTo>
                    <a:pt x="3282" y="2635"/>
                    <a:pt x="6015" y="2001"/>
                    <a:pt x="8706" y="1323"/>
                  </a:cubicBezTo>
                  <a:cubicBezTo>
                    <a:pt x="2989" y="-754"/>
                    <a:pt x="2989" y="-624"/>
                    <a:pt x="0" y="344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5" name="Bentuk Bebas: Bentuk 64">
              <a:extLst>
                <a:ext uri="{FF2B5EF4-FFF2-40B4-BE49-F238E27FC236}">
                  <a16:creationId xmlns:a16="http://schemas.microsoft.com/office/drawing/2014/main" id="{2CC6292D-C104-5C59-0A3C-94E954EA9E89}"/>
                </a:ext>
              </a:extLst>
            </p:cNvPr>
            <p:cNvSpPr/>
            <p:nvPr/>
          </p:nvSpPr>
          <p:spPr>
            <a:xfrm>
              <a:off x="2370291" y="5164842"/>
              <a:ext cx="6375" cy="3858"/>
            </a:xfrm>
            <a:custGeom>
              <a:avLst/>
              <a:gdLst>
                <a:gd name="connsiteX0" fmla="*/ 0 w 6375"/>
                <a:gd name="connsiteY0" fmla="*/ 3289 h 3858"/>
                <a:gd name="connsiteX1" fmla="*/ 0 w 6375"/>
                <a:gd name="connsiteY1" fmla="*/ 3289 h 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3858">
                  <a:moveTo>
                    <a:pt x="0" y="3289"/>
                  </a:moveTo>
                  <a:cubicBezTo>
                    <a:pt x="9259" y="6532"/>
                    <a:pt x="7708" y="-5524"/>
                    <a:pt x="0" y="328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6" name="Bentuk Bebas: Bentuk 65">
              <a:extLst>
                <a:ext uri="{FF2B5EF4-FFF2-40B4-BE49-F238E27FC236}">
                  <a16:creationId xmlns:a16="http://schemas.microsoft.com/office/drawing/2014/main" id="{AF1B2CDE-D5B6-357B-D859-F83F782626C5}"/>
                </a:ext>
              </a:extLst>
            </p:cNvPr>
            <p:cNvSpPr/>
            <p:nvPr/>
          </p:nvSpPr>
          <p:spPr>
            <a:xfrm>
              <a:off x="2509221" y="5155461"/>
              <a:ext cx="8195" cy="7525"/>
            </a:xfrm>
            <a:custGeom>
              <a:avLst/>
              <a:gdLst>
                <a:gd name="connsiteX0" fmla="*/ 8196 w 8195"/>
                <a:gd name="connsiteY0" fmla="*/ 6969 h 7525"/>
                <a:gd name="connsiteX1" fmla="*/ 0 w 8195"/>
                <a:gd name="connsiteY1" fmla="*/ 0 h 7525"/>
                <a:gd name="connsiteX2" fmla="*/ 8196 w 8195"/>
                <a:gd name="connsiteY2" fmla="*/ 6969 h 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95" h="7525">
                  <a:moveTo>
                    <a:pt x="8196" y="6969"/>
                  </a:moveTo>
                  <a:cubicBezTo>
                    <a:pt x="5782" y="4919"/>
                    <a:pt x="3705" y="3178"/>
                    <a:pt x="0" y="0"/>
                  </a:cubicBezTo>
                  <a:cubicBezTo>
                    <a:pt x="1926" y="7924"/>
                    <a:pt x="4616" y="8222"/>
                    <a:pt x="8196" y="696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7" name="Bentuk Bebas: Bentuk 66">
              <a:extLst>
                <a:ext uri="{FF2B5EF4-FFF2-40B4-BE49-F238E27FC236}">
                  <a16:creationId xmlns:a16="http://schemas.microsoft.com/office/drawing/2014/main" id="{EA9BD928-6AEC-9CEB-8127-0A0C3981D599}"/>
                </a:ext>
              </a:extLst>
            </p:cNvPr>
            <p:cNvSpPr/>
            <p:nvPr/>
          </p:nvSpPr>
          <p:spPr>
            <a:xfrm>
              <a:off x="2853043" y="5173576"/>
              <a:ext cx="5512" cy="7603"/>
            </a:xfrm>
            <a:custGeom>
              <a:avLst/>
              <a:gdLst>
                <a:gd name="connsiteX0" fmla="*/ 0 w 5512"/>
                <a:gd name="connsiteY0" fmla="*/ 0 h 7603"/>
                <a:gd name="connsiteX1" fmla="*/ 5316 w 5512"/>
                <a:gd name="connsiteY1" fmla="*/ 7604 h 7603"/>
                <a:gd name="connsiteX2" fmla="*/ 0 w 5512"/>
                <a:gd name="connsiteY2" fmla="*/ 0 h 7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12" h="7603">
                  <a:moveTo>
                    <a:pt x="0" y="0"/>
                  </a:moveTo>
                  <a:cubicBezTo>
                    <a:pt x="2224" y="3156"/>
                    <a:pt x="3325" y="4745"/>
                    <a:pt x="5316" y="7604"/>
                  </a:cubicBezTo>
                  <a:cubicBezTo>
                    <a:pt x="6097" y="1312"/>
                    <a:pt x="4594" y="298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8" name="Bentuk Bebas: Bentuk 67">
              <a:extLst>
                <a:ext uri="{FF2B5EF4-FFF2-40B4-BE49-F238E27FC236}">
                  <a16:creationId xmlns:a16="http://schemas.microsoft.com/office/drawing/2014/main" id="{3B6DF6D7-AAAE-C6DC-FBD5-1148B537588A}"/>
                </a:ext>
              </a:extLst>
            </p:cNvPr>
            <p:cNvSpPr/>
            <p:nvPr/>
          </p:nvSpPr>
          <p:spPr>
            <a:xfrm>
              <a:off x="2336195" y="5715047"/>
              <a:ext cx="7458" cy="6377"/>
            </a:xfrm>
            <a:custGeom>
              <a:avLst/>
              <a:gdLst>
                <a:gd name="connsiteX0" fmla="*/ 0 w 7458"/>
                <a:gd name="connsiteY0" fmla="*/ 6378 h 6377"/>
                <a:gd name="connsiteX1" fmla="*/ 7458 w 7458"/>
                <a:gd name="connsiteY1" fmla="*/ 0 h 6377"/>
                <a:gd name="connsiteX2" fmla="*/ 0 w 7458"/>
                <a:gd name="connsiteY2" fmla="*/ 6378 h 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8" h="6377">
                  <a:moveTo>
                    <a:pt x="0" y="6378"/>
                  </a:moveTo>
                  <a:cubicBezTo>
                    <a:pt x="3179" y="3666"/>
                    <a:pt x="5321" y="1844"/>
                    <a:pt x="7458" y="0"/>
                  </a:cubicBezTo>
                  <a:cubicBezTo>
                    <a:pt x="4535" y="233"/>
                    <a:pt x="1275" y="-342"/>
                    <a:pt x="0" y="637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9" name="Bentuk Bebas: Bentuk 68">
              <a:extLst>
                <a:ext uri="{FF2B5EF4-FFF2-40B4-BE49-F238E27FC236}">
                  <a16:creationId xmlns:a16="http://schemas.microsoft.com/office/drawing/2014/main" id="{DCFC6155-3071-4961-247C-0CAE11A57C63}"/>
                </a:ext>
              </a:extLst>
            </p:cNvPr>
            <p:cNvSpPr/>
            <p:nvPr/>
          </p:nvSpPr>
          <p:spPr>
            <a:xfrm>
              <a:off x="2270069" y="5742674"/>
              <a:ext cx="2973" cy="7339"/>
            </a:xfrm>
            <a:custGeom>
              <a:avLst/>
              <a:gdLst>
                <a:gd name="connsiteX0" fmla="*/ 0 w 2973"/>
                <a:gd name="connsiteY0" fmla="*/ 7305 h 7339"/>
                <a:gd name="connsiteX1" fmla="*/ 0 w 2973"/>
                <a:gd name="connsiteY1" fmla="*/ 7305 h 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3" h="7339">
                  <a:moveTo>
                    <a:pt x="0" y="7305"/>
                  </a:moveTo>
                  <a:cubicBezTo>
                    <a:pt x="4681" y="8216"/>
                    <a:pt x="3179" y="-9578"/>
                    <a:pt x="0" y="730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0" name="Bentuk Bebas: Bentuk 69">
              <a:extLst>
                <a:ext uri="{FF2B5EF4-FFF2-40B4-BE49-F238E27FC236}">
                  <a16:creationId xmlns:a16="http://schemas.microsoft.com/office/drawing/2014/main" id="{1C1AC587-7E52-501E-4FE0-EC0EA0395588}"/>
                </a:ext>
              </a:extLst>
            </p:cNvPr>
            <p:cNvSpPr/>
            <p:nvPr/>
          </p:nvSpPr>
          <p:spPr>
            <a:xfrm>
              <a:off x="2437285" y="5740223"/>
              <a:ext cx="6677" cy="3150"/>
            </a:xfrm>
            <a:custGeom>
              <a:avLst/>
              <a:gdLst>
                <a:gd name="connsiteX0" fmla="*/ 0 w 6677"/>
                <a:gd name="connsiteY0" fmla="*/ 3151 h 3150"/>
                <a:gd name="connsiteX1" fmla="*/ 6677 w 6677"/>
                <a:gd name="connsiteY1" fmla="*/ 3151 h 3150"/>
                <a:gd name="connsiteX2" fmla="*/ 0 w 6677"/>
                <a:gd name="connsiteY2" fmla="*/ 3151 h 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7" h="3150">
                  <a:moveTo>
                    <a:pt x="0" y="3151"/>
                  </a:moveTo>
                  <a:cubicBezTo>
                    <a:pt x="2224" y="3151"/>
                    <a:pt x="3965" y="3151"/>
                    <a:pt x="6677" y="3151"/>
                  </a:cubicBezTo>
                  <a:cubicBezTo>
                    <a:pt x="3857" y="-727"/>
                    <a:pt x="2099" y="-1362"/>
                    <a:pt x="0" y="315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1" name="Bentuk Bebas: Bentuk 70">
              <a:extLst>
                <a:ext uri="{FF2B5EF4-FFF2-40B4-BE49-F238E27FC236}">
                  <a16:creationId xmlns:a16="http://schemas.microsoft.com/office/drawing/2014/main" id="{C1904E3A-9BB9-6710-55B9-3153E07482A9}"/>
                </a:ext>
              </a:extLst>
            </p:cNvPr>
            <p:cNvSpPr/>
            <p:nvPr/>
          </p:nvSpPr>
          <p:spPr>
            <a:xfrm>
              <a:off x="2328561" y="5717359"/>
              <a:ext cx="2618" cy="5465"/>
            </a:xfrm>
            <a:custGeom>
              <a:avLst/>
              <a:gdLst>
                <a:gd name="connsiteX0" fmla="*/ 8 w 2618"/>
                <a:gd name="connsiteY0" fmla="*/ 5465 h 5465"/>
                <a:gd name="connsiteX1" fmla="*/ 8 w 2618"/>
                <a:gd name="connsiteY1" fmla="*/ 5465 h 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8" h="5465">
                  <a:moveTo>
                    <a:pt x="8" y="5465"/>
                  </a:moveTo>
                  <a:cubicBezTo>
                    <a:pt x="6007" y="-3201"/>
                    <a:pt x="-247" y="-300"/>
                    <a:pt x="8" y="546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2" name="Bentuk Bebas: Bentuk 71">
              <a:extLst>
                <a:ext uri="{FF2B5EF4-FFF2-40B4-BE49-F238E27FC236}">
                  <a16:creationId xmlns:a16="http://schemas.microsoft.com/office/drawing/2014/main" id="{AAEAD81B-E388-0053-ACEE-7D08EC2229DB}"/>
                </a:ext>
              </a:extLst>
            </p:cNvPr>
            <p:cNvSpPr/>
            <p:nvPr/>
          </p:nvSpPr>
          <p:spPr>
            <a:xfrm>
              <a:off x="2392303" y="5705848"/>
              <a:ext cx="6889" cy="1886"/>
            </a:xfrm>
            <a:custGeom>
              <a:avLst/>
              <a:gdLst>
                <a:gd name="connsiteX0" fmla="*/ 0 w 6889"/>
                <a:gd name="connsiteY0" fmla="*/ 196 h 1886"/>
                <a:gd name="connsiteX1" fmla="*/ 0 w 6889"/>
                <a:gd name="connsiteY1" fmla="*/ 196 h 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89" h="1886">
                  <a:moveTo>
                    <a:pt x="0" y="196"/>
                  </a:moveTo>
                  <a:cubicBezTo>
                    <a:pt x="12291" y="4578"/>
                    <a:pt x="5468" y="-1095"/>
                    <a:pt x="0" y="19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3" name="Bentuk Bebas: Bentuk 72">
              <a:extLst>
                <a:ext uri="{FF2B5EF4-FFF2-40B4-BE49-F238E27FC236}">
                  <a16:creationId xmlns:a16="http://schemas.microsoft.com/office/drawing/2014/main" id="{08FA30CE-AEFF-5ACA-DAEC-3D8ECD76A4D9}"/>
                </a:ext>
              </a:extLst>
            </p:cNvPr>
            <p:cNvSpPr/>
            <p:nvPr/>
          </p:nvSpPr>
          <p:spPr>
            <a:xfrm>
              <a:off x="2260883" y="5708393"/>
              <a:ext cx="3963" cy="6501"/>
            </a:xfrm>
            <a:custGeom>
              <a:avLst/>
              <a:gdLst>
                <a:gd name="connsiteX0" fmla="*/ 707 w 3963"/>
                <a:gd name="connsiteY0" fmla="*/ 0 h 6501"/>
                <a:gd name="connsiteX1" fmla="*/ 707 w 3963"/>
                <a:gd name="connsiteY1" fmla="*/ 0 h 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63" h="6501">
                  <a:moveTo>
                    <a:pt x="707" y="0"/>
                  </a:moveTo>
                  <a:cubicBezTo>
                    <a:pt x="-3019" y="5174"/>
                    <a:pt x="9630" y="11590"/>
                    <a:pt x="70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4" name="Bentuk Bebas: Bentuk 73">
              <a:extLst>
                <a:ext uri="{FF2B5EF4-FFF2-40B4-BE49-F238E27FC236}">
                  <a16:creationId xmlns:a16="http://schemas.microsoft.com/office/drawing/2014/main" id="{3242A763-32DE-92A2-BC6E-99EF140BEFC1}"/>
                </a:ext>
              </a:extLst>
            </p:cNvPr>
            <p:cNvSpPr/>
            <p:nvPr/>
          </p:nvSpPr>
          <p:spPr>
            <a:xfrm>
              <a:off x="2665909" y="5175892"/>
              <a:ext cx="3515" cy="4375"/>
            </a:xfrm>
            <a:custGeom>
              <a:avLst/>
              <a:gdLst>
                <a:gd name="connsiteX0" fmla="*/ 0 w 3515"/>
                <a:gd name="connsiteY0" fmla="*/ 4376 h 4375"/>
                <a:gd name="connsiteX1" fmla="*/ 0 w 3515"/>
                <a:gd name="connsiteY1" fmla="*/ 4376 h 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15" h="4375">
                  <a:moveTo>
                    <a:pt x="0" y="4376"/>
                  </a:moveTo>
                  <a:cubicBezTo>
                    <a:pt x="7540" y="-386"/>
                    <a:pt x="716" y="-2441"/>
                    <a:pt x="0" y="437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5" name="Bentuk Bebas: Bentuk 74">
              <a:extLst>
                <a:ext uri="{FF2B5EF4-FFF2-40B4-BE49-F238E27FC236}">
                  <a16:creationId xmlns:a16="http://schemas.microsoft.com/office/drawing/2014/main" id="{C0973403-7DE7-F999-558D-A0D179A56501}"/>
                </a:ext>
              </a:extLst>
            </p:cNvPr>
            <p:cNvSpPr/>
            <p:nvPr/>
          </p:nvSpPr>
          <p:spPr>
            <a:xfrm>
              <a:off x="2424046" y="5171963"/>
              <a:ext cx="5249" cy="2562"/>
            </a:xfrm>
            <a:custGeom>
              <a:avLst/>
              <a:gdLst>
                <a:gd name="connsiteX0" fmla="*/ 5250 w 5249"/>
                <a:gd name="connsiteY0" fmla="*/ 1656 h 2562"/>
                <a:gd name="connsiteX1" fmla="*/ 5250 w 5249"/>
                <a:gd name="connsiteY1" fmla="*/ 1656 h 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9" h="2562">
                  <a:moveTo>
                    <a:pt x="5250" y="1656"/>
                  </a:moveTo>
                  <a:cubicBezTo>
                    <a:pt x="4805" y="-3469"/>
                    <a:pt x="-6336" y="5279"/>
                    <a:pt x="5250" y="165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6" name="Bentuk Bebas: Bentuk 75">
              <a:extLst>
                <a:ext uri="{FF2B5EF4-FFF2-40B4-BE49-F238E27FC236}">
                  <a16:creationId xmlns:a16="http://schemas.microsoft.com/office/drawing/2014/main" id="{64534BA8-E48A-4C03-CA2A-0C6A5BE99E93}"/>
                </a:ext>
              </a:extLst>
            </p:cNvPr>
            <p:cNvSpPr/>
            <p:nvPr/>
          </p:nvSpPr>
          <p:spPr>
            <a:xfrm>
              <a:off x="2480722" y="5169486"/>
              <a:ext cx="4887" cy="8769"/>
            </a:xfrm>
            <a:custGeom>
              <a:avLst/>
              <a:gdLst>
                <a:gd name="connsiteX0" fmla="*/ 4301 w 4887"/>
                <a:gd name="connsiteY0" fmla="*/ 0 h 8769"/>
                <a:gd name="connsiteX1" fmla="*/ 0 w 4887"/>
                <a:gd name="connsiteY1" fmla="*/ 8770 h 8769"/>
                <a:gd name="connsiteX2" fmla="*/ 4301 w 4887"/>
                <a:gd name="connsiteY2" fmla="*/ 0 h 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87" h="8769">
                  <a:moveTo>
                    <a:pt x="4301" y="0"/>
                  </a:moveTo>
                  <a:cubicBezTo>
                    <a:pt x="2880" y="2923"/>
                    <a:pt x="1991" y="4686"/>
                    <a:pt x="0" y="8770"/>
                  </a:cubicBezTo>
                  <a:cubicBezTo>
                    <a:pt x="4112" y="6698"/>
                    <a:pt x="5912" y="5532"/>
                    <a:pt x="4301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7" name="Bentuk Bebas: Bentuk 76">
              <a:extLst>
                <a:ext uri="{FF2B5EF4-FFF2-40B4-BE49-F238E27FC236}">
                  <a16:creationId xmlns:a16="http://schemas.microsoft.com/office/drawing/2014/main" id="{D09FC909-DD3B-D3E5-FBD6-C3C4B47C0768}"/>
                </a:ext>
              </a:extLst>
            </p:cNvPr>
            <p:cNvSpPr/>
            <p:nvPr/>
          </p:nvSpPr>
          <p:spPr>
            <a:xfrm>
              <a:off x="2865534" y="5178099"/>
              <a:ext cx="5381" cy="4014"/>
            </a:xfrm>
            <a:custGeom>
              <a:avLst/>
              <a:gdLst>
                <a:gd name="connsiteX0" fmla="*/ 663 w 5381"/>
                <a:gd name="connsiteY0" fmla="*/ 2234 h 4014"/>
                <a:gd name="connsiteX1" fmla="*/ 663 w 5381"/>
                <a:gd name="connsiteY1" fmla="*/ 2234 h 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81" h="4014">
                  <a:moveTo>
                    <a:pt x="663" y="2234"/>
                  </a:moveTo>
                  <a:cubicBezTo>
                    <a:pt x="-3405" y="8720"/>
                    <a:pt x="13079" y="-5158"/>
                    <a:pt x="663" y="223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8" name="Bentuk Bebas: Bentuk 77">
              <a:extLst>
                <a:ext uri="{FF2B5EF4-FFF2-40B4-BE49-F238E27FC236}">
                  <a16:creationId xmlns:a16="http://schemas.microsoft.com/office/drawing/2014/main" id="{ACF686FD-AC6A-933D-A1A3-5B6DCD41F509}"/>
                </a:ext>
              </a:extLst>
            </p:cNvPr>
            <p:cNvSpPr/>
            <p:nvPr/>
          </p:nvSpPr>
          <p:spPr>
            <a:xfrm>
              <a:off x="2370351" y="5730471"/>
              <a:ext cx="9153" cy="771"/>
            </a:xfrm>
            <a:custGeom>
              <a:avLst/>
              <a:gdLst>
                <a:gd name="connsiteX0" fmla="*/ 0 w 9153"/>
                <a:gd name="connsiteY0" fmla="*/ 0 h 771"/>
                <a:gd name="connsiteX1" fmla="*/ 0 w 9153"/>
                <a:gd name="connsiteY1" fmla="*/ 0 h 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53" h="771">
                  <a:moveTo>
                    <a:pt x="0" y="0"/>
                  </a:moveTo>
                  <a:cubicBezTo>
                    <a:pt x="0" y="1736"/>
                    <a:pt x="20596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9" name="Bentuk Bebas: Bentuk 78">
              <a:extLst>
                <a:ext uri="{FF2B5EF4-FFF2-40B4-BE49-F238E27FC236}">
                  <a16:creationId xmlns:a16="http://schemas.microsoft.com/office/drawing/2014/main" id="{D8C49727-3CD4-E1B1-27A2-2C6CA3423D46}"/>
                </a:ext>
              </a:extLst>
            </p:cNvPr>
            <p:cNvSpPr/>
            <p:nvPr/>
          </p:nvSpPr>
          <p:spPr>
            <a:xfrm>
              <a:off x="2434981" y="5750607"/>
              <a:ext cx="5874" cy="2892"/>
            </a:xfrm>
            <a:custGeom>
              <a:avLst/>
              <a:gdLst>
                <a:gd name="connsiteX0" fmla="*/ 5862 w 5874"/>
                <a:gd name="connsiteY0" fmla="*/ 2893 h 2892"/>
                <a:gd name="connsiteX1" fmla="*/ 5862 w 5874"/>
                <a:gd name="connsiteY1" fmla="*/ 2893 h 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4" h="2892">
                  <a:moveTo>
                    <a:pt x="5862" y="2893"/>
                  </a:moveTo>
                  <a:cubicBezTo>
                    <a:pt x="6350" y="-1896"/>
                    <a:pt x="-7568" y="94"/>
                    <a:pt x="5862" y="289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0" name="Bentuk Bebas: Bentuk 79">
              <a:extLst>
                <a:ext uri="{FF2B5EF4-FFF2-40B4-BE49-F238E27FC236}">
                  <a16:creationId xmlns:a16="http://schemas.microsoft.com/office/drawing/2014/main" id="{61E25C3B-F424-58FF-0915-7D952EAE2F65}"/>
                </a:ext>
              </a:extLst>
            </p:cNvPr>
            <p:cNvSpPr/>
            <p:nvPr/>
          </p:nvSpPr>
          <p:spPr>
            <a:xfrm>
              <a:off x="2447319" y="5166033"/>
              <a:ext cx="6195" cy="3401"/>
            </a:xfrm>
            <a:custGeom>
              <a:avLst/>
              <a:gdLst>
                <a:gd name="connsiteX0" fmla="*/ 6196 w 6195"/>
                <a:gd name="connsiteY0" fmla="*/ 1295 h 3401"/>
                <a:gd name="connsiteX1" fmla="*/ 6196 w 6195"/>
                <a:gd name="connsiteY1" fmla="*/ 1295 h 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5" h="3401">
                  <a:moveTo>
                    <a:pt x="6196" y="1295"/>
                  </a:moveTo>
                  <a:cubicBezTo>
                    <a:pt x="4970" y="-3727"/>
                    <a:pt x="-7110" y="7944"/>
                    <a:pt x="6196" y="129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1" name="Bentuk Bebas: Bentuk 80">
              <a:extLst>
                <a:ext uri="{FF2B5EF4-FFF2-40B4-BE49-F238E27FC236}">
                  <a16:creationId xmlns:a16="http://schemas.microsoft.com/office/drawing/2014/main" id="{FB703184-5782-8943-F3B3-EF895978014D}"/>
                </a:ext>
              </a:extLst>
            </p:cNvPr>
            <p:cNvSpPr/>
            <p:nvPr/>
          </p:nvSpPr>
          <p:spPr>
            <a:xfrm>
              <a:off x="2662134" y="5174328"/>
              <a:ext cx="3642" cy="7964"/>
            </a:xfrm>
            <a:custGeom>
              <a:avLst/>
              <a:gdLst>
                <a:gd name="connsiteX0" fmla="*/ 190 w 3642"/>
                <a:gd name="connsiteY0" fmla="*/ 3446 h 7964"/>
                <a:gd name="connsiteX1" fmla="*/ 190 w 3642"/>
                <a:gd name="connsiteY1" fmla="*/ 3446 h 7964"/>
                <a:gd name="connsiteX2" fmla="*/ 0 w 3642"/>
                <a:gd name="connsiteY2" fmla="*/ 3272 h 7964"/>
                <a:gd name="connsiteX3" fmla="*/ 190 w 3642"/>
                <a:gd name="connsiteY3" fmla="*/ 3446 h 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2" h="7964">
                  <a:moveTo>
                    <a:pt x="190" y="3446"/>
                  </a:moveTo>
                  <a:cubicBezTo>
                    <a:pt x="1041" y="414"/>
                    <a:pt x="911" y="-2487"/>
                    <a:pt x="190" y="3446"/>
                  </a:cubicBezTo>
                  <a:cubicBezTo>
                    <a:pt x="130" y="3402"/>
                    <a:pt x="65" y="3316"/>
                    <a:pt x="0" y="3272"/>
                  </a:cubicBezTo>
                  <a:cubicBezTo>
                    <a:pt x="5131" y="11874"/>
                    <a:pt x="4513" y="6624"/>
                    <a:pt x="190" y="344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2" name="Bentuk Bebas: Bentuk 81">
              <a:extLst>
                <a:ext uri="{FF2B5EF4-FFF2-40B4-BE49-F238E27FC236}">
                  <a16:creationId xmlns:a16="http://schemas.microsoft.com/office/drawing/2014/main" id="{E7A317D3-3EE5-D3F2-E80A-26BFF924F1A8}"/>
                </a:ext>
              </a:extLst>
            </p:cNvPr>
            <p:cNvSpPr/>
            <p:nvPr/>
          </p:nvSpPr>
          <p:spPr>
            <a:xfrm>
              <a:off x="2678705" y="5176477"/>
              <a:ext cx="3300" cy="5575"/>
            </a:xfrm>
            <a:custGeom>
              <a:avLst/>
              <a:gdLst>
                <a:gd name="connsiteX0" fmla="*/ 1757 w 3300"/>
                <a:gd name="connsiteY0" fmla="*/ 0 h 5575"/>
                <a:gd name="connsiteX1" fmla="*/ 0 w 3300"/>
                <a:gd name="connsiteY1" fmla="*/ 5575 h 5575"/>
                <a:gd name="connsiteX2" fmla="*/ 1757 w 3300"/>
                <a:gd name="connsiteY2" fmla="*/ 0 h 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5575">
                  <a:moveTo>
                    <a:pt x="1757" y="0"/>
                  </a:moveTo>
                  <a:cubicBezTo>
                    <a:pt x="1210" y="1697"/>
                    <a:pt x="721" y="3243"/>
                    <a:pt x="0" y="5575"/>
                  </a:cubicBezTo>
                  <a:cubicBezTo>
                    <a:pt x="4046" y="3135"/>
                    <a:pt x="4046" y="3135"/>
                    <a:pt x="175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3" name="Bentuk Bebas: Bentuk 82">
              <a:extLst>
                <a:ext uri="{FF2B5EF4-FFF2-40B4-BE49-F238E27FC236}">
                  <a16:creationId xmlns:a16="http://schemas.microsoft.com/office/drawing/2014/main" id="{3B110D88-D0F6-507F-C48D-A2529BFC28C1}"/>
                </a:ext>
              </a:extLst>
            </p:cNvPr>
            <p:cNvSpPr/>
            <p:nvPr/>
          </p:nvSpPr>
          <p:spPr>
            <a:xfrm>
              <a:off x="2242111" y="5742612"/>
              <a:ext cx="7041" cy="783"/>
            </a:xfrm>
            <a:custGeom>
              <a:avLst/>
              <a:gdLst>
                <a:gd name="connsiteX0" fmla="*/ 7042 w 7041"/>
                <a:gd name="connsiteY0" fmla="*/ 783 h 783"/>
                <a:gd name="connsiteX1" fmla="*/ 7042 w 7041"/>
                <a:gd name="connsiteY1" fmla="*/ 783 h 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41" h="783">
                  <a:moveTo>
                    <a:pt x="7042" y="783"/>
                  </a:moveTo>
                  <a:cubicBezTo>
                    <a:pt x="7042" y="-979"/>
                    <a:pt x="-8802" y="783"/>
                    <a:pt x="7042" y="78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4" name="Bentuk Bebas: Bentuk 83">
              <a:extLst>
                <a:ext uri="{FF2B5EF4-FFF2-40B4-BE49-F238E27FC236}">
                  <a16:creationId xmlns:a16="http://schemas.microsoft.com/office/drawing/2014/main" id="{15264299-6913-AF37-24C6-141931A6B39B}"/>
                </a:ext>
              </a:extLst>
            </p:cNvPr>
            <p:cNvSpPr/>
            <p:nvPr/>
          </p:nvSpPr>
          <p:spPr>
            <a:xfrm>
              <a:off x="2253115" y="5731224"/>
              <a:ext cx="3903" cy="2467"/>
            </a:xfrm>
            <a:custGeom>
              <a:avLst/>
              <a:gdLst>
                <a:gd name="connsiteX0" fmla="*/ 3903 w 3903"/>
                <a:gd name="connsiteY0" fmla="*/ 1872 h 2467"/>
                <a:gd name="connsiteX1" fmla="*/ 3903 w 3903"/>
                <a:gd name="connsiteY1" fmla="*/ 1872 h 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03" h="2467">
                  <a:moveTo>
                    <a:pt x="3903" y="1872"/>
                  </a:moveTo>
                  <a:cubicBezTo>
                    <a:pt x="2461" y="-3486"/>
                    <a:pt x="-4108" y="4649"/>
                    <a:pt x="3903" y="187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5" name="Bentuk Bebas: Bentuk 84">
              <a:extLst>
                <a:ext uri="{FF2B5EF4-FFF2-40B4-BE49-F238E27FC236}">
                  <a16:creationId xmlns:a16="http://schemas.microsoft.com/office/drawing/2014/main" id="{557958BF-5D52-A4BE-3364-2ED30449CE88}"/>
                </a:ext>
              </a:extLst>
            </p:cNvPr>
            <p:cNvSpPr/>
            <p:nvPr/>
          </p:nvSpPr>
          <p:spPr>
            <a:xfrm>
              <a:off x="2535503" y="5719033"/>
              <a:ext cx="3572" cy="6206"/>
            </a:xfrm>
            <a:custGeom>
              <a:avLst/>
              <a:gdLst>
                <a:gd name="connsiteX0" fmla="*/ 3572 w 3572"/>
                <a:gd name="connsiteY0" fmla="*/ 228 h 6206"/>
                <a:gd name="connsiteX1" fmla="*/ 3572 w 3572"/>
                <a:gd name="connsiteY1" fmla="*/ 228 h 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2" h="6206">
                  <a:moveTo>
                    <a:pt x="3572" y="228"/>
                  </a:moveTo>
                  <a:cubicBezTo>
                    <a:pt x="540" y="-2120"/>
                    <a:pt x="-2660" y="14784"/>
                    <a:pt x="3572" y="22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6" name="Bentuk Bebas: Bentuk 85">
              <a:extLst>
                <a:ext uri="{FF2B5EF4-FFF2-40B4-BE49-F238E27FC236}">
                  <a16:creationId xmlns:a16="http://schemas.microsoft.com/office/drawing/2014/main" id="{2682CDC9-CF73-56AD-D0D2-FD0AFC3A43D3}"/>
                </a:ext>
              </a:extLst>
            </p:cNvPr>
            <p:cNvSpPr/>
            <p:nvPr/>
          </p:nvSpPr>
          <p:spPr>
            <a:xfrm>
              <a:off x="2716180" y="5165549"/>
              <a:ext cx="4475" cy="7750"/>
            </a:xfrm>
            <a:custGeom>
              <a:avLst/>
              <a:gdLst>
                <a:gd name="connsiteX0" fmla="*/ 4475 w 4475"/>
                <a:gd name="connsiteY0" fmla="*/ 0 h 7750"/>
                <a:gd name="connsiteX1" fmla="*/ 4475 w 4475"/>
                <a:gd name="connsiteY1" fmla="*/ 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75" h="7750">
                  <a:moveTo>
                    <a:pt x="4475" y="0"/>
                  </a:moveTo>
                  <a:cubicBezTo>
                    <a:pt x="-4784" y="15994"/>
                    <a:pt x="2951" y="2712"/>
                    <a:pt x="4475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7" name="Bentuk Bebas: Bentuk 86">
              <a:extLst>
                <a:ext uri="{FF2B5EF4-FFF2-40B4-BE49-F238E27FC236}">
                  <a16:creationId xmlns:a16="http://schemas.microsoft.com/office/drawing/2014/main" id="{B3127DD8-765F-5C4A-CA4D-C96E3DDD1A9F}"/>
                </a:ext>
              </a:extLst>
            </p:cNvPr>
            <p:cNvSpPr/>
            <p:nvPr/>
          </p:nvSpPr>
          <p:spPr>
            <a:xfrm>
              <a:off x="2266803" y="5558512"/>
              <a:ext cx="7013" cy="3681"/>
            </a:xfrm>
            <a:custGeom>
              <a:avLst/>
              <a:gdLst>
                <a:gd name="connsiteX0" fmla="*/ 7013 w 7013"/>
                <a:gd name="connsiteY0" fmla="*/ 0 h 3681"/>
                <a:gd name="connsiteX1" fmla="*/ 0 w 7013"/>
                <a:gd name="connsiteY1" fmla="*/ 2522 h 3681"/>
                <a:gd name="connsiteX2" fmla="*/ 7013 w 7013"/>
                <a:gd name="connsiteY2" fmla="*/ 0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13" h="3681">
                  <a:moveTo>
                    <a:pt x="7013" y="0"/>
                  </a:moveTo>
                  <a:cubicBezTo>
                    <a:pt x="4068" y="1058"/>
                    <a:pt x="2311" y="1649"/>
                    <a:pt x="0" y="2522"/>
                  </a:cubicBezTo>
                  <a:cubicBezTo>
                    <a:pt x="2777" y="4089"/>
                    <a:pt x="4833" y="4745"/>
                    <a:pt x="701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8" name="Bentuk Bebas: Bentuk 87">
              <a:extLst>
                <a:ext uri="{FF2B5EF4-FFF2-40B4-BE49-F238E27FC236}">
                  <a16:creationId xmlns:a16="http://schemas.microsoft.com/office/drawing/2014/main" id="{A7CFCC77-AF33-D8EA-9371-866457C4A63E}"/>
                </a:ext>
              </a:extLst>
            </p:cNvPr>
            <p:cNvSpPr/>
            <p:nvPr/>
          </p:nvSpPr>
          <p:spPr>
            <a:xfrm>
              <a:off x="2378531" y="5157333"/>
              <a:ext cx="2207" cy="6920"/>
            </a:xfrm>
            <a:custGeom>
              <a:avLst/>
              <a:gdLst>
                <a:gd name="connsiteX0" fmla="*/ 0 w 2207"/>
                <a:gd name="connsiteY0" fmla="*/ 6920 h 6920"/>
                <a:gd name="connsiteX1" fmla="*/ 0 w 2207"/>
                <a:gd name="connsiteY1" fmla="*/ 6920 h 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7" h="6920">
                  <a:moveTo>
                    <a:pt x="0" y="6920"/>
                  </a:moveTo>
                  <a:cubicBezTo>
                    <a:pt x="3813" y="2370"/>
                    <a:pt x="1926" y="-6064"/>
                    <a:pt x="0" y="692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9" name="Bentuk Bebas: Bentuk 88">
              <a:extLst>
                <a:ext uri="{FF2B5EF4-FFF2-40B4-BE49-F238E27FC236}">
                  <a16:creationId xmlns:a16="http://schemas.microsoft.com/office/drawing/2014/main" id="{B1105F84-4010-3C06-B89D-F74F4DA55B22}"/>
                </a:ext>
              </a:extLst>
            </p:cNvPr>
            <p:cNvSpPr/>
            <p:nvPr/>
          </p:nvSpPr>
          <p:spPr>
            <a:xfrm>
              <a:off x="2691820" y="5161112"/>
              <a:ext cx="7420" cy="1150"/>
            </a:xfrm>
            <a:custGeom>
              <a:avLst/>
              <a:gdLst>
                <a:gd name="connsiteX0" fmla="*/ 0 w 7420"/>
                <a:gd name="connsiteY0" fmla="*/ 261 h 1150"/>
                <a:gd name="connsiteX1" fmla="*/ 0 w 7420"/>
                <a:gd name="connsiteY1" fmla="*/ 261 h 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0" h="1150">
                  <a:moveTo>
                    <a:pt x="0" y="261"/>
                  </a:moveTo>
                  <a:cubicBezTo>
                    <a:pt x="0" y="2783"/>
                    <a:pt x="16696" y="-987"/>
                    <a:pt x="0" y="26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0" name="Bentuk Bebas: Bentuk 89">
              <a:extLst>
                <a:ext uri="{FF2B5EF4-FFF2-40B4-BE49-F238E27FC236}">
                  <a16:creationId xmlns:a16="http://schemas.microsoft.com/office/drawing/2014/main" id="{608F1FDB-08F3-0D0E-94D8-92DC40FAC923}"/>
                </a:ext>
              </a:extLst>
            </p:cNvPr>
            <p:cNvSpPr/>
            <p:nvPr/>
          </p:nvSpPr>
          <p:spPr>
            <a:xfrm>
              <a:off x="2369250" y="5698674"/>
              <a:ext cx="5636" cy="2136"/>
            </a:xfrm>
            <a:custGeom>
              <a:avLst/>
              <a:gdLst>
                <a:gd name="connsiteX0" fmla="*/ 5635 w 5636"/>
                <a:gd name="connsiteY0" fmla="*/ 2137 h 2136"/>
                <a:gd name="connsiteX1" fmla="*/ 5635 w 5636"/>
                <a:gd name="connsiteY1" fmla="*/ 2137 h 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36" h="2136">
                  <a:moveTo>
                    <a:pt x="5635" y="2137"/>
                  </a:moveTo>
                  <a:cubicBezTo>
                    <a:pt x="5782" y="-1443"/>
                    <a:pt x="-7117" y="124"/>
                    <a:pt x="5635" y="213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1" name="Bentuk Bebas: Bentuk 90">
              <a:extLst>
                <a:ext uri="{FF2B5EF4-FFF2-40B4-BE49-F238E27FC236}">
                  <a16:creationId xmlns:a16="http://schemas.microsoft.com/office/drawing/2014/main" id="{C1C7539C-F76A-14A1-0B16-A6089CE9F80A}"/>
                </a:ext>
              </a:extLst>
            </p:cNvPr>
            <p:cNvSpPr/>
            <p:nvPr/>
          </p:nvSpPr>
          <p:spPr>
            <a:xfrm>
              <a:off x="2261276" y="5745773"/>
              <a:ext cx="4209" cy="2703"/>
            </a:xfrm>
            <a:custGeom>
              <a:avLst/>
              <a:gdLst>
                <a:gd name="connsiteX0" fmla="*/ 4172 w 4209"/>
                <a:gd name="connsiteY0" fmla="*/ 2704 h 2703"/>
                <a:gd name="connsiteX1" fmla="*/ 4172 w 4209"/>
                <a:gd name="connsiteY1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9" h="2703">
                  <a:moveTo>
                    <a:pt x="4172" y="2704"/>
                  </a:moveTo>
                  <a:cubicBezTo>
                    <a:pt x="4915" y="-1765"/>
                    <a:pt x="-5576" y="79"/>
                    <a:pt x="4172" y="270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2" name="Bentuk Bebas: Bentuk 91">
              <a:extLst>
                <a:ext uri="{FF2B5EF4-FFF2-40B4-BE49-F238E27FC236}">
                  <a16:creationId xmlns:a16="http://schemas.microsoft.com/office/drawing/2014/main" id="{6DF4B54B-DE88-0DE5-34F3-A4D45DE9D160}"/>
                </a:ext>
              </a:extLst>
            </p:cNvPr>
            <p:cNvSpPr/>
            <p:nvPr/>
          </p:nvSpPr>
          <p:spPr>
            <a:xfrm>
              <a:off x="2501188" y="5172643"/>
              <a:ext cx="4377" cy="6061"/>
            </a:xfrm>
            <a:custGeom>
              <a:avLst/>
              <a:gdLst>
                <a:gd name="connsiteX0" fmla="*/ 4198 w 4377"/>
                <a:gd name="connsiteY0" fmla="*/ 0 h 6061"/>
                <a:gd name="connsiteX1" fmla="*/ 0 w 4377"/>
                <a:gd name="connsiteY1" fmla="*/ 6020 h 6061"/>
                <a:gd name="connsiteX2" fmla="*/ 4198 w 4377"/>
                <a:gd name="connsiteY2" fmla="*/ 0 h 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7" h="6061">
                  <a:moveTo>
                    <a:pt x="4198" y="0"/>
                  </a:moveTo>
                  <a:cubicBezTo>
                    <a:pt x="2419" y="2522"/>
                    <a:pt x="1231" y="4257"/>
                    <a:pt x="0" y="6020"/>
                  </a:cubicBezTo>
                  <a:cubicBezTo>
                    <a:pt x="3368" y="6335"/>
                    <a:pt x="4936" y="4897"/>
                    <a:pt x="4198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3" name="Bentuk Bebas: Bentuk 92">
              <a:extLst>
                <a:ext uri="{FF2B5EF4-FFF2-40B4-BE49-F238E27FC236}">
                  <a16:creationId xmlns:a16="http://schemas.microsoft.com/office/drawing/2014/main" id="{CAB62077-871A-0E83-A124-AF98F3AE0F64}"/>
                </a:ext>
              </a:extLst>
            </p:cNvPr>
            <p:cNvSpPr/>
            <p:nvPr/>
          </p:nvSpPr>
          <p:spPr>
            <a:xfrm>
              <a:off x="2443506" y="5752054"/>
              <a:ext cx="9351" cy="1800"/>
            </a:xfrm>
            <a:custGeom>
              <a:avLst/>
              <a:gdLst>
                <a:gd name="connsiteX0" fmla="*/ 5473 w 9351"/>
                <a:gd name="connsiteY0" fmla="*/ 1548 h 1800"/>
                <a:gd name="connsiteX1" fmla="*/ 9352 w 9351"/>
                <a:gd name="connsiteY1" fmla="*/ 1526 h 1800"/>
                <a:gd name="connsiteX2" fmla="*/ 5495 w 9351"/>
                <a:gd name="connsiteY2" fmla="*/ 1548 h 1800"/>
                <a:gd name="connsiteX3" fmla="*/ 5517 w 9351"/>
                <a:gd name="connsiteY3" fmla="*/ 1526 h 1800"/>
                <a:gd name="connsiteX4" fmla="*/ 5473 w 9351"/>
                <a:gd name="connsiteY4" fmla="*/ 1548 h 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1" h="1800">
                  <a:moveTo>
                    <a:pt x="5473" y="1548"/>
                  </a:moveTo>
                  <a:cubicBezTo>
                    <a:pt x="6151" y="1570"/>
                    <a:pt x="8419" y="1570"/>
                    <a:pt x="9352" y="1526"/>
                  </a:cubicBezTo>
                  <a:cubicBezTo>
                    <a:pt x="6981" y="1526"/>
                    <a:pt x="5896" y="1526"/>
                    <a:pt x="5495" y="1548"/>
                  </a:cubicBezTo>
                  <a:cubicBezTo>
                    <a:pt x="5495" y="1526"/>
                    <a:pt x="5517" y="1526"/>
                    <a:pt x="5517" y="1526"/>
                  </a:cubicBezTo>
                  <a:cubicBezTo>
                    <a:pt x="-6243" y="-2558"/>
                    <a:pt x="4269" y="3012"/>
                    <a:pt x="5473" y="154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4" name="Bentuk Bebas: Bentuk 93">
              <a:extLst>
                <a:ext uri="{FF2B5EF4-FFF2-40B4-BE49-F238E27FC236}">
                  <a16:creationId xmlns:a16="http://schemas.microsoft.com/office/drawing/2014/main" id="{A41F05C1-A794-AB65-33EA-4975D534A611}"/>
                </a:ext>
              </a:extLst>
            </p:cNvPr>
            <p:cNvSpPr/>
            <p:nvPr/>
          </p:nvSpPr>
          <p:spPr>
            <a:xfrm>
              <a:off x="2368765" y="5189992"/>
              <a:ext cx="1719" cy="5408"/>
            </a:xfrm>
            <a:custGeom>
              <a:avLst/>
              <a:gdLst>
                <a:gd name="connsiteX0" fmla="*/ 1504 w 1719"/>
                <a:gd name="connsiteY0" fmla="*/ 0 h 5408"/>
                <a:gd name="connsiteX1" fmla="*/ 1504 w 1719"/>
                <a:gd name="connsiteY1" fmla="*/ 0 h 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" h="5408">
                  <a:moveTo>
                    <a:pt x="1504" y="0"/>
                  </a:moveTo>
                  <a:cubicBezTo>
                    <a:pt x="-2461" y="873"/>
                    <a:pt x="2817" y="11720"/>
                    <a:pt x="1504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5" name="Bentuk Bebas: Bentuk 94">
              <a:extLst>
                <a:ext uri="{FF2B5EF4-FFF2-40B4-BE49-F238E27FC236}">
                  <a16:creationId xmlns:a16="http://schemas.microsoft.com/office/drawing/2014/main" id="{0F24C15B-E4EF-14A8-B7B0-43628A61E150}"/>
                </a:ext>
              </a:extLst>
            </p:cNvPr>
            <p:cNvSpPr/>
            <p:nvPr/>
          </p:nvSpPr>
          <p:spPr>
            <a:xfrm>
              <a:off x="2253621" y="5672571"/>
              <a:ext cx="4253" cy="4244"/>
            </a:xfrm>
            <a:custGeom>
              <a:avLst/>
              <a:gdLst>
                <a:gd name="connsiteX0" fmla="*/ 175 w 4253"/>
                <a:gd name="connsiteY0" fmla="*/ 0 h 4244"/>
                <a:gd name="connsiteX1" fmla="*/ 175 w 4253"/>
                <a:gd name="connsiteY1" fmla="*/ 0 h 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53" h="4244">
                  <a:moveTo>
                    <a:pt x="175" y="0"/>
                  </a:moveTo>
                  <a:cubicBezTo>
                    <a:pt x="-1539" y="3791"/>
                    <a:pt x="10155" y="7267"/>
                    <a:pt x="175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6" name="Bentuk Bebas: Bentuk 95">
              <a:extLst>
                <a:ext uri="{FF2B5EF4-FFF2-40B4-BE49-F238E27FC236}">
                  <a16:creationId xmlns:a16="http://schemas.microsoft.com/office/drawing/2014/main" id="{1EE21616-B776-65F6-D954-47A793ED5A0C}"/>
                </a:ext>
              </a:extLst>
            </p:cNvPr>
            <p:cNvSpPr/>
            <p:nvPr/>
          </p:nvSpPr>
          <p:spPr>
            <a:xfrm>
              <a:off x="2236932" y="5635040"/>
              <a:ext cx="5147" cy="3042"/>
            </a:xfrm>
            <a:custGeom>
              <a:avLst/>
              <a:gdLst>
                <a:gd name="connsiteX0" fmla="*/ 5148 w 5147"/>
                <a:gd name="connsiteY0" fmla="*/ 777 h 3042"/>
                <a:gd name="connsiteX1" fmla="*/ 5148 w 5147"/>
                <a:gd name="connsiteY1" fmla="*/ 777 h 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47" h="3042">
                  <a:moveTo>
                    <a:pt x="5148" y="777"/>
                  </a:moveTo>
                  <a:cubicBezTo>
                    <a:pt x="3640" y="-2764"/>
                    <a:pt x="-5641" y="7323"/>
                    <a:pt x="5148" y="77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7" name="Bentuk Bebas: Bentuk 96">
              <a:extLst>
                <a:ext uri="{FF2B5EF4-FFF2-40B4-BE49-F238E27FC236}">
                  <a16:creationId xmlns:a16="http://schemas.microsoft.com/office/drawing/2014/main" id="{D639DD87-9ACB-0A10-6D80-F71298CA9BA4}"/>
                </a:ext>
              </a:extLst>
            </p:cNvPr>
            <p:cNvSpPr/>
            <p:nvPr/>
          </p:nvSpPr>
          <p:spPr>
            <a:xfrm>
              <a:off x="2428135" y="5749704"/>
              <a:ext cx="3880" cy="2244"/>
            </a:xfrm>
            <a:custGeom>
              <a:avLst/>
              <a:gdLst>
                <a:gd name="connsiteX0" fmla="*/ 0 w 3880"/>
                <a:gd name="connsiteY0" fmla="*/ 660 h 2244"/>
                <a:gd name="connsiteX1" fmla="*/ 0 w 3880"/>
                <a:gd name="connsiteY1" fmla="*/ 660 h 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0" h="2244">
                  <a:moveTo>
                    <a:pt x="0" y="660"/>
                  </a:moveTo>
                  <a:cubicBezTo>
                    <a:pt x="1248" y="5362"/>
                    <a:pt x="8071" y="-2182"/>
                    <a:pt x="0" y="66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8" name="Bentuk Bebas: Bentuk 97">
              <a:extLst>
                <a:ext uri="{FF2B5EF4-FFF2-40B4-BE49-F238E27FC236}">
                  <a16:creationId xmlns:a16="http://schemas.microsoft.com/office/drawing/2014/main" id="{5410DEB8-7558-D62E-3C53-4BD0FA18C6D7}"/>
                </a:ext>
              </a:extLst>
            </p:cNvPr>
            <p:cNvSpPr/>
            <p:nvPr/>
          </p:nvSpPr>
          <p:spPr>
            <a:xfrm>
              <a:off x="2451942" y="5742354"/>
              <a:ext cx="1492" cy="3215"/>
            </a:xfrm>
            <a:custGeom>
              <a:avLst/>
              <a:gdLst>
                <a:gd name="connsiteX0" fmla="*/ 195 w 1492"/>
                <a:gd name="connsiteY0" fmla="*/ 0 h 3215"/>
                <a:gd name="connsiteX1" fmla="*/ 195 w 1492"/>
                <a:gd name="connsiteY1" fmla="*/ 0 h 3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2" h="3215">
                  <a:moveTo>
                    <a:pt x="195" y="0"/>
                  </a:moveTo>
                  <a:cubicBezTo>
                    <a:pt x="-972" y="6015"/>
                    <a:pt x="3628" y="2142"/>
                    <a:pt x="195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9" name="Bentuk Bebas: Bentuk 98">
              <a:extLst>
                <a:ext uri="{FF2B5EF4-FFF2-40B4-BE49-F238E27FC236}">
                  <a16:creationId xmlns:a16="http://schemas.microsoft.com/office/drawing/2014/main" id="{9C5AEB57-4884-FFCE-36AC-B1F21A84C029}"/>
                </a:ext>
              </a:extLst>
            </p:cNvPr>
            <p:cNvSpPr/>
            <p:nvPr/>
          </p:nvSpPr>
          <p:spPr>
            <a:xfrm>
              <a:off x="2401350" y="5179528"/>
              <a:ext cx="8301" cy="3007"/>
            </a:xfrm>
            <a:custGeom>
              <a:avLst/>
              <a:gdLst>
                <a:gd name="connsiteX0" fmla="*/ 0 w 8301"/>
                <a:gd name="connsiteY0" fmla="*/ 3007 h 3007"/>
                <a:gd name="connsiteX1" fmla="*/ 0 w 8301"/>
                <a:gd name="connsiteY1" fmla="*/ 3007 h 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1" h="3007">
                  <a:moveTo>
                    <a:pt x="0" y="3007"/>
                  </a:moveTo>
                  <a:cubicBezTo>
                    <a:pt x="18605" y="-3599"/>
                    <a:pt x="146" y="2692"/>
                    <a:pt x="0" y="300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0" name="Bentuk Bebas: Bentuk 99">
              <a:extLst>
                <a:ext uri="{FF2B5EF4-FFF2-40B4-BE49-F238E27FC236}">
                  <a16:creationId xmlns:a16="http://schemas.microsoft.com/office/drawing/2014/main" id="{3649EF9D-3F52-E3B2-E768-42125D5A4184}"/>
                </a:ext>
              </a:extLst>
            </p:cNvPr>
            <p:cNvSpPr/>
            <p:nvPr/>
          </p:nvSpPr>
          <p:spPr>
            <a:xfrm>
              <a:off x="2565234" y="5183329"/>
              <a:ext cx="5366" cy="903"/>
            </a:xfrm>
            <a:custGeom>
              <a:avLst/>
              <a:gdLst>
                <a:gd name="connsiteX0" fmla="*/ 5366 w 5366"/>
                <a:gd name="connsiteY0" fmla="*/ 904 h 903"/>
                <a:gd name="connsiteX1" fmla="*/ 5366 w 5366"/>
                <a:gd name="connsiteY1" fmla="*/ 904 h 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6" h="903">
                  <a:moveTo>
                    <a:pt x="5366" y="904"/>
                  </a:moveTo>
                  <a:cubicBezTo>
                    <a:pt x="5366" y="-1130"/>
                    <a:pt x="-6708" y="904"/>
                    <a:pt x="5366" y="90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1" name="Bentuk Bebas: Bentuk 100">
              <a:extLst>
                <a:ext uri="{FF2B5EF4-FFF2-40B4-BE49-F238E27FC236}">
                  <a16:creationId xmlns:a16="http://schemas.microsoft.com/office/drawing/2014/main" id="{203AA796-5CBA-F087-2099-9C00E37A33D2}"/>
                </a:ext>
              </a:extLst>
            </p:cNvPr>
            <p:cNvSpPr/>
            <p:nvPr/>
          </p:nvSpPr>
          <p:spPr>
            <a:xfrm>
              <a:off x="2734872" y="5165630"/>
              <a:ext cx="881" cy="7253"/>
            </a:xfrm>
            <a:custGeom>
              <a:avLst/>
              <a:gdLst>
                <a:gd name="connsiteX0" fmla="*/ 0 w 881"/>
                <a:gd name="connsiteY0" fmla="*/ 0 h 7253"/>
                <a:gd name="connsiteX1" fmla="*/ 0 w 881"/>
                <a:gd name="connsiteY1" fmla="*/ 0 h 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1" h="7253">
                  <a:moveTo>
                    <a:pt x="0" y="0"/>
                  </a:moveTo>
                  <a:cubicBezTo>
                    <a:pt x="1801" y="14833"/>
                    <a:pt x="342" y="2777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2" name="Bentuk Bebas: Bentuk 101">
              <a:extLst>
                <a:ext uri="{FF2B5EF4-FFF2-40B4-BE49-F238E27FC236}">
                  <a16:creationId xmlns:a16="http://schemas.microsoft.com/office/drawing/2014/main" id="{EEBD8E9D-17ED-718D-20D5-35F18F795F58}"/>
                </a:ext>
              </a:extLst>
            </p:cNvPr>
            <p:cNvSpPr/>
            <p:nvPr/>
          </p:nvSpPr>
          <p:spPr>
            <a:xfrm>
              <a:off x="2361260" y="5169508"/>
              <a:ext cx="4183" cy="2768"/>
            </a:xfrm>
            <a:custGeom>
              <a:avLst/>
              <a:gdLst>
                <a:gd name="connsiteX0" fmla="*/ 0 w 4183"/>
                <a:gd name="connsiteY0" fmla="*/ 1822 h 2768"/>
                <a:gd name="connsiteX1" fmla="*/ 0 w 4183"/>
                <a:gd name="connsiteY1" fmla="*/ 1822 h 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83" h="2768">
                  <a:moveTo>
                    <a:pt x="0" y="1822"/>
                  </a:moveTo>
                  <a:cubicBezTo>
                    <a:pt x="1063" y="5656"/>
                    <a:pt x="8858" y="-3770"/>
                    <a:pt x="0" y="182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3" name="Bentuk Bebas: Bentuk 102">
              <a:extLst>
                <a:ext uri="{FF2B5EF4-FFF2-40B4-BE49-F238E27FC236}">
                  <a16:creationId xmlns:a16="http://schemas.microsoft.com/office/drawing/2014/main" id="{262658DA-0A4B-89C0-7E4F-83E419AA1FF0}"/>
                </a:ext>
              </a:extLst>
            </p:cNvPr>
            <p:cNvSpPr/>
            <p:nvPr/>
          </p:nvSpPr>
          <p:spPr>
            <a:xfrm>
              <a:off x="2281731" y="5614948"/>
              <a:ext cx="2277" cy="5087"/>
            </a:xfrm>
            <a:custGeom>
              <a:avLst/>
              <a:gdLst>
                <a:gd name="connsiteX0" fmla="*/ 2278 w 2277"/>
                <a:gd name="connsiteY0" fmla="*/ 0 h 5087"/>
                <a:gd name="connsiteX1" fmla="*/ 2278 w 2277"/>
                <a:gd name="connsiteY1" fmla="*/ 0 h 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7" h="5087">
                  <a:moveTo>
                    <a:pt x="2278" y="0"/>
                  </a:moveTo>
                  <a:cubicBezTo>
                    <a:pt x="-1215" y="3135"/>
                    <a:pt x="-266" y="9681"/>
                    <a:pt x="2278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4" name="Bentuk Bebas: Bentuk 103">
              <a:extLst>
                <a:ext uri="{FF2B5EF4-FFF2-40B4-BE49-F238E27FC236}">
                  <a16:creationId xmlns:a16="http://schemas.microsoft.com/office/drawing/2014/main" id="{31172FB7-88A9-3041-6ADD-64AB996FC0EE}"/>
                </a:ext>
              </a:extLst>
            </p:cNvPr>
            <p:cNvSpPr/>
            <p:nvPr/>
          </p:nvSpPr>
          <p:spPr>
            <a:xfrm>
              <a:off x="2725315" y="5169928"/>
              <a:ext cx="4154" cy="2166"/>
            </a:xfrm>
            <a:custGeom>
              <a:avLst/>
              <a:gdLst>
                <a:gd name="connsiteX0" fmla="*/ 4155 w 4154"/>
                <a:gd name="connsiteY0" fmla="*/ 1147 h 2166"/>
                <a:gd name="connsiteX1" fmla="*/ 4155 w 4154"/>
                <a:gd name="connsiteY1" fmla="*/ 1147 h 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54" h="2166">
                  <a:moveTo>
                    <a:pt x="4155" y="1147"/>
                  </a:moveTo>
                  <a:cubicBezTo>
                    <a:pt x="3053" y="-2731"/>
                    <a:pt x="-4616" y="4770"/>
                    <a:pt x="4155" y="114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5" name="Bentuk Bebas: Bentuk 104">
              <a:extLst>
                <a:ext uri="{FF2B5EF4-FFF2-40B4-BE49-F238E27FC236}">
                  <a16:creationId xmlns:a16="http://schemas.microsoft.com/office/drawing/2014/main" id="{508F172E-AA7B-9A48-E5E7-F0F87D056A48}"/>
                </a:ext>
              </a:extLst>
            </p:cNvPr>
            <p:cNvSpPr/>
            <p:nvPr/>
          </p:nvSpPr>
          <p:spPr>
            <a:xfrm>
              <a:off x="2560028" y="5162029"/>
              <a:ext cx="3879" cy="2991"/>
            </a:xfrm>
            <a:custGeom>
              <a:avLst/>
              <a:gdLst>
                <a:gd name="connsiteX0" fmla="*/ 3880 w 3879"/>
                <a:gd name="connsiteY0" fmla="*/ 890 h 2991"/>
                <a:gd name="connsiteX1" fmla="*/ 3880 w 3879"/>
                <a:gd name="connsiteY1" fmla="*/ 890 h 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79" h="2991">
                  <a:moveTo>
                    <a:pt x="3880" y="890"/>
                  </a:moveTo>
                  <a:cubicBezTo>
                    <a:pt x="1379" y="-2923"/>
                    <a:pt x="-3432" y="7143"/>
                    <a:pt x="3880" y="89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6" name="Bentuk Bebas: Bentuk 105">
              <a:extLst>
                <a:ext uri="{FF2B5EF4-FFF2-40B4-BE49-F238E27FC236}">
                  <a16:creationId xmlns:a16="http://schemas.microsoft.com/office/drawing/2014/main" id="{99EA7209-45F0-18C2-F27F-FFA18BE755DF}"/>
                </a:ext>
              </a:extLst>
            </p:cNvPr>
            <p:cNvSpPr/>
            <p:nvPr/>
          </p:nvSpPr>
          <p:spPr>
            <a:xfrm>
              <a:off x="2652672" y="5179413"/>
              <a:ext cx="4016" cy="2616"/>
            </a:xfrm>
            <a:custGeom>
              <a:avLst/>
              <a:gdLst>
                <a:gd name="connsiteX0" fmla="*/ 4016 w 4016"/>
                <a:gd name="connsiteY0" fmla="*/ 1452 h 2616"/>
                <a:gd name="connsiteX1" fmla="*/ 4016 w 4016"/>
                <a:gd name="connsiteY1" fmla="*/ 1452 h 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6" h="2616">
                  <a:moveTo>
                    <a:pt x="4016" y="1452"/>
                  </a:moveTo>
                  <a:cubicBezTo>
                    <a:pt x="2237" y="-3359"/>
                    <a:pt x="-4055" y="5688"/>
                    <a:pt x="4016" y="145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7" name="Bentuk Bebas: Bentuk 106">
              <a:extLst>
                <a:ext uri="{FF2B5EF4-FFF2-40B4-BE49-F238E27FC236}">
                  <a16:creationId xmlns:a16="http://schemas.microsoft.com/office/drawing/2014/main" id="{E0CC94F0-B553-2C33-4F4D-743A7C4C4C62}"/>
                </a:ext>
              </a:extLst>
            </p:cNvPr>
            <p:cNvSpPr/>
            <p:nvPr/>
          </p:nvSpPr>
          <p:spPr>
            <a:xfrm>
              <a:off x="2382922" y="5729694"/>
              <a:ext cx="3175" cy="2193"/>
            </a:xfrm>
            <a:custGeom>
              <a:avLst/>
              <a:gdLst>
                <a:gd name="connsiteX0" fmla="*/ 3175 w 3175"/>
                <a:gd name="connsiteY0" fmla="*/ 2193 h 2193"/>
                <a:gd name="connsiteX1" fmla="*/ 3175 w 3175"/>
                <a:gd name="connsiteY1" fmla="*/ 2193 h 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5" h="2193">
                  <a:moveTo>
                    <a:pt x="3175" y="2193"/>
                  </a:moveTo>
                  <a:cubicBezTo>
                    <a:pt x="3045" y="-2742"/>
                    <a:pt x="-3903" y="2193"/>
                    <a:pt x="3175" y="219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8" name="Bentuk Bebas: Bentuk 107">
              <a:extLst>
                <a:ext uri="{FF2B5EF4-FFF2-40B4-BE49-F238E27FC236}">
                  <a16:creationId xmlns:a16="http://schemas.microsoft.com/office/drawing/2014/main" id="{DE37A421-48F3-28C4-C13D-44F07B236C10}"/>
                </a:ext>
              </a:extLst>
            </p:cNvPr>
            <p:cNvSpPr/>
            <p:nvPr/>
          </p:nvSpPr>
          <p:spPr>
            <a:xfrm>
              <a:off x="2457202" y="5737804"/>
              <a:ext cx="2203" cy="3129"/>
            </a:xfrm>
            <a:custGeom>
              <a:avLst/>
              <a:gdLst>
                <a:gd name="connsiteX0" fmla="*/ 2203 w 2203"/>
                <a:gd name="connsiteY0" fmla="*/ 928 h 3129"/>
                <a:gd name="connsiteX1" fmla="*/ 2203 w 2203"/>
                <a:gd name="connsiteY1" fmla="*/ 928 h 3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3" h="3129">
                  <a:moveTo>
                    <a:pt x="2203" y="928"/>
                  </a:moveTo>
                  <a:cubicBezTo>
                    <a:pt x="-932" y="-3053"/>
                    <a:pt x="-530" y="7474"/>
                    <a:pt x="2203" y="92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9" name="Bentuk Bebas: Bentuk 108">
              <a:extLst>
                <a:ext uri="{FF2B5EF4-FFF2-40B4-BE49-F238E27FC236}">
                  <a16:creationId xmlns:a16="http://schemas.microsoft.com/office/drawing/2014/main" id="{884FB75F-EAF0-342C-8D19-E5353D072A5A}"/>
                </a:ext>
              </a:extLst>
            </p:cNvPr>
            <p:cNvSpPr/>
            <p:nvPr/>
          </p:nvSpPr>
          <p:spPr>
            <a:xfrm>
              <a:off x="2389649" y="5174210"/>
              <a:ext cx="2463" cy="2245"/>
            </a:xfrm>
            <a:custGeom>
              <a:avLst/>
              <a:gdLst>
                <a:gd name="connsiteX0" fmla="*/ 2463 w 2463"/>
                <a:gd name="connsiteY0" fmla="*/ 618 h 2245"/>
                <a:gd name="connsiteX1" fmla="*/ 2463 w 2463"/>
                <a:gd name="connsiteY1" fmla="*/ 618 h 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3" h="2245">
                  <a:moveTo>
                    <a:pt x="2463" y="618"/>
                  </a:moveTo>
                  <a:cubicBezTo>
                    <a:pt x="-1860" y="-2115"/>
                    <a:pt x="408" y="5386"/>
                    <a:pt x="2463" y="61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0" name="Bentuk Bebas: Bentuk 109">
              <a:extLst>
                <a:ext uri="{FF2B5EF4-FFF2-40B4-BE49-F238E27FC236}">
                  <a16:creationId xmlns:a16="http://schemas.microsoft.com/office/drawing/2014/main" id="{8C4DED60-5ECE-7E61-255B-192211FAD671}"/>
                </a:ext>
              </a:extLst>
            </p:cNvPr>
            <p:cNvSpPr/>
            <p:nvPr/>
          </p:nvSpPr>
          <p:spPr>
            <a:xfrm>
              <a:off x="2396957" y="5173472"/>
              <a:ext cx="1468" cy="3075"/>
            </a:xfrm>
            <a:custGeom>
              <a:avLst/>
              <a:gdLst>
                <a:gd name="connsiteX0" fmla="*/ 178 w 1468"/>
                <a:gd name="connsiteY0" fmla="*/ 0 h 3075"/>
                <a:gd name="connsiteX1" fmla="*/ 178 w 1468"/>
                <a:gd name="connsiteY1" fmla="*/ 0 h 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8" h="3075">
                  <a:moveTo>
                    <a:pt x="178" y="0"/>
                  </a:moveTo>
                  <a:cubicBezTo>
                    <a:pt x="-923" y="5846"/>
                    <a:pt x="3569" y="1904"/>
                    <a:pt x="178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1" name="Bentuk Bebas: Bentuk 110">
              <a:extLst>
                <a:ext uri="{FF2B5EF4-FFF2-40B4-BE49-F238E27FC236}">
                  <a16:creationId xmlns:a16="http://schemas.microsoft.com/office/drawing/2014/main" id="{643A9A88-4D48-45D6-5071-2D7E72029B4B}"/>
                </a:ext>
              </a:extLst>
            </p:cNvPr>
            <p:cNvSpPr/>
            <p:nvPr/>
          </p:nvSpPr>
          <p:spPr>
            <a:xfrm>
              <a:off x="2419554" y="5699951"/>
              <a:ext cx="2094" cy="2394"/>
            </a:xfrm>
            <a:custGeom>
              <a:avLst/>
              <a:gdLst>
                <a:gd name="connsiteX0" fmla="*/ 0 w 2094"/>
                <a:gd name="connsiteY0" fmla="*/ 795 h 2394"/>
                <a:gd name="connsiteX1" fmla="*/ 0 w 2094"/>
                <a:gd name="connsiteY1" fmla="*/ 795 h 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4" h="2394">
                  <a:moveTo>
                    <a:pt x="0" y="795"/>
                  </a:moveTo>
                  <a:cubicBezTo>
                    <a:pt x="2050" y="5671"/>
                    <a:pt x="3450" y="-2464"/>
                    <a:pt x="0" y="79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2" name="Bentuk Bebas: Bentuk 111">
              <a:extLst>
                <a:ext uri="{FF2B5EF4-FFF2-40B4-BE49-F238E27FC236}">
                  <a16:creationId xmlns:a16="http://schemas.microsoft.com/office/drawing/2014/main" id="{B59DF5A4-E7E4-FF89-D0EA-55E6DBD8E01C}"/>
                </a:ext>
              </a:extLst>
            </p:cNvPr>
            <p:cNvSpPr/>
            <p:nvPr/>
          </p:nvSpPr>
          <p:spPr>
            <a:xfrm>
              <a:off x="2434343" y="5701665"/>
              <a:ext cx="4721" cy="1218"/>
            </a:xfrm>
            <a:custGeom>
              <a:avLst/>
              <a:gdLst>
                <a:gd name="connsiteX0" fmla="*/ 4721 w 4721"/>
                <a:gd name="connsiteY0" fmla="*/ 1072 h 1218"/>
                <a:gd name="connsiteX1" fmla="*/ 4721 w 4721"/>
                <a:gd name="connsiteY1" fmla="*/ 1072 h 1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21" h="1218">
                  <a:moveTo>
                    <a:pt x="4721" y="1072"/>
                  </a:moveTo>
                  <a:cubicBezTo>
                    <a:pt x="4406" y="-1743"/>
                    <a:pt x="-5742" y="1983"/>
                    <a:pt x="4721" y="107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3" name="Bentuk Bebas: Bentuk 112">
              <a:extLst>
                <a:ext uri="{FF2B5EF4-FFF2-40B4-BE49-F238E27FC236}">
                  <a16:creationId xmlns:a16="http://schemas.microsoft.com/office/drawing/2014/main" id="{2AC58065-A637-9679-57F9-E3BF80B945A5}"/>
                </a:ext>
              </a:extLst>
            </p:cNvPr>
            <p:cNvSpPr/>
            <p:nvPr/>
          </p:nvSpPr>
          <p:spPr>
            <a:xfrm>
              <a:off x="2782358" y="5186539"/>
              <a:ext cx="4087" cy="2481"/>
            </a:xfrm>
            <a:custGeom>
              <a:avLst/>
              <a:gdLst>
                <a:gd name="connsiteX0" fmla="*/ 4087 w 4087"/>
                <a:gd name="connsiteY0" fmla="*/ 1441 h 2481"/>
                <a:gd name="connsiteX1" fmla="*/ 4087 w 4087"/>
                <a:gd name="connsiteY1" fmla="*/ 1441 h 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87" h="2481">
                  <a:moveTo>
                    <a:pt x="4087" y="1441"/>
                  </a:moveTo>
                  <a:cubicBezTo>
                    <a:pt x="2183" y="-3239"/>
                    <a:pt x="-4071" y="5319"/>
                    <a:pt x="4087" y="144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4" name="Bentuk Bebas: Bentuk 113">
              <a:extLst>
                <a:ext uri="{FF2B5EF4-FFF2-40B4-BE49-F238E27FC236}">
                  <a16:creationId xmlns:a16="http://schemas.microsoft.com/office/drawing/2014/main" id="{E361FFCF-9343-3FCF-84E1-5F0CEE0424B2}"/>
                </a:ext>
              </a:extLst>
            </p:cNvPr>
            <p:cNvSpPr/>
            <p:nvPr/>
          </p:nvSpPr>
          <p:spPr>
            <a:xfrm>
              <a:off x="2802463" y="5184656"/>
              <a:ext cx="4696" cy="2646"/>
            </a:xfrm>
            <a:custGeom>
              <a:avLst/>
              <a:gdLst>
                <a:gd name="connsiteX0" fmla="*/ 0 w 4696"/>
                <a:gd name="connsiteY0" fmla="*/ 2646 h 2646"/>
                <a:gd name="connsiteX1" fmla="*/ 0 w 4696"/>
                <a:gd name="connsiteY1" fmla="*/ 2646 h 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96" h="2646">
                  <a:moveTo>
                    <a:pt x="0" y="2646"/>
                  </a:moveTo>
                  <a:cubicBezTo>
                    <a:pt x="1275" y="2267"/>
                    <a:pt x="9899" y="-3113"/>
                    <a:pt x="0" y="264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5" name="Bentuk Bebas: Bentuk 114">
              <a:extLst>
                <a:ext uri="{FF2B5EF4-FFF2-40B4-BE49-F238E27FC236}">
                  <a16:creationId xmlns:a16="http://schemas.microsoft.com/office/drawing/2014/main" id="{3E6A4802-931B-4D5C-1BE2-8BF397B90825}"/>
                </a:ext>
              </a:extLst>
            </p:cNvPr>
            <p:cNvSpPr/>
            <p:nvPr/>
          </p:nvSpPr>
          <p:spPr>
            <a:xfrm>
              <a:off x="2346999" y="5200448"/>
              <a:ext cx="2463" cy="1967"/>
            </a:xfrm>
            <a:custGeom>
              <a:avLst/>
              <a:gdLst>
                <a:gd name="connsiteX0" fmla="*/ 2464 w 2463"/>
                <a:gd name="connsiteY0" fmla="*/ 158 h 1967"/>
                <a:gd name="connsiteX1" fmla="*/ 2464 w 2463"/>
                <a:gd name="connsiteY1" fmla="*/ 158 h 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3" h="1967">
                  <a:moveTo>
                    <a:pt x="2464" y="158"/>
                  </a:moveTo>
                  <a:cubicBezTo>
                    <a:pt x="-2136" y="-1002"/>
                    <a:pt x="809" y="4757"/>
                    <a:pt x="2464" y="15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6" name="Bentuk Bebas: Bentuk 115">
              <a:extLst>
                <a:ext uri="{FF2B5EF4-FFF2-40B4-BE49-F238E27FC236}">
                  <a16:creationId xmlns:a16="http://schemas.microsoft.com/office/drawing/2014/main" id="{05603B25-AE85-CEBD-EC7B-A7F87C76C38A}"/>
                </a:ext>
              </a:extLst>
            </p:cNvPr>
            <p:cNvSpPr/>
            <p:nvPr/>
          </p:nvSpPr>
          <p:spPr>
            <a:xfrm>
              <a:off x="2328131" y="5244459"/>
              <a:ext cx="5606" cy="1985"/>
            </a:xfrm>
            <a:custGeom>
              <a:avLst/>
              <a:gdLst>
                <a:gd name="connsiteX0" fmla="*/ 5607 w 5606"/>
                <a:gd name="connsiteY0" fmla="*/ 0 h 1985"/>
                <a:gd name="connsiteX1" fmla="*/ 5607 w 5606"/>
                <a:gd name="connsiteY1" fmla="*/ 0 h 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06" h="1985">
                  <a:moveTo>
                    <a:pt x="5607" y="0"/>
                  </a:moveTo>
                  <a:cubicBezTo>
                    <a:pt x="-1429" y="1697"/>
                    <a:pt x="-2296" y="3455"/>
                    <a:pt x="560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7" name="Bentuk Bebas: Bentuk 116">
              <a:extLst>
                <a:ext uri="{FF2B5EF4-FFF2-40B4-BE49-F238E27FC236}">
                  <a16:creationId xmlns:a16="http://schemas.microsoft.com/office/drawing/2014/main" id="{ECF2612D-463A-E19B-3AAF-10050D85DA25}"/>
                </a:ext>
              </a:extLst>
            </p:cNvPr>
            <p:cNvSpPr/>
            <p:nvPr/>
          </p:nvSpPr>
          <p:spPr>
            <a:xfrm>
              <a:off x="2356994" y="5202097"/>
              <a:ext cx="3528" cy="4127"/>
            </a:xfrm>
            <a:custGeom>
              <a:avLst/>
              <a:gdLst>
                <a:gd name="connsiteX0" fmla="*/ 3528 w 3528"/>
                <a:gd name="connsiteY0" fmla="*/ 4127 h 4127"/>
                <a:gd name="connsiteX1" fmla="*/ 3528 w 3528"/>
                <a:gd name="connsiteY1" fmla="*/ 4127 h 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28" h="4127">
                  <a:moveTo>
                    <a:pt x="3528" y="4127"/>
                  </a:moveTo>
                  <a:cubicBezTo>
                    <a:pt x="-2552" y="-4729"/>
                    <a:pt x="431" y="3297"/>
                    <a:pt x="3528" y="412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8" name="Bentuk Bebas: Bentuk 117">
              <a:extLst>
                <a:ext uri="{FF2B5EF4-FFF2-40B4-BE49-F238E27FC236}">
                  <a16:creationId xmlns:a16="http://schemas.microsoft.com/office/drawing/2014/main" id="{306F8ABF-978A-7EB1-576D-5A6CBAF92A44}"/>
                </a:ext>
              </a:extLst>
            </p:cNvPr>
            <p:cNvSpPr/>
            <p:nvPr/>
          </p:nvSpPr>
          <p:spPr>
            <a:xfrm>
              <a:off x="2254636" y="5658453"/>
              <a:ext cx="3564" cy="1651"/>
            </a:xfrm>
            <a:custGeom>
              <a:avLst/>
              <a:gdLst>
                <a:gd name="connsiteX0" fmla="*/ 3565 w 3564"/>
                <a:gd name="connsiteY0" fmla="*/ 1384 h 1651"/>
                <a:gd name="connsiteX1" fmla="*/ 3565 w 3564"/>
                <a:gd name="connsiteY1" fmla="*/ 1384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64" h="1651">
                  <a:moveTo>
                    <a:pt x="3565" y="1384"/>
                  </a:moveTo>
                  <a:cubicBezTo>
                    <a:pt x="3039" y="-2363"/>
                    <a:pt x="-4186" y="2849"/>
                    <a:pt x="3565" y="138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9" name="Bentuk Bebas: Bentuk 118">
              <a:extLst>
                <a:ext uri="{FF2B5EF4-FFF2-40B4-BE49-F238E27FC236}">
                  <a16:creationId xmlns:a16="http://schemas.microsoft.com/office/drawing/2014/main" id="{AA8AF675-032F-D137-E455-6C253EA6514D}"/>
                </a:ext>
              </a:extLst>
            </p:cNvPr>
            <p:cNvSpPr/>
            <p:nvPr/>
          </p:nvSpPr>
          <p:spPr>
            <a:xfrm>
              <a:off x="2439368" y="5152413"/>
              <a:ext cx="1671" cy="2768"/>
            </a:xfrm>
            <a:custGeom>
              <a:avLst/>
              <a:gdLst>
                <a:gd name="connsiteX0" fmla="*/ 271 w 1671"/>
                <a:gd name="connsiteY0" fmla="*/ 0 h 2768"/>
                <a:gd name="connsiteX1" fmla="*/ 271 w 1671"/>
                <a:gd name="connsiteY1" fmla="*/ 0 h 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1" h="2768">
                  <a:moveTo>
                    <a:pt x="271" y="0"/>
                  </a:moveTo>
                  <a:cubicBezTo>
                    <a:pt x="-1215" y="1925"/>
                    <a:pt x="4063" y="5125"/>
                    <a:pt x="271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20" name="Bentuk Bebas: Bentuk 119">
              <a:extLst>
                <a:ext uri="{FF2B5EF4-FFF2-40B4-BE49-F238E27FC236}">
                  <a16:creationId xmlns:a16="http://schemas.microsoft.com/office/drawing/2014/main" id="{1E3224A5-7634-280D-91D4-D1BEF6C46450}"/>
                </a:ext>
              </a:extLst>
            </p:cNvPr>
            <p:cNvSpPr/>
            <p:nvPr/>
          </p:nvSpPr>
          <p:spPr>
            <a:xfrm>
              <a:off x="2273546" y="5542150"/>
              <a:ext cx="2310" cy="3735"/>
            </a:xfrm>
            <a:custGeom>
              <a:avLst/>
              <a:gdLst>
                <a:gd name="connsiteX0" fmla="*/ 0 w 2310"/>
                <a:gd name="connsiteY0" fmla="*/ 3736 h 3735"/>
                <a:gd name="connsiteX1" fmla="*/ 0 w 2310"/>
                <a:gd name="connsiteY1" fmla="*/ 3736 h 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0" h="3735">
                  <a:moveTo>
                    <a:pt x="0" y="3736"/>
                  </a:moveTo>
                  <a:cubicBezTo>
                    <a:pt x="2712" y="346"/>
                    <a:pt x="3428" y="-2620"/>
                    <a:pt x="0" y="373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21" name="Bentuk Bebas: Bentuk 120">
              <a:extLst>
                <a:ext uri="{FF2B5EF4-FFF2-40B4-BE49-F238E27FC236}">
                  <a16:creationId xmlns:a16="http://schemas.microsoft.com/office/drawing/2014/main" id="{E0B8EAE0-5960-9278-65D4-3B1FD545BBBA}"/>
                </a:ext>
              </a:extLst>
            </p:cNvPr>
            <p:cNvSpPr/>
            <p:nvPr/>
          </p:nvSpPr>
          <p:spPr>
            <a:xfrm>
              <a:off x="2388522" y="5705192"/>
              <a:ext cx="3970" cy="554"/>
            </a:xfrm>
            <a:custGeom>
              <a:avLst/>
              <a:gdLst>
                <a:gd name="connsiteX0" fmla="*/ 3971 w 3970"/>
                <a:gd name="connsiteY0" fmla="*/ 554 h 554"/>
                <a:gd name="connsiteX1" fmla="*/ 3971 w 3970"/>
                <a:gd name="connsiteY1" fmla="*/ 554 h 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70" h="554">
                  <a:moveTo>
                    <a:pt x="3971" y="554"/>
                  </a:moveTo>
                  <a:cubicBezTo>
                    <a:pt x="-1345" y="-693"/>
                    <a:pt x="-1302" y="554"/>
                    <a:pt x="3971" y="55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22" name="Bentuk Bebas: Bentuk 121">
              <a:extLst>
                <a:ext uri="{FF2B5EF4-FFF2-40B4-BE49-F238E27FC236}">
                  <a16:creationId xmlns:a16="http://schemas.microsoft.com/office/drawing/2014/main" id="{EE449F1B-D918-D43B-3D1B-CF29C45D4D77}"/>
                </a:ext>
              </a:extLst>
            </p:cNvPr>
            <p:cNvSpPr/>
            <p:nvPr/>
          </p:nvSpPr>
          <p:spPr>
            <a:xfrm>
              <a:off x="2778765" y="5173329"/>
              <a:ext cx="3123" cy="1341"/>
            </a:xfrm>
            <a:custGeom>
              <a:avLst/>
              <a:gdLst>
                <a:gd name="connsiteX0" fmla="*/ 3124 w 3123"/>
                <a:gd name="connsiteY0" fmla="*/ 1071 h 1341"/>
                <a:gd name="connsiteX1" fmla="*/ 3124 w 3123"/>
                <a:gd name="connsiteY1" fmla="*/ 1071 h 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23" h="1341">
                  <a:moveTo>
                    <a:pt x="3124" y="1071"/>
                  </a:moveTo>
                  <a:cubicBezTo>
                    <a:pt x="2723" y="-1912"/>
                    <a:pt x="-3700" y="2427"/>
                    <a:pt x="3124" y="107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23" name="Bentuk Bebas: Bentuk 122">
              <a:extLst>
                <a:ext uri="{FF2B5EF4-FFF2-40B4-BE49-F238E27FC236}">
                  <a16:creationId xmlns:a16="http://schemas.microsoft.com/office/drawing/2014/main" id="{A1F0BA5C-ECD1-4C7C-E5F5-683F4FA3EF64}"/>
                </a:ext>
              </a:extLst>
            </p:cNvPr>
            <p:cNvSpPr/>
            <p:nvPr/>
          </p:nvSpPr>
          <p:spPr>
            <a:xfrm>
              <a:off x="2352495" y="5757398"/>
              <a:ext cx="2305" cy="3130"/>
            </a:xfrm>
            <a:custGeom>
              <a:avLst/>
              <a:gdLst>
                <a:gd name="connsiteX0" fmla="*/ 2305 w 2305"/>
                <a:gd name="connsiteY0" fmla="*/ 359 h 3130"/>
                <a:gd name="connsiteX1" fmla="*/ 2305 w 2305"/>
                <a:gd name="connsiteY1" fmla="*/ 359 h 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5" h="3130">
                  <a:moveTo>
                    <a:pt x="2305" y="359"/>
                  </a:moveTo>
                  <a:cubicBezTo>
                    <a:pt x="16" y="-1908"/>
                    <a:pt x="-1465" y="7604"/>
                    <a:pt x="2305" y="35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24" name="Bentuk Bebas: Bentuk 123">
              <a:extLst>
                <a:ext uri="{FF2B5EF4-FFF2-40B4-BE49-F238E27FC236}">
                  <a16:creationId xmlns:a16="http://schemas.microsoft.com/office/drawing/2014/main" id="{BD06BFC8-F71E-4B5F-E27D-58450104C635}"/>
                </a:ext>
              </a:extLst>
            </p:cNvPr>
            <p:cNvSpPr/>
            <p:nvPr/>
          </p:nvSpPr>
          <p:spPr>
            <a:xfrm>
              <a:off x="2542253" y="5161964"/>
              <a:ext cx="1878" cy="2776"/>
            </a:xfrm>
            <a:custGeom>
              <a:avLst/>
              <a:gdLst>
                <a:gd name="connsiteX0" fmla="*/ 1628 w 1878"/>
                <a:gd name="connsiteY0" fmla="*/ 2777 h 2776"/>
                <a:gd name="connsiteX1" fmla="*/ 1628 w 1878"/>
                <a:gd name="connsiteY1" fmla="*/ 2777 h 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8" h="2776">
                  <a:moveTo>
                    <a:pt x="1628" y="2777"/>
                  </a:moveTo>
                  <a:cubicBezTo>
                    <a:pt x="3115" y="640"/>
                    <a:pt x="-2689" y="-2224"/>
                    <a:pt x="1628" y="277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25" name="Bentuk Bebas: Bentuk 124">
              <a:extLst>
                <a:ext uri="{FF2B5EF4-FFF2-40B4-BE49-F238E27FC236}">
                  <a16:creationId xmlns:a16="http://schemas.microsoft.com/office/drawing/2014/main" id="{35FA0704-2D38-A8A6-E193-151E78AC6E6F}"/>
                </a:ext>
              </a:extLst>
            </p:cNvPr>
            <p:cNvSpPr/>
            <p:nvPr/>
          </p:nvSpPr>
          <p:spPr>
            <a:xfrm>
              <a:off x="2404217" y="5161410"/>
              <a:ext cx="3045" cy="1341"/>
            </a:xfrm>
            <a:custGeom>
              <a:avLst/>
              <a:gdLst>
                <a:gd name="connsiteX0" fmla="*/ 3046 w 3045"/>
                <a:gd name="connsiteY0" fmla="*/ 982 h 1341"/>
                <a:gd name="connsiteX1" fmla="*/ 3046 w 3045"/>
                <a:gd name="connsiteY1" fmla="*/ 982 h 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5" h="1341">
                  <a:moveTo>
                    <a:pt x="3046" y="982"/>
                  </a:moveTo>
                  <a:cubicBezTo>
                    <a:pt x="2536" y="-1881"/>
                    <a:pt x="-3545" y="2588"/>
                    <a:pt x="3046" y="98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26" name="Bentuk Bebas: Bentuk 125">
              <a:extLst>
                <a:ext uri="{FF2B5EF4-FFF2-40B4-BE49-F238E27FC236}">
                  <a16:creationId xmlns:a16="http://schemas.microsoft.com/office/drawing/2014/main" id="{FC2BD104-9772-A494-E69D-ED25089669CB}"/>
                </a:ext>
              </a:extLst>
            </p:cNvPr>
            <p:cNvSpPr/>
            <p:nvPr/>
          </p:nvSpPr>
          <p:spPr>
            <a:xfrm>
              <a:off x="2569611" y="5161516"/>
              <a:ext cx="2189" cy="1678"/>
            </a:xfrm>
            <a:custGeom>
              <a:avLst/>
              <a:gdLst>
                <a:gd name="connsiteX0" fmla="*/ 2177 w 2189"/>
                <a:gd name="connsiteY0" fmla="*/ 1679 h 1678"/>
                <a:gd name="connsiteX1" fmla="*/ 2177 w 2189"/>
                <a:gd name="connsiteY1" fmla="*/ 1679 h 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9" h="1678">
                  <a:moveTo>
                    <a:pt x="2177" y="1679"/>
                  </a:moveTo>
                  <a:cubicBezTo>
                    <a:pt x="2476" y="-675"/>
                    <a:pt x="-2867" y="-442"/>
                    <a:pt x="2177" y="167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27" name="Bentuk Bebas: Bentuk 126">
              <a:extLst>
                <a:ext uri="{FF2B5EF4-FFF2-40B4-BE49-F238E27FC236}">
                  <a16:creationId xmlns:a16="http://schemas.microsoft.com/office/drawing/2014/main" id="{473A6B4F-EC98-9613-19FE-62830B9450E4}"/>
                </a:ext>
              </a:extLst>
            </p:cNvPr>
            <p:cNvSpPr/>
            <p:nvPr/>
          </p:nvSpPr>
          <p:spPr>
            <a:xfrm>
              <a:off x="2885100" y="5194897"/>
              <a:ext cx="3285" cy="1329"/>
            </a:xfrm>
            <a:custGeom>
              <a:avLst/>
              <a:gdLst>
                <a:gd name="connsiteX0" fmla="*/ 0 w 3285"/>
                <a:gd name="connsiteY0" fmla="*/ 36 h 1329"/>
                <a:gd name="connsiteX1" fmla="*/ 0 w 3285"/>
                <a:gd name="connsiteY1" fmla="*/ 36 h 1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85" h="1329">
                  <a:moveTo>
                    <a:pt x="0" y="36"/>
                  </a:moveTo>
                  <a:cubicBezTo>
                    <a:pt x="212" y="3149"/>
                    <a:pt x="7285" y="-387"/>
                    <a:pt x="0" y="3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28" name="Bentuk Bebas: Bentuk 127">
              <a:extLst>
                <a:ext uri="{FF2B5EF4-FFF2-40B4-BE49-F238E27FC236}">
                  <a16:creationId xmlns:a16="http://schemas.microsoft.com/office/drawing/2014/main" id="{3ABC45B9-A02C-0B9A-8AE2-64F8918957E9}"/>
                </a:ext>
              </a:extLst>
            </p:cNvPr>
            <p:cNvSpPr/>
            <p:nvPr/>
          </p:nvSpPr>
          <p:spPr>
            <a:xfrm>
              <a:off x="2426600" y="5738734"/>
              <a:ext cx="2129" cy="2665"/>
            </a:xfrm>
            <a:custGeom>
              <a:avLst/>
              <a:gdLst>
                <a:gd name="connsiteX0" fmla="*/ 1746 w 2129"/>
                <a:gd name="connsiteY0" fmla="*/ 2665 h 2665"/>
                <a:gd name="connsiteX1" fmla="*/ 1746 w 2129"/>
                <a:gd name="connsiteY1" fmla="*/ 2665 h 2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9" h="2665">
                  <a:moveTo>
                    <a:pt x="1746" y="2665"/>
                  </a:moveTo>
                  <a:cubicBezTo>
                    <a:pt x="3759" y="-1191"/>
                    <a:pt x="-3043" y="-573"/>
                    <a:pt x="1746" y="266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29" name="Bentuk Bebas: Bentuk 128">
              <a:extLst>
                <a:ext uri="{FF2B5EF4-FFF2-40B4-BE49-F238E27FC236}">
                  <a16:creationId xmlns:a16="http://schemas.microsoft.com/office/drawing/2014/main" id="{79B7B92F-F93F-B0BE-339B-C659A2C2B0F9}"/>
                </a:ext>
              </a:extLst>
            </p:cNvPr>
            <p:cNvSpPr/>
            <p:nvPr/>
          </p:nvSpPr>
          <p:spPr>
            <a:xfrm>
              <a:off x="2276445" y="5457776"/>
              <a:ext cx="2650" cy="1525"/>
            </a:xfrm>
            <a:custGeom>
              <a:avLst/>
              <a:gdLst>
                <a:gd name="connsiteX0" fmla="*/ 2650 w 2650"/>
                <a:gd name="connsiteY0" fmla="*/ 1526 h 1525"/>
                <a:gd name="connsiteX1" fmla="*/ 2650 w 2650"/>
                <a:gd name="connsiteY1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50" h="1525">
                  <a:moveTo>
                    <a:pt x="2650" y="1526"/>
                  </a:moveTo>
                  <a:cubicBezTo>
                    <a:pt x="2758" y="-1907"/>
                    <a:pt x="-3366" y="1526"/>
                    <a:pt x="2650" y="152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30" name="Bentuk Bebas: Bentuk 129">
              <a:extLst>
                <a:ext uri="{FF2B5EF4-FFF2-40B4-BE49-F238E27FC236}">
                  <a16:creationId xmlns:a16="http://schemas.microsoft.com/office/drawing/2014/main" id="{14A66E03-786E-206D-CF54-37FBF74C62DD}"/>
                </a:ext>
              </a:extLst>
            </p:cNvPr>
            <p:cNvSpPr/>
            <p:nvPr/>
          </p:nvSpPr>
          <p:spPr>
            <a:xfrm>
              <a:off x="2799349" y="5164484"/>
              <a:ext cx="2224" cy="2375"/>
            </a:xfrm>
            <a:custGeom>
              <a:avLst/>
              <a:gdLst>
                <a:gd name="connsiteX0" fmla="*/ 2225 w 2224"/>
                <a:gd name="connsiteY0" fmla="*/ 447 h 2375"/>
                <a:gd name="connsiteX1" fmla="*/ 2225 w 2224"/>
                <a:gd name="connsiteY1" fmla="*/ 447 h 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4" h="2375">
                  <a:moveTo>
                    <a:pt x="2225" y="447"/>
                  </a:moveTo>
                  <a:cubicBezTo>
                    <a:pt x="635" y="-1858"/>
                    <a:pt x="-1865" y="5767"/>
                    <a:pt x="2225" y="44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31" name="Bentuk Bebas: Bentuk 130">
              <a:extLst>
                <a:ext uri="{FF2B5EF4-FFF2-40B4-BE49-F238E27FC236}">
                  <a16:creationId xmlns:a16="http://schemas.microsoft.com/office/drawing/2014/main" id="{1B93B1DD-56D6-165D-00FF-5F92DC28D240}"/>
                </a:ext>
              </a:extLst>
            </p:cNvPr>
            <p:cNvSpPr/>
            <p:nvPr/>
          </p:nvSpPr>
          <p:spPr>
            <a:xfrm>
              <a:off x="2344608" y="5178656"/>
              <a:ext cx="2877" cy="1811"/>
            </a:xfrm>
            <a:custGeom>
              <a:avLst/>
              <a:gdLst>
                <a:gd name="connsiteX0" fmla="*/ 0 w 2877"/>
                <a:gd name="connsiteY0" fmla="*/ 896 h 1811"/>
                <a:gd name="connsiteX1" fmla="*/ 0 w 2877"/>
                <a:gd name="connsiteY1" fmla="*/ 896 h 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77" h="1811">
                  <a:moveTo>
                    <a:pt x="0" y="896"/>
                  </a:moveTo>
                  <a:cubicBezTo>
                    <a:pt x="1589" y="4053"/>
                    <a:pt x="5592" y="-2222"/>
                    <a:pt x="0" y="89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32" name="Bentuk Bebas: Bentuk 131">
              <a:extLst>
                <a:ext uri="{FF2B5EF4-FFF2-40B4-BE49-F238E27FC236}">
                  <a16:creationId xmlns:a16="http://schemas.microsoft.com/office/drawing/2014/main" id="{8C96635E-8672-F9A3-6F3F-971FEB602A4C}"/>
                </a:ext>
              </a:extLst>
            </p:cNvPr>
            <p:cNvSpPr/>
            <p:nvPr/>
          </p:nvSpPr>
          <p:spPr>
            <a:xfrm>
              <a:off x="2461694" y="5713514"/>
              <a:ext cx="1240" cy="4543"/>
            </a:xfrm>
            <a:custGeom>
              <a:avLst/>
              <a:gdLst>
                <a:gd name="connsiteX0" fmla="*/ 0 w 1240"/>
                <a:gd name="connsiteY0" fmla="*/ 4543 h 4543"/>
                <a:gd name="connsiteX1" fmla="*/ 0 w 1240"/>
                <a:gd name="connsiteY1" fmla="*/ 4543 h 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0" h="4543">
                  <a:moveTo>
                    <a:pt x="0" y="4543"/>
                  </a:moveTo>
                  <a:cubicBezTo>
                    <a:pt x="1698" y="177"/>
                    <a:pt x="1611" y="-3001"/>
                    <a:pt x="0" y="454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33" name="Bentuk Bebas: Bentuk 132">
              <a:extLst>
                <a:ext uri="{FF2B5EF4-FFF2-40B4-BE49-F238E27FC236}">
                  <a16:creationId xmlns:a16="http://schemas.microsoft.com/office/drawing/2014/main" id="{40D3D967-3488-25E2-4C6C-26BF54077FDB}"/>
                </a:ext>
              </a:extLst>
            </p:cNvPr>
            <p:cNvSpPr/>
            <p:nvPr/>
          </p:nvSpPr>
          <p:spPr>
            <a:xfrm>
              <a:off x="2230218" y="5586731"/>
              <a:ext cx="2797" cy="1734"/>
            </a:xfrm>
            <a:custGeom>
              <a:avLst/>
              <a:gdLst>
                <a:gd name="connsiteX0" fmla="*/ 2771 w 2797"/>
                <a:gd name="connsiteY0" fmla="*/ 1735 h 1734"/>
                <a:gd name="connsiteX1" fmla="*/ 2771 w 2797"/>
                <a:gd name="connsiteY1" fmla="*/ 1735 h 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7" h="1734">
                  <a:moveTo>
                    <a:pt x="2771" y="1735"/>
                  </a:moveTo>
                  <a:cubicBezTo>
                    <a:pt x="3281" y="-1313"/>
                    <a:pt x="-3711" y="292"/>
                    <a:pt x="2771" y="173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34" name="Bentuk Bebas: Bentuk 133">
              <a:extLst>
                <a:ext uri="{FF2B5EF4-FFF2-40B4-BE49-F238E27FC236}">
                  <a16:creationId xmlns:a16="http://schemas.microsoft.com/office/drawing/2014/main" id="{C993DF79-C2FA-2CD7-4818-3FEE30ECFB77}"/>
                </a:ext>
              </a:extLst>
            </p:cNvPr>
            <p:cNvSpPr/>
            <p:nvPr/>
          </p:nvSpPr>
          <p:spPr>
            <a:xfrm>
              <a:off x="2589520" y="5168891"/>
              <a:ext cx="3848" cy="1674"/>
            </a:xfrm>
            <a:custGeom>
              <a:avLst/>
              <a:gdLst>
                <a:gd name="connsiteX0" fmla="*/ 0 w 3848"/>
                <a:gd name="connsiteY0" fmla="*/ 1674 h 1674"/>
                <a:gd name="connsiteX1" fmla="*/ 0 w 3848"/>
                <a:gd name="connsiteY1" fmla="*/ 1674 h 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8" h="1674">
                  <a:moveTo>
                    <a:pt x="0" y="1674"/>
                  </a:moveTo>
                  <a:cubicBezTo>
                    <a:pt x="4643" y="340"/>
                    <a:pt x="5598" y="-1309"/>
                    <a:pt x="0" y="167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35" name="Bentuk Bebas: Bentuk 134">
              <a:extLst>
                <a:ext uri="{FF2B5EF4-FFF2-40B4-BE49-F238E27FC236}">
                  <a16:creationId xmlns:a16="http://schemas.microsoft.com/office/drawing/2014/main" id="{A2517657-5E7B-8ECA-2E3C-D9B89F2628F4}"/>
                </a:ext>
              </a:extLst>
            </p:cNvPr>
            <p:cNvSpPr/>
            <p:nvPr/>
          </p:nvSpPr>
          <p:spPr>
            <a:xfrm>
              <a:off x="2924545" y="5187401"/>
              <a:ext cx="576" cy="4456"/>
            </a:xfrm>
            <a:custGeom>
              <a:avLst/>
              <a:gdLst>
                <a:gd name="connsiteX0" fmla="*/ 450 w 576"/>
                <a:gd name="connsiteY0" fmla="*/ 4457 h 4456"/>
                <a:gd name="connsiteX1" fmla="*/ 450 w 576"/>
                <a:gd name="connsiteY1" fmla="*/ 4457 h 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6" h="4456">
                  <a:moveTo>
                    <a:pt x="450" y="4457"/>
                  </a:moveTo>
                  <a:cubicBezTo>
                    <a:pt x="1063" y="-3656"/>
                    <a:pt x="-819" y="1154"/>
                    <a:pt x="450" y="445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36" name="Bentuk Bebas: Bentuk 135">
              <a:extLst>
                <a:ext uri="{FF2B5EF4-FFF2-40B4-BE49-F238E27FC236}">
                  <a16:creationId xmlns:a16="http://schemas.microsoft.com/office/drawing/2014/main" id="{0A0C692C-FC71-66B0-1905-071B882C2FA9}"/>
                </a:ext>
              </a:extLst>
            </p:cNvPr>
            <p:cNvSpPr/>
            <p:nvPr/>
          </p:nvSpPr>
          <p:spPr>
            <a:xfrm>
              <a:off x="2720823" y="5163570"/>
              <a:ext cx="3720" cy="2250"/>
            </a:xfrm>
            <a:custGeom>
              <a:avLst/>
              <a:gdLst>
                <a:gd name="connsiteX0" fmla="*/ 0 w 3720"/>
                <a:gd name="connsiteY0" fmla="*/ 2250 h 2250"/>
                <a:gd name="connsiteX1" fmla="*/ 0 w 3720"/>
                <a:gd name="connsiteY1" fmla="*/ 2250 h 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20" h="2250">
                  <a:moveTo>
                    <a:pt x="0" y="2250"/>
                  </a:moveTo>
                  <a:cubicBezTo>
                    <a:pt x="4475" y="238"/>
                    <a:pt x="5424" y="-1601"/>
                    <a:pt x="0" y="225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37" name="Bentuk Bebas: Bentuk 136">
              <a:extLst>
                <a:ext uri="{FF2B5EF4-FFF2-40B4-BE49-F238E27FC236}">
                  <a16:creationId xmlns:a16="http://schemas.microsoft.com/office/drawing/2014/main" id="{C29DDE5C-3772-34A2-4759-D4D81D7CE284}"/>
                </a:ext>
              </a:extLst>
            </p:cNvPr>
            <p:cNvSpPr/>
            <p:nvPr/>
          </p:nvSpPr>
          <p:spPr>
            <a:xfrm>
              <a:off x="2479818" y="5747541"/>
              <a:ext cx="2324" cy="2577"/>
            </a:xfrm>
            <a:custGeom>
              <a:avLst/>
              <a:gdLst>
                <a:gd name="connsiteX0" fmla="*/ 2325 w 2324"/>
                <a:gd name="connsiteY0" fmla="*/ 638 h 2577"/>
                <a:gd name="connsiteX1" fmla="*/ 2325 w 2324"/>
                <a:gd name="connsiteY1" fmla="*/ 638 h 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4" h="2577">
                  <a:moveTo>
                    <a:pt x="2325" y="638"/>
                  </a:moveTo>
                  <a:cubicBezTo>
                    <a:pt x="904" y="-2307"/>
                    <a:pt x="-2107" y="6213"/>
                    <a:pt x="2325" y="63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38" name="Bentuk Bebas: Bentuk 137">
              <a:extLst>
                <a:ext uri="{FF2B5EF4-FFF2-40B4-BE49-F238E27FC236}">
                  <a16:creationId xmlns:a16="http://schemas.microsoft.com/office/drawing/2014/main" id="{481905D5-A154-96CF-6807-D81C025A5AC2}"/>
                </a:ext>
              </a:extLst>
            </p:cNvPr>
            <p:cNvSpPr/>
            <p:nvPr/>
          </p:nvSpPr>
          <p:spPr>
            <a:xfrm>
              <a:off x="2332742" y="5303465"/>
              <a:ext cx="2839" cy="2579"/>
            </a:xfrm>
            <a:custGeom>
              <a:avLst/>
              <a:gdLst>
                <a:gd name="connsiteX0" fmla="*/ 2840 w 2839"/>
                <a:gd name="connsiteY0" fmla="*/ 993 h 2579"/>
                <a:gd name="connsiteX1" fmla="*/ 2840 w 2839"/>
                <a:gd name="connsiteY1" fmla="*/ 993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9" h="2579">
                  <a:moveTo>
                    <a:pt x="2840" y="993"/>
                  </a:moveTo>
                  <a:cubicBezTo>
                    <a:pt x="404" y="-2841"/>
                    <a:pt x="-2096" y="6016"/>
                    <a:pt x="2840" y="99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39" name="Bentuk Bebas: Bentuk 138">
              <a:extLst>
                <a:ext uri="{FF2B5EF4-FFF2-40B4-BE49-F238E27FC236}">
                  <a16:creationId xmlns:a16="http://schemas.microsoft.com/office/drawing/2014/main" id="{EBF6CE93-17E0-77BA-98B7-E5E6D7B2420C}"/>
                </a:ext>
              </a:extLst>
            </p:cNvPr>
            <p:cNvSpPr/>
            <p:nvPr/>
          </p:nvSpPr>
          <p:spPr>
            <a:xfrm>
              <a:off x="2269132" y="5575759"/>
              <a:ext cx="2629" cy="926"/>
            </a:xfrm>
            <a:custGeom>
              <a:avLst/>
              <a:gdLst>
                <a:gd name="connsiteX0" fmla="*/ 2629 w 2629"/>
                <a:gd name="connsiteY0" fmla="*/ 926 h 926"/>
                <a:gd name="connsiteX1" fmla="*/ 2629 w 2629"/>
                <a:gd name="connsiteY1" fmla="*/ 926 h 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9" h="926">
                  <a:moveTo>
                    <a:pt x="2629" y="926"/>
                  </a:moveTo>
                  <a:cubicBezTo>
                    <a:pt x="-717" y="-766"/>
                    <a:pt x="-1032" y="248"/>
                    <a:pt x="2629" y="92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40" name="Bentuk Bebas: Bentuk 139">
              <a:extLst>
                <a:ext uri="{FF2B5EF4-FFF2-40B4-BE49-F238E27FC236}">
                  <a16:creationId xmlns:a16="http://schemas.microsoft.com/office/drawing/2014/main" id="{75FECA22-E5E1-8DE0-35CD-997E39551A71}"/>
                </a:ext>
              </a:extLst>
            </p:cNvPr>
            <p:cNvSpPr/>
            <p:nvPr/>
          </p:nvSpPr>
          <p:spPr>
            <a:xfrm>
              <a:off x="2288566" y="5506086"/>
              <a:ext cx="1523" cy="317"/>
            </a:xfrm>
            <a:custGeom>
              <a:avLst/>
              <a:gdLst>
                <a:gd name="connsiteX0" fmla="*/ 1524 w 1523"/>
                <a:gd name="connsiteY0" fmla="*/ 286 h 317"/>
                <a:gd name="connsiteX1" fmla="*/ 1524 w 1523"/>
                <a:gd name="connsiteY1" fmla="*/ 286 h 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317">
                  <a:moveTo>
                    <a:pt x="1524" y="286"/>
                  </a:moveTo>
                  <a:cubicBezTo>
                    <a:pt x="1524" y="-452"/>
                    <a:pt x="-1904" y="497"/>
                    <a:pt x="1524" y="28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41" name="Bentuk Bebas: Bentuk 140">
              <a:extLst>
                <a:ext uri="{FF2B5EF4-FFF2-40B4-BE49-F238E27FC236}">
                  <a16:creationId xmlns:a16="http://schemas.microsoft.com/office/drawing/2014/main" id="{3C952AF3-3AF5-FD18-F270-DEFE377ED86F}"/>
                </a:ext>
              </a:extLst>
            </p:cNvPr>
            <p:cNvSpPr/>
            <p:nvPr/>
          </p:nvSpPr>
          <p:spPr>
            <a:xfrm>
              <a:off x="2282973" y="5498703"/>
              <a:ext cx="2099" cy="800"/>
            </a:xfrm>
            <a:custGeom>
              <a:avLst/>
              <a:gdLst>
                <a:gd name="connsiteX0" fmla="*/ 0 w 2099"/>
                <a:gd name="connsiteY0" fmla="*/ 0 h 800"/>
                <a:gd name="connsiteX1" fmla="*/ 0 w 2099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9" h="800">
                  <a:moveTo>
                    <a:pt x="0" y="0"/>
                  </a:moveTo>
                  <a:cubicBezTo>
                    <a:pt x="0" y="1801"/>
                    <a:pt x="4724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42" name="Bentuk Bebas: Bentuk 141">
              <a:extLst>
                <a:ext uri="{FF2B5EF4-FFF2-40B4-BE49-F238E27FC236}">
                  <a16:creationId xmlns:a16="http://schemas.microsoft.com/office/drawing/2014/main" id="{E74B6C80-F558-73AE-2452-32DDAE5C3768}"/>
                </a:ext>
              </a:extLst>
            </p:cNvPr>
            <p:cNvSpPr/>
            <p:nvPr/>
          </p:nvSpPr>
          <p:spPr>
            <a:xfrm>
              <a:off x="2290496" y="5499308"/>
              <a:ext cx="550" cy="34"/>
            </a:xfrm>
            <a:custGeom>
              <a:avLst/>
              <a:gdLst>
                <a:gd name="connsiteX0" fmla="*/ 0 w 550"/>
                <a:gd name="connsiteY0" fmla="*/ 34 h 34"/>
                <a:gd name="connsiteX1" fmla="*/ 0 w 550"/>
                <a:gd name="connsiteY1" fmla="*/ 34 h 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" h="34">
                  <a:moveTo>
                    <a:pt x="0" y="34"/>
                  </a:moveTo>
                  <a:cubicBezTo>
                    <a:pt x="483" y="13"/>
                    <a:pt x="949" y="-31"/>
                    <a:pt x="0" y="3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43" name="Bentuk Bebas: Bentuk 142">
              <a:extLst>
                <a:ext uri="{FF2B5EF4-FFF2-40B4-BE49-F238E27FC236}">
                  <a16:creationId xmlns:a16="http://schemas.microsoft.com/office/drawing/2014/main" id="{582DBE39-4E32-C023-59AE-195B005B65B0}"/>
                </a:ext>
              </a:extLst>
            </p:cNvPr>
            <p:cNvSpPr/>
            <p:nvPr/>
          </p:nvSpPr>
          <p:spPr>
            <a:xfrm>
              <a:off x="2517227" y="5147516"/>
              <a:ext cx="3755" cy="1041"/>
            </a:xfrm>
            <a:custGeom>
              <a:avLst/>
              <a:gdLst>
                <a:gd name="connsiteX0" fmla="*/ 0 w 3755"/>
                <a:gd name="connsiteY0" fmla="*/ 1042 h 1041"/>
                <a:gd name="connsiteX1" fmla="*/ 0 w 3755"/>
                <a:gd name="connsiteY1" fmla="*/ 1042 h 1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55" h="1041">
                  <a:moveTo>
                    <a:pt x="0" y="1042"/>
                  </a:moveTo>
                  <a:cubicBezTo>
                    <a:pt x="6124" y="-81"/>
                    <a:pt x="3754" y="-591"/>
                    <a:pt x="0" y="104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44" name="Bentuk Bebas: Bentuk 143">
              <a:extLst>
                <a:ext uri="{FF2B5EF4-FFF2-40B4-BE49-F238E27FC236}">
                  <a16:creationId xmlns:a16="http://schemas.microsoft.com/office/drawing/2014/main" id="{F54607B3-5516-72FA-46A4-D0A81EDF6216}"/>
                </a:ext>
              </a:extLst>
            </p:cNvPr>
            <p:cNvSpPr/>
            <p:nvPr/>
          </p:nvSpPr>
          <p:spPr>
            <a:xfrm>
              <a:off x="2266212" y="5548321"/>
              <a:ext cx="2915" cy="827"/>
            </a:xfrm>
            <a:custGeom>
              <a:avLst/>
              <a:gdLst>
                <a:gd name="connsiteX0" fmla="*/ 0 w 2915"/>
                <a:gd name="connsiteY0" fmla="*/ 0 h 827"/>
                <a:gd name="connsiteX1" fmla="*/ 0 w 2915"/>
                <a:gd name="connsiteY1" fmla="*/ 0 h 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15" h="827">
                  <a:moveTo>
                    <a:pt x="0" y="0"/>
                  </a:moveTo>
                  <a:cubicBezTo>
                    <a:pt x="3960" y="1589"/>
                    <a:pt x="3813" y="488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45" name="Bentuk Bebas: Bentuk 144">
              <a:extLst>
                <a:ext uri="{FF2B5EF4-FFF2-40B4-BE49-F238E27FC236}">
                  <a16:creationId xmlns:a16="http://schemas.microsoft.com/office/drawing/2014/main" id="{DD0EEC92-6B65-3449-65AB-F5CA3521C17E}"/>
                </a:ext>
              </a:extLst>
            </p:cNvPr>
            <p:cNvSpPr/>
            <p:nvPr/>
          </p:nvSpPr>
          <p:spPr>
            <a:xfrm>
              <a:off x="2479047" y="5732120"/>
              <a:ext cx="3898" cy="28"/>
            </a:xfrm>
            <a:custGeom>
              <a:avLst/>
              <a:gdLst>
                <a:gd name="connsiteX0" fmla="*/ 3899 w 3898"/>
                <a:gd name="connsiteY0" fmla="*/ 0 h 28"/>
                <a:gd name="connsiteX1" fmla="*/ 3899 w 3898"/>
                <a:gd name="connsiteY1" fmla="*/ 0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98" h="28">
                  <a:moveTo>
                    <a:pt x="3899" y="0"/>
                  </a:moveTo>
                  <a:cubicBezTo>
                    <a:pt x="-4004" y="0"/>
                    <a:pt x="2288" y="65"/>
                    <a:pt x="3899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46" name="Bentuk Bebas: Bentuk 145">
              <a:extLst>
                <a:ext uri="{FF2B5EF4-FFF2-40B4-BE49-F238E27FC236}">
                  <a16:creationId xmlns:a16="http://schemas.microsoft.com/office/drawing/2014/main" id="{2C81E4D6-D702-2C82-1AB3-D71BEAA878A1}"/>
                </a:ext>
              </a:extLst>
            </p:cNvPr>
            <p:cNvSpPr/>
            <p:nvPr/>
          </p:nvSpPr>
          <p:spPr>
            <a:xfrm>
              <a:off x="2482756" y="5732397"/>
              <a:ext cx="2764" cy="782"/>
            </a:xfrm>
            <a:custGeom>
              <a:avLst/>
              <a:gdLst>
                <a:gd name="connsiteX0" fmla="*/ 0 w 2764"/>
                <a:gd name="connsiteY0" fmla="*/ 0 h 782"/>
                <a:gd name="connsiteX1" fmla="*/ 0 w 2764"/>
                <a:gd name="connsiteY1" fmla="*/ 0 h 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4" h="782">
                  <a:moveTo>
                    <a:pt x="0" y="0"/>
                  </a:moveTo>
                  <a:cubicBezTo>
                    <a:pt x="3748" y="1589"/>
                    <a:pt x="3623" y="32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47" name="Bentuk Bebas: Bentuk 146">
              <a:extLst>
                <a:ext uri="{FF2B5EF4-FFF2-40B4-BE49-F238E27FC236}">
                  <a16:creationId xmlns:a16="http://schemas.microsoft.com/office/drawing/2014/main" id="{522EA212-A872-A49D-8B3C-1E6DD297DE57}"/>
                </a:ext>
              </a:extLst>
            </p:cNvPr>
            <p:cNvSpPr/>
            <p:nvPr/>
          </p:nvSpPr>
          <p:spPr>
            <a:xfrm>
              <a:off x="2488971" y="5733522"/>
              <a:ext cx="2854" cy="995"/>
            </a:xfrm>
            <a:custGeom>
              <a:avLst/>
              <a:gdLst>
                <a:gd name="connsiteX0" fmla="*/ 2854 w 2854"/>
                <a:gd name="connsiteY0" fmla="*/ 995 h 995"/>
                <a:gd name="connsiteX1" fmla="*/ 2854 w 2854"/>
                <a:gd name="connsiteY1" fmla="*/ 995 h 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4" h="995">
                  <a:moveTo>
                    <a:pt x="2854" y="995"/>
                  </a:moveTo>
                  <a:cubicBezTo>
                    <a:pt x="-726" y="-740"/>
                    <a:pt x="-1171" y="149"/>
                    <a:pt x="2854" y="99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48" name="Bentuk Bebas: Bentuk 147">
              <a:extLst>
                <a:ext uri="{FF2B5EF4-FFF2-40B4-BE49-F238E27FC236}">
                  <a16:creationId xmlns:a16="http://schemas.microsoft.com/office/drawing/2014/main" id="{578850A4-71C8-6FF0-E5CC-76F44BA9B0C0}"/>
                </a:ext>
              </a:extLst>
            </p:cNvPr>
            <p:cNvSpPr/>
            <p:nvPr/>
          </p:nvSpPr>
          <p:spPr>
            <a:xfrm>
              <a:off x="2286743" y="5769062"/>
              <a:ext cx="1423" cy="607"/>
            </a:xfrm>
            <a:custGeom>
              <a:avLst/>
              <a:gdLst>
                <a:gd name="connsiteX0" fmla="*/ 0 w 1423"/>
                <a:gd name="connsiteY0" fmla="*/ 219 h 607"/>
                <a:gd name="connsiteX1" fmla="*/ 0 w 1423"/>
                <a:gd name="connsiteY1" fmla="*/ 219 h 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3" h="607">
                  <a:moveTo>
                    <a:pt x="0" y="219"/>
                  </a:moveTo>
                  <a:cubicBezTo>
                    <a:pt x="1779" y="1428"/>
                    <a:pt x="2012" y="-649"/>
                    <a:pt x="0" y="21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49" name="Bentuk Bebas: Bentuk 148">
              <a:extLst>
                <a:ext uri="{FF2B5EF4-FFF2-40B4-BE49-F238E27FC236}">
                  <a16:creationId xmlns:a16="http://schemas.microsoft.com/office/drawing/2014/main" id="{AFA0EE2D-0F9C-135E-4AFE-F5322470E580}"/>
                </a:ext>
              </a:extLst>
            </p:cNvPr>
            <p:cNvSpPr/>
            <p:nvPr/>
          </p:nvSpPr>
          <p:spPr>
            <a:xfrm>
              <a:off x="2515331" y="5721181"/>
              <a:ext cx="2280" cy="754"/>
            </a:xfrm>
            <a:custGeom>
              <a:avLst/>
              <a:gdLst>
                <a:gd name="connsiteX0" fmla="*/ 2281 w 2280"/>
                <a:gd name="connsiteY0" fmla="*/ 754 h 754"/>
                <a:gd name="connsiteX1" fmla="*/ 2281 w 2280"/>
                <a:gd name="connsiteY1" fmla="*/ 754 h 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0" h="754">
                  <a:moveTo>
                    <a:pt x="2281" y="754"/>
                  </a:moveTo>
                  <a:cubicBezTo>
                    <a:pt x="2281" y="-943"/>
                    <a:pt x="-2851" y="754"/>
                    <a:pt x="2281" y="75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50" name="Bentuk Bebas: Bentuk 149">
              <a:extLst>
                <a:ext uri="{FF2B5EF4-FFF2-40B4-BE49-F238E27FC236}">
                  <a16:creationId xmlns:a16="http://schemas.microsoft.com/office/drawing/2014/main" id="{E44CCD25-7947-D345-45F1-882D172D1301}"/>
                </a:ext>
              </a:extLst>
            </p:cNvPr>
            <p:cNvSpPr/>
            <p:nvPr/>
          </p:nvSpPr>
          <p:spPr>
            <a:xfrm>
              <a:off x="2542029" y="5721019"/>
              <a:ext cx="2128" cy="829"/>
            </a:xfrm>
            <a:custGeom>
              <a:avLst/>
              <a:gdLst>
                <a:gd name="connsiteX0" fmla="*/ 2129 w 2128"/>
                <a:gd name="connsiteY0" fmla="*/ 829 h 829"/>
                <a:gd name="connsiteX1" fmla="*/ 2129 w 2128"/>
                <a:gd name="connsiteY1" fmla="*/ 829 h 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8" h="829">
                  <a:moveTo>
                    <a:pt x="2129" y="829"/>
                  </a:moveTo>
                  <a:cubicBezTo>
                    <a:pt x="2129" y="-1036"/>
                    <a:pt x="-2661" y="829"/>
                    <a:pt x="2129" y="82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51" name="Bentuk Bebas: Bentuk 150">
              <a:extLst>
                <a:ext uri="{FF2B5EF4-FFF2-40B4-BE49-F238E27FC236}">
                  <a16:creationId xmlns:a16="http://schemas.microsoft.com/office/drawing/2014/main" id="{024E7F74-4D34-F744-6A0A-1C02166426D1}"/>
                </a:ext>
              </a:extLst>
            </p:cNvPr>
            <p:cNvSpPr/>
            <p:nvPr/>
          </p:nvSpPr>
          <p:spPr>
            <a:xfrm>
              <a:off x="2340672" y="5722526"/>
              <a:ext cx="1923" cy="2124"/>
            </a:xfrm>
            <a:custGeom>
              <a:avLst/>
              <a:gdLst>
                <a:gd name="connsiteX0" fmla="*/ 1924 w 1923"/>
                <a:gd name="connsiteY0" fmla="*/ 0 h 2124"/>
                <a:gd name="connsiteX1" fmla="*/ 1924 w 1923"/>
                <a:gd name="connsiteY1" fmla="*/ 0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3" h="2124">
                  <a:moveTo>
                    <a:pt x="1924" y="0"/>
                  </a:moveTo>
                  <a:cubicBezTo>
                    <a:pt x="-154" y="1654"/>
                    <a:pt x="-1087" y="3813"/>
                    <a:pt x="1924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52" name="Bentuk Bebas: Bentuk 151">
              <a:extLst>
                <a:ext uri="{FF2B5EF4-FFF2-40B4-BE49-F238E27FC236}">
                  <a16:creationId xmlns:a16="http://schemas.microsoft.com/office/drawing/2014/main" id="{B194A7AA-3725-E052-D331-1E638FC49FD0}"/>
                </a:ext>
              </a:extLst>
            </p:cNvPr>
            <p:cNvSpPr/>
            <p:nvPr/>
          </p:nvSpPr>
          <p:spPr>
            <a:xfrm>
              <a:off x="2329610" y="5759185"/>
              <a:ext cx="924" cy="980"/>
            </a:xfrm>
            <a:custGeom>
              <a:avLst/>
              <a:gdLst>
                <a:gd name="connsiteX0" fmla="*/ 0 w 924"/>
                <a:gd name="connsiteY0" fmla="*/ 138 h 980"/>
                <a:gd name="connsiteX1" fmla="*/ 0 w 924"/>
                <a:gd name="connsiteY1" fmla="*/ 138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4" h="980">
                  <a:moveTo>
                    <a:pt x="0" y="138"/>
                  </a:moveTo>
                  <a:cubicBezTo>
                    <a:pt x="504" y="2384"/>
                    <a:pt x="1801" y="-664"/>
                    <a:pt x="0" y="13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53" name="Bentuk Bebas: Bentuk 152">
              <a:extLst>
                <a:ext uri="{FF2B5EF4-FFF2-40B4-BE49-F238E27FC236}">
                  <a16:creationId xmlns:a16="http://schemas.microsoft.com/office/drawing/2014/main" id="{6D314B15-A530-8873-37F9-1F4F2F9732A2}"/>
                </a:ext>
              </a:extLst>
            </p:cNvPr>
            <p:cNvSpPr/>
            <p:nvPr/>
          </p:nvSpPr>
          <p:spPr>
            <a:xfrm>
              <a:off x="2346792" y="5757225"/>
              <a:ext cx="593" cy="2805"/>
            </a:xfrm>
            <a:custGeom>
              <a:avLst/>
              <a:gdLst>
                <a:gd name="connsiteX0" fmla="*/ 593 w 593"/>
                <a:gd name="connsiteY0" fmla="*/ 0 h 2805"/>
                <a:gd name="connsiteX1" fmla="*/ 593 w 593"/>
                <a:gd name="connsiteY1" fmla="*/ 0 h 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3" h="2805">
                  <a:moveTo>
                    <a:pt x="593" y="0"/>
                  </a:moveTo>
                  <a:cubicBezTo>
                    <a:pt x="-741" y="0"/>
                    <a:pt x="593" y="6313"/>
                    <a:pt x="59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54" name="Bentuk Bebas: Bentuk 153">
              <a:extLst>
                <a:ext uri="{FF2B5EF4-FFF2-40B4-BE49-F238E27FC236}">
                  <a16:creationId xmlns:a16="http://schemas.microsoft.com/office/drawing/2014/main" id="{39237B9B-6174-A6F3-1711-94550FE81D1E}"/>
                </a:ext>
              </a:extLst>
            </p:cNvPr>
            <p:cNvSpPr/>
            <p:nvPr/>
          </p:nvSpPr>
          <p:spPr>
            <a:xfrm>
              <a:off x="2575135" y="5737138"/>
              <a:ext cx="461" cy="99"/>
            </a:xfrm>
            <a:custGeom>
              <a:avLst/>
              <a:gdLst>
                <a:gd name="connsiteX0" fmla="*/ 0 w 461"/>
                <a:gd name="connsiteY0" fmla="*/ 5 h 99"/>
                <a:gd name="connsiteX1" fmla="*/ 0 w 461"/>
                <a:gd name="connsiteY1" fmla="*/ 5 h 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1" h="99">
                  <a:moveTo>
                    <a:pt x="0" y="5"/>
                  </a:moveTo>
                  <a:cubicBezTo>
                    <a:pt x="824" y="238"/>
                    <a:pt x="363" y="-39"/>
                    <a:pt x="0" y="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55" name="Bentuk Bebas: Bentuk 154">
              <a:extLst>
                <a:ext uri="{FF2B5EF4-FFF2-40B4-BE49-F238E27FC236}">
                  <a16:creationId xmlns:a16="http://schemas.microsoft.com/office/drawing/2014/main" id="{D9F93D91-23A6-5169-E654-8373F64772F3}"/>
                </a:ext>
              </a:extLst>
            </p:cNvPr>
            <p:cNvSpPr/>
            <p:nvPr/>
          </p:nvSpPr>
          <p:spPr>
            <a:xfrm>
              <a:off x="2432539" y="5740116"/>
              <a:ext cx="1023" cy="1008"/>
            </a:xfrm>
            <a:custGeom>
              <a:avLst/>
              <a:gdLst>
                <a:gd name="connsiteX0" fmla="*/ 0 w 1023"/>
                <a:gd name="connsiteY0" fmla="*/ 118 h 1008"/>
                <a:gd name="connsiteX1" fmla="*/ 0 w 1023"/>
                <a:gd name="connsiteY1" fmla="*/ 118 h 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008">
                  <a:moveTo>
                    <a:pt x="0" y="118"/>
                  </a:moveTo>
                  <a:cubicBezTo>
                    <a:pt x="656" y="2450"/>
                    <a:pt x="1931" y="-620"/>
                    <a:pt x="0" y="11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56" name="Bentuk Bebas: Bentuk 155">
              <a:extLst>
                <a:ext uri="{FF2B5EF4-FFF2-40B4-BE49-F238E27FC236}">
                  <a16:creationId xmlns:a16="http://schemas.microsoft.com/office/drawing/2014/main" id="{7E4AA17B-BFB0-9D9A-35FF-84BE54418CF2}"/>
                </a:ext>
              </a:extLst>
            </p:cNvPr>
            <p:cNvSpPr/>
            <p:nvPr/>
          </p:nvSpPr>
          <p:spPr>
            <a:xfrm>
              <a:off x="2254622" y="5744896"/>
              <a:ext cx="2032" cy="744"/>
            </a:xfrm>
            <a:custGeom>
              <a:avLst/>
              <a:gdLst>
                <a:gd name="connsiteX0" fmla="*/ 2032 w 2032"/>
                <a:gd name="connsiteY0" fmla="*/ 745 h 744"/>
                <a:gd name="connsiteX1" fmla="*/ 2032 w 2032"/>
                <a:gd name="connsiteY1" fmla="*/ 745 h 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2" h="744">
                  <a:moveTo>
                    <a:pt x="2032" y="745"/>
                  </a:moveTo>
                  <a:cubicBezTo>
                    <a:pt x="2032" y="-931"/>
                    <a:pt x="-2540" y="745"/>
                    <a:pt x="2032" y="74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57" name="Bentuk Bebas: Bentuk 156">
              <a:extLst>
                <a:ext uri="{FF2B5EF4-FFF2-40B4-BE49-F238E27FC236}">
                  <a16:creationId xmlns:a16="http://schemas.microsoft.com/office/drawing/2014/main" id="{3D04E1E0-4E75-B75F-6325-B909B7A24E66}"/>
                </a:ext>
              </a:extLst>
            </p:cNvPr>
            <p:cNvSpPr/>
            <p:nvPr/>
          </p:nvSpPr>
          <p:spPr>
            <a:xfrm>
              <a:off x="2365095" y="5747644"/>
              <a:ext cx="1486" cy="535"/>
            </a:xfrm>
            <a:custGeom>
              <a:avLst/>
              <a:gdLst>
                <a:gd name="connsiteX0" fmla="*/ 1486 w 1486"/>
                <a:gd name="connsiteY0" fmla="*/ 535 h 535"/>
                <a:gd name="connsiteX1" fmla="*/ 1486 w 1486"/>
                <a:gd name="connsiteY1" fmla="*/ 535 h 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6" h="535">
                  <a:moveTo>
                    <a:pt x="1486" y="535"/>
                  </a:moveTo>
                  <a:cubicBezTo>
                    <a:pt x="44" y="-436"/>
                    <a:pt x="-971" y="134"/>
                    <a:pt x="1486" y="53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58" name="Bentuk Bebas: Bentuk 157">
              <a:extLst>
                <a:ext uri="{FF2B5EF4-FFF2-40B4-BE49-F238E27FC236}">
                  <a16:creationId xmlns:a16="http://schemas.microsoft.com/office/drawing/2014/main" id="{88489E00-E4A9-0B58-4586-B37AAAD824D6}"/>
                </a:ext>
              </a:extLst>
            </p:cNvPr>
            <p:cNvSpPr/>
            <p:nvPr/>
          </p:nvSpPr>
          <p:spPr>
            <a:xfrm>
              <a:off x="2217712" y="5761876"/>
              <a:ext cx="1607" cy="647"/>
            </a:xfrm>
            <a:custGeom>
              <a:avLst/>
              <a:gdLst>
                <a:gd name="connsiteX0" fmla="*/ 1608 w 1607"/>
                <a:gd name="connsiteY0" fmla="*/ 647 h 647"/>
                <a:gd name="connsiteX1" fmla="*/ 1608 w 1607"/>
                <a:gd name="connsiteY1" fmla="*/ 647 h 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7" h="647">
                  <a:moveTo>
                    <a:pt x="1608" y="647"/>
                  </a:moveTo>
                  <a:cubicBezTo>
                    <a:pt x="62" y="-540"/>
                    <a:pt x="-1061" y="181"/>
                    <a:pt x="1608" y="64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59" name="Bentuk Bebas: Bentuk 158">
              <a:extLst>
                <a:ext uri="{FF2B5EF4-FFF2-40B4-BE49-F238E27FC236}">
                  <a16:creationId xmlns:a16="http://schemas.microsoft.com/office/drawing/2014/main" id="{90445861-55ED-5B5C-2174-EC3485B88F9E}"/>
                </a:ext>
              </a:extLst>
            </p:cNvPr>
            <p:cNvSpPr/>
            <p:nvPr/>
          </p:nvSpPr>
          <p:spPr>
            <a:xfrm>
              <a:off x="2425206" y="5701970"/>
              <a:ext cx="1610" cy="366"/>
            </a:xfrm>
            <a:custGeom>
              <a:avLst/>
              <a:gdLst>
                <a:gd name="connsiteX0" fmla="*/ 1610 w 1610"/>
                <a:gd name="connsiteY0" fmla="*/ 322 h 366"/>
                <a:gd name="connsiteX1" fmla="*/ 1610 w 1610"/>
                <a:gd name="connsiteY1" fmla="*/ 322 h 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0" h="366">
                  <a:moveTo>
                    <a:pt x="1610" y="322"/>
                  </a:moveTo>
                  <a:cubicBezTo>
                    <a:pt x="1610" y="-524"/>
                    <a:pt x="-2013" y="598"/>
                    <a:pt x="1610" y="32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60" name="Bentuk Bebas: Bentuk 159">
              <a:extLst>
                <a:ext uri="{FF2B5EF4-FFF2-40B4-BE49-F238E27FC236}">
                  <a16:creationId xmlns:a16="http://schemas.microsoft.com/office/drawing/2014/main" id="{FDD24950-D872-C4E1-4F3B-2C3007854A78}"/>
                </a:ext>
              </a:extLst>
            </p:cNvPr>
            <p:cNvSpPr/>
            <p:nvPr/>
          </p:nvSpPr>
          <p:spPr>
            <a:xfrm>
              <a:off x="2444831" y="5702453"/>
              <a:ext cx="2646" cy="960"/>
            </a:xfrm>
            <a:custGeom>
              <a:avLst/>
              <a:gdLst>
                <a:gd name="connsiteX0" fmla="*/ 2646 w 2646"/>
                <a:gd name="connsiteY0" fmla="*/ 961 h 960"/>
                <a:gd name="connsiteX1" fmla="*/ 2646 w 2646"/>
                <a:gd name="connsiteY1" fmla="*/ 961 h 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46" h="960">
                  <a:moveTo>
                    <a:pt x="2646" y="961"/>
                  </a:moveTo>
                  <a:cubicBezTo>
                    <a:pt x="-912" y="-840"/>
                    <a:pt x="-852" y="326"/>
                    <a:pt x="2646" y="96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61" name="Bentuk Bebas: Bentuk 160">
              <a:extLst>
                <a:ext uri="{FF2B5EF4-FFF2-40B4-BE49-F238E27FC236}">
                  <a16:creationId xmlns:a16="http://schemas.microsoft.com/office/drawing/2014/main" id="{9C9F3B8C-247C-D50A-B288-D1F1D8DF1BF2}"/>
                </a:ext>
              </a:extLst>
            </p:cNvPr>
            <p:cNvSpPr/>
            <p:nvPr/>
          </p:nvSpPr>
          <p:spPr>
            <a:xfrm>
              <a:off x="2317312" y="5317316"/>
              <a:ext cx="1449" cy="545"/>
            </a:xfrm>
            <a:custGeom>
              <a:avLst/>
              <a:gdLst>
                <a:gd name="connsiteX0" fmla="*/ 1450 w 1449"/>
                <a:gd name="connsiteY0" fmla="*/ 300 h 545"/>
                <a:gd name="connsiteX1" fmla="*/ 1450 w 1449"/>
                <a:gd name="connsiteY1" fmla="*/ 300 h 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9" h="545">
                  <a:moveTo>
                    <a:pt x="1450" y="300"/>
                  </a:moveTo>
                  <a:cubicBezTo>
                    <a:pt x="-357" y="-698"/>
                    <a:pt x="-606" y="1189"/>
                    <a:pt x="1450" y="30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62" name="Bentuk Bebas: Bentuk 161">
              <a:extLst>
                <a:ext uri="{FF2B5EF4-FFF2-40B4-BE49-F238E27FC236}">
                  <a16:creationId xmlns:a16="http://schemas.microsoft.com/office/drawing/2014/main" id="{2E8AC6FA-F10D-EF17-ECC3-AB798B0F6576}"/>
                </a:ext>
              </a:extLst>
            </p:cNvPr>
            <p:cNvSpPr/>
            <p:nvPr/>
          </p:nvSpPr>
          <p:spPr>
            <a:xfrm>
              <a:off x="2338070" y="5331395"/>
              <a:ext cx="1938" cy="771"/>
            </a:xfrm>
            <a:custGeom>
              <a:avLst/>
              <a:gdLst>
                <a:gd name="connsiteX0" fmla="*/ 1938 w 1938"/>
                <a:gd name="connsiteY0" fmla="*/ 771 h 771"/>
                <a:gd name="connsiteX1" fmla="*/ 1938 w 1938"/>
                <a:gd name="connsiteY1" fmla="*/ 771 h 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8" h="771">
                  <a:moveTo>
                    <a:pt x="1938" y="771"/>
                  </a:moveTo>
                  <a:cubicBezTo>
                    <a:pt x="1938" y="-964"/>
                    <a:pt x="-2423" y="771"/>
                    <a:pt x="1938" y="77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63" name="Bentuk Bebas: Bentuk 162">
              <a:extLst>
                <a:ext uri="{FF2B5EF4-FFF2-40B4-BE49-F238E27FC236}">
                  <a16:creationId xmlns:a16="http://schemas.microsoft.com/office/drawing/2014/main" id="{578FD28D-DD58-B73D-7699-CF9C9FC37E12}"/>
                </a:ext>
              </a:extLst>
            </p:cNvPr>
            <p:cNvSpPr/>
            <p:nvPr/>
          </p:nvSpPr>
          <p:spPr>
            <a:xfrm>
              <a:off x="5965313" y="5288995"/>
              <a:ext cx="513" cy="251"/>
            </a:xfrm>
            <a:custGeom>
              <a:avLst/>
              <a:gdLst>
                <a:gd name="connsiteX0" fmla="*/ 0 w 513"/>
                <a:gd name="connsiteY0" fmla="*/ 251 h 251"/>
                <a:gd name="connsiteX1" fmla="*/ 0 w 513"/>
                <a:gd name="connsiteY1" fmla="*/ 251 h 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" h="251">
                  <a:moveTo>
                    <a:pt x="0" y="251"/>
                  </a:moveTo>
                  <a:cubicBezTo>
                    <a:pt x="890" y="-172"/>
                    <a:pt x="445" y="18"/>
                    <a:pt x="0" y="25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64" name="Bentuk Bebas: Bentuk 163">
              <a:extLst>
                <a:ext uri="{FF2B5EF4-FFF2-40B4-BE49-F238E27FC236}">
                  <a16:creationId xmlns:a16="http://schemas.microsoft.com/office/drawing/2014/main" id="{1EAC5387-4ACE-DC22-3215-FCA067D31E42}"/>
                </a:ext>
              </a:extLst>
            </p:cNvPr>
            <p:cNvSpPr/>
            <p:nvPr/>
          </p:nvSpPr>
          <p:spPr>
            <a:xfrm>
              <a:off x="5965313" y="5289165"/>
              <a:ext cx="563" cy="80"/>
            </a:xfrm>
            <a:custGeom>
              <a:avLst/>
              <a:gdLst>
                <a:gd name="connsiteX0" fmla="*/ 0 w 563"/>
                <a:gd name="connsiteY0" fmla="*/ 80 h 80"/>
                <a:gd name="connsiteX1" fmla="*/ 0 w 563"/>
                <a:gd name="connsiteY1" fmla="*/ 80 h 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3" h="80">
                  <a:moveTo>
                    <a:pt x="0" y="80"/>
                  </a:moveTo>
                  <a:cubicBezTo>
                    <a:pt x="488" y="21"/>
                    <a:pt x="976" y="-66"/>
                    <a:pt x="0" y="8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65" name="Bentuk Bebas: Bentuk 164">
              <a:extLst>
                <a:ext uri="{FF2B5EF4-FFF2-40B4-BE49-F238E27FC236}">
                  <a16:creationId xmlns:a16="http://schemas.microsoft.com/office/drawing/2014/main" id="{E29DA592-F81C-08AB-0E8D-24103EAB3904}"/>
                </a:ext>
              </a:extLst>
            </p:cNvPr>
            <p:cNvSpPr/>
            <p:nvPr/>
          </p:nvSpPr>
          <p:spPr>
            <a:xfrm>
              <a:off x="2353830" y="5183923"/>
              <a:ext cx="882" cy="1761"/>
            </a:xfrm>
            <a:custGeom>
              <a:avLst/>
              <a:gdLst>
                <a:gd name="connsiteX0" fmla="*/ 883 w 882"/>
                <a:gd name="connsiteY0" fmla="*/ 879 h 1761"/>
                <a:gd name="connsiteX1" fmla="*/ 883 w 882"/>
                <a:gd name="connsiteY1" fmla="*/ 879 h 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2" h="1761">
                  <a:moveTo>
                    <a:pt x="883" y="879"/>
                  </a:moveTo>
                  <a:cubicBezTo>
                    <a:pt x="-408" y="-2169"/>
                    <a:pt x="-175" y="3933"/>
                    <a:pt x="883" y="87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66" name="Bentuk Bebas: Bentuk 165">
              <a:extLst>
                <a:ext uri="{FF2B5EF4-FFF2-40B4-BE49-F238E27FC236}">
                  <a16:creationId xmlns:a16="http://schemas.microsoft.com/office/drawing/2014/main" id="{4C83DBE8-2150-4771-27B2-8C7CF324C807}"/>
                </a:ext>
              </a:extLst>
            </p:cNvPr>
            <p:cNvSpPr/>
            <p:nvPr/>
          </p:nvSpPr>
          <p:spPr>
            <a:xfrm>
              <a:off x="2515500" y="5179240"/>
              <a:ext cx="499" cy="1961"/>
            </a:xfrm>
            <a:custGeom>
              <a:avLst/>
              <a:gdLst>
                <a:gd name="connsiteX0" fmla="*/ 202 w 499"/>
                <a:gd name="connsiteY0" fmla="*/ 1961 h 1961"/>
                <a:gd name="connsiteX1" fmla="*/ 202 w 499"/>
                <a:gd name="connsiteY1" fmla="*/ 1961 h 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9" h="1961">
                  <a:moveTo>
                    <a:pt x="202" y="1961"/>
                  </a:moveTo>
                  <a:cubicBezTo>
                    <a:pt x="1157" y="-555"/>
                    <a:pt x="-563" y="-750"/>
                    <a:pt x="202" y="196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67" name="Bentuk Bebas: Bentuk 166">
              <a:extLst>
                <a:ext uri="{FF2B5EF4-FFF2-40B4-BE49-F238E27FC236}">
                  <a16:creationId xmlns:a16="http://schemas.microsoft.com/office/drawing/2014/main" id="{DFE75BF8-BC27-00AE-25D1-2CC9B6B1345A}"/>
                </a:ext>
              </a:extLst>
            </p:cNvPr>
            <p:cNvSpPr/>
            <p:nvPr/>
          </p:nvSpPr>
          <p:spPr>
            <a:xfrm>
              <a:off x="2469757" y="5178984"/>
              <a:ext cx="2638" cy="882"/>
            </a:xfrm>
            <a:custGeom>
              <a:avLst/>
              <a:gdLst>
                <a:gd name="connsiteX0" fmla="*/ 2639 w 2638"/>
                <a:gd name="connsiteY0" fmla="*/ 883 h 882"/>
                <a:gd name="connsiteX1" fmla="*/ 2639 w 2638"/>
                <a:gd name="connsiteY1" fmla="*/ 883 h 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" h="882">
                  <a:moveTo>
                    <a:pt x="2639" y="883"/>
                  </a:moveTo>
                  <a:cubicBezTo>
                    <a:pt x="-773" y="-766"/>
                    <a:pt x="-985" y="291"/>
                    <a:pt x="2639" y="88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68" name="Bentuk Bebas: Bentuk 167">
              <a:extLst>
                <a:ext uri="{FF2B5EF4-FFF2-40B4-BE49-F238E27FC236}">
                  <a16:creationId xmlns:a16="http://schemas.microsoft.com/office/drawing/2014/main" id="{6544AFAC-93FC-9103-867C-75425DCBE34D}"/>
                </a:ext>
              </a:extLst>
            </p:cNvPr>
            <p:cNvSpPr/>
            <p:nvPr/>
          </p:nvSpPr>
          <p:spPr>
            <a:xfrm>
              <a:off x="2941501" y="5171294"/>
              <a:ext cx="2213" cy="713"/>
            </a:xfrm>
            <a:custGeom>
              <a:avLst/>
              <a:gdLst>
                <a:gd name="connsiteX0" fmla="*/ 0 w 2213"/>
                <a:gd name="connsiteY0" fmla="*/ 123 h 713"/>
                <a:gd name="connsiteX1" fmla="*/ 0 w 2213"/>
                <a:gd name="connsiteY1" fmla="*/ 123 h 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3" h="713">
                  <a:moveTo>
                    <a:pt x="0" y="123"/>
                  </a:moveTo>
                  <a:cubicBezTo>
                    <a:pt x="0" y="1733"/>
                    <a:pt x="4979" y="-534"/>
                    <a:pt x="0" y="12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69" name="Bentuk Bebas: Bentuk 168">
              <a:extLst>
                <a:ext uri="{FF2B5EF4-FFF2-40B4-BE49-F238E27FC236}">
                  <a16:creationId xmlns:a16="http://schemas.microsoft.com/office/drawing/2014/main" id="{C8E605D7-39F8-8C12-5F0A-F041C53BB07B}"/>
                </a:ext>
              </a:extLst>
            </p:cNvPr>
            <p:cNvSpPr/>
            <p:nvPr/>
          </p:nvSpPr>
          <p:spPr>
            <a:xfrm>
              <a:off x="2533288" y="5171287"/>
              <a:ext cx="2307" cy="696"/>
            </a:xfrm>
            <a:custGeom>
              <a:avLst/>
              <a:gdLst>
                <a:gd name="connsiteX0" fmla="*/ 0 w 2307"/>
                <a:gd name="connsiteY0" fmla="*/ 0 h 696"/>
                <a:gd name="connsiteX1" fmla="*/ 0 w 2307"/>
                <a:gd name="connsiteY1" fmla="*/ 0 h 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7" h="696">
                  <a:moveTo>
                    <a:pt x="0" y="0"/>
                  </a:moveTo>
                  <a:cubicBezTo>
                    <a:pt x="0" y="1567"/>
                    <a:pt x="5191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70" name="Bentuk Bebas: Bentuk 169">
              <a:extLst>
                <a:ext uri="{FF2B5EF4-FFF2-40B4-BE49-F238E27FC236}">
                  <a16:creationId xmlns:a16="http://schemas.microsoft.com/office/drawing/2014/main" id="{4A6ABF01-EB1C-27FA-DE2F-FEABB789D940}"/>
                </a:ext>
              </a:extLst>
            </p:cNvPr>
            <p:cNvSpPr/>
            <p:nvPr/>
          </p:nvSpPr>
          <p:spPr>
            <a:xfrm>
              <a:off x="2760832" y="5164150"/>
              <a:ext cx="2126" cy="819"/>
            </a:xfrm>
            <a:custGeom>
              <a:avLst/>
              <a:gdLst>
                <a:gd name="connsiteX0" fmla="*/ 0 w 2126"/>
                <a:gd name="connsiteY0" fmla="*/ 0 h 819"/>
                <a:gd name="connsiteX1" fmla="*/ 0 w 2126"/>
                <a:gd name="connsiteY1" fmla="*/ 0 h 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6" h="819">
                  <a:moveTo>
                    <a:pt x="0" y="0"/>
                  </a:moveTo>
                  <a:cubicBezTo>
                    <a:pt x="0" y="1844"/>
                    <a:pt x="4784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71" name="Bentuk Bebas: Bentuk 170">
              <a:extLst>
                <a:ext uri="{FF2B5EF4-FFF2-40B4-BE49-F238E27FC236}">
                  <a16:creationId xmlns:a16="http://schemas.microsoft.com/office/drawing/2014/main" id="{FD7A2BAB-6D18-34EC-E9F5-6288BB6F7955}"/>
                </a:ext>
              </a:extLst>
            </p:cNvPr>
            <p:cNvSpPr/>
            <p:nvPr/>
          </p:nvSpPr>
          <p:spPr>
            <a:xfrm>
              <a:off x="2426860" y="5161711"/>
              <a:ext cx="1440" cy="601"/>
            </a:xfrm>
            <a:custGeom>
              <a:avLst/>
              <a:gdLst>
                <a:gd name="connsiteX0" fmla="*/ 0 w 1440"/>
                <a:gd name="connsiteY0" fmla="*/ 259 h 601"/>
                <a:gd name="connsiteX1" fmla="*/ 0 w 1440"/>
                <a:gd name="connsiteY1" fmla="*/ 259 h 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601">
                  <a:moveTo>
                    <a:pt x="0" y="259"/>
                  </a:moveTo>
                  <a:cubicBezTo>
                    <a:pt x="1909" y="1381"/>
                    <a:pt x="1931" y="-696"/>
                    <a:pt x="0" y="25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72" name="Bentuk Bebas: Bentuk 171">
              <a:extLst>
                <a:ext uri="{FF2B5EF4-FFF2-40B4-BE49-F238E27FC236}">
                  <a16:creationId xmlns:a16="http://schemas.microsoft.com/office/drawing/2014/main" id="{E075901B-A3B5-FA80-5CFE-D89F533A2954}"/>
                </a:ext>
              </a:extLst>
            </p:cNvPr>
            <p:cNvSpPr/>
            <p:nvPr/>
          </p:nvSpPr>
          <p:spPr>
            <a:xfrm>
              <a:off x="2428959" y="5152506"/>
              <a:ext cx="497" cy="244"/>
            </a:xfrm>
            <a:custGeom>
              <a:avLst/>
              <a:gdLst>
                <a:gd name="connsiteX0" fmla="*/ 0 w 497"/>
                <a:gd name="connsiteY0" fmla="*/ 244 h 244"/>
                <a:gd name="connsiteX1" fmla="*/ 0 w 497"/>
                <a:gd name="connsiteY1" fmla="*/ 244 h 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7" h="244">
                  <a:moveTo>
                    <a:pt x="0" y="244"/>
                  </a:moveTo>
                  <a:cubicBezTo>
                    <a:pt x="868" y="-179"/>
                    <a:pt x="423" y="33"/>
                    <a:pt x="0" y="24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73" name="Bentuk Bebas: Bentuk 172">
              <a:extLst>
                <a:ext uri="{FF2B5EF4-FFF2-40B4-BE49-F238E27FC236}">
                  <a16:creationId xmlns:a16="http://schemas.microsoft.com/office/drawing/2014/main" id="{31C73108-FF2A-1C02-8E6B-FDBBBBE651BF}"/>
                </a:ext>
              </a:extLst>
            </p:cNvPr>
            <p:cNvSpPr/>
            <p:nvPr/>
          </p:nvSpPr>
          <p:spPr>
            <a:xfrm>
              <a:off x="2428959" y="5152725"/>
              <a:ext cx="547" cy="25"/>
            </a:xfrm>
            <a:custGeom>
              <a:avLst/>
              <a:gdLst>
                <a:gd name="connsiteX0" fmla="*/ 0 w 547"/>
                <a:gd name="connsiteY0" fmla="*/ 25 h 25"/>
                <a:gd name="connsiteX1" fmla="*/ 0 w 547"/>
                <a:gd name="connsiteY1" fmla="*/ 25 h 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" h="25">
                  <a:moveTo>
                    <a:pt x="0" y="25"/>
                  </a:moveTo>
                  <a:cubicBezTo>
                    <a:pt x="955" y="-18"/>
                    <a:pt x="466" y="3"/>
                    <a:pt x="0" y="2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74" name="Bentuk Bebas: Bentuk 173">
              <a:extLst>
                <a:ext uri="{FF2B5EF4-FFF2-40B4-BE49-F238E27FC236}">
                  <a16:creationId xmlns:a16="http://schemas.microsoft.com/office/drawing/2014/main" id="{0B63CA0C-576C-218D-5FF5-185019A28E5F}"/>
                </a:ext>
              </a:extLst>
            </p:cNvPr>
            <p:cNvSpPr/>
            <p:nvPr/>
          </p:nvSpPr>
          <p:spPr>
            <a:xfrm>
              <a:off x="2762416" y="5192981"/>
              <a:ext cx="2102" cy="715"/>
            </a:xfrm>
            <a:custGeom>
              <a:avLst/>
              <a:gdLst>
                <a:gd name="connsiteX0" fmla="*/ 0 w 2102"/>
                <a:gd name="connsiteY0" fmla="*/ 0 h 715"/>
                <a:gd name="connsiteX1" fmla="*/ 0 w 2102"/>
                <a:gd name="connsiteY1" fmla="*/ 0 h 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" h="715">
                  <a:moveTo>
                    <a:pt x="0" y="0"/>
                  </a:moveTo>
                  <a:cubicBezTo>
                    <a:pt x="0" y="1611"/>
                    <a:pt x="4730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75" name="Bentuk Bebas: Bentuk 174">
              <a:extLst>
                <a:ext uri="{FF2B5EF4-FFF2-40B4-BE49-F238E27FC236}">
                  <a16:creationId xmlns:a16="http://schemas.microsoft.com/office/drawing/2014/main" id="{AD32269A-D70B-4895-50C4-CCE1FF76FE3F}"/>
                </a:ext>
              </a:extLst>
            </p:cNvPr>
            <p:cNvSpPr/>
            <p:nvPr/>
          </p:nvSpPr>
          <p:spPr>
            <a:xfrm>
              <a:off x="2916659" y="5187964"/>
              <a:ext cx="2168" cy="963"/>
            </a:xfrm>
            <a:custGeom>
              <a:avLst/>
              <a:gdLst>
                <a:gd name="connsiteX0" fmla="*/ 2169 w 2168"/>
                <a:gd name="connsiteY0" fmla="*/ 846 h 963"/>
                <a:gd name="connsiteX1" fmla="*/ 2169 w 2168"/>
                <a:gd name="connsiteY1" fmla="*/ 846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8" h="963">
                  <a:moveTo>
                    <a:pt x="2169" y="846"/>
                  </a:moveTo>
                  <a:cubicBezTo>
                    <a:pt x="2022" y="-1377"/>
                    <a:pt x="-2637" y="1568"/>
                    <a:pt x="2169" y="84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76" name="Bentuk Bebas: Bentuk 175">
              <a:extLst>
                <a:ext uri="{FF2B5EF4-FFF2-40B4-BE49-F238E27FC236}">
                  <a16:creationId xmlns:a16="http://schemas.microsoft.com/office/drawing/2014/main" id="{DFDE94E3-3C50-BBF1-F4FE-1A3976122A33}"/>
                </a:ext>
              </a:extLst>
            </p:cNvPr>
            <p:cNvSpPr/>
            <p:nvPr/>
          </p:nvSpPr>
          <p:spPr>
            <a:xfrm>
              <a:off x="2812421" y="5186275"/>
              <a:ext cx="613" cy="100"/>
            </a:xfrm>
            <a:custGeom>
              <a:avLst/>
              <a:gdLst>
                <a:gd name="connsiteX0" fmla="*/ 0 w 613"/>
                <a:gd name="connsiteY0" fmla="*/ 100 h 100"/>
                <a:gd name="connsiteX1" fmla="*/ 0 w 613"/>
                <a:gd name="connsiteY1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" h="100">
                  <a:moveTo>
                    <a:pt x="0" y="100"/>
                  </a:moveTo>
                  <a:cubicBezTo>
                    <a:pt x="1063" y="-73"/>
                    <a:pt x="532" y="13"/>
                    <a:pt x="0" y="10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77" name="Bentuk Bebas: Bentuk 176">
              <a:extLst>
                <a:ext uri="{FF2B5EF4-FFF2-40B4-BE49-F238E27FC236}">
                  <a16:creationId xmlns:a16="http://schemas.microsoft.com/office/drawing/2014/main" id="{32FDA01D-18BE-7D37-7000-EAD2BD08BBF3}"/>
                </a:ext>
              </a:extLst>
            </p:cNvPr>
            <p:cNvSpPr/>
            <p:nvPr/>
          </p:nvSpPr>
          <p:spPr>
            <a:xfrm>
              <a:off x="2812421" y="5186110"/>
              <a:ext cx="554" cy="264"/>
            </a:xfrm>
            <a:custGeom>
              <a:avLst/>
              <a:gdLst>
                <a:gd name="connsiteX0" fmla="*/ 0 w 554"/>
                <a:gd name="connsiteY0" fmla="*/ 264 h 264"/>
                <a:gd name="connsiteX1" fmla="*/ 0 w 554"/>
                <a:gd name="connsiteY1" fmla="*/ 264 h 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" h="264">
                  <a:moveTo>
                    <a:pt x="0" y="264"/>
                  </a:moveTo>
                  <a:cubicBezTo>
                    <a:pt x="488" y="47"/>
                    <a:pt x="955" y="-202"/>
                    <a:pt x="0" y="26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78" name="Bentuk Bebas: Bentuk 177">
              <a:extLst>
                <a:ext uri="{FF2B5EF4-FFF2-40B4-BE49-F238E27FC236}">
                  <a16:creationId xmlns:a16="http://schemas.microsoft.com/office/drawing/2014/main" id="{F6BF1C8A-9CB6-9729-F346-2370836FB711}"/>
                </a:ext>
              </a:extLst>
            </p:cNvPr>
            <p:cNvSpPr/>
            <p:nvPr/>
          </p:nvSpPr>
          <p:spPr>
            <a:xfrm>
              <a:off x="2760222" y="5186288"/>
              <a:ext cx="882" cy="1277"/>
            </a:xfrm>
            <a:custGeom>
              <a:avLst/>
              <a:gdLst>
                <a:gd name="connsiteX0" fmla="*/ 800 w 882"/>
                <a:gd name="connsiteY0" fmla="*/ 0 h 1277"/>
                <a:gd name="connsiteX1" fmla="*/ 800 w 882"/>
                <a:gd name="connsiteY1" fmla="*/ 0 h 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2" h="1277">
                  <a:moveTo>
                    <a:pt x="800" y="0"/>
                  </a:moveTo>
                  <a:cubicBezTo>
                    <a:pt x="-1256" y="678"/>
                    <a:pt x="1369" y="2500"/>
                    <a:pt x="80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79" name="Bentuk Bebas: Bentuk 178">
              <a:extLst>
                <a:ext uri="{FF2B5EF4-FFF2-40B4-BE49-F238E27FC236}">
                  <a16:creationId xmlns:a16="http://schemas.microsoft.com/office/drawing/2014/main" id="{D24784F7-9038-4374-A422-56F567EADD20}"/>
                </a:ext>
              </a:extLst>
            </p:cNvPr>
            <p:cNvSpPr/>
            <p:nvPr/>
          </p:nvSpPr>
          <p:spPr>
            <a:xfrm>
              <a:off x="2658318" y="5185333"/>
              <a:ext cx="1060" cy="1069"/>
            </a:xfrm>
            <a:custGeom>
              <a:avLst/>
              <a:gdLst>
                <a:gd name="connsiteX0" fmla="*/ 1061 w 1060"/>
                <a:gd name="connsiteY0" fmla="*/ 787 h 1069"/>
                <a:gd name="connsiteX1" fmla="*/ 1061 w 1060"/>
                <a:gd name="connsiteY1" fmla="*/ 787 h 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" h="1069">
                  <a:moveTo>
                    <a:pt x="1061" y="787"/>
                  </a:moveTo>
                  <a:cubicBezTo>
                    <a:pt x="-19" y="-1501"/>
                    <a:pt x="-653" y="2056"/>
                    <a:pt x="1061" y="78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80" name="Bentuk Bebas: Bentuk 179">
              <a:extLst>
                <a:ext uri="{FF2B5EF4-FFF2-40B4-BE49-F238E27FC236}">
                  <a16:creationId xmlns:a16="http://schemas.microsoft.com/office/drawing/2014/main" id="{70040D9E-F468-6060-023C-EABA563093B8}"/>
                </a:ext>
              </a:extLst>
            </p:cNvPr>
            <p:cNvSpPr/>
            <p:nvPr/>
          </p:nvSpPr>
          <p:spPr>
            <a:xfrm>
              <a:off x="2556630" y="5183357"/>
              <a:ext cx="1554" cy="350"/>
            </a:xfrm>
            <a:custGeom>
              <a:avLst/>
              <a:gdLst>
                <a:gd name="connsiteX0" fmla="*/ 1554 w 1554"/>
                <a:gd name="connsiteY0" fmla="*/ 306 h 350"/>
                <a:gd name="connsiteX1" fmla="*/ 1554 w 1554"/>
                <a:gd name="connsiteY1" fmla="*/ 306 h 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4" h="350">
                  <a:moveTo>
                    <a:pt x="1554" y="306"/>
                  </a:moveTo>
                  <a:cubicBezTo>
                    <a:pt x="1386" y="-502"/>
                    <a:pt x="-1857" y="577"/>
                    <a:pt x="1554" y="30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81" name="Bentuk Bebas: Bentuk 180">
              <a:extLst>
                <a:ext uri="{FF2B5EF4-FFF2-40B4-BE49-F238E27FC236}">
                  <a16:creationId xmlns:a16="http://schemas.microsoft.com/office/drawing/2014/main" id="{9639D502-92BB-9B18-B426-57E1C4DEB296}"/>
                </a:ext>
              </a:extLst>
            </p:cNvPr>
            <p:cNvSpPr/>
            <p:nvPr/>
          </p:nvSpPr>
          <p:spPr>
            <a:xfrm>
              <a:off x="2336347" y="5231031"/>
              <a:ext cx="2184" cy="809"/>
            </a:xfrm>
            <a:custGeom>
              <a:avLst/>
              <a:gdLst>
                <a:gd name="connsiteX0" fmla="*/ 0 w 2184"/>
                <a:gd name="connsiteY0" fmla="*/ 0 h 809"/>
                <a:gd name="connsiteX1" fmla="*/ 0 w 2184"/>
                <a:gd name="connsiteY1" fmla="*/ 0 h 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" h="809">
                  <a:moveTo>
                    <a:pt x="0" y="0"/>
                  </a:moveTo>
                  <a:cubicBezTo>
                    <a:pt x="0" y="1822"/>
                    <a:pt x="4914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82" name="Bentuk Bebas: Bentuk 181">
              <a:extLst>
                <a:ext uri="{FF2B5EF4-FFF2-40B4-BE49-F238E27FC236}">
                  <a16:creationId xmlns:a16="http://schemas.microsoft.com/office/drawing/2014/main" id="{2FF0C9B2-35FB-0913-D50D-FB0B6FFBF43D}"/>
                </a:ext>
              </a:extLst>
            </p:cNvPr>
            <p:cNvSpPr/>
            <p:nvPr/>
          </p:nvSpPr>
          <p:spPr>
            <a:xfrm>
              <a:off x="5926833" y="5254270"/>
              <a:ext cx="2792" cy="1369"/>
            </a:xfrm>
            <a:custGeom>
              <a:avLst/>
              <a:gdLst>
                <a:gd name="connsiteX0" fmla="*/ 0 w 2792"/>
                <a:gd name="connsiteY0" fmla="*/ 0 h 1369"/>
                <a:gd name="connsiteX1" fmla="*/ 0 w 2792"/>
                <a:gd name="connsiteY1" fmla="*/ 0 h 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2" h="1369">
                  <a:moveTo>
                    <a:pt x="0" y="0"/>
                  </a:moveTo>
                  <a:cubicBezTo>
                    <a:pt x="1910" y="2478"/>
                    <a:pt x="5191" y="1036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83" name="Bentuk Bebas: Bentuk 182">
              <a:extLst>
                <a:ext uri="{FF2B5EF4-FFF2-40B4-BE49-F238E27FC236}">
                  <a16:creationId xmlns:a16="http://schemas.microsoft.com/office/drawing/2014/main" id="{BC4FC077-9F5C-117A-65CC-46BB264B3FA2}"/>
                </a:ext>
              </a:extLst>
            </p:cNvPr>
            <p:cNvSpPr/>
            <p:nvPr/>
          </p:nvSpPr>
          <p:spPr>
            <a:xfrm>
              <a:off x="2348717" y="5250207"/>
              <a:ext cx="2021" cy="798"/>
            </a:xfrm>
            <a:custGeom>
              <a:avLst/>
              <a:gdLst>
                <a:gd name="connsiteX0" fmla="*/ 2015 w 2021"/>
                <a:gd name="connsiteY0" fmla="*/ 798 h 798"/>
                <a:gd name="connsiteX1" fmla="*/ 2015 w 2021"/>
                <a:gd name="connsiteY1" fmla="*/ 798 h 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" h="798">
                  <a:moveTo>
                    <a:pt x="2015" y="798"/>
                  </a:moveTo>
                  <a:cubicBezTo>
                    <a:pt x="2227" y="-791"/>
                    <a:pt x="-2623" y="419"/>
                    <a:pt x="2015" y="79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84" name="Bentuk Bebas: Bentuk 183">
              <a:extLst>
                <a:ext uri="{FF2B5EF4-FFF2-40B4-BE49-F238E27FC236}">
                  <a16:creationId xmlns:a16="http://schemas.microsoft.com/office/drawing/2014/main" id="{3B6C12D9-DC50-187A-D45C-7ABA8827493A}"/>
                </a:ext>
              </a:extLst>
            </p:cNvPr>
            <p:cNvSpPr/>
            <p:nvPr/>
          </p:nvSpPr>
          <p:spPr>
            <a:xfrm>
              <a:off x="2336303" y="5216751"/>
              <a:ext cx="2164" cy="658"/>
            </a:xfrm>
            <a:custGeom>
              <a:avLst/>
              <a:gdLst>
                <a:gd name="connsiteX0" fmla="*/ 0 w 2164"/>
                <a:gd name="connsiteY0" fmla="*/ 0 h 658"/>
                <a:gd name="connsiteX1" fmla="*/ 0 w 2164"/>
                <a:gd name="connsiteY1" fmla="*/ 0 h 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4" h="658">
                  <a:moveTo>
                    <a:pt x="0" y="0"/>
                  </a:moveTo>
                  <a:cubicBezTo>
                    <a:pt x="0" y="1481"/>
                    <a:pt x="4871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85" name="Bentuk Bebas: Bentuk 184">
              <a:extLst>
                <a:ext uri="{FF2B5EF4-FFF2-40B4-BE49-F238E27FC236}">
                  <a16:creationId xmlns:a16="http://schemas.microsoft.com/office/drawing/2014/main" id="{B8C1AD57-CDB4-6559-FFD9-0A549F9122A7}"/>
                </a:ext>
              </a:extLst>
            </p:cNvPr>
            <p:cNvSpPr/>
            <p:nvPr/>
          </p:nvSpPr>
          <p:spPr>
            <a:xfrm>
              <a:off x="2275809" y="5477443"/>
              <a:ext cx="2119" cy="564"/>
            </a:xfrm>
            <a:custGeom>
              <a:avLst/>
              <a:gdLst>
                <a:gd name="connsiteX0" fmla="*/ 2119 w 2119"/>
                <a:gd name="connsiteY0" fmla="*/ 564 h 564"/>
                <a:gd name="connsiteX1" fmla="*/ 2119 w 2119"/>
                <a:gd name="connsiteY1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9" h="564">
                  <a:moveTo>
                    <a:pt x="2119" y="564"/>
                  </a:moveTo>
                  <a:cubicBezTo>
                    <a:pt x="2119" y="-705"/>
                    <a:pt x="-2649" y="564"/>
                    <a:pt x="2119" y="56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86" name="Bentuk Bebas: Bentuk 185">
              <a:extLst>
                <a:ext uri="{FF2B5EF4-FFF2-40B4-BE49-F238E27FC236}">
                  <a16:creationId xmlns:a16="http://schemas.microsoft.com/office/drawing/2014/main" id="{A50CDC97-6B98-B47D-F94B-F91671DCF820}"/>
                </a:ext>
              </a:extLst>
            </p:cNvPr>
            <p:cNvSpPr/>
            <p:nvPr/>
          </p:nvSpPr>
          <p:spPr>
            <a:xfrm>
              <a:off x="2269272" y="5460679"/>
              <a:ext cx="1577" cy="571"/>
            </a:xfrm>
            <a:custGeom>
              <a:avLst/>
              <a:gdLst>
                <a:gd name="connsiteX0" fmla="*/ 1578 w 1577"/>
                <a:gd name="connsiteY0" fmla="*/ 0 h 571"/>
                <a:gd name="connsiteX1" fmla="*/ 1578 w 1577"/>
                <a:gd name="connsiteY1" fmla="*/ 0 h 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7" h="571">
                  <a:moveTo>
                    <a:pt x="1578" y="0"/>
                  </a:moveTo>
                  <a:cubicBezTo>
                    <a:pt x="-901" y="233"/>
                    <a:pt x="-114" y="1161"/>
                    <a:pt x="1578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87" name="Bentuk Bebas: Bentuk 186">
              <a:extLst>
                <a:ext uri="{FF2B5EF4-FFF2-40B4-BE49-F238E27FC236}">
                  <a16:creationId xmlns:a16="http://schemas.microsoft.com/office/drawing/2014/main" id="{65401E0B-77AE-1AF2-3F92-F90EEC1922F3}"/>
                </a:ext>
              </a:extLst>
            </p:cNvPr>
            <p:cNvSpPr/>
            <p:nvPr/>
          </p:nvSpPr>
          <p:spPr>
            <a:xfrm>
              <a:off x="2342027" y="5215797"/>
              <a:ext cx="502" cy="917"/>
            </a:xfrm>
            <a:custGeom>
              <a:avLst/>
              <a:gdLst>
                <a:gd name="connsiteX0" fmla="*/ 503 w 502"/>
                <a:gd name="connsiteY0" fmla="*/ 0 h 917"/>
                <a:gd name="connsiteX1" fmla="*/ 503 w 502"/>
                <a:gd name="connsiteY1" fmla="*/ 0 h 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2" h="917">
                  <a:moveTo>
                    <a:pt x="503" y="0"/>
                  </a:moveTo>
                  <a:cubicBezTo>
                    <a:pt x="-598" y="1974"/>
                    <a:pt x="443" y="173"/>
                    <a:pt x="50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88" name="Bentuk Bebas: Bentuk 187">
              <a:extLst>
                <a:ext uri="{FF2B5EF4-FFF2-40B4-BE49-F238E27FC236}">
                  <a16:creationId xmlns:a16="http://schemas.microsoft.com/office/drawing/2014/main" id="{7DD28A5A-065A-E92B-18C5-A7CA9C9479F6}"/>
                </a:ext>
              </a:extLst>
            </p:cNvPr>
            <p:cNvSpPr/>
            <p:nvPr/>
          </p:nvSpPr>
          <p:spPr>
            <a:xfrm>
              <a:off x="2342720" y="5215034"/>
              <a:ext cx="533" cy="1017"/>
            </a:xfrm>
            <a:custGeom>
              <a:avLst/>
              <a:gdLst>
                <a:gd name="connsiteX0" fmla="*/ 0 w 533"/>
                <a:gd name="connsiteY0" fmla="*/ 1018 h 1017"/>
                <a:gd name="connsiteX1" fmla="*/ 0 w 533"/>
                <a:gd name="connsiteY1" fmla="*/ 1018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" h="1017">
                  <a:moveTo>
                    <a:pt x="0" y="1018"/>
                  </a:moveTo>
                  <a:cubicBezTo>
                    <a:pt x="1166" y="-1163"/>
                    <a:pt x="65" y="806"/>
                    <a:pt x="0" y="101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89" name="Bentuk Bebas: Bentuk 188">
              <a:extLst>
                <a:ext uri="{FF2B5EF4-FFF2-40B4-BE49-F238E27FC236}">
                  <a16:creationId xmlns:a16="http://schemas.microsoft.com/office/drawing/2014/main" id="{BD7907DC-CFC7-07DE-F351-2B540A0E6DE2}"/>
                </a:ext>
              </a:extLst>
            </p:cNvPr>
            <p:cNvSpPr/>
            <p:nvPr/>
          </p:nvSpPr>
          <p:spPr>
            <a:xfrm>
              <a:off x="2434403" y="5184699"/>
              <a:ext cx="511" cy="838"/>
            </a:xfrm>
            <a:custGeom>
              <a:avLst/>
              <a:gdLst>
                <a:gd name="connsiteX0" fmla="*/ 512 w 511"/>
                <a:gd name="connsiteY0" fmla="*/ 0 h 838"/>
                <a:gd name="connsiteX1" fmla="*/ 512 w 511"/>
                <a:gd name="connsiteY1" fmla="*/ 0 h 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1" h="838">
                  <a:moveTo>
                    <a:pt x="512" y="0"/>
                  </a:moveTo>
                  <a:cubicBezTo>
                    <a:pt x="-595" y="1801"/>
                    <a:pt x="425" y="168"/>
                    <a:pt x="51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90" name="Bentuk Bebas: Bentuk 189">
              <a:extLst>
                <a:ext uri="{FF2B5EF4-FFF2-40B4-BE49-F238E27FC236}">
                  <a16:creationId xmlns:a16="http://schemas.microsoft.com/office/drawing/2014/main" id="{4BA2BFDB-FD65-8FB7-E587-1FBB137CCEC5}"/>
                </a:ext>
              </a:extLst>
            </p:cNvPr>
            <p:cNvSpPr/>
            <p:nvPr/>
          </p:nvSpPr>
          <p:spPr>
            <a:xfrm>
              <a:off x="2399528" y="5182337"/>
              <a:ext cx="1956" cy="2638"/>
            </a:xfrm>
            <a:custGeom>
              <a:avLst/>
              <a:gdLst>
                <a:gd name="connsiteX0" fmla="*/ 0 w 1956"/>
                <a:gd name="connsiteY0" fmla="*/ 2638 h 2638"/>
                <a:gd name="connsiteX1" fmla="*/ 0 w 1956"/>
                <a:gd name="connsiteY1" fmla="*/ 2638 h 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6" h="2638">
                  <a:moveTo>
                    <a:pt x="0" y="2638"/>
                  </a:moveTo>
                  <a:cubicBezTo>
                    <a:pt x="4003" y="-2704"/>
                    <a:pt x="743" y="1537"/>
                    <a:pt x="0" y="263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91" name="Bentuk Bebas: Bentuk 190">
              <a:extLst>
                <a:ext uri="{FF2B5EF4-FFF2-40B4-BE49-F238E27FC236}">
                  <a16:creationId xmlns:a16="http://schemas.microsoft.com/office/drawing/2014/main" id="{562AE295-2BB8-FC10-6DB8-D01B95E19D51}"/>
                </a:ext>
              </a:extLst>
            </p:cNvPr>
            <p:cNvSpPr/>
            <p:nvPr/>
          </p:nvSpPr>
          <p:spPr>
            <a:xfrm>
              <a:off x="2461672" y="5172176"/>
              <a:ext cx="508" cy="829"/>
            </a:xfrm>
            <a:custGeom>
              <a:avLst/>
              <a:gdLst>
                <a:gd name="connsiteX0" fmla="*/ 0 w 508"/>
                <a:gd name="connsiteY0" fmla="*/ 830 h 829"/>
                <a:gd name="connsiteX1" fmla="*/ 0 w 508"/>
                <a:gd name="connsiteY1" fmla="*/ 830 h 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8" h="829">
                  <a:moveTo>
                    <a:pt x="0" y="830"/>
                  </a:moveTo>
                  <a:cubicBezTo>
                    <a:pt x="1123" y="-971"/>
                    <a:pt x="43" y="700"/>
                    <a:pt x="0" y="83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92" name="Bentuk Bebas: Bentuk 191">
              <a:extLst>
                <a:ext uri="{FF2B5EF4-FFF2-40B4-BE49-F238E27FC236}">
                  <a16:creationId xmlns:a16="http://schemas.microsoft.com/office/drawing/2014/main" id="{61F0E58A-46E1-6CD1-3CFE-CDFD54635A6B}"/>
                </a:ext>
              </a:extLst>
            </p:cNvPr>
            <p:cNvSpPr/>
            <p:nvPr/>
          </p:nvSpPr>
          <p:spPr>
            <a:xfrm>
              <a:off x="2588828" y="5170332"/>
              <a:ext cx="502" cy="941"/>
            </a:xfrm>
            <a:custGeom>
              <a:avLst/>
              <a:gdLst>
                <a:gd name="connsiteX0" fmla="*/ 503 w 502"/>
                <a:gd name="connsiteY0" fmla="*/ 0 h 941"/>
                <a:gd name="connsiteX1" fmla="*/ 503 w 502"/>
                <a:gd name="connsiteY1" fmla="*/ 0 h 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2" h="941">
                  <a:moveTo>
                    <a:pt x="503" y="0"/>
                  </a:moveTo>
                  <a:cubicBezTo>
                    <a:pt x="-598" y="2017"/>
                    <a:pt x="443" y="195"/>
                    <a:pt x="50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93" name="Bentuk Bebas: Bentuk 192">
              <a:extLst>
                <a:ext uri="{FF2B5EF4-FFF2-40B4-BE49-F238E27FC236}">
                  <a16:creationId xmlns:a16="http://schemas.microsoft.com/office/drawing/2014/main" id="{86662714-AA03-310D-4930-CECC56510A02}"/>
                </a:ext>
              </a:extLst>
            </p:cNvPr>
            <p:cNvSpPr/>
            <p:nvPr/>
          </p:nvSpPr>
          <p:spPr>
            <a:xfrm>
              <a:off x="2735067" y="5165001"/>
              <a:ext cx="493" cy="862"/>
            </a:xfrm>
            <a:custGeom>
              <a:avLst/>
              <a:gdLst>
                <a:gd name="connsiteX0" fmla="*/ 0 w 493"/>
                <a:gd name="connsiteY0" fmla="*/ 863 h 862"/>
                <a:gd name="connsiteX1" fmla="*/ 0 w 493"/>
                <a:gd name="connsiteY1" fmla="*/ 863 h 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" h="862">
                  <a:moveTo>
                    <a:pt x="0" y="863"/>
                  </a:moveTo>
                  <a:cubicBezTo>
                    <a:pt x="1079" y="-1003"/>
                    <a:pt x="60" y="716"/>
                    <a:pt x="0" y="86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94" name="Bentuk Bebas: Bentuk 193">
              <a:extLst>
                <a:ext uri="{FF2B5EF4-FFF2-40B4-BE49-F238E27FC236}">
                  <a16:creationId xmlns:a16="http://schemas.microsoft.com/office/drawing/2014/main" id="{9F8E17D9-61C7-EB0F-6D2D-542A8DD6D2FC}"/>
                </a:ext>
              </a:extLst>
            </p:cNvPr>
            <p:cNvSpPr/>
            <p:nvPr/>
          </p:nvSpPr>
          <p:spPr>
            <a:xfrm>
              <a:off x="2416650" y="5167300"/>
              <a:ext cx="689" cy="688"/>
            </a:xfrm>
            <a:custGeom>
              <a:avLst/>
              <a:gdLst>
                <a:gd name="connsiteX0" fmla="*/ 675 w 689"/>
                <a:gd name="connsiteY0" fmla="*/ 684 h 688"/>
                <a:gd name="connsiteX1" fmla="*/ 675 w 689"/>
                <a:gd name="connsiteY1" fmla="*/ 684 h 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" h="688">
                  <a:moveTo>
                    <a:pt x="675" y="684"/>
                  </a:moveTo>
                  <a:cubicBezTo>
                    <a:pt x="870" y="787"/>
                    <a:pt x="-936" y="-905"/>
                    <a:pt x="675" y="68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95" name="Bentuk Bebas: Bentuk 194">
              <a:extLst>
                <a:ext uri="{FF2B5EF4-FFF2-40B4-BE49-F238E27FC236}">
                  <a16:creationId xmlns:a16="http://schemas.microsoft.com/office/drawing/2014/main" id="{037E7B43-07CC-525B-F2B5-5BA11D41E381}"/>
                </a:ext>
              </a:extLst>
            </p:cNvPr>
            <p:cNvSpPr/>
            <p:nvPr/>
          </p:nvSpPr>
          <p:spPr>
            <a:xfrm>
              <a:off x="2364037" y="5178343"/>
              <a:ext cx="651" cy="1865"/>
            </a:xfrm>
            <a:custGeom>
              <a:avLst/>
              <a:gdLst>
                <a:gd name="connsiteX0" fmla="*/ 0 w 651"/>
                <a:gd name="connsiteY0" fmla="*/ 1865 h 1865"/>
                <a:gd name="connsiteX1" fmla="*/ 0 w 651"/>
                <a:gd name="connsiteY1" fmla="*/ 1865 h 1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865">
                  <a:moveTo>
                    <a:pt x="0" y="1865"/>
                  </a:moveTo>
                  <a:cubicBezTo>
                    <a:pt x="1399" y="-2099"/>
                    <a:pt x="130" y="1420"/>
                    <a:pt x="0" y="186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96" name="Bentuk Bebas: Bentuk 195">
              <a:extLst>
                <a:ext uri="{FF2B5EF4-FFF2-40B4-BE49-F238E27FC236}">
                  <a16:creationId xmlns:a16="http://schemas.microsoft.com/office/drawing/2014/main" id="{D9521A47-9BAF-2F5F-347E-710EDA3E733C}"/>
                </a:ext>
              </a:extLst>
            </p:cNvPr>
            <p:cNvSpPr/>
            <p:nvPr/>
          </p:nvSpPr>
          <p:spPr>
            <a:xfrm>
              <a:off x="2531993" y="5179307"/>
              <a:ext cx="749" cy="603"/>
            </a:xfrm>
            <a:custGeom>
              <a:avLst/>
              <a:gdLst>
                <a:gd name="connsiteX0" fmla="*/ 746 w 749"/>
                <a:gd name="connsiteY0" fmla="*/ 603 h 603"/>
                <a:gd name="connsiteX1" fmla="*/ 746 w 749"/>
                <a:gd name="connsiteY1" fmla="*/ 603 h 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" h="603">
                  <a:moveTo>
                    <a:pt x="746" y="603"/>
                  </a:moveTo>
                  <a:cubicBezTo>
                    <a:pt x="828" y="646"/>
                    <a:pt x="-973" y="-775"/>
                    <a:pt x="746" y="60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97" name="Bentuk Bebas: Bentuk 196">
              <a:extLst>
                <a:ext uri="{FF2B5EF4-FFF2-40B4-BE49-F238E27FC236}">
                  <a16:creationId xmlns:a16="http://schemas.microsoft.com/office/drawing/2014/main" id="{34DE20D7-7958-EDF8-81A6-1596EE6CB339}"/>
                </a:ext>
              </a:extLst>
            </p:cNvPr>
            <p:cNvSpPr/>
            <p:nvPr/>
          </p:nvSpPr>
          <p:spPr>
            <a:xfrm>
              <a:off x="2540921" y="5176926"/>
              <a:ext cx="681" cy="617"/>
            </a:xfrm>
            <a:custGeom>
              <a:avLst/>
              <a:gdLst>
                <a:gd name="connsiteX0" fmla="*/ 677 w 681"/>
                <a:gd name="connsiteY0" fmla="*/ 614 h 617"/>
                <a:gd name="connsiteX1" fmla="*/ 677 w 681"/>
                <a:gd name="connsiteY1" fmla="*/ 614 h 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1" h="617">
                  <a:moveTo>
                    <a:pt x="677" y="614"/>
                  </a:moveTo>
                  <a:cubicBezTo>
                    <a:pt x="780" y="695"/>
                    <a:pt x="-896" y="-807"/>
                    <a:pt x="677" y="61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98" name="Bentuk Bebas: Bentuk 197">
              <a:extLst>
                <a:ext uri="{FF2B5EF4-FFF2-40B4-BE49-F238E27FC236}">
                  <a16:creationId xmlns:a16="http://schemas.microsoft.com/office/drawing/2014/main" id="{C8A9D8FC-7105-A409-5A72-8E0589008597}"/>
                </a:ext>
              </a:extLst>
            </p:cNvPr>
            <p:cNvSpPr/>
            <p:nvPr/>
          </p:nvSpPr>
          <p:spPr>
            <a:xfrm>
              <a:off x="2640969" y="5176967"/>
              <a:ext cx="494" cy="844"/>
            </a:xfrm>
            <a:custGeom>
              <a:avLst/>
              <a:gdLst>
                <a:gd name="connsiteX0" fmla="*/ 0 w 494"/>
                <a:gd name="connsiteY0" fmla="*/ 844 h 844"/>
                <a:gd name="connsiteX1" fmla="*/ 0 w 494"/>
                <a:gd name="connsiteY1" fmla="*/ 844 h 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4" h="844">
                  <a:moveTo>
                    <a:pt x="0" y="844"/>
                  </a:moveTo>
                  <a:cubicBezTo>
                    <a:pt x="1079" y="-956"/>
                    <a:pt x="65" y="654"/>
                    <a:pt x="0" y="84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99" name="Bentuk Bebas: Bentuk 198">
              <a:extLst>
                <a:ext uri="{FF2B5EF4-FFF2-40B4-BE49-F238E27FC236}">
                  <a16:creationId xmlns:a16="http://schemas.microsoft.com/office/drawing/2014/main" id="{9DB68D30-01CE-D48D-C627-B523E61E67C2}"/>
                </a:ext>
              </a:extLst>
            </p:cNvPr>
            <p:cNvSpPr/>
            <p:nvPr/>
          </p:nvSpPr>
          <p:spPr>
            <a:xfrm>
              <a:off x="2967624" y="5176864"/>
              <a:ext cx="458" cy="947"/>
            </a:xfrm>
            <a:custGeom>
              <a:avLst/>
              <a:gdLst>
                <a:gd name="connsiteX0" fmla="*/ 0 w 458"/>
                <a:gd name="connsiteY0" fmla="*/ 948 h 947"/>
                <a:gd name="connsiteX1" fmla="*/ 0 w 458"/>
                <a:gd name="connsiteY1" fmla="*/ 948 h 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8" h="947">
                  <a:moveTo>
                    <a:pt x="0" y="948"/>
                  </a:moveTo>
                  <a:cubicBezTo>
                    <a:pt x="998" y="-1086"/>
                    <a:pt x="65" y="758"/>
                    <a:pt x="0" y="94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00" name="Bentuk Bebas: Bentuk 199">
              <a:extLst>
                <a:ext uri="{FF2B5EF4-FFF2-40B4-BE49-F238E27FC236}">
                  <a16:creationId xmlns:a16="http://schemas.microsoft.com/office/drawing/2014/main" id="{E77C0CAB-42F3-53E4-263C-0AE5AB5C649D}"/>
                </a:ext>
              </a:extLst>
            </p:cNvPr>
            <p:cNvSpPr/>
            <p:nvPr/>
          </p:nvSpPr>
          <p:spPr>
            <a:xfrm>
              <a:off x="2924827" y="5191823"/>
              <a:ext cx="678" cy="903"/>
            </a:xfrm>
            <a:custGeom>
              <a:avLst/>
              <a:gdLst>
                <a:gd name="connsiteX0" fmla="*/ 678 w 678"/>
                <a:gd name="connsiteY0" fmla="*/ 903 h 903"/>
                <a:gd name="connsiteX1" fmla="*/ 0 w 678"/>
                <a:gd name="connsiteY1" fmla="*/ 290 h 903"/>
                <a:gd name="connsiteX2" fmla="*/ 678 w 678"/>
                <a:gd name="connsiteY2" fmla="*/ 903 h 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" h="903">
                  <a:moveTo>
                    <a:pt x="678" y="903"/>
                  </a:moveTo>
                  <a:cubicBezTo>
                    <a:pt x="488" y="-46"/>
                    <a:pt x="255" y="-241"/>
                    <a:pt x="0" y="290"/>
                  </a:cubicBezTo>
                  <a:cubicBezTo>
                    <a:pt x="315" y="610"/>
                    <a:pt x="656" y="903"/>
                    <a:pt x="678" y="90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01" name="Bentuk Bebas: Bentuk 200">
              <a:extLst>
                <a:ext uri="{FF2B5EF4-FFF2-40B4-BE49-F238E27FC236}">
                  <a16:creationId xmlns:a16="http://schemas.microsoft.com/office/drawing/2014/main" id="{D4DE5969-F135-CADF-2633-88B00290555A}"/>
                </a:ext>
              </a:extLst>
            </p:cNvPr>
            <p:cNvSpPr/>
            <p:nvPr/>
          </p:nvSpPr>
          <p:spPr>
            <a:xfrm>
              <a:off x="2266402" y="5721838"/>
              <a:ext cx="463" cy="986"/>
            </a:xfrm>
            <a:custGeom>
              <a:avLst/>
              <a:gdLst>
                <a:gd name="connsiteX0" fmla="*/ 0 w 463"/>
                <a:gd name="connsiteY0" fmla="*/ 987 h 986"/>
                <a:gd name="connsiteX1" fmla="*/ 0 w 463"/>
                <a:gd name="connsiteY1" fmla="*/ 987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3" h="986">
                  <a:moveTo>
                    <a:pt x="0" y="987"/>
                  </a:moveTo>
                  <a:cubicBezTo>
                    <a:pt x="1020" y="-1155"/>
                    <a:pt x="43" y="835"/>
                    <a:pt x="0" y="98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02" name="Bentuk Bebas: Bentuk 201">
              <a:extLst>
                <a:ext uri="{FF2B5EF4-FFF2-40B4-BE49-F238E27FC236}">
                  <a16:creationId xmlns:a16="http://schemas.microsoft.com/office/drawing/2014/main" id="{B6DC6448-9A67-5FBE-430A-14A460579B9E}"/>
                </a:ext>
              </a:extLst>
            </p:cNvPr>
            <p:cNvSpPr/>
            <p:nvPr/>
          </p:nvSpPr>
          <p:spPr>
            <a:xfrm>
              <a:off x="2450343" y="5717173"/>
              <a:ext cx="721" cy="609"/>
            </a:xfrm>
            <a:custGeom>
              <a:avLst/>
              <a:gdLst>
                <a:gd name="connsiteX0" fmla="*/ 714 w 721"/>
                <a:gd name="connsiteY0" fmla="*/ 608 h 609"/>
                <a:gd name="connsiteX1" fmla="*/ 714 w 721"/>
                <a:gd name="connsiteY1" fmla="*/ 608 h 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" h="609">
                  <a:moveTo>
                    <a:pt x="714" y="608"/>
                  </a:moveTo>
                  <a:cubicBezTo>
                    <a:pt x="845" y="673"/>
                    <a:pt x="-956" y="-792"/>
                    <a:pt x="714" y="60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03" name="Bentuk Bebas: Bentuk 202">
              <a:extLst>
                <a:ext uri="{FF2B5EF4-FFF2-40B4-BE49-F238E27FC236}">
                  <a16:creationId xmlns:a16="http://schemas.microsoft.com/office/drawing/2014/main" id="{D01294FE-5C27-2784-6AFE-CB97E7A90483}"/>
                </a:ext>
              </a:extLst>
            </p:cNvPr>
            <p:cNvSpPr/>
            <p:nvPr/>
          </p:nvSpPr>
          <p:spPr>
            <a:xfrm>
              <a:off x="2446788" y="5739306"/>
              <a:ext cx="499" cy="875"/>
            </a:xfrm>
            <a:custGeom>
              <a:avLst/>
              <a:gdLst>
                <a:gd name="connsiteX0" fmla="*/ 500 w 499"/>
                <a:gd name="connsiteY0" fmla="*/ 0 h 875"/>
                <a:gd name="connsiteX1" fmla="*/ 500 w 499"/>
                <a:gd name="connsiteY1" fmla="*/ 0 h 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9" h="875">
                  <a:moveTo>
                    <a:pt x="500" y="0"/>
                  </a:moveTo>
                  <a:cubicBezTo>
                    <a:pt x="-580" y="1860"/>
                    <a:pt x="413" y="212"/>
                    <a:pt x="50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04" name="Bentuk Bebas: Bentuk 203">
              <a:extLst>
                <a:ext uri="{FF2B5EF4-FFF2-40B4-BE49-F238E27FC236}">
                  <a16:creationId xmlns:a16="http://schemas.microsoft.com/office/drawing/2014/main" id="{D380E244-FC59-4A1B-557D-26ACE3EF957E}"/>
                </a:ext>
              </a:extLst>
            </p:cNvPr>
            <p:cNvSpPr/>
            <p:nvPr/>
          </p:nvSpPr>
          <p:spPr>
            <a:xfrm>
              <a:off x="2417667" y="5745595"/>
              <a:ext cx="1398" cy="805"/>
            </a:xfrm>
            <a:custGeom>
              <a:avLst/>
              <a:gdLst>
                <a:gd name="connsiteX0" fmla="*/ 1398 w 1398"/>
                <a:gd name="connsiteY0" fmla="*/ 805 h 805"/>
                <a:gd name="connsiteX1" fmla="*/ 1398 w 1398"/>
                <a:gd name="connsiteY1" fmla="*/ 805 h 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8" h="805">
                  <a:moveTo>
                    <a:pt x="1398" y="805"/>
                  </a:moveTo>
                  <a:cubicBezTo>
                    <a:pt x="1420" y="827"/>
                    <a:pt x="-1759" y="-1017"/>
                    <a:pt x="1398" y="80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05" name="Bentuk Bebas: Bentuk 204">
              <a:extLst>
                <a:ext uri="{FF2B5EF4-FFF2-40B4-BE49-F238E27FC236}">
                  <a16:creationId xmlns:a16="http://schemas.microsoft.com/office/drawing/2014/main" id="{6EAE8B83-0C44-EAD3-151C-67598634C93C}"/>
                </a:ext>
              </a:extLst>
            </p:cNvPr>
            <p:cNvSpPr/>
            <p:nvPr/>
          </p:nvSpPr>
          <p:spPr>
            <a:xfrm>
              <a:off x="2574604" y="5736339"/>
              <a:ext cx="721" cy="837"/>
            </a:xfrm>
            <a:custGeom>
              <a:avLst/>
              <a:gdLst>
                <a:gd name="connsiteX0" fmla="*/ 721 w 721"/>
                <a:gd name="connsiteY0" fmla="*/ 526 h 837"/>
                <a:gd name="connsiteX1" fmla="*/ 0 w 721"/>
                <a:gd name="connsiteY1" fmla="*/ 0 h 837"/>
                <a:gd name="connsiteX2" fmla="*/ 721 w 721"/>
                <a:gd name="connsiteY2" fmla="*/ 526 h 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1" h="837">
                  <a:moveTo>
                    <a:pt x="721" y="526"/>
                  </a:moveTo>
                  <a:cubicBezTo>
                    <a:pt x="363" y="293"/>
                    <a:pt x="0" y="0"/>
                    <a:pt x="0" y="0"/>
                  </a:cubicBezTo>
                  <a:cubicBezTo>
                    <a:pt x="217" y="889"/>
                    <a:pt x="466" y="1079"/>
                    <a:pt x="721" y="52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06" name="Bentuk Bebas: Bentuk 205">
              <a:extLst>
                <a:ext uri="{FF2B5EF4-FFF2-40B4-BE49-F238E27FC236}">
                  <a16:creationId xmlns:a16="http://schemas.microsoft.com/office/drawing/2014/main" id="{839E5C00-CFBD-B474-772F-2A082183B302}"/>
                </a:ext>
              </a:extLst>
            </p:cNvPr>
            <p:cNvSpPr/>
            <p:nvPr/>
          </p:nvSpPr>
          <p:spPr>
            <a:xfrm>
              <a:off x="5992515" y="5342720"/>
              <a:ext cx="1187" cy="677"/>
            </a:xfrm>
            <a:custGeom>
              <a:avLst/>
              <a:gdLst>
                <a:gd name="connsiteX0" fmla="*/ 1188 w 1187"/>
                <a:gd name="connsiteY0" fmla="*/ 678 h 677"/>
                <a:gd name="connsiteX1" fmla="*/ 0 w 1187"/>
                <a:gd name="connsiteY1" fmla="*/ 0 h 677"/>
                <a:gd name="connsiteX2" fmla="*/ 1188 w 1187"/>
                <a:gd name="connsiteY2" fmla="*/ 678 h 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7" h="677">
                  <a:moveTo>
                    <a:pt x="1188" y="678"/>
                  </a:moveTo>
                  <a:cubicBezTo>
                    <a:pt x="976" y="548"/>
                    <a:pt x="640" y="358"/>
                    <a:pt x="0" y="0"/>
                  </a:cubicBezTo>
                  <a:cubicBezTo>
                    <a:pt x="0" y="0"/>
                    <a:pt x="765" y="423"/>
                    <a:pt x="1188" y="67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07" name="Bentuk Bebas: Bentuk 206">
              <a:extLst>
                <a:ext uri="{FF2B5EF4-FFF2-40B4-BE49-F238E27FC236}">
                  <a16:creationId xmlns:a16="http://schemas.microsoft.com/office/drawing/2014/main" id="{B522E0E3-C10B-0D43-32CC-2DF79E8F33BF}"/>
                </a:ext>
              </a:extLst>
            </p:cNvPr>
            <p:cNvSpPr/>
            <p:nvPr/>
          </p:nvSpPr>
          <p:spPr>
            <a:xfrm>
              <a:off x="5993703" y="5343398"/>
              <a:ext cx="271" cy="142"/>
            </a:xfrm>
            <a:custGeom>
              <a:avLst/>
              <a:gdLst>
                <a:gd name="connsiteX0" fmla="*/ 0 w 271"/>
                <a:gd name="connsiteY0" fmla="*/ 0 h 142"/>
                <a:gd name="connsiteX1" fmla="*/ 0 w 271"/>
                <a:gd name="connsiteY1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" h="142">
                  <a:moveTo>
                    <a:pt x="0" y="0"/>
                  </a:moveTo>
                  <a:cubicBezTo>
                    <a:pt x="402" y="212"/>
                    <a:pt x="320" y="168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08" name="Bentuk Bebas: Bentuk 207">
              <a:extLst>
                <a:ext uri="{FF2B5EF4-FFF2-40B4-BE49-F238E27FC236}">
                  <a16:creationId xmlns:a16="http://schemas.microsoft.com/office/drawing/2014/main" id="{C255094A-2C75-0204-60C4-0E30FB398DD9}"/>
                </a:ext>
              </a:extLst>
            </p:cNvPr>
            <p:cNvSpPr/>
            <p:nvPr/>
          </p:nvSpPr>
          <p:spPr>
            <a:xfrm>
              <a:off x="2447477" y="5738583"/>
              <a:ext cx="465" cy="977"/>
            </a:xfrm>
            <a:custGeom>
              <a:avLst/>
              <a:gdLst>
                <a:gd name="connsiteX0" fmla="*/ 0 w 465"/>
                <a:gd name="connsiteY0" fmla="*/ 978 h 977"/>
                <a:gd name="connsiteX1" fmla="*/ 0 w 465"/>
                <a:gd name="connsiteY1" fmla="*/ 978 h 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" h="977">
                  <a:moveTo>
                    <a:pt x="0" y="978"/>
                  </a:moveTo>
                  <a:cubicBezTo>
                    <a:pt x="1014" y="-1121"/>
                    <a:pt x="65" y="783"/>
                    <a:pt x="0" y="97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09" name="Bentuk Bebas: Bentuk 208">
              <a:extLst>
                <a:ext uri="{FF2B5EF4-FFF2-40B4-BE49-F238E27FC236}">
                  <a16:creationId xmlns:a16="http://schemas.microsoft.com/office/drawing/2014/main" id="{363EE43F-9375-778E-8A7D-B0B2BE7D54D9}"/>
                </a:ext>
              </a:extLst>
            </p:cNvPr>
            <p:cNvSpPr/>
            <p:nvPr/>
          </p:nvSpPr>
          <p:spPr>
            <a:xfrm>
              <a:off x="2250260" y="5631961"/>
              <a:ext cx="601" cy="562"/>
            </a:xfrm>
            <a:custGeom>
              <a:avLst/>
              <a:gdLst>
                <a:gd name="connsiteX0" fmla="*/ 0 w 601"/>
                <a:gd name="connsiteY0" fmla="*/ 0 h 562"/>
                <a:gd name="connsiteX1" fmla="*/ 0 w 601"/>
                <a:gd name="connsiteY1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" h="562">
                  <a:moveTo>
                    <a:pt x="0" y="0"/>
                  </a:moveTo>
                  <a:cubicBezTo>
                    <a:pt x="1313" y="1247"/>
                    <a:pt x="81" y="38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10" name="Bentuk Bebas: Bentuk 209">
              <a:extLst>
                <a:ext uri="{FF2B5EF4-FFF2-40B4-BE49-F238E27FC236}">
                  <a16:creationId xmlns:a16="http://schemas.microsoft.com/office/drawing/2014/main" id="{29C4C7B6-CD3D-EC46-7DA7-A3581D49E9E7}"/>
                </a:ext>
              </a:extLst>
            </p:cNvPr>
            <p:cNvSpPr/>
            <p:nvPr/>
          </p:nvSpPr>
          <p:spPr>
            <a:xfrm>
              <a:off x="2249790" y="5631139"/>
              <a:ext cx="681" cy="588"/>
            </a:xfrm>
            <a:custGeom>
              <a:avLst/>
              <a:gdLst>
                <a:gd name="connsiteX0" fmla="*/ 681 w 681"/>
                <a:gd name="connsiteY0" fmla="*/ 588 h 588"/>
                <a:gd name="connsiteX1" fmla="*/ 681 w 681"/>
                <a:gd name="connsiteY1" fmla="*/ 588 h 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1" h="588">
                  <a:moveTo>
                    <a:pt x="681" y="588"/>
                  </a:moveTo>
                  <a:cubicBezTo>
                    <a:pt x="719" y="610"/>
                    <a:pt x="-870" y="-746"/>
                    <a:pt x="681" y="58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11" name="Bentuk Bebas: Bentuk 210">
              <a:extLst>
                <a:ext uri="{FF2B5EF4-FFF2-40B4-BE49-F238E27FC236}">
                  <a16:creationId xmlns:a16="http://schemas.microsoft.com/office/drawing/2014/main" id="{35D8199A-7A36-E17C-F34E-A262EFD4E4DD}"/>
                </a:ext>
              </a:extLst>
            </p:cNvPr>
            <p:cNvSpPr/>
            <p:nvPr/>
          </p:nvSpPr>
          <p:spPr>
            <a:xfrm>
              <a:off x="2262865" y="5702707"/>
              <a:ext cx="537" cy="902"/>
            </a:xfrm>
            <a:custGeom>
              <a:avLst/>
              <a:gdLst>
                <a:gd name="connsiteX0" fmla="*/ 0 w 537"/>
                <a:gd name="connsiteY0" fmla="*/ 902 h 902"/>
                <a:gd name="connsiteX1" fmla="*/ 0 w 537"/>
                <a:gd name="connsiteY1" fmla="*/ 902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7" h="902">
                  <a:moveTo>
                    <a:pt x="0" y="902"/>
                  </a:moveTo>
                  <a:cubicBezTo>
                    <a:pt x="1188" y="-1050"/>
                    <a:pt x="43" y="751"/>
                    <a:pt x="0" y="90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12" name="Bentuk Bebas: Bentuk 211">
              <a:extLst>
                <a:ext uri="{FF2B5EF4-FFF2-40B4-BE49-F238E27FC236}">
                  <a16:creationId xmlns:a16="http://schemas.microsoft.com/office/drawing/2014/main" id="{D8AF976D-3AC7-632D-8559-FD54170D59CC}"/>
                </a:ext>
              </a:extLst>
            </p:cNvPr>
            <p:cNvSpPr/>
            <p:nvPr/>
          </p:nvSpPr>
          <p:spPr>
            <a:xfrm>
              <a:off x="2468111" y="5708160"/>
              <a:ext cx="488" cy="996"/>
            </a:xfrm>
            <a:custGeom>
              <a:avLst/>
              <a:gdLst>
                <a:gd name="connsiteX0" fmla="*/ 488 w 488"/>
                <a:gd name="connsiteY0" fmla="*/ 0 h 996"/>
                <a:gd name="connsiteX1" fmla="*/ 488 w 488"/>
                <a:gd name="connsiteY1" fmla="*/ 0 h 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" h="996">
                  <a:moveTo>
                    <a:pt x="488" y="0"/>
                  </a:moveTo>
                  <a:cubicBezTo>
                    <a:pt x="-591" y="2164"/>
                    <a:pt x="450" y="152"/>
                    <a:pt x="488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13" name="Bentuk Bebas: Bentuk 212">
              <a:extLst>
                <a:ext uri="{FF2B5EF4-FFF2-40B4-BE49-F238E27FC236}">
                  <a16:creationId xmlns:a16="http://schemas.microsoft.com/office/drawing/2014/main" id="{670219CB-7C4E-D88D-A61E-80311E363CD4}"/>
                </a:ext>
              </a:extLst>
            </p:cNvPr>
            <p:cNvSpPr/>
            <p:nvPr/>
          </p:nvSpPr>
          <p:spPr>
            <a:xfrm>
              <a:off x="2447284" y="5703668"/>
              <a:ext cx="709" cy="557"/>
            </a:xfrm>
            <a:custGeom>
              <a:avLst/>
              <a:gdLst>
                <a:gd name="connsiteX0" fmla="*/ 3 w 709"/>
                <a:gd name="connsiteY0" fmla="*/ 1 h 557"/>
                <a:gd name="connsiteX1" fmla="*/ 3 w 709"/>
                <a:gd name="connsiteY1" fmla="*/ 1 h 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9" h="557">
                  <a:moveTo>
                    <a:pt x="3" y="1"/>
                  </a:moveTo>
                  <a:cubicBezTo>
                    <a:pt x="-84" y="-42"/>
                    <a:pt x="1636" y="1275"/>
                    <a:pt x="3" y="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14" name="Bentuk Bebas: Bentuk 213">
              <a:extLst>
                <a:ext uri="{FF2B5EF4-FFF2-40B4-BE49-F238E27FC236}">
                  <a16:creationId xmlns:a16="http://schemas.microsoft.com/office/drawing/2014/main" id="{2250FAF1-719A-E267-EC5B-9196CAFB4C9F}"/>
                </a:ext>
              </a:extLst>
            </p:cNvPr>
            <p:cNvSpPr/>
            <p:nvPr/>
          </p:nvSpPr>
          <p:spPr>
            <a:xfrm>
              <a:off x="2262186" y="5703354"/>
              <a:ext cx="467" cy="1087"/>
            </a:xfrm>
            <a:custGeom>
              <a:avLst/>
              <a:gdLst>
                <a:gd name="connsiteX0" fmla="*/ 468 w 467"/>
                <a:gd name="connsiteY0" fmla="*/ 0 h 1087"/>
                <a:gd name="connsiteX1" fmla="*/ 468 w 467"/>
                <a:gd name="connsiteY1" fmla="*/ 0 h 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" h="1087">
                  <a:moveTo>
                    <a:pt x="468" y="0"/>
                  </a:moveTo>
                  <a:cubicBezTo>
                    <a:pt x="-552" y="2348"/>
                    <a:pt x="403" y="190"/>
                    <a:pt x="468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15" name="Bentuk Bebas: Bentuk 214">
              <a:extLst>
                <a:ext uri="{FF2B5EF4-FFF2-40B4-BE49-F238E27FC236}">
                  <a16:creationId xmlns:a16="http://schemas.microsoft.com/office/drawing/2014/main" id="{8319154D-7641-19D3-C99F-3FCE6108F46F}"/>
                </a:ext>
              </a:extLst>
            </p:cNvPr>
            <p:cNvSpPr/>
            <p:nvPr/>
          </p:nvSpPr>
          <p:spPr>
            <a:xfrm>
              <a:off x="5978510" y="5688407"/>
              <a:ext cx="511" cy="987"/>
            </a:xfrm>
            <a:custGeom>
              <a:avLst/>
              <a:gdLst>
                <a:gd name="connsiteX0" fmla="*/ 0 w 511"/>
                <a:gd name="connsiteY0" fmla="*/ 988 h 987"/>
                <a:gd name="connsiteX1" fmla="*/ 0 w 511"/>
                <a:gd name="connsiteY1" fmla="*/ 988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1" h="987">
                  <a:moveTo>
                    <a:pt x="0" y="988"/>
                  </a:moveTo>
                  <a:cubicBezTo>
                    <a:pt x="1106" y="-1089"/>
                    <a:pt x="87" y="711"/>
                    <a:pt x="0" y="98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16" name="Bentuk Bebas: Bentuk 215">
              <a:extLst>
                <a:ext uri="{FF2B5EF4-FFF2-40B4-BE49-F238E27FC236}">
                  <a16:creationId xmlns:a16="http://schemas.microsoft.com/office/drawing/2014/main" id="{85EA0AF1-3479-EE28-94DA-0603A70E26BD}"/>
                </a:ext>
              </a:extLst>
            </p:cNvPr>
            <p:cNvSpPr/>
            <p:nvPr/>
          </p:nvSpPr>
          <p:spPr>
            <a:xfrm>
              <a:off x="5958775" y="5280535"/>
              <a:ext cx="672" cy="749"/>
            </a:xfrm>
            <a:custGeom>
              <a:avLst/>
              <a:gdLst>
                <a:gd name="connsiteX0" fmla="*/ 12 w 672"/>
                <a:gd name="connsiteY0" fmla="*/ 7 h 749"/>
                <a:gd name="connsiteX1" fmla="*/ 12 w 672"/>
                <a:gd name="connsiteY1" fmla="*/ 7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2" h="749">
                  <a:moveTo>
                    <a:pt x="12" y="7"/>
                  </a:moveTo>
                  <a:cubicBezTo>
                    <a:pt x="-161" y="-124"/>
                    <a:pt x="1580" y="1742"/>
                    <a:pt x="12" y="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17" name="Bentuk Bebas: Bentuk 216">
              <a:extLst>
                <a:ext uri="{FF2B5EF4-FFF2-40B4-BE49-F238E27FC236}">
                  <a16:creationId xmlns:a16="http://schemas.microsoft.com/office/drawing/2014/main" id="{6EB80BB3-7B83-80E2-68F2-F103F991CF9A}"/>
                </a:ext>
              </a:extLst>
            </p:cNvPr>
            <p:cNvSpPr/>
            <p:nvPr/>
          </p:nvSpPr>
          <p:spPr>
            <a:xfrm>
              <a:off x="2326071" y="5280265"/>
              <a:ext cx="528" cy="897"/>
            </a:xfrm>
            <a:custGeom>
              <a:avLst/>
              <a:gdLst>
                <a:gd name="connsiteX0" fmla="*/ 528 w 528"/>
                <a:gd name="connsiteY0" fmla="*/ 0 h 897"/>
                <a:gd name="connsiteX1" fmla="*/ 528 w 528"/>
                <a:gd name="connsiteY1" fmla="*/ 0 h 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8" h="897">
                  <a:moveTo>
                    <a:pt x="528" y="0"/>
                  </a:moveTo>
                  <a:cubicBezTo>
                    <a:pt x="-616" y="1909"/>
                    <a:pt x="442" y="212"/>
                    <a:pt x="528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18" name="Bentuk Bebas: Bentuk 217">
              <a:extLst>
                <a:ext uri="{FF2B5EF4-FFF2-40B4-BE49-F238E27FC236}">
                  <a16:creationId xmlns:a16="http://schemas.microsoft.com/office/drawing/2014/main" id="{E09CB62D-3A0C-3F0E-1822-2C16EA2BAFE6}"/>
                </a:ext>
              </a:extLst>
            </p:cNvPr>
            <p:cNvSpPr/>
            <p:nvPr/>
          </p:nvSpPr>
          <p:spPr>
            <a:xfrm>
              <a:off x="2265745" y="5547366"/>
              <a:ext cx="657" cy="983"/>
            </a:xfrm>
            <a:custGeom>
              <a:avLst/>
              <a:gdLst>
                <a:gd name="connsiteX0" fmla="*/ 657 w 657"/>
                <a:gd name="connsiteY0" fmla="*/ 722 h 983"/>
                <a:gd name="connsiteX1" fmla="*/ 1 w 657"/>
                <a:gd name="connsiteY1" fmla="*/ 1 h 983"/>
                <a:gd name="connsiteX2" fmla="*/ 657 w 657"/>
                <a:gd name="connsiteY2" fmla="*/ 722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7" h="983">
                  <a:moveTo>
                    <a:pt x="657" y="722"/>
                  </a:moveTo>
                  <a:cubicBezTo>
                    <a:pt x="321" y="359"/>
                    <a:pt x="-21" y="-21"/>
                    <a:pt x="1" y="1"/>
                  </a:cubicBezTo>
                  <a:cubicBezTo>
                    <a:pt x="131" y="999"/>
                    <a:pt x="359" y="1232"/>
                    <a:pt x="657" y="72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19" name="Bentuk Bebas: Bentuk 218">
              <a:extLst>
                <a:ext uri="{FF2B5EF4-FFF2-40B4-BE49-F238E27FC236}">
                  <a16:creationId xmlns:a16="http://schemas.microsoft.com/office/drawing/2014/main" id="{72B56590-C755-6501-64A2-03013360B5FB}"/>
                </a:ext>
              </a:extLst>
            </p:cNvPr>
            <p:cNvSpPr/>
            <p:nvPr/>
          </p:nvSpPr>
          <p:spPr>
            <a:xfrm>
              <a:off x="2272824" y="5545631"/>
              <a:ext cx="734" cy="911"/>
            </a:xfrm>
            <a:custGeom>
              <a:avLst/>
              <a:gdLst>
                <a:gd name="connsiteX0" fmla="*/ 526 w 734"/>
                <a:gd name="connsiteY0" fmla="*/ 0 h 911"/>
                <a:gd name="connsiteX1" fmla="*/ 0 w 734"/>
                <a:gd name="connsiteY1" fmla="*/ 911 h 911"/>
                <a:gd name="connsiteX2" fmla="*/ 526 w 734"/>
                <a:gd name="connsiteY2" fmla="*/ 0 h 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4" h="911">
                  <a:moveTo>
                    <a:pt x="526" y="0"/>
                  </a:moveTo>
                  <a:cubicBezTo>
                    <a:pt x="277" y="445"/>
                    <a:pt x="22" y="846"/>
                    <a:pt x="0" y="911"/>
                  </a:cubicBezTo>
                  <a:cubicBezTo>
                    <a:pt x="738" y="656"/>
                    <a:pt x="933" y="358"/>
                    <a:pt x="526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20" name="Bentuk Bebas: Bentuk 219">
              <a:extLst>
                <a:ext uri="{FF2B5EF4-FFF2-40B4-BE49-F238E27FC236}">
                  <a16:creationId xmlns:a16="http://schemas.microsoft.com/office/drawing/2014/main" id="{D7A274EF-BB22-E89E-ED1C-76E74A9EC1E3}"/>
                </a:ext>
              </a:extLst>
            </p:cNvPr>
            <p:cNvSpPr/>
            <p:nvPr/>
          </p:nvSpPr>
          <p:spPr>
            <a:xfrm>
              <a:off x="2418876" y="5746378"/>
              <a:ext cx="678" cy="977"/>
            </a:xfrm>
            <a:custGeom>
              <a:avLst/>
              <a:gdLst>
                <a:gd name="connsiteX0" fmla="*/ 0 w 678"/>
                <a:gd name="connsiteY0" fmla="*/ 277 h 977"/>
                <a:gd name="connsiteX1" fmla="*/ 678 w 678"/>
                <a:gd name="connsiteY1" fmla="*/ 977 h 977"/>
                <a:gd name="connsiteX2" fmla="*/ 0 w 678"/>
                <a:gd name="connsiteY2" fmla="*/ 277 h 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" h="977">
                  <a:moveTo>
                    <a:pt x="0" y="277"/>
                  </a:moveTo>
                  <a:cubicBezTo>
                    <a:pt x="336" y="619"/>
                    <a:pt x="678" y="998"/>
                    <a:pt x="678" y="977"/>
                  </a:cubicBezTo>
                  <a:cubicBezTo>
                    <a:pt x="526" y="-21"/>
                    <a:pt x="293" y="-254"/>
                    <a:pt x="0" y="27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21" name="Bentuk Bebas: Bentuk 220">
              <a:extLst>
                <a:ext uri="{FF2B5EF4-FFF2-40B4-BE49-F238E27FC236}">
                  <a16:creationId xmlns:a16="http://schemas.microsoft.com/office/drawing/2014/main" id="{9E2DA093-1109-526C-4AB2-6A5915EB0BE7}"/>
                </a:ext>
              </a:extLst>
            </p:cNvPr>
            <p:cNvSpPr/>
            <p:nvPr/>
          </p:nvSpPr>
          <p:spPr>
            <a:xfrm>
              <a:off x="2579911" y="5744052"/>
              <a:ext cx="567" cy="923"/>
            </a:xfrm>
            <a:custGeom>
              <a:avLst/>
              <a:gdLst>
                <a:gd name="connsiteX0" fmla="*/ 567 w 567"/>
                <a:gd name="connsiteY0" fmla="*/ 0 h 923"/>
                <a:gd name="connsiteX1" fmla="*/ 567 w 567"/>
                <a:gd name="connsiteY1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7" h="923">
                  <a:moveTo>
                    <a:pt x="567" y="0"/>
                  </a:moveTo>
                  <a:cubicBezTo>
                    <a:pt x="-664" y="1969"/>
                    <a:pt x="480" y="212"/>
                    <a:pt x="56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22" name="Bentuk Bebas: Bentuk 221">
              <a:extLst>
                <a:ext uri="{FF2B5EF4-FFF2-40B4-BE49-F238E27FC236}">
                  <a16:creationId xmlns:a16="http://schemas.microsoft.com/office/drawing/2014/main" id="{8052F98B-30DE-EFE6-9AB3-29010B602A59}"/>
                </a:ext>
              </a:extLst>
            </p:cNvPr>
            <p:cNvSpPr/>
            <p:nvPr/>
          </p:nvSpPr>
          <p:spPr>
            <a:xfrm>
              <a:off x="2344300" y="5749065"/>
              <a:ext cx="667" cy="681"/>
            </a:xfrm>
            <a:custGeom>
              <a:avLst/>
              <a:gdLst>
                <a:gd name="connsiteX0" fmla="*/ 9 w 667"/>
                <a:gd name="connsiteY0" fmla="*/ 3 h 681"/>
                <a:gd name="connsiteX1" fmla="*/ 9 w 667"/>
                <a:gd name="connsiteY1" fmla="*/ 3 h 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" h="681">
                  <a:moveTo>
                    <a:pt x="9" y="3"/>
                  </a:moveTo>
                  <a:cubicBezTo>
                    <a:pt x="-137" y="-78"/>
                    <a:pt x="1560" y="1570"/>
                    <a:pt x="9" y="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23" name="Bentuk Bebas: Bentuk 222">
              <a:extLst>
                <a:ext uri="{FF2B5EF4-FFF2-40B4-BE49-F238E27FC236}">
                  <a16:creationId xmlns:a16="http://schemas.microsoft.com/office/drawing/2014/main" id="{A6AE3D90-9183-782D-3F51-D132B31AC618}"/>
                </a:ext>
              </a:extLst>
            </p:cNvPr>
            <p:cNvSpPr/>
            <p:nvPr/>
          </p:nvSpPr>
          <p:spPr>
            <a:xfrm>
              <a:off x="6030001" y="5575972"/>
              <a:ext cx="507" cy="1055"/>
            </a:xfrm>
            <a:custGeom>
              <a:avLst/>
              <a:gdLst>
                <a:gd name="connsiteX0" fmla="*/ 0 w 507"/>
                <a:gd name="connsiteY0" fmla="*/ 1056 h 1055"/>
                <a:gd name="connsiteX1" fmla="*/ 0 w 507"/>
                <a:gd name="connsiteY1" fmla="*/ 1056 h 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7" h="1055">
                  <a:moveTo>
                    <a:pt x="0" y="1056"/>
                  </a:moveTo>
                  <a:cubicBezTo>
                    <a:pt x="1123" y="-1233"/>
                    <a:pt x="38" y="887"/>
                    <a:pt x="0" y="105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24" name="Bentuk Bebas: Bentuk 223">
              <a:extLst>
                <a:ext uri="{FF2B5EF4-FFF2-40B4-BE49-F238E27FC236}">
                  <a16:creationId xmlns:a16="http://schemas.microsoft.com/office/drawing/2014/main" id="{A1038B2E-1062-0536-439C-7689DC6909F2}"/>
                </a:ext>
              </a:extLst>
            </p:cNvPr>
            <p:cNvSpPr/>
            <p:nvPr/>
          </p:nvSpPr>
          <p:spPr>
            <a:xfrm>
              <a:off x="2534286" y="5294902"/>
              <a:ext cx="2548" cy="1258"/>
            </a:xfrm>
            <a:custGeom>
              <a:avLst/>
              <a:gdLst>
                <a:gd name="connsiteX0" fmla="*/ 0 w 2548"/>
                <a:gd name="connsiteY0" fmla="*/ 0 h 1258"/>
                <a:gd name="connsiteX1" fmla="*/ 0 w 2548"/>
                <a:gd name="connsiteY1" fmla="*/ 0 h 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8" h="1258">
                  <a:moveTo>
                    <a:pt x="0" y="0"/>
                  </a:moveTo>
                  <a:cubicBezTo>
                    <a:pt x="3471" y="2245"/>
                    <a:pt x="3325" y="998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25" name="Bentuk Bebas: Bentuk 224">
              <a:extLst>
                <a:ext uri="{FF2B5EF4-FFF2-40B4-BE49-F238E27FC236}">
                  <a16:creationId xmlns:a16="http://schemas.microsoft.com/office/drawing/2014/main" id="{47C1707F-3D84-5D35-9D58-9368BFD0C3DF}"/>
                </a:ext>
              </a:extLst>
            </p:cNvPr>
            <p:cNvSpPr/>
            <p:nvPr/>
          </p:nvSpPr>
          <p:spPr>
            <a:xfrm>
              <a:off x="5884476" y="5313177"/>
              <a:ext cx="6780" cy="4383"/>
            </a:xfrm>
            <a:custGeom>
              <a:avLst/>
              <a:gdLst>
                <a:gd name="connsiteX0" fmla="*/ 6781 w 6780"/>
                <a:gd name="connsiteY0" fmla="*/ 1407 h 4383"/>
                <a:gd name="connsiteX1" fmla="*/ 6781 w 6780"/>
                <a:gd name="connsiteY1" fmla="*/ 1407 h 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80" h="4383">
                  <a:moveTo>
                    <a:pt x="6781" y="1407"/>
                  </a:moveTo>
                  <a:cubicBezTo>
                    <a:pt x="3987" y="-4440"/>
                    <a:pt x="-6970" y="10410"/>
                    <a:pt x="6781" y="140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26" name="Bentuk Bebas: Bentuk 225">
              <a:extLst>
                <a:ext uri="{FF2B5EF4-FFF2-40B4-BE49-F238E27FC236}">
                  <a16:creationId xmlns:a16="http://schemas.microsoft.com/office/drawing/2014/main" id="{4F3BD625-57A4-F586-42FB-6DE5D3C50505}"/>
                </a:ext>
              </a:extLst>
            </p:cNvPr>
            <p:cNvSpPr/>
            <p:nvPr/>
          </p:nvSpPr>
          <p:spPr>
            <a:xfrm>
              <a:off x="5897781" y="5310658"/>
              <a:ext cx="3921" cy="2469"/>
            </a:xfrm>
            <a:custGeom>
              <a:avLst/>
              <a:gdLst>
                <a:gd name="connsiteX0" fmla="*/ 3922 w 3921"/>
                <a:gd name="connsiteY0" fmla="*/ 1637 h 2469"/>
                <a:gd name="connsiteX1" fmla="*/ 3455 w 3921"/>
                <a:gd name="connsiteY1" fmla="*/ 899 h 2469"/>
                <a:gd name="connsiteX2" fmla="*/ 3287 w 3921"/>
                <a:gd name="connsiteY2" fmla="*/ 389 h 2469"/>
                <a:gd name="connsiteX3" fmla="*/ 3222 w 3921"/>
                <a:gd name="connsiteY3" fmla="*/ 514 h 2469"/>
                <a:gd name="connsiteX4" fmla="*/ 3922 w 3921"/>
                <a:gd name="connsiteY4" fmla="*/ 1637 h 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1" h="2469">
                  <a:moveTo>
                    <a:pt x="3922" y="1637"/>
                  </a:moveTo>
                  <a:cubicBezTo>
                    <a:pt x="3797" y="1279"/>
                    <a:pt x="3629" y="1127"/>
                    <a:pt x="3455" y="899"/>
                  </a:cubicBezTo>
                  <a:cubicBezTo>
                    <a:pt x="3543" y="726"/>
                    <a:pt x="3477" y="579"/>
                    <a:pt x="3287" y="389"/>
                  </a:cubicBezTo>
                  <a:cubicBezTo>
                    <a:pt x="3266" y="454"/>
                    <a:pt x="3244" y="471"/>
                    <a:pt x="3222" y="514"/>
                  </a:cubicBezTo>
                  <a:cubicBezTo>
                    <a:pt x="998" y="-1813"/>
                    <a:pt x="-3091" y="4690"/>
                    <a:pt x="3922" y="163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27" name="Bentuk Bebas: Bentuk 226">
              <a:extLst>
                <a:ext uri="{FF2B5EF4-FFF2-40B4-BE49-F238E27FC236}">
                  <a16:creationId xmlns:a16="http://schemas.microsoft.com/office/drawing/2014/main" id="{6B6CBDA8-EF32-6714-B2C6-06F3D0CC9CA4}"/>
                </a:ext>
              </a:extLst>
            </p:cNvPr>
            <p:cNvSpPr/>
            <p:nvPr/>
          </p:nvSpPr>
          <p:spPr>
            <a:xfrm>
              <a:off x="5911411" y="5317473"/>
              <a:ext cx="4720" cy="3386"/>
            </a:xfrm>
            <a:custGeom>
              <a:avLst/>
              <a:gdLst>
                <a:gd name="connsiteX0" fmla="*/ 4721 w 4720"/>
                <a:gd name="connsiteY0" fmla="*/ 1856 h 3386"/>
                <a:gd name="connsiteX1" fmla="*/ 550 w 4720"/>
                <a:gd name="connsiteY1" fmla="*/ 1498 h 3386"/>
                <a:gd name="connsiteX2" fmla="*/ 126 w 4720"/>
                <a:gd name="connsiteY2" fmla="*/ 2236 h 3386"/>
                <a:gd name="connsiteX3" fmla="*/ 4721 w 4720"/>
                <a:gd name="connsiteY3" fmla="*/ 1856 h 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0" h="3386">
                  <a:moveTo>
                    <a:pt x="4721" y="1856"/>
                  </a:moveTo>
                  <a:cubicBezTo>
                    <a:pt x="4026" y="-1154"/>
                    <a:pt x="1672" y="77"/>
                    <a:pt x="550" y="1498"/>
                  </a:cubicBezTo>
                  <a:cubicBezTo>
                    <a:pt x="229" y="1477"/>
                    <a:pt x="18" y="1921"/>
                    <a:pt x="126" y="2236"/>
                  </a:cubicBezTo>
                  <a:cubicBezTo>
                    <a:pt x="-362" y="3424"/>
                    <a:pt x="441" y="4232"/>
                    <a:pt x="4721" y="185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28" name="Bentuk Bebas: Bentuk 227">
              <a:extLst>
                <a:ext uri="{FF2B5EF4-FFF2-40B4-BE49-F238E27FC236}">
                  <a16:creationId xmlns:a16="http://schemas.microsoft.com/office/drawing/2014/main" id="{39753704-7472-5877-C0CC-7755A9116BC8}"/>
                </a:ext>
              </a:extLst>
            </p:cNvPr>
            <p:cNvSpPr/>
            <p:nvPr/>
          </p:nvSpPr>
          <p:spPr>
            <a:xfrm>
              <a:off x="2486526" y="5382475"/>
              <a:ext cx="467" cy="877"/>
            </a:xfrm>
            <a:custGeom>
              <a:avLst/>
              <a:gdLst>
                <a:gd name="connsiteX0" fmla="*/ 0 w 467"/>
                <a:gd name="connsiteY0" fmla="*/ 877 h 877"/>
                <a:gd name="connsiteX1" fmla="*/ 0 w 467"/>
                <a:gd name="connsiteY1" fmla="*/ 877 h 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" h="877">
                  <a:moveTo>
                    <a:pt x="0" y="877"/>
                  </a:moveTo>
                  <a:cubicBezTo>
                    <a:pt x="1020" y="-1010"/>
                    <a:pt x="65" y="709"/>
                    <a:pt x="0" y="87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29" name="Bentuk Bebas: Bentuk 228">
              <a:extLst>
                <a:ext uri="{FF2B5EF4-FFF2-40B4-BE49-F238E27FC236}">
                  <a16:creationId xmlns:a16="http://schemas.microsoft.com/office/drawing/2014/main" id="{B24EB59F-CDD7-A797-8B64-638043B8B0D4}"/>
                </a:ext>
              </a:extLst>
            </p:cNvPr>
            <p:cNvSpPr/>
            <p:nvPr/>
          </p:nvSpPr>
          <p:spPr>
            <a:xfrm>
              <a:off x="2570542" y="5209677"/>
              <a:ext cx="5318" cy="3750"/>
            </a:xfrm>
            <a:custGeom>
              <a:avLst/>
              <a:gdLst>
                <a:gd name="connsiteX0" fmla="*/ 5228 w 5318"/>
                <a:gd name="connsiteY0" fmla="*/ 3750 h 3750"/>
                <a:gd name="connsiteX1" fmla="*/ 5228 w 5318"/>
                <a:gd name="connsiteY1" fmla="*/ 375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18" h="3750">
                  <a:moveTo>
                    <a:pt x="5228" y="3750"/>
                  </a:moveTo>
                  <a:cubicBezTo>
                    <a:pt x="6541" y="-448"/>
                    <a:pt x="-7166" y="-1993"/>
                    <a:pt x="5228" y="375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30" name="Bentuk Bebas: Bentuk 229">
              <a:extLst>
                <a:ext uri="{FF2B5EF4-FFF2-40B4-BE49-F238E27FC236}">
                  <a16:creationId xmlns:a16="http://schemas.microsoft.com/office/drawing/2014/main" id="{FF620F20-18CE-0ADD-4007-A800B49D504B}"/>
                </a:ext>
              </a:extLst>
            </p:cNvPr>
            <p:cNvSpPr/>
            <p:nvPr/>
          </p:nvSpPr>
          <p:spPr>
            <a:xfrm>
              <a:off x="2411405" y="5405595"/>
              <a:ext cx="1471" cy="733"/>
            </a:xfrm>
            <a:custGeom>
              <a:avLst/>
              <a:gdLst>
                <a:gd name="connsiteX0" fmla="*/ 1471 w 1471"/>
                <a:gd name="connsiteY0" fmla="*/ 444 h 733"/>
                <a:gd name="connsiteX1" fmla="*/ 1471 w 1471"/>
                <a:gd name="connsiteY1" fmla="*/ 444 h 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1" h="733">
                  <a:moveTo>
                    <a:pt x="1471" y="444"/>
                  </a:moveTo>
                  <a:cubicBezTo>
                    <a:pt x="-416" y="-972"/>
                    <a:pt x="-563" y="1550"/>
                    <a:pt x="1471" y="44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31" name="Bentuk Bebas: Bentuk 230">
              <a:extLst>
                <a:ext uri="{FF2B5EF4-FFF2-40B4-BE49-F238E27FC236}">
                  <a16:creationId xmlns:a16="http://schemas.microsoft.com/office/drawing/2014/main" id="{0A8AD356-DA12-A64F-3E68-11241593EAAF}"/>
                </a:ext>
              </a:extLst>
            </p:cNvPr>
            <p:cNvSpPr/>
            <p:nvPr/>
          </p:nvSpPr>
          <p:spPr>
            <a:xfrm>
              <a:off x="2441602" y="5400900"/>
              <a:ext cx="1449" cy="655"/>
            </a:xfrm>
            <a:custGeom>
              <a:avLst/>
              <a:gdLst>
                <a:gd name="connsiteX0" fmla="*/ 1449 w 1449"/>
                <a:gd name="connsiteY0" fmla="*/ 355 h 655"/>
                <a:gd name="connsiteX1" fmla="*/ 1449 w 1449"/>
                <a:gd name="connsiteY1" fmla="*/ 355 h 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9" h="655">
                  <a:moveTo>
                    <a:pt x="1449" y="355"/>
                  </a:moveTo>
                  <a:cubicBezTo>
                    <a:pt x="-569" y="-833"/>
                    <a:pt x="-395" y="1434"/>
                    <a:pt x="1449" y="35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32" name="Bentuk Bebas: Bentuk 231">
              <a:extLst>
                <a:ext uri="{FF2B5EF4-FFF2-40B4-BE49-F238E27FC236}">
                  <a16:creationId xmlns:a16="http://schemas.microsoft.com/office/drawing/2014/main" id="{A7D05CAE-01DC-2506-AE47-3AC49E657B83}"/>
                </a:ext>
              </a:extLst>
            </p:cNvPr>
            <p:cNvSpPr/>
            <p:nvPr/>
          </p:nvSpPr>
          <p:spPr>
            <a:xfrm>
              <a:off x="2402001" y="5675836"/>
              <a:ext cx="2017" cy="4876"/>
            </a:xfrm>
            <a:custGeom>
              <a:avLst/>
              <a:gdLst>
                <a:gd name="connsiteX0" fmla="*/ 2018 w 2017"/>
                <a:gd name="connsiteY0" fmla="*/ 0 h 4876"/>
                <a:gd name="connsiteX1" fmla="*/ 2018 w 2017"/>
                <a:gd name="connsiteY1" fmla="*/ 0 h 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17" h="4876">
                  <a:moveTo>
                    <a:pt x="2018" y="0"/>
                  </a:moveTo>
                  <a:cubicBezTo>
                    <a:pt x="-1454" y="0"/>
                    <a:pt x="239" y="10972"/>
                    <a:pt x="2018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33" name="Bentuk Bebas: Bentuk 232">
              <a:extLst>
                <a:ext uri="{FF2B5EF4-FFF2-40B4-BE49-F238E27FC236}">
                  <a16:creationId xmlns:a16="http://schemas.microsoft.com/office/drawing/2014/main" id="{D8BE1DDA-D445-EFF1-8841-178F6DED034D}"/>
                </a:ext>
              </a:extLst>
            </p:cNvPr>
            <p:cNvSpPr/>
            <p:nvPr/>
          </p:nvSpPr>
          <p:spPr>
            <a:xfrm>
              <a:off x="2416696" y="5678183"/>
              <a:ext cx="1414" cy="556"/>
            </a:xfrm>
            <a:custGeom>
              <a:avLst/>
              <a:gdLst>
                <a:gd name="connsiteX0" fmla="*/ 1414 w 1414"/>
                <a:gd name="connsiteY0" fmla="*/ 343 h 556"/>
                <a:gd name="connsiteX1" fmla="*/ 1414 w 1414"/>
                <a:gd name="connsiteY1" fmla="*/ 343 h 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4" h="556">
                  <a:moveTo>
                    <a:pt x="1414" y="343"/>
                  </a:moveTo>
                  <a:cubicBezTo>
                    <a:pt x="-386" y="-742"/>
                    <a:pt x="-555" y="1167"/>
                    <a:pt x="1414" y="34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34" name="Bentuk Bebas: Bentuk 233">
              <a:extLst>
                <a:ext uri="{FF2B5EF4-FFF2-40B4-BE49-F238E27FC236}">
                  <a16:creationId xmlns:a16="http://schemas.microsoft.com/office/drawing/2014/main" id="{29524291-BD47-D7CC-AC5B-8D44149C85B1}"/>
                </a:ext>
              </a:extLst>
            </p:cNvPr>
            <p:cNvSpPr/>
            <p:nvPr/>
          </p:nvSpPr>
          <p:spPr>
            <a:xfrm>
              <a:off x="2640771" y="5217559"/>
              <a:ext cx="707" cy="905"/>
            </a:xfrm>
            <a:custGeom>
              <a:avLst/>
              <a:gdLst>
                <a:gd name="connsiteX0" fmla="*/ 197 w 707"/>
                <a:gd name="connsiteY0" fmla="*/ 906 h 905"/>
                <a:gd name="connsiteX1" fmla="*/ 707 w 707"/>
                <a:gd name="connsiteY1" fmla="*/ 0 h 905"/>
                <a:gd name="connsiteX2" fmla="*/ 197 w 707"/>
                <a:gd name="connsiteY2" fmla="*/ 906 h 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7" h="905">
                  <a:moveTo>
                    <a:pt x="197" y="906"/>
                  </a:moveTo>
                  <a:cubicBezTo>
                    <a:pt x="452" y="461"/>
                    <a:pt x="664" y="38"/>
                    <a:pt x="707" y="0"/>
                  </a:cubicBezTo>
                  <a:cubicBezTo>
                    <a:pt x="-14" y="250"/>
                    <a:pt x="-183" y="548"/>
                    <a:pt x="197" y="90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35" name="Bentuk Bebas: Bentuk 234">
              <a:extLst>
                <a:ext uri="{FF2B5EF4-FFF2-40B4-BE49-F238E27FC236}">
                  <a16:creationId xmlns:a16="http://schemas.microsoft.com/office/drawing/2014/main" id="{7445BF58-9B5F-CDDA-4074-94A944B0BEC6}"/>
                </a:ext>
              </a:extLst>
            </p:cNvPr>
            <p:cNvSpPr/>
            <p:nvPr/>
          </p:nvSpPr>
          <p:spPr>
            <a:xfrm>
              <a:off x="2457839" y="5199022"/>
              <a:ext cx="7267" cy="2665"/>
            </a:xfrm>
            <a:custGeom>
              <a:avLst/>
              <a:gdLst>
                <a:gd name="connsiteX0" fmla="*/ 7267 w 7267"/>
                <a:gd name="connsiteY0" fmla="*/ 0 h 2665"/>
                <a:gd name="connsiteX1" fmla="*/ 7267 w 7267"/>
                <a:gd name="connsiteY1" fmla="*/ 0 h 2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" h="2665">
                  <a:moveTo>
                    <a:pt x="7267" y="0"/>
                  </a:moveTo>
                  <a:cubicBezTo>
                    <a:pt x="-8349" y="3916"/>
                    <a:pt x="5846" y="3173"/>
                    <a:pt x="726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36" name="Bentuk Bebas: Bentuk 235">
              <a:extLst>
                <a:ext uri="{FF2B5EF4-FFF2-40B4-BE49-F238E27FC236}">
                  <a16:creationId xmlns:a16="http://schemas.microsoft.com/office/drawing/2014/main" id="{15FFB5AE-3AB5-16D4-CDCC-B6DC53A930AB}"/>
                </a:ext>
              </a:extLst>
            </p:cNvPr>
            <p:cNvSpPr/>
            <p:nvPr/>
          </p:nvSpPr>
          <p:spPr>
            <a:xfrm>
              <a:off x="2475867" y="5372938"/>
              <a:ext cx="552" cy="901"/>
            </a:xfrm>
            <a:custGeom>
              <a:avLst/>
              <a:gdLst>
                <a:gd name="connsiteX0" fmla="*/ 0 w 552"/>
                <a:gd name="connsiteY0" fmla="*/ 902 h 901"/>
                <a:gd name="connsiteX1" fmla="*/ 0 w 552"/>
                <a:gd name="connsiteY1" fmla="*/ 902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" h="901">
                  <a:moveTo>
                    <a:pt x="0" y="902"/>
                  </a:moveTo>
                  <a:cubicBezTo>
                    <a:pt x="1210" y="-1029"/>
                    <a:pt x="65" y="712"/>
                    <a:pt x="0" y="90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37" name="Bentuk Bebas: Bentuk 236">
              <a:extLst>
                <a:ext uri="{FF2B5EF4-FFF2-40B4-BE49-F238E27FC236}">
                  <a16:creationId xmlns:a16="http://schemas.microsoft.com/office/drawing/2014/main" id="{4E14E861-16DF-89E6-42E0-C35231747BBF}"/>
                </a:ext>
              </a:extLst>
            </p:cNvPr>
            <p:cNvSpPr/>
            <p:nvPr/>
          </p:nvSpPr>
          <p:spPr>
            <a:xfrm>
              <a:off x="2412762" y="5309817"/>
              <a:ext cx="1976" cy="2711"/>
            </a:xfrm>
            <a:custGeom>
              <a:avLst/>
              <a:gdLst>
                <a:gd name="connsiteX0" fmla="*/ 961 w 1976"/>
                <a:gd name="connsiteY0" fmla="*/ 0 h 2711"/>
                <a:gd name="connsiteX1" fmla="*/ 961 w 1976"/>
                <a:gd name="connsiteY1" fmla="*/ 0 h 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6" h="2711">
                  <a:moveTo>
                    <a:pt x="961" y="0"/>
                  </a:moveTo>
                  <a:cubicBezTo>
                    <a:pt x="-2407" y="3411"/>
                    <a:pt x="4438" y="3813"/>
                    <a:pt x="961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38" name="Bentuk Bebas: Bentuk 237">
              <a:extLst>
                <a:ext uri="{FF2B5EF4-FFF2-40B4-BE49-F238E27FC236}">
                  <a16:creationId xmlns:a16="http://schemas.microsoft.com/office/drawing/2014/main" id="{B2FAF6CF-E3EB-105F-03EA-83615630CD5E}"/>
                </a:ext>
              </a:extLst>
            </p:cNvPr>
            <p:cNvSpPr/>
            <p:nvPr/>
          </p:nvSpPr>
          <p:spPr>
            <a:xfrm>
              <a:off x="2420660" y="5308358"/>
              <a:ext cx="694" cy="889"/>
            </a:xfrm>
            <a:custGeom>
              <a:avLst/>
              <a:gdLst>
                <a:gd name="connsiteX0" fmla="*/ 695 w 694"/>
                <a:gd name="connsiteY0" fmla="*/ 0 h 889"/>
                <a:gd name="connsiteX1" fmla="*/ 185 w 694"/>
                <a:gd name="connsiteY1" fmla="*/ 889 h 889"/>
                <a:gd name="connsiteX2" fmla="*/ 695 w 694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4" h="889">
                  <a:moveTo>
                    <a:pt x="695" y="0"/>
                  </a:moveTo>
                  <a:cubicBezTo>
                    <a:pt x="-5" y="233"/>
                    <a:pt x="-179" y="526"/>
                    <a:pt x="185" y="889"/>
                  </a:cubicBezTo>
                  <a:cubicBezTo>
                    <a:pt x="462" y="445"/>
                    <a:pt x="695" y="0"/>
                    <a:pt x="695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39" name="Bentuk Bebas: Bentuk 238">
              <a:extLst>
                <a:ext uri="{FF2B5EF4-FFF2-40B4-BE49-F238E27FC236}">
                  <a16:creationId xmlns:a16="http://schemas.microsoft.com/office/drawing/2014/main" id="{4ED358B2-3D6D-1FE6-C03E-8122741461A5}"/>
                </a:ext>
              </a:extLst>
            </p:cNvPr>
            <p:cNvSpPr/>
            <p:nvPr/>
          </p:nvSpPr>
          <p:spPr>
            <a:xfrm>
              <a:off x="2420000" y="5308992"/>
              <a:ext cx="676" cy="1926"/>
            </a:xfrm>
            <a:custGeom>
              <a:avLst/>
              <a:gdLst>
                <a:gd name="connsiteX0" fmla="*/ 676 w 676"/>
                <a:gd name="connsiteY0" fmla="*/ 0 h 1926"/>
                <a:gd name="connsiteX1" fmla="*/ 676 w 676"/>
                <a:gd name="connsiteY1" fmla="*/ 0 h 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6" h="1926">
                  <a:moveTo>
                    <a:pt x="676" y="0"/>
                  </a:moveTo>
                  <a:cubicBezTo>
                    <a:pt x="-766" y="4068"/>
                    <a:pt x="525" y="510"/>
                    <a:pt x="676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40" name="Bentuk Bebas: Bentuk 239">
              <a:extLst>
                <a:ext uri="{FF2B5EF4-FFF2-40B4-BE49-F238E27FC236}">
                  <a16:creationId xmlns:a16="http://schemas.microsoft.com/office/drawing/2014/main" id="{21B88975-FC6C-EF1A-C252-3E447AF68F2E}"/>
                </a:ext>
              </a:extLst>
            </p:cNvPr>
            <p:cNvSpPr/>
            <p:nvPr/>
          </p:nvSpPr>
          <p:spPr>
            <a:xfrm>
              <a:off x="2508704" y="5286495"/>
              <a:ext cx="2740" cy="950"/>
            </a:xfrm>
            <a:custGeom>
              <a:avLst/>
              <a:gdLst>
                <a:gd name="connsiteX0" fmla="*/ 2741 w 2740"/>
                <a:gd name="connsiteY0" fmla="*/ 950 h 950"/>
                <a:gd name="connsiteX1" fmla="*/ 2741 w 2740"/>
                <a:gd name="connsiteY1" fmla="*/ 95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0" h="950">
                  <a:moveTo>
                    <a:pt x="2741" y="950"/>
                  </a:moveTo>
                  <a:cubicBezTo>
                    <a:pt x="-1029" y="-932"/>
                    <a:pt x="-796" y="484"/>
                    <a:pt x="2741" y="95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41" name="Bentuk Bebas: Bentuk 240">
              <a:extLst>
                <a:ext uri="{FF2B5EF4-FFF2-40B4-BE49-F238E27FC236}">
                  <a16:creationId xmlns:a16="http://schemas.microsoft.com/office/drawing/2014/main" id="{DAF51B36-9053-BBF9-8030-5ECC598681F2}"/>
                </a:ext>
              </a:extLst>
            </p:cNvPr>
            <p:cNvSpPr/>
            <p:nvPr/>
          </p:nvSpPr>
          <p:spPr>
            <a:xfrm>
              <a:off x="2477289" y="5201930"/>
              <a:ext cx="2540" cy="1642"/>
            </a:xfrm>
            <a:custGeom>
              <a:avLst/>
              <a:gdLst>
                <a:gd name="connsiteX0" fmla="*/ 2521 w 2540"/>
                <a:gd name="connsiteY0" fmla="*/ 1642 h 1642"/>
                <a:gd name="connsiteX1" fmla="*/ 2521 w 2540"/>
                <a:gd name="connsiteY1" fmla="*/ 1642 h 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" h="1642">
                  <a:moveTo>
                    <a:pt x="2521" y="1642"/>
                  </a:moveTo>
                  <a:cubicBezTo>
                    <a:pt x="2923" y="-1807"/>
                    <a:pt x="-3347" y="1176"/>
                    <a:pt x="2521" y="164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42" name="Bentuk Bebas: Bentuk 241">
              <a:extLst>
                <a:ext uri="{FF2B5EF4-FFF2-40B4-BE49-F238E27FC236}">
                  <a16:creationId xmlns:a16="http://schemas.microsoft.com/office/drawing/2014/main" id="{7003E6C0-BA09-19E6-D758-1BFB834A59C8}"/>
                </a:ext>
              </a:extLst>
            </p:cNvPr>
            <p:cNvSpPr/>
            <p:nvPr/>
          </p:nvSpPr>
          <p:spPr>
            <a:xfrm>
              <a:off x="2369358" y="5492353"/>
              <a:ext cx="502" cy="1013"/>
            </a:xfrm>
            <a:custGeom>
              <a:avLst/>
              <a:gdLst>
                <a:gd name="connsiteX0" fmla="*/ 0 w 502"/>
                <a:gd name="connsiteY0" fmla="*/ 1013 h 1013"/>
                <a:gd name="connsiteX1" fmla="*/ 0 w 502"/>
                <a:gd name="connsiteY1" fmla="*/ 1013 h 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2" h="1013">
                  <a:moveTo>
                    <a:pt x="0" y="1013"/>
                  </a:moveTo>
                  <a:cubicBezTo>
                    <a:pt x="1101" y="-1145"/>
                    <a:pt x="60" y="780"/>
                    <a:pt x="0" y="101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43" name="Bentuk Bebas: Bentuk 242">
              <a:extLst>
                <a:ext uri="{FF2B5EF4-FFF2-40B4-BE49-F238E27FC236}">
                  <a16:creationId xmlns:a16="http://schemas.microsoft.com/office/drawing/2014/main" id="{1D6CA351-D226-2092-D10E-54C0832DBA2D}"/>
                </a:ext>
              </a:extLst>
            </p:cNvPr>
            <p:cNvSpPr/>
            <p:nvPr/>
          </p:nvSpPr>
          <p:spPr>
            <a:xfrm>
              <a:off x="2365121" y="5492477"/>
              <a:ext cx="742" cy="571"/>
            </a:xfrm>
            <a:custGeom>
              <a:avLst/>
              <a:gdLst>
                <a:gd name="connsiteX0" fmla="*/ 738 w 742"/>
                <a:gd name="connsiteY0" fmla="*/ 569 h 571"/>
                <a:gd name="connsiteX1" fmla="*/ 738 w 742"/>
                <a:gd name="connsiteY1" fmla="*/ 569 h 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" h="571">
                  <a:moveTo>
                    <a:pt x="738" y="569"/>
                  </a:moveTo>
                  <a:cubicBezTo>
                    <a:pt x="847" y="634"/>
                    <a:pt x="-976" y="-743"/>
                    <a:pt x="738" y="56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44" name="Bentuk Bebas: Bentuk 243">
              <a:extLst>
                <a:ext uri="{FF2B5EF4-FFF2-40B4-BE49-F238E27FC236}">
                  <a16:creationId xmlns:a16="http://schemas.microsoft.com/office/drawing/2014/main" id="{66098572-3D06-DF53-957A-2F6F2290C5C6}"/>
                </a:ext>
              </a:extLst>
            </p:cNvPr>
            <p:cNvSpPr/>
            <p:nvPr/>
          </p:nvSpPr>
          <p:spPr>
            <a:xfrm>
              <a:off x="2359124" y="5335102"/>
              <a:ext cx="1356" cy="2872"/>
            </a:xfrm>
            <a:custGeom>
              <a:avLst/>
              <a:gdLst>
                <a:gd name="connsiteX0" fmla="*/ 1355 w 1356"/>
                <a:gd name="connsiteY0" fmla="*/ 2873 h 2872"/>
                <a:gd name="connsiteX1" fmla="*/ 1355 w 1356"/>
                <a:gd name="connsiteY1" fmla="*/ 2873 h 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6" h="2872">
                  <a:moveTo>
                    <a:pt x="1355" y="2873"/>
                  </a:moveTo>
                  <a:cubicBezTo>
                    <a:pt x="1442" y="-457"/>
                    <a:pt x="-1737" y="-1428"/>
                    <a:pt x="1355" y="287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45" name="Bentuk Bebas: Bentuk 244">
              <a:extLst>
                <a:ext uri="{FF2B5EF4-FFF2-40B4-BE49-F238E27FC236}">
                  <a16:creationId xmlns:a16="http://schemas.microsoft.com/office/drawing/2014/main" id="{BB9A5A0B-5EC0-64A8-48D9-06B55D4ACAAE}"/>
                </a:ext>
              </a:extLst>
            </p:cNvPr>
            <p:cNvSpPr/>
            <p:nvPr/>
          </p:nvSpPr>
          <p:spPr>
            <a:xfrm>
              <a:off x="5060743" y="5189726"/>
              <a:ext cx="2756" cy="841"/>
            </a:xfrm>
            <a:custGeom>
              <a:avLst/>
              <a:gdLst>
                <a:gd name="connsiteX0" fmla="*/ 1 w 2756"/>
                <a:gd name="connsiteY0" fmla="*/ 820 h 841"/>
                <a:gd name="connsiteX1" fmla="*/ 2757 w 2756"/>
                <a:gd name="connsiteY1" fmla="*/ 841 h 841"/>
                <a:gd name="connsiteX2" fmla="*/ 1 w 2756"/>
                <a:gd name="connsiteY2" fmla="*/ 820 h 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6" h="841">
                  <a:moveTo>
                    <a:pt x="1" y="820"/>
                  </a:moveTo>
                  <a:cubicBezTo>
                    <a:pt x="913" y="820"/>
                    <a:pt x="1824" y="820"/>
                    <a:pt x="2757" y="841"/>
                  </a:cubicBezTo>
                  <a:cubicBezTo>
                    <a:pt x="2122" y="-601"/>
                    <a:pt x="-58" y="98"/>
                    <a:pt x="1" y="82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46" name="Bentuk Bebas: Bentuk 245">
              <a:extLst>
                <a:ext uri="{FF2B5EF4-FFF2-40B4-BE49-F238E27FC236}">
                  <a16:creationId xmlns:a16="http://schemas.microsoft.com/office/drawing/2014/main" id="{FC0336B6-AD87-ECBC-DACB-1396933A78F5}"/>
                </a:ext>
              </a:extLst>
            </p:cNvPr>
            <p:cNvSpPr/>
            <p:nvPr/>
          </p:nvSpPr>
          <p:spPr>
            <a:xfrm>
              <a:off x="6191837" y="5532133"/>
              <a:ext cx="8369" cy="5445"/>
            </a:xfrm>
            <a:custGeom>
              <a:avLst/>
              <a:gdLst>
                <a:gd name="connsiteX0" fmla="*/ 8370 w 8369"/>
                <a:gd name="connsiteY0" fmla="*/ 342 h 5445"/>
                <a:gd name="connsiteX1" fmla="*/ 7306 w 8369"/>
                <a:gd name="connsiteY1" fmla="*/ 0 h 5445"/>
                <a:gd name="connsiteX2" fmla="*/ 0 w 8369"/>
                <a:gd name="connsiteY2" fmla="*/ 5445 h 5445"/>
                <a:gd name="connsiteX3" fmla="*/ 8370 w 8369"/>
                <a:gd name="connsiteY3" fmla="*/ 342 h 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9" h="5445">
                  <a:moveTo>
                    <a:pt x="8370" y="342"/>
                  </a:moveTo>
                  <a:cubicBezTo>
                    <a:pt x="8071" y="212"/>
                    <a:pt x="7648" y="130"/>
                    <a:pt x="7306" y="0"/>
                  </a:cubicBezTo>
                  <a:cubicBezTo>
                    <a:pt x="5061" y="1567"/>
                    <a:pt x="2539" y="3476"/>
                    <a:pt x="0" y="5445"/>
                  </a:cubicBezTo>
                  <a:cubicBezTo>
                    <a:pt x="4047" y="4474"/>
                    <a:pt x="7051" y="2885"/>
                    <a:pt x="8370" y="34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47" name="Bentuk Bebas: Bentuk 246">
              <a:extLst>
                <a:ext uri="{FF2B5EF4-FFF2-40B4-BE49-F238E27FC236}">
                  <a16:creationId xmlns:a16="http://schemas.microsoft.com/office/drawing/2014/main" id="{11560D31-2B7A-DE26-85D7-174C0ABAAB19}"/>
                </a:ext>
              </a:extLst>
            </p:cNvPr>
            <p:cNvSpPr/>
            <p:nvPr/>
          </p:nvSpPr>
          <p:spPr>
            <a:xfrm>
              <a:off x="5146987" y="5186461"/>
              <a:ext cx="6499" cy="623"/>
            </a:xfrm>
            <a:custGeom>
              <a:avLst/>
              <a:gdLst>
                <a:gd name="connsiteX0" fmla="*/ 185 w 6499"/>
                <a:gd name="connsiteY0" fmla="*/ 397 h 623"/>
                <a:gd name="connsiteX1" fmla="*/ 6499 w 6499"/>
                <a:gd name="connsiteY1" fmla="*/ 316 h 623"/>
                <a:gd name="connsiteX2" fmla="*/ 185 w 6499"/>
                <a:gd name="connsiteY2" fmla="*/ 397 h 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99" h="623">
                  <a:moveTo>
                    <a:pt x="185" y="397"/>
                  </a:moveTo>
                  <a:cubicBezTo>
                    <a:pt x="-726" y="760"/>
                    <a:pt x="1775" y="652"/>
                    <a:pt x="6499" y="316"/>
                  </a:cubicBezTo>
                  <a:cubicBezTo>
                    <a:pt x="4530" y="-107"/>
                    <a:pt x="2431" y="-129"/>
                    <a:pt x="185" y="39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48" name="Bentuk Bebas: Bentuk 247">
              <a:extLst>
                <a:ext uri="{FF2B5EF4-FFF2-40B4-BE49-F238E27FC236}">
                  <a16:creationId xmlns:a16="http://schemas.microsoft.com/office/drawing/2014/main" id="{7370BC66-326D-8866-29E2-9F6A162A7384}"/>
                </a:ext>
              </a:extLst>
            </p:cNvPr>
            <p:cNvSpPr/>
            <p:nvPr/>
          </p:nvSpPr>
          <p:spPr>
            <a:xfrm>
              <a:off x="6119947" y="5641978"/>
              <a:ext cx="1575" cy="6377"/>
            </a:xfrm>
            <a:custGeom>
              <a:avLst/>
              <a:gdLst>
                <a:gd name="connsiteX0" fmla="*/ 1501 w 1575"/>
                <a:gd name="connsiteY0" fmla="*/ 6378 h 6377"/>
                <a:gd name="connsiteX1" fmla="*/ 1143 w 1575"/>
                <a:gd name="connsiteY1" fmla="*/ 0 h 6377"/>
                <a:gd name="connsiteX2" fmla="*/ 1501 w 1575"/>
                <a:gd name="connsiteY2" fmla="*/ 6378 h 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5" h="6377">
                  <a:moveTo>
                    <a:pt x="1501" y="6378"/>
                  </a:moveTo>
                  <a:cubicBezTo>
                    <a:pt x="1691" y="3878"/>
                    <a:pt x="1501" y="1801"/>
                    <a:pt x="1143" y="0"/>
                  </a:cubicBezTo>
                  <a:cubicBezTo>
                    <a:pt x="-446" y="1378"/>
                    <a:pt x="-425" y="3455"/>
                    <a:pt x="1501" y="637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49" name="Bentuk Bebas: Bentuk 248">
              <a:extLst>
                <a:ext uri="{FF2B5EF4-FFF2-40B4-BE49-F238E27FC236}">
                  <a16:creationId xmlns:a16="http://schemas.microsoft.com/office/drawing/2014/main" id="{824D8B0E-9815-0F1A-DAA5-1921455F0D71}"/>
                </a:ext>
              </a:extLst>
            </p:cNvPr>
            <p:cNvSpPr/>
            <p:nvPr/>
          </p:nvSpPr>
          <p:spPr>
            <a:xfrm>
              <a:off x="6111890" y="5837898"/>
              <a:ext cx="1699" cy="1041"/>
            </a:xfrm>
            <a:custGeom>
              <a:avLst/>
              <a:gdLst>
                <a:gd name="connsiteX0" fmla="*/ 0 w 1699"/>
                <a:gd name="connsiteY0" fmla="*/ 640 h 1041"/>
                <a:gd name="connsiteX1" fmla="*/ 1698 w 1699"/>
                <a:gd name="connsiteY1" fmla="*/ 1041 h 1041"/>
                <a:gd name="connsiteX2" fmla="*/ 1589 w 1699"/>
                <a:gd name="connsiteY2" fmla="*/ 0 h 1041"/>
                <a:gd name="connsiteX3" fmla="*/ 1085 w 1699"/>
                <a:gd name="connsiteY3" fmla="*/ 65 h 1041"/>
                <a:gd name="connsiteX4" fmla="*/ 0 w 1699"/>
                <a:gd name="connsiteY4" fmla="*/ 640 h 1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" h="1041">
                  <a:moveTo>
                    <a:pt x="0" y="640"/>
                  </a:moveTo>
                  <a:cubicBezTo>
                    <a:pt x="320" y="743"/>
                    <a:pt x="868" y="868"/>
                    <a:pt x="1698" y="1041"/>
                  </a:cubicBezTo>
                  <a:cubicBezTo>
                    <a:pt x="1698" y="678"/>
                    <a:pt x="1720" y="342"/>
                    <a:pt x="1589" y="0"/>
                  </a:cubicBezTo>
                  <a:cubicBezTo>
                    <a:pt x="1421" y="22"/>
                    <a:pt x="1232" y="43"/>
                    <a:pt x="1085" y="65"/>
                  </a:cubicBezTo>
                  <a:cubicBezTo>
                    <a:pt x="678" y="233"/>
                    <a:pt x="364" y="445"/>
                    <a:pt x="0" y="64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50" name="Bentuk Bebas: Bentuk 249">
              <a:extLst>
                <a:ext uri="{FF2B5EF4-FFF2-40B4-BE49-F238E27FC236}">
                  <a16:creationId xmlns:a16="http://schemas.microsoft.com/office/drawing/2014/main" id="{0E57CD00-A7A4-17ED-058D-5A42097372F4}"/>
                </a:ext>
              </a:extLst>
            </p:cNvPr>
            <p:cNvSpPr/>
            <p:nvPr/>
          </p:nvSpPr>
          <p:spPr>
            <a:xfrm>
              <a:off x="5108447" y="5187644"/>
              <a:ext cx="5027" cy="3199"/>
            </a:xfrm>
            <a:custGeom>
              <a:avLst/>
              <a:gdLst>
                <a:gd name="connsiteX0" fmla="*/ 14 w 5027"/>
                <a:gd name="connsiteY0" fmla="*/ 0 h 3199"/>
                <a:gd name="connsiteX1" fmla="*/ 2623 w 5027"/>
                <a:gd name="connsiteY1" fmla="*/ 3178 h 3199"/>
                <a:gd name="connsiteX2" fmla="*/ 4738 w 5027"/>
                <a:gd name="connsiteY2" fmla="*/ 3200 h 3199"/>
                <a:gd name="connsiteX3" fmla="*/ 14 w 5027"/>
                <a:gd name="connsiteY3" fmla="*/ 0 h 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27" h="3199">
                  <a:moveTo>
                    <a:pt x="14" y="0"/>
                  </a:moveTo>
                  <a:cubicBezTo>
                    <a:pt x="-154" y="1801"/>
                    <a:pt x="1267" y="2798"/>
                    <a:pt x="2623" y="3178"/>
                  </a:cubicBezTo>
                  <a:cubicBezTo>
                    <a:pt x="3339" y="3178"/>
                    <a:pt x="4038" y="3200"/>
                    <a:pt x="4738" y="3200"/>
                  </a:cubicBezTo>
                  <a:cubicBezTo>
                    <a:pt x="5546" y="2777"/>
                    <a:pt x="4868" y="1632"/>
                    <a:pt x="14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51" name="Bentuk Bebas: Bentuk 250">
              <a:extLst>
                <a:ext uri="{FF2B5EF4-FFF2-40B4-BE49-F238E27FC236}">
                  <a16:creationId xmlns:a16="http://schemas.microsoft.com/office/drawing/2014/main" id="{172D161C-FB0A-BA6A-3B3C-C9168ECACD06}"/>
                </a:ext>
              </a:extLst>
            </p:cNvPr>
            <p:cNvSpPr/>
            <p:nvPr/>
          </p:nvSpPr>
          <p:spPr>
            <a:xfrm>
              <a:off x="5070090" y="5190537"/>
              <a:ext cx="155" cy="73"/>
            </a:xfrm>
            <a:custGeom>
              <a:avLst/>
              <a:gdLst>
                <a:gd name="connsiteX0" fmla="*/ 0 w 155"/>
                <a:gd name="connsiteY0" fmla="*/ 73 h 73"/>
                <a:gd name="connsiteX1" fmla="*/ 22 w 155"/>
                <a:gd name="connsiteY1" fmla="*/ 73 h 73"/>
                <a:gd name="connsiteX2" fmla="*/ 0 w 155"/>
                <a:gd name="connsiteY2" fmla="*/ 73 h 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" h="73">
                  <a:moveTo>
                    <a:pt x="0" y="73"/>
                  </a:moveTo>
                  <a:cubicBezTo>
                    <a:pt x="22" y="73"/>
                    <a:pt x="22" y="73"/>
                    <a:pt x="22" y="73"/>
                  </a:cubicBezTo>
                  <a:cubicBezTo>
                    <a:pt x="233" y="-35"/>
                    <a:pt x="168" y="-13"/>
                    <a:pt x="0" y="7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52" name="Bentuk Bebas: Bentuk 251">
              <a:extLst>
                <a:ext uri="{FF2B5EF4-FFF2-40B4-BE49-F238E27FC236}">
                  <a16:creationId xmlns:a16="http://schemas.microsoft.com/office/drawing/2014/main" id="{1D5A7CA1-3814-8311-F1F4-34CB1A6FC967}"/>
                </a:ext>
              </a:extLst>
            </p:cNvPr>
            <p:cNvSpPr/>
            <p:nvPr/>
          </p:nvSpPr>
          <p:spPr>
            <a:xfrm>
              <a:off x="6127018" y="5640141"/>
              <a:ext cx="10810" cy="1420"/>
            </a:xfrm>
            <a:custGeom>
              <a:avLst/>
              <a:gdLst>
                <a:gd name="connsiteX0" fmla="*/ 0 w 10810"/>
                <a:gd name="connsiteY0" fmla="*/ 79 h 1420"/>
                <a:gd name="connsiteX1" fmla="*/ 10811 w 10810"/>
                <a:gd name="connsiteY1" fmla="*/ 567 h 1420"/>
                <a:gd name="connsiteX2" fmla="*/ 0 w 10810"/>
                <a:gd name="connsiteY2" fmla="*/ 79 h 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10" h="1420">
                  <a:moveTo>
                    <a:pt x="0" y="79"/>
                  </a:moveTo>
                  <a:cubicBezTo>
                    <a:pt x="2441" y="1967"/>
                    <a:pt x="7822" y="1603"/>
                    <a:pt x="10811" y="567"/>
                  </a:cubicBezTo>
                  <a:cubicBezTo>
                    <a:pt x="6379" y="36"/>
                    <a:pt x="2777" y="-111"/>
                    <a:pt x="0" y="7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53" name="Bentuk Bebas: Bentuk 252">
              <a:extLst>
                <a:ext uri="{FF2B5EF4-FFF2-40B4-BE49-F238E27FC236}">
                  <a16:creationId xmlns:a16="http://schemas.microsoft.com/office/drawing/2014/main" id="{14F4ABC5-006C-3935-8608-9A844CB2A2EF}"/>
                </a:ext>
              </a:extLst>
            </p:cNvPr>
            <p:cNvSpPr/>
            <p:nvPr/>
          </p:nvSpPr>
          <p:spPr>
            <a:xfrm>
              <a:off x="5119022" y="5190034"/>
              <a:ext cx="1940" cy="744"/>
            </a:xfrm>
            <a:custGeom>
              <a:avLst/>
              <a:gdLst>
                <a:gd name="connsiteX0" fmla="*/ 1941 w 1940"/>
                <a:gd name="connsiteY0" fmla="*/ 745 h 744"/>
                <a:gd name="connsiteX1" fmla="*/ 1941 w 1940"/>
                <a:gd name="connsiteY1" fmla="*/ 745 h 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0" h="744">
                  <a:moveTo>
                    <a:pt x="1941" y="745"/>
                  </a:moveTo>
                  <a:cubicBezTo>
                    <a:pt x="1941" y="-931"/>
                    <a:pt x="-2426" y="745"/>
                    <a:pt x="1941" y="74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54" name="Bentuk Bebas: Bentuk 253">
              <a:extLst>
                <a:ext uri="{FF2B5EF4-FFF2-40B4-BE49-F238E27FC236}">
                  <a16:creationId xmlns:a16="http://schemas.microsoft.com/office/drawing/2014/main" id="{ADDB3BA3-4DD9-ED5B-1CE6-2FC0371AAE65}"/>
                </a:ext>
              </a:extLst>
            </p:cNvPr>
            <p:cNvSpPr/>
            <p:nvPr/>
          </p:nvSpPr>
          <p:spPr>
            <a:xfrm>
              <a:off x="6225207" y="5374350"/>
              <a:ext cx="8030" cy="984"/>
            </a:xfrm>
            <a:custGeom>
              <a:avLst/>
              <a:gdLst>
                <a:gd name="connsiteX0" fmla="*/ 0 w 8030"/>
                <a:gd name="connsiteY0" fmla="*/ 0 h 984"/>
                <a:gd name="connsiteX1" fmla="*/ 0 w 8030"/>
                <a:gd name="connsiteY1" fmla="*/ 0 h 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30" h="984">
                  <a:moveTo>
                    <a:pt x="0" y="0"/>
                  </a:moveTo>
                  <a:cubicBezTo>
                    <a:pt x="14005" y="2094"/>
                    <a:pt x="6824" y="233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55" name="Bentuk Bebas: Bentuk 254">
              <a:extLst>
                <a:ext uri="{FF2B5EF4-FFF2-40B4-BE49-F238E27FC236}">
                  <a16:creationId xmlns:a16="http://schemas.microsoft.com/office/drawing/2014/main" id="{CE39FCA9-DF35-4DF3-B362-FBE3596AAA2F}"/>
                </a:ext>
              </a:extLst>
            </p:cNvPr>
            <p:cNvSpPr/>
            <p:nvPr/>
          </p:nvSpPr>
          <p:spPr>
            <a:xfrm>
              <a:off x="5925544" y="5770978"/>
              <a:ext cx="1566" cy="706"/>
            </a:xfrm>
            <a:custGeom>
              <a:avLst/>
              <a:gdLst>
                <a:gd name="connsiteX0" fmla="*/ 1566 w 1566"/>
                <a:gd name="connsiteY0" fmla="*/ 402 h 706"/>
                <a:gd name="connsiteX1" fmla="*/ 1566 w 1566"/>
                <a:gd name="connsiteY1" fmla="*/ 402 h 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6" h="706">
                  <a:moveTo>
                    <a:pt x="1566" y="402"/>
                  </a:moveTo>
                  <a:cubicBezTo>
                    <a:pt x="-533" y="-916"/>
                    <a:pt x="-511" y="1525"/>
                    <a:pt x="1566" y="40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56" name="Bentuk Bebas: Bentuk 255">
              <a:extLst>
                <a:ext uri="{FF2B5EF4-FFF2-40B4-BE49-F238E27FC236}">
                  <a16:creationId xmlns:a16="http://schemas.microsoft.com/office/drawing/2014/main" id="{EBE26994-C185-6F95-2C09-7454D9702F44}"/>
                </a:ext>
              </a:extLst>
            </p:cNvPr>
            <p:cNvSpPr/>
            <p:nvPr/>
          </p:nvSpPr>
          <p:spPr>
            <a:xfrm>
              <a:off x="5941919" y="5753039"/>
              <a:ext cx="362" cy="752"/>
            </a:xfrm>
            <a:custGeom>
              <a:avLst/>
              <a:gdLst>
                <a:gd name="connsiteX0" fmla="*/ 362 w 362"/>
                <a:gd name="connsiteY0" fmla="*/ 753 h 752"/>
                <a:gd name="connsiteX1" fmla="*/ 341 w 362"/>
                <a:gd name="connsiteY1" fmla="*/ 15 h 752"/>
                <a:gd name="connsiteX2" fmla="*/ 362 w 362"/>
                <a:gd name="connsiteY2" fmla="*/ 753 h 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2" h="752">
                  <a:moveTo>
                    <a:pt x="362" y="753"/>
                  </a:moveTo>
                  <a:cubicBezTo>
                    <a:pt x="319" y="460"/>
                    <a:pt x="362" y="270"/>
                    <a:pt x="341" y="15"/>
                  </a:cubicBezTo>
                  <a:cubicBezTo>
                    <a:pt x="-39" y="-50"/>
                    <a:pt x="-191" y="80"/>
                    <a:pt x="362" y="75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57" name="Bentuk Bebas: Bentuk 256">
              <a:extLst>
                <a:ext uri="{FF2B5EF4-FFF2-40B4-BE49-F238E27FC236}">
                  <a16:creationId xmlns:a16="http://schemas.microsoft.com/office/drawing/2014/main" id="{27DCF894-2CE1-658A-CDA1-F757C396FDE9}"/>
                </a:ext>
              </a:extLst>
            </p:cNvPr>
            <p:cNvSpPr/>
            <p:nvPr/>
          </p:nvSpPr>
          <p:spPr>
            <a:xfrm>
              <a:off x="5895688" y="5775659"/>
              <a:ext cx="233" cy="21"/>
            </a:xfrm>
            <a:custGeom>
              <a:avLst/>
              <a:gdLst>
                <a:gd name="connsiteX0" fmla="*/ 0 w 233"/>
                <a:gd name="connsiteY0" fmla="*/ 22 h 21"/>
                <a:gd name="connsiteX1" fmla="*/ 233 w 233"/>
                <a:gd name="connsiteY1" fmla="*/ 0 h 21"/>
                <a:gd name="connsiteX2" fmla="*/ 0 w 233"/>
                <a:gd name="connsiteY2" fmla="*/ 0 h 21"/>
                <a:gd name="connsiteX3" fmla="*/ 0 w 233"/>
                <a:gd name="connsiteY3" fmla="*/ 22 h 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" h="21">
                  <a:moveTo>
                    <a:pt x="0" y="22"/>
                  </a:moveTo>
                  <a:cubicBezTo>
                    <a:pt x="87" y="22"/>
                    <a:pt x="146" y="22"/>
                    <a:pt x="233" y="0"/>
                  </a:cubicBezTo>
                  <a:cubicBezTo>
                    <a:pt x="146" y="0"/>
                    <a:pt x="87" y="0"/>
                    <a:pt x="0" y="0"/>
                  </a:cubicBezTo>
                  <a:cubicBezTo>
                    <a:pt x="0" y="22"/>
                    <a:pt x="22" y="22"/>
                    <a:pt x="0" y="2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58" name="Bentuk Bebas: Bentuk 257">
              <a:extLst>
                <a:ext uri="{FF2B5EF4-FFF2-40B4-BE49-F238E27FC236}">
                  <a16:creationId xmlns:a16="http://schemas.microsoft.com/office/drawing/2014/main" id="{505A07D0-D291-494E-6A46-501620868DB6}"/>
                </a:ext>
              </a:extLst>
            </p:cNvPr>
            <p:cNvSpPr/>
            <p:nvPr/>
          </p:nvSpPr>
          <p:spPr>
            <a:xfrm>
              <a:off x="5986434" y="5222495"/>
              <a:ext cx="113972" cy="26607"/>
            </a:xfrm>
            <a:custGeom>
              <a:avLst/>
              <a:gdLst>
                <a:gd name="connsiteX0" fmla="*/ 39624 w 113972"/>
                <a:gd name="connsiteY0" fmla="*/ 18662 h 26607"/>
                <a:gd name="connsiteX1" fmla="*/ 113973 w 113972"/>
                <a:gd name="connsiteY1" fmla="*/ 26607 h 26607"/>
                <a:gd name="connsiteX2" fmla="*/ 47082 w 113972"/>
                <a:gd name="connsiteY2" fmla="*/ 3748 h 26607"/>
                <a:gd name="connsiteX3" fmla="*/ 46957 w 113972"/>
                <a:gd name="connsiteY3" fmla="*/ 3661 h 26607"/>
                <a:gd name="connsiteX4" fmla="*/ 47082 w 113972"/>
                <a:gd name="connsiteY4" fmla="*/ 3748 h 26607"/>
                <a:gd name="connsiteX5" fmla="*/ 38078 w 113972"/>
                <a:gd name="connsiteY5" fmla="*/ 2034 h 26607"/>
                <a:gd name="connsiteX6" fmla="*/ 31829 w 113972"/>
                <a:gd name="connsiteY6" fmla="*/ 0 h 26607"/>
                <a:gd name="connsiteX7" fmla="*/ 32312 w 113972"/>
                <a:gd name="connsiteY7" fmla="*/ 1269 h 26607"/>
                <a:gd name="connsiteX8" fmla="*/ 16804 w 113972"/>
                <a:gd name="connsiteY8" fmla="*/ 1481 h 26607"/>
                <a:gd name="connsiteX9" fmla="*/ 15383 w 113972"/>
                <a:gd name="connsiteY9" fmla="*/ 1736 h 26607"/>
                <a:gd name="connsiteX10" fmla="*/ 0 w 113972"/>
                <a:gd name="connsiteY10" fmla="*/ 9724 h 26607"/>
                <a:gd name="connsiteX11" fmla="*/ 39624 w 113972"/>
                <a:gd name="connsiteY11" fmla="*/ 18662 h 26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972" h="26607">
                  <a:moveTo>
                    <a:pt x="39624" y="18662"/>
                  </a:moveTo>
                  <a:cubicBezTo>
                    <a:pt x="44961" y="11758"/>
                    <a:pt x="76150" y="17241"/>
                    <a:pt x="113973" y="26607"/>
                  </a:cubicBezTo>
                  <a:cubicBezTo>
                    <a:pt x="90453" y="17241"/>
                    <a:pt x="67021" y="8195"/>
                    <a:pt x="47082" y="3748"/>
                  </a:cubicBezTo>
                  <a:cubicBezTo>
                    <a:pt x="47038" y="3704"/>
                    <a:pt x="46995" y="3683"/>
                    <a:pt x="46957" y="3661"/>
                  </a:cubicBezTo>
                  <a:cubicBezTo>
                    <a:pt x="47017" y="3704"/>
                    <a:pt x="47017" y="3704"/>
                    <a:pt x="47082" y="3748"/>
                  </a:cubicBezTo>
                  <a:cubicBezTo>
                    <a:pt x="43990" y="3048"/>
                    <a:pt x="40980" y="2478"/>
                    <a:pt x="38078" y="2034"/>
                  </a:cubicBezTo>
                  <a:cubicBezTo>
                    <a:pt x="36467" y="1459"/>
                    <a:pt x="34498" y="803"/>
                    <a:pt x="31829" y="0"/>
                  </a:cubicBezTo>
                  <a:cubicBezTo>
                    <a:pt x="31720" y="445"/>
                    <a:pt x="31932" y="868"/>
                    <a:pt x="32312" y="1269"/>
                  </a:cubicBezTo>
                  <a:cubicBezTo>
                    <a:pt x="26638" y="700"/>
                    <a:pt x="21463" y="759"/>
                    <a:pt x="16804" y="1481"/>
                  </a:cubicBezTo>
                  <a:cubicBezTo>
                    <a:pt x="16148" y="700"/>
                    <a:pt x="13859" y="1416"/>
                    <a:pt x="15383" y="1736"/>
                  </a:cubicBezTo>
                  <a:cubicBezTo>
                    <a:pt x="9091" y="2923"/>
                    <a:pt x="3835" y="5423"/>
                    <a:pt x="0" y="9724"/>
                  </a:cubicBezTo>
                  <a:cubicBezTo>
                    <a:pt x="954" y="13407"/>
                    <a:pt x="37590" y="25295"/>
                    <a:pt x="39624" y="1866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59" name="Bentuk Bebas: Bentuk 258">
              <a:extLst>
                <a:ext uri="{FF2B5EF4-FFF2-40B4-BE49-F238E27FC236}">
                  <a16:creationId xmlns:a16="http://schemas.microsoft.com/office/drawing/2014/main" id="{FE0FCB79-C4CE-A46B-7586-91FF25E261B3}"/>
                </a:ext>
              </a:extLst>
            </p:cNvPr>
            <p:cNvSpPr/>
            <p:nvPr/>
          </p:nvSpPr>
          <p:spPr>
            <a:xfrm>
              <a:off x="6100407" y="5249102"/>
              <a:ext cx="105370" cy="29722"/>
            </a:xfrm>
            <a:custGeom>
              <a:avLst/>
              <a:gdLst>
                <a:gd name="connsiteX0" fmla="*/ 105370 w 105370"/>
                <a:gd name="connsiteY0" fmla="*/ 28918 h 29722"/>
                <a:gd name="connsiteX1" fmla="*/ 0 w 105370"/>
                <a:gd name="connsiteY1" fmla="*/ 0 h 29722"/>
                <a:gd name="connsiteX2" fmla="*/ 105370 w 105370"/>
                <a:gd name="connsiteY2" fmla="*/ 28918 h 2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370" h="29722">
                  <a:moveTo>
                    <a:pt x="105370" y="28918"/>
                  </a:moveTo>
                  <a:cubicBezTo>
                    <a:pt x="74436" y="20294"/>
                    <a:pt x="34492" y="8536"/>
                    <a:pt x="0" y="0"/>
                  </a:cubicBezTo>
                  <a:cubicBezTo>
                    <a:pt x="41235" y="16395"/>
                    <a:pt x="82551" y="33685"/>
                    <a:pt x="105370" y="2891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60" name="Bentuk Bebas: Bentuk 259">
              <a:extLst>
                <a:ext uri="{FF2B5EF4-FFF2-40B4-BE49-F238E27FC236}">
                  <a16:creationId xmlns:a16="http://schemas.microsoft.com/office/drawing/2014/main" id="{0D29A706-DBB1-9B70-2FFE-6717C728B2DF}"/>
                </a:ext>
              </a:extLst>
            </p:cNvPr>
            <p:cNvSpPr/>
            <p:nvPr/>
          </p:nvSpPr>
          <p:spPr>
            <a:xfrm>
              <a:off x="6188866" y="5258281"/>
              <a:ext cx="62484" cy="30861"/>
            </a:xfrm>
            <a:custGeom>
              <a:avLst/>
              <a:gdLst>
                <a:gd name="connsiteX0" fmla="*/ 49538 w 62484"/>
                <a:gd name="connsiteY0" fmla="*/ 21371 h 30861"/>
                <a:gd name="connsiteX1" fmla="*/ 58439 w 62484"/>
                <a:gd name="connsiteY1" fmla="*/ 20519 h 30861"/>
                <a:gd name="connsiteX2" fmla="*/ 3372 w 62484"/>
                <a:gd name="connsiteY2" fmla="*/ 4992 h 30861"/>
                <a:gd name="connsiteX3" fmla="*/ 3372 w 62484"/>
                <a:gd name="connsiteY3" fmla="*/ 4992 h 30861"/>
                <a:gd name="connsiteX4" fmla="*/ 3584 w 62484"/>
                <a:gd name="connsiteY4" fmla="*/ 5182 h 30861"/>
                <a:gd name="connsiteX5" fmla="*/ 28139 w 62484"/>
                <a:gd name="connsiteY5" fmla="*/ 14250 h 30861"/>
                <a:gd name="connsiteX6" fmla="*/ 16911 w 62484"/>
                <a:gd name="connsiteY6" fmla="*/ 19738 h 30861"/>
                <a:gd name="connsiteX7" fmla="*/ 62485 w 62484"/>
                <a:gd name="connsiteY7" fmla="*/ 30862 h 30861"/>
                <a:gd name="connsiteX8" fmla="*/ 49538 w 62484"/>
                <a:gd name="connsiteY8" fmla="*/ 21371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4" h="30861">
                  <a:moveTo>
                    <a:pt x="49538" y="21371"/>
                  </a:moveTo>
                  <a:cubicBezTo>
                    <a:pt x="52483" y="21685"/>
                    <a:pt x="55515" y="21517"/>
                    <a:pt x="58439" y="20519"/>
                  </a:cubicBezTo>
                  <a:cubicBezTo>
                    <a:pt x="50704" y="14017"/>
                    <a:pt x="-15509" y="-10367"/>
                    <a:pt x="3372" y="4992"/>
                  </a:cubicBezTo>
                  <a:cubicBezTo>
                    <a:pt x="2440" y="6793"/>
                    <a:pt x="3264" y="5247"/>
                    <a:pt x="3372" y="4992"/>
                  </a:cubicBezTo>
                  <a:cubicBezTo>
                    <a:pt x="3454" y="5079"/>
                    <a:pt x="3497" y="5122"/>
                    <a:pt x="3584" y="5182"/>
                  </a:cubicBezTo>
                  <a:cubicBezTo>
                    <a:pt x="-2263" y="-1787"/>
                    <a:pt x="5916" y="1245"/>
                    <a:pt x="28139" y="14250"/>
                  </a:cubicBezTo>
                  <a:cubicBezTo>
                    <a:pt x="25216" y="17092"/>
                    <a:pt x="21380" y="18784"/>
                    <a:pt x="16911" y="19738"/>
                  </a:cubicBezTo>
                  <a:cubicBezTo>
                    <a:pt x="37610" y="25498"/>
                    <a:pt x="54289" y="29864"/>
                    <a:pt x="62485" y="30862"/>
                  </a:cubicBezTo>
                  <a:cubicBezTo>
                    <a:pt x="57506" y="27071"/>
                    <a:pt x="53226" y="23931"/>
                    <a:pt x="49538" y="2137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61" name="Bentuk Bebas: Bentuk 260">
              <a:extLst>
                <a:ext uri="{FF2B5EF4-FFF2-40B4-BE49-F238E27FC236}">
                  <a16:creationId xmlns:a16="http://schemas.microsoft.com/office/drawing/2014/main" id="{8743D5C2-FAC2-20EB-7028-B0CF7C0EB40C}"/>
                </a:ext>
              </a:extLst>
            </p:cNvPr>
            <p:cNvSpPr/>
            <p:nvPr/>
          </p:nvSpPr>
          <p:spPr>
            <a:xfrm>
              <a:off x="5904605" y="5218518"/>
              <a:ext cx="81662" cy="16188"/>
            </a:xfrm>
            <a:custGeom>
              <a:avLst/>
              <a:gdLst>
                <a:gd name="connsiteX0" fmla="*/ 78970 w 81662"/>
                <a:gd name="connsiteY0" fmla="*/ 15756 h 16188"/>
                <a:gd name="connsiteX1" fmla="*/ 76617 w 81662"/>
                <a:gd name="connsiteY1" fmla="*/ 6813 h 16188"/>
                <a:gd name="connsiteX2" fmla="*/ 76617 w 81662"/>
                <a:gd name="connsiteY2" fmla="*/ 6813 h 16188"/>
                <a:gd name="connsiteX3" fmla="*/ 76383 w 81662"/>
                <a:gd name="connsiteY3" fmla="*/ 6536 h 16188"/>
                <a:gd name="connsiteX4" fmla="*/ 0 w 81662"/>
                <a:gd name="connsiteY4" fmla="*/ 4421 h 16188"/>
                <a:gd name="connsiteX5" fmla="*/ 78970 w 81662"/>
                <a:gd name="connsiteY5" fmla="*/ 15756 h 1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662" h="16188">
                  <a:moveTo>
                    <a:pt x="78970" y="15756"/>
                  </a:moveTo>
                  <a:cubicBezTo>
                    <a:pt x="79817" y="12258"/>
                    <a:pt x="79014" y="9270"/>
                    <a:pt x="76617" y="6813"/>
                  </a:cubicBezTo>
                  <a:cubicBezTo>
                    <a:pt x="87763" y="-4354"/>
                    <a:pt x="77023" y="3402"/>
                    <a:pt x="76617" y="6813"/>
                  </a:cubicBezTo>
                  <a:cubicBezTo>
                    <a:pt x="76535" y="6726"/>
                    <a:pt x="76470" y="6623"/>
                    <a:pt x="76383" y="6536"/>
                  </a:cubicBezTo>
                  <a:cubicBezTo>
                    <a:pt x="57887" y="6688"/>
                    <a:pt x="9091" y="-6702"/>
                    <a:pt x="0" y="4421"/>
                  </a:cubicBezTo>
                  <a:cubicBezTo>
                    <a:pt x="23248" y="14167"/>
                    <a:pt x="51828" y="17470"/>
                    <a:pt x="78970" y="1575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62" name="Bentuk Bebas: Bentuk 261">
              <a:extLst>
                <a:ext uri="{FF2B5EF4-FFF2-40B4-BE49-F238E27FC236}">
                  <a16:creationId xmlns:a16="http://schemas.microsoft.com/office/drawing/2014/main" id="{38813847-D3B9-1ABA-994E-A21B6626EFA3}"/>
                </a:ext>
              </a:extLst>
            </p:cNvPr>
            <p:cNvSpPr/>
            <p:nvPr/>
          </p:nvSpPr>
          <p:spPr>
            <a:xfrm>
              <a:off x="6080641" y="5330133"/>
              <a:ext cx="58499" cy="21971"/>
            </a:xfrm>
            <a:custGeom>
              <a:avLst/>
              <a:gdLst>
                <a:gd name="connsiteX0" fmla="*/ 0 w 58499"/>
                <a:gd name="connsiteY0" fmla="*/ 5109 h 21971"/>
                <a:gd name="connsiteX1" fmla="*/ 19533 w 58499"/>
                <a:gd name="connsiteY1" fmla="*/ 9599 h 21971"/>
                <a:gd name="connsiteX2" fmla="*/ 32561 w 58499"/>
                <a:gd name="connsiteY2" fmla="*/ 14193 h 21971"/>
                <a:gd name="connsiteX3" fmla="*/ 30934 w 58499"/>
                <a:gd name="connsiteY3" fmla="*/ 20744 h 21971"/>
                <a:gd name="connsiteX4" fmla="*/ 48688 w 58499"/>
                <a:gd name="connsiteY4" fmla="*/ 8054 h 21971"/>
                <a:gd name="connsiteX5" fmla="*/ 58500 w 58499"/>
                <a:gd name="connsiteY5" fmla="*/ 2690 h 21971"/>
                <a:gd name="connsiteX6" fmla="*/ 50765 w 58499"/>
                <a:gd name="connsiteY6" fmla="*/ 2120 h 21971"/>
                <a:gd name="connsiteX7" fmla="*/ 51508 w 58499"/>
                <a:gd name="connsiteY7" fmla="*/ 0 h 21971"/>
                <a:gd name="connsiteX8" fmla="*/ 0 w 58499"/>
                <a:gd name="connsiteY8" fmla="*/ 5109 h 2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99" h="21971">
                  <a:moveTo>
                    <a:pt x="0" y="5109"/>
                  </a:moveTo>
                  <a:cubicBezTo>
                    <a:pt x="4150" y="8113"/>
                    <a:pt x="14238" y="12967"/>
                    <a:pt x="19533" y="9599"/>
                  </a:cubicBezTo>
                  <a:cubicBezTo>
                    <a:pt x="21485" y="11378"/>
                    <a:pt x="27332" y="14876"/>
                    <a:pt x="32561" y="14193"/>
                  </a:cubicBezTo>
                  <a:cubicBezTo>
                    <a:pt x="31146" y="16167"/>
                    <a:pt x="30359" y="18456"/>
                    <a:pt x="30934" y="20744"/>
                  </a:cubicBezTo>
                  <a:cubicBezTo>
                    <a:pt x="49512" y="25062"/>
                    <a:pt x="36228" y="17311"/>
                    <a:pt x="48688" y="8054"/>
                  </a:cubicBezTo>
                  <a:cubicBezTo>
                    <a:pt x="44305" y="27372"/>
                    <a:pt x="55679" y="7186"/>
                    <a:pt x="58500" y="2690"/>
                  </a:cubicBezTo>
                  <a:cubicBezTo>
                    <a:pt x="54475" y="-1459"/>
                    <a:pt x="51931" y="466"/>
                    <a:pt x="50765" y="2120"/>
                  </a:cubicBezTo>
                  <a:cubicBezTo>
                    <a:pt x="50976" y="1589"/>
                    <a:pt x="51210" y="933"/>
                    <a:pt x="51508" y="0"/>
                  </a:cubicBezTo>
                  <a:cubicBezTo>
                    <a:pt x="45509" y="2245"/>
                    <a:pt x="16" y="4664"/>
                    <a:pt x="0" y="510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63" name="Bentuk Bebas: Bentuk 262">
              <a:extLst>
                <a:ext uri="{FF2B5EF4-FFF2-40B4-BE49-F238E27FC236}">
                  <a16:creationId xmlns:a16="http://schemas.microsoft.com/office/drawing/2014/main" id="{CB353AB0-79F8-F9EE-346B-D587E42EA239}"/>
                </a:ext>
              </a:extLst>
            </p:cNvPr>
            <p:cNvSpPr/>
            <p:nvPr/>
          </p:nvSpPr>
          <p:spPr>
            <a:xfrm>
              <a:off x="5992265" y="5328056"/>
              <a:ext cx="21522" cy="9982"/>
            </a:xfrm>
            <a:custGeom>
              <a:avLst/>
              <a:gdLst>
                <a:gd name="connsiteX0" fmla="*/ 17433 w 21522"/>
                <a:gd name="connsiteY0" fmla="*/ 0 h 9982"/>
                <a:gd name="connsiteX1" fmla="*/ 0 w 21522"/>
                <a:gd name="connsiteY1" fmla="*/ 4599 h 9982"/>
                <a:gd name="connsiteX2" fmla="*/ 21523 w 21522"/>
                <a:gd name="connsiteY2" fmla="*/ 6568 h 9982"/>
                <a:gd name="connsiteX3" fmla="*/ 17433 w 21522"/>
                <a:gd name="connsiteY3" fmla="*/ 0 h 9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22" h="9982">
                  <a:moveTo>
                    <a:pt x="17433" y="0"/>
                  </a:moveTo>
                  <a:cubicBezTo>
                    <a:pt x="15529" y="2565"/>
                    <a:pt x="9763" y="4111"/>
                    <a:pt x="0" y="4599"/>
                  </a:cubicBezTo>
                  <a:cubicBezTo>
                    <a:pt x="2267" y="13032"/>
                    <a:pt x="12964" y="9833"/>
                    <a:pt x="21523" y="6568"/>
                  </a:cubicBezTo>
                  <a:cubicBezTo>
                    <a:pt x="19343" y="5510"/>
                    <a:pt x="18008" y="3287"/>
                    <a:pt x="1743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64" name="Bentuk Bebas: Bentuk 263">
              <a:extLst>
                <a:ext uri="{FF2B5EF4-FFF2-40B4-BE49-F238E27FC236}">
                  <a16:creationId xmlns:a16="http://schemas.microsoft.com/office/drawing/2014/main" id="{7E59BC2F-A482-6EFE-0056-527408A70090}"/>
                </a:ext>
              </a:extLst>
            </p:cNvPr>
            <p:cNvSpPr/>
            <p:nvPr/>
          </p:nvSpPr>
          <p:spPr>
            <a:xfrm>
              <a:off x="6021865" y="5322361"/>
              <a:ext cx="22127" cy="16256"/>
            </a:xfrm>
            <a:custGeom>
              <a:avLst/>
              <a:gdLst>
                <a:gd name="connsiteX0" fmla="*/ 22055 w 22127"/>
                <a:gd name="connsiteY0" fmla="*/ 0 h 16256"/>
                <a:gd name="connsiteX1" fmla="*/ 0 w 22127"/>
                <a:gd name="connsiteY1" fmla="*/ 12246 h 16256"/>
                <a:gd name="connsiteX2" fmla="*/ 9026 w 22127"/>
                <a:gd name="connsiteY2" fmla="*/ 12707 h 16256"/>
                <a:gd name="connsiteX3" fmla="*/ 22055 w 22127"/>
                <a:gd name="connsiteY3" fmla="*/ 0 h 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7" h="16256">
                  <a:moveTo>
                    <a:pt x="22055" y="0"/>
                  </a:moveTo>
                  <a:cubicBezTo>
                    <a:pt x="12839" y="6693"/>
                    <a:pt x="5527" y="10695"/>
                    <a:pt x="0" y="12246"/>
                  </a:cubicBezTo>
                  <a:cubicBezTo>
                    <a:pt x="2517" y="16183"/>
                    <a:pt x="8494" y="18640"/>
                    <a:pt x="9026" y="12707"/>
                  </a:cubicBezTo>
                  <a:cubicBezTo>
                    <a:pt x="11884" y="13428"/>
                    <a:pt x="23134" y="7284"/>
                    <a:pt x="22055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65" name="Bentuk Bebas: Bentuk 264">
              <a:extLst>
                <a:ext uri="{FF2B5EF4-FFF2-40B4-BE49-F238E27FC236}">
                  <a16:creationId xmlns:a16="http://schemas.microsoft.com/office/drawing/2014/main" id="{024A0E39-4B5A-2188-25A0-6E72C0F63B30}"/>
                </a:ext>
              </a:extLst>
            </p:cNvPr>
            <p:cNvSpPr/>
            <p:nvPr/>
          </p:nvSpPr>
          <p:spPr>
            <a:xfrm>
              <a:off x="6013788" y="5331933"/>
              <a:ext cx="8076" cy="3381"/>
            </a:xfrm>
            <a:custGeom>
              <a:avLst/>
              <a:gdLst>
                <a:gd name="connsiteX0" fmla="*/ 0 w 8076"/>
                <a:gd name="connsiteY0" fmla="*/ 2690 h 3381"/>
                <a:gd name="connsiteX1" fmla="*/ 8077 w 8076"/>
                <a:gd name="connsiteY1" fmla="*/ 2674 h 3381"/>
                <a:gd name="connsiteX2" fmla="*/ 6954 w 8076"/>
                <a:gd name="connsiteY2" fmla="*/ 0 h 3381"/>
                <a:gd name="connsiteX3" fmla="*/ 0 w 8076"/>
                <a:gd name="connsiteY3" fmla="*/ 2690 h 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76" h="3381">
                  <a:moveTo>
                    <a:pt x="0" y="2690"/>
                  </a:moveTo>
                  <a:cubicBezTo>
                    <a:pt x="1996" y="3645"/>
                    <a:pt x="4725" y="3585"/>
                    <a:pt x="8077" y="2674"/>
                  </a:cubicBezTo>
                  <a:cubicBezTo>
                    <a:pt x="7523" y="1801"/>
                    <a:pt x="7079" y="911"/>
                    <a:pt x="6954" y="0"/>
                  </a:cubicBezTo>
                  <a:cubicBezTo>
                    <a:pt x="5044" y="678"/>
                    <a:pt x="2609" y="1697"/>
                    <a:pt x="0" y="269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66" name="Bentuk Bebas: Bentuk 265">
              <a:extLst>
                <a:ext uri="{FF2B5EF4-FFF2-40B4-BE49-F238E27FC236}">
                  <a16:creationId xmlns:a16="http://schemas.microsoft.com/office/drawing/2014/main" id="{8EB1AB17-0DC2-1079-08B6-F35CC0F16718}"/>
                </a:ext>
              </a:extLst>
            </p:cNvPr>
            <p:cNvSpPr/>
            <p:nvPr/>
          </p:nvSpPr>
          <p:spPr>
            <a:xfrm>
              <a:off x="6009359" y="5322952"/>
              <a:ext cx="1054" cy="5103"/>
            </a:xfrm>
            <a:custGeom>
              <a:avLst/>
              <a:gdLst>
                <a:gd name="connsiteX0" fmla="*/ 25 w 1054"/>
                <a:gd name="connsiteY0" fmla="*/ 0 h 5103"/>
                <a:gd name="connsiteX1" fmla="*/ 339 w 1054"/>
                <a:gd name="connsiteY1" fmla="*/ 5103 h 5103"/>
                <a:gd name="connsiteX2" fmla="*/ 25 w 1054"/>
                <a:gd name="connsiteY2" fmla="*/ 0 h 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" h="5103">
                  <a:moveTo>
                    <a:pt x="25" y="0"/>
                  </a:moveTo>
                  <a:cubicBezTo>
                    <a:pt x="-62" y="1947"/>
                    <a:pt x="90" y="3601"/>
                    <a:pt x="339" y="5103"/>
                  </a:cubicBezTo>
                  <a:cubicBezTo>
                    <a:pt x="1381" y="3710"/>
                    <a:pt x="1294" y="2012"/>
                    <a:pt x="25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67" name="Bentuk Bebas: Bentuk 266">
              <a:extLst>
                <a:ext uri="{FF2B5EF4-FFF2-40B4-BE49-F238E27FC236}">
                  <a16:creationId xmlns:a16="http://schemas.microsoft.com/office/drawing/2014/main" id="{08FEA6C6-62E5-5C2C-EE54-1C678BDC7249}"/>
                </a:ext>
              </a:extLst>
            </p:cNvPr>
            <p:cNvSpPr/>
            <p:nvPr/>
          </p:nvSpPr>
          <p:spPr>
            <a:xfrm>
              <a:off x="6066208" y="5293659"/>
              <a:ext cx="46192" cy="34103"/>
            </a:xfrm>
            <a:custGeom>
              <a:avLst/>
              <a:gdLst>
                <a:gd name="connsiteX0" fmla="*/ 31954 w 46192"/>
                <a:gd name="connsiteY0" fmla="*/ 19759 h 34103"/>
                <a:gd name="connsiteX1" fmla="*/ 31954 w 46192"/>
                <a:gd name="connsiteY1" fmla="*/ 19759 h 34103"/>
                <a:gd name="connsiteX2" fmla="*/ 24197 w 46192"/>
                <a:gd name="connsiteY2" fmla="*/ 12725 h 34103"/>
                <a:gd name="connsiteX3" fmla="*/ 30066 w 46192"/>
                <a:gd name="connsiteY3" fmla="*/ 1352 h 34103"/>
                <a:gd name="connsiteX4" fmla="*/ 23053 w 46192"/>
                <a:gd name="connsiteY4" fmla="*/ 5696 h 34103"/>
                <a:gd name="connsiteX5" fmla="*/ 0 w 46192"/>
                <a:gd name="connsiteY5" fmla="*/ 14357 h 34103"/>
                <a:gd name="connsiteX6" fmla="*/ 20129 w 46192"/>
                <a:gd name="connsiteY6" fmla="*/ 15165 h 34103"/>
                <a:gd name="connsiteX7" fmla="*/ 2945 w 46192"/>
                <a:gd name="connsiteY7" fmla="*/ 34104 h 34103"/>
                <a:gd name="connsiteX8" fmla="*/ 46192 w 46192"/>
                <a:gd name="connsiteY8" fmla="*/ 20057 h 34103"/>
                <a:gd name="connsiteX9" fmla="*/ 24197 w 46192"/>
                <a:gd name="connsiteY9" fmla="*/ 12725 h 3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192" h="34103">
                  <a:moveTo>
                    <a:pt x="31954" y="19759"/>
                  </a:moveTo>
                  <a:cubicBezTo>
                    <a:pt x="32464" y="18891"/>
                    <a:pt x="40432" y="18870"/>
                    <a:pt x="31954" y="19759"/>
                  </a:cubicBezTo>
                  <a:close/>
                  <a:moveTo>
                    <a:pt x="24197" y="12725"/>
                  </a:moveTo>
                  <a:cubicBezTo>
                    <a:pt x="26443" y="10545"/>
                    <a:pt x="28309" y="7009"/>
                    <a:pt x="30066" y="1352"/>
                  </a:cubicBezTo>
                  <a:cubicBezTo>
                    <a:pt x="20427" y="-1403"/>
                    <a:pt x="18074" y="56"/>
                    <a:pt x="23053" y="5696"/>
                  </a:cubicBezTo>
                  <a:cubicBezTo>
                    <a:pt x="16083" y="10458"/>
                    <a:pt x="8391" y="13343"/>
                    <a:pt x="0" y="14357"/>
                  </a:cubicBezTo>
                  <a:cubicBezTo>
                    <a:pt x="9156" y="15187"/>
                    <a:pt x="15383" y="16668"/>
                    <a:pt x="20129" y="15165"/>
                  </a:cubicBezTo>
                  <a:cubicBezTo>
                    <a:pt x="11955" y="21034"/>
                    <a:pt x="5424" y="30882"/>
                    <a:pt x="2945" y="34104"/>
                  </a:cubicBezTo>
                  <a:cubicBezTo>
                    <a:pt x="19918" y="29782"/>
                    <a:pt x="25917" y="23767"/>
                    <a:pt x="46192" y="20057"/>
                  </a:cubicBezTo>
                  <a:cubicBezTo>
                    <a:pt x="38989" y="9699"/>
                    <a:pt x="31211" y="9297"/>
                    <a:pt x="24197" y="1272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68" name="Bentuk Bebas: Bentuk 267">
              <a:extLst>
                <a:ext uri="{FF2B5EF4-FFF2-40B4-BE49-F238E27FC236}">
                  <a16:creationId xmlns:a16="http://schemas.microsoft.com/office/drawing/2014/main" id="{A76A1BA5-91E8-CAE4-9528-168B2A448C54}"/>
                </a:ext>
              </a:extLst>
            </p:cNvPr>
            <p:cNvSpPr/>
            <p:nvPr/>
          </p:nvSpPr>
          <p:spPr>
            <a:xfrm>
              <a:off x="6000570" y="5295856"/>
              <a:ext cx="28498" cy="9599"/>
            </a:xfrm>
            <a:custGeom>
              <a:avLst/>
              <a:gdLst>
                <a:gd name="connsiteX0" fmla="*/ 0 w 28498"/>
                <a:gd name="connsiteY0" fmla="*/ 1080 h 9599"/>
                <a:gd name="connsiteX1" fmla="*/ 28498 w 28498"/>
                <a:gd name="connsiteY1" fmla="*/ 5657 h 9599"/>
                <a:gd name="connsiteX2" fmla="*/ 0 w 28498"/>
                <a:gd name="connsiteY2" fmla="*/ 1080 h 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98" h="9599">
                  <a:moveTo>
                    <a:pt x="0" y="1080"/>
                  </a:moveTo>
                  <a:cubicBezTo>
                    <a:pt x="4578" y="2778"/>
                    <a:pt x="10382" y="16060"/>
                    <a:pt x="28498" y="5657"/>
                  </a:cubicBezTo>
                  <a:cubicBezTo>
                    <a:pt x="28498" y="5657"/>
                    <a:pt x="5234" y="-2966"/>
                    <a:pt x="0" y="108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69" name="Bentuk Bebas: Bentuk 268">
              <a:extLst>
                <a:ext uri="{FF2B5EF4-FFF2-40B4-BE49-F238E27FC236}">
                  <a16:creationId xmlns:a16="http://schemas.microsoft.com/office/drawing/2014/main" id="{1ED69037-1228-7A5C-6727-D5E9497E7EA4}"/>
                </a:ext>
              </a:extLst>
            </p:cNvPr>
            <p:cNvSpPr/>
            <p:nvPr/>
          </p:nvSpPr>
          <p:spPr>
            <a:xfrm>
              <a:off x="6059156" y="5327763"/>
              <a:ext cx="21311" cy="14229"/>
            </a:xfrm>
            <a:custGeom>
              <a:avLst/>
              <a:gdLst>
                <a:gd name="connsiteX0" fmla="*/ 8793 w 21311"/>
                <a:gd name="connsiteY0" fmla="*/ 22 h 14229"/>
                <a:gd name="connsiteX1" fmla="*/ 0 w 21311"/>
                <a:gd name="connsiteY1" fmla="*/ 7224 h 14229"/>
                <a:gd name="connsiteX2" fmla="*/ 2647 w 21311"/>
                <a:gd name="connsiteY2" fmla="*/ 13770 h 14229"/>
                <a:gd name="connsiteX3" fmla="*/ 21312 w 21311"/>
                <a:gd name="connsiteY3" fmla="*/ 7224 h 14229"/>
                <a:gd name="connsiteX4" fmla="*/ 9595 w 21311"/>
                <a:gd name="connsiteY4" fmla="*/ 526 h 14229"/>
                <a:gd name="connsiteX5" fmla="*/ 9997 w 21311"/>
                <a:gd name="connsiteY5" fmla="*/ 0 h 14229"/>
                <a:gd name="connsiteX6" fmla="*/ 9129 w 21311"/>
                <a:gd name="connsiteY6" fmla="*/ 233 h 14229"/>
                <a:gd name="connsiteX7" fmla="*/ 8793 w 21311"/>
                <a:gd name="connsiteY7" fmla="*/ 22 h 1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1" h="14229">
                  <a:moveTo>
                    <a:pt x="8793" y="22"/>
                  </a:moveTo>
                  <a:cubicBezTo>
                    <a:pt x="8304" y="678"/>
                    <a:pt x="315" y="6882"/>
                    <a:pt x="0" y="7224"/>
                  </a:cubicBezTo>
                  <a:cubicBezTo>
                    <a:pt x="6124" y="7815"/>
                    <a:pt x="7014" y="10017"/>
                    <a:pt x="2647" y="13770"/>
                  </a:cubicBezTo>
                  <a:cubicBezTo>
                    <a:pt x="7372" y="15402"/>
                    <a:pt x="18562" y="12561"/>
                    <a:pt x="21312" y="7224"/>
                  </a:cubicBezTo>
                  <a:cubicBezTo>
                    <a:pt x="17433" y="7349"/>
                    <a:pt x="14260" y="3221"/>
                    <a:pt x="9595" y="526"/>
                  </a:cubicBezTo>
                  <a:cubicBezTo>
                    <a:pt x="9704" y="380"/>
                    <a:pt x="9872" y="190"/>
                    <a:pt x="9997" y="0"/>
                  </a:cubicBezTo>
                  <a:cubicBezTo>
                    <a:pt x="9704" y="81"/>
                    <a:pt x="9449" y="168"/>
                    <a:pt x="9129" y="233"/>
                  </a:cubicBezTo>
                  <a:cubicBezTo>
                    <a:pt x="9026" y="168"/>
                    <a:pt x="8917" y="81"/>
                    <a:pt x="8793" y="2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70" name="Bentuk Bebas: Bentuk 269">
              <a:extLst>
                <a:ext uri="{FF2B5EF4-FFF2-40B4-BE49-F238E27FC236}">
                  <a16:creationId xmlns:a16="http://schemas.microsoft.com/office/drawing/2014/main" id="{7CC04503-B471-EB16-A68D-7EE3EE1C35B4}"/>
                </a:ext>
              </a:extLst>
            </p:cNvPr>
            <p:cNvSpPr/>
            <p:nvPr/>
          </p:nvSpPr>
          <p:spPr>
            <a:xfrm>
              <a:off x="6173297" y="5302679"/>
              <a:ext cx="31378" cy="5717"/>
            </a:xfrm>
            <a:custGeom>
              <a:avLst/>
              <a:gdLst>
                <a:gd name="connsiteX0" fmla="*/ 31379 w 31378"/>
                <a:gd name="connsiteY0" fmla="*/ 2668 h 5717"/>
                <a:gd name="connsiteX1" fmla="*/ 0 w 31378"/>
                <a:gd name="connsiteY1" fmla="*/ 0 h 5717"/>
                <a:gd name="connsiteX2" fmla="*/ 31379 w 31378"/>
                <a:gd name="connsiteY2" fmla="*/ 2668 h 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378" h="5717">
                  <a:moveTo>
                    <a:pt x="31379" y="2668"/>
                  </a:moveTo>
                  <a:cubicBezTo>
                    <a:pt x="20910" y="1779"/>
                    <a:pt x="10463" y="889"/>
                    <a:pt x="0" y="0"/>
                  </a:cubicBezTo>
                  <a:cubicBezTo>
                    <a:pt x="5994" y="5933"/>
                    <a:pt x="24680" y="7945"/>
                    <a:pt x="31379" y="266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71" name="Bentuk Bebas: Bentuk 270">
              <a:extLst>
                <a:ext uri="{FF2B5EF4-FFF2-40B4-BE49-F238E27FC236}">
                  <a16:creationId xmlns:a16="http://schemas.microsoft.com/office/drawing/2014/main" id="{6F7060B0-B72F-3579-3BCC-19DEAF4AB0E9}"/>
                </a:ext>
              </a:extLst>
            </p:cNvPr>
            <p:cNvSpPr/>
            <p:nvPr/>
          </p:nvSpPr>
          <p:spPr>
            <a:xfrm>
              <a:off x="6006395" y="5270942"/>
              <a:ext cx="29832" cy="7051"/>
            </a:xfrm>
            <a:custGeom>
              <a:avLst/>
              <a:gdLst>
                <a:gd name="connsiteX0" fmla="*/ 29833 w 29832"/>
                <a:gd name="connsiteY0" fmla="*/ 3731 h 7051"/>
                <a:gd name="connsiteX1" fmla="*/ 0 w 29832"/>
                <a:gd name="connsiteY1" fmla="*/ 0 h 7051"/>
                <a:gd name="connsiteX2" fmla="*/ 29833 w 29832"/>
                <a:gd name="connsiteY2" fmla="*/ 3731 h 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832" h="7051">
                  <a:moveTo>
                    <a:pt x="29833" y="3731"/>
                  </a:moveTo>
                  <a:cubicBezTo>
                    <a:pt x="19728" y="3964"/>
                    <a:pt x="9791" y="2712"/>
                    <a:pt x="0" y="0"/>
                  </a:cubicBezTo>
                  <a:cubicBezTo>
                    <a:pt x="3303" y="7077"/>
                    <a:pt x="26654" y="9724"/>
                    <a:pt x="29833" y="373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72" name="Bentuk Bebas: Bentuk 271">
              <a:extLst>
                <a:ext uri="{FF2B5EF4-FFF2-40B4-BE49-F238E27FC236}">
                  <a16:creationId xmlns:a16="http://schemas.microsoft.com/office/drawing/2014/main" id="{EAA84E7D-2729-EB4C-DC2F-801738226086}"/>
                </a:ext>
              </a:extLst>
            </p:cNvPr>
            <p:cNvSpPr/>
            <p:nvPr/>
          </p:nvSpPr>
          <p:spPr>
            <a:xfrm>
              <a:off x="6158244" y="5301614"/>
              <a:ext cx="13247" cy="8664"/>
            </a:xfrm>
            <a:custGeom>
              <a:avLst/>
              <a:gdLst>
                <a:gd name="connsiteX0" fmla="*/ 1997 w 13247"/>
                <a:gd name="connsiteY0" fmla="*/ 1787 h 8664"/>
                <a:gd name="connsiteX1" fmla="*/ 1997 w 13247"/>
                <a:gd name="connsiteY1" fmla="*/ 1787 h 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47" h="8664">
                  <a:moveTo>
                    <a:pt x="1997" y="1787"/>
                  </a:moveTo>
                  <a:cubicBezTo>
                    <a:pt x="-9275" y="21002"/>
                    <a:pt x="32215" y="-7091"/>
                    <a:pt x="1997" y="178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73" name="Bentuk Bebas: Bentuk 272">
              <a:extLst>
                <a:ext uri="{FF2B5EF4-FFF2-40B4-BE49-F238E27FC236}">
                  <a16:creationId xmlns:a16="http://schemas.microsoft.com/office/drawing/2014/main" id="{1133C765-139B-9DF9-C274-7CC3545AE5B8}"/>
                </a:ext>
              </a:extLst>
            </p:cNvPr>
            <p:cNvSpPr/>
            <p:nvPr/>
          </p:nvSpPr>
          <p:spPr>
            <a:xfrm>
              <a:off x="6058071" y="5334987"/>
              <a:ext cx="1696" cy="2883"/>
            </a:xfrm>
            <a:custGeom>
              <a:avLst/>
              <a:gdLst>
                <a:gd name="connsiteX0" fmla="*/ 1085 w 1696"/>
                <a:gd name="connsiteY0" fmla="*/ 0 h 2883"/>
                <a:gd name="connsiteX1" fmla="*/ 0 w 1696"/>
                <a:gd name="connsiteY1" fmla="*/ 2880 h 2883"/>
                <a:gd name="connsiteX2" fmla="*/ 1085 w 1696"/>
                <a:gd name="connsiteY2" fmla="*/ 0 h 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6" h="2883">
                  <a:moveTo>
                    <a:pt x="1085" y="0"/>
                  </a:moveTo>
                  <a:cubicBezTo>
                    <a:pt x="830" y="1247"/>
                    <a:pt x="466" y="2180"/>
                    <a:pt x="0" y="2880"/>
                  </a:cubicBezTo>
                  <a:cubicBezTo>
                    <a:pt x="1785" y="2945"/>
                    <a:pt x="2186" y="2012"/>
                    <a:pt x="1085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74" name="Bentuk Bebas: Bentuk 273">
              <a:extLst>
                <a:ext uri="{FF2B5EF4-FFF2-40B4-BE49-F238E27FC236}">
                  <a16:creationId xmlns:a16="http://schemas.microsoft.com/office/drawing/2014/main" id="{F6A1AC7D-5B37-90F3-CF1E-243FFED76C82}"/>
                </a:ext>
              </a:extLst>
            </p:cNvPr>
            <p:cNvSpPr/>
            <p:nvPr/>
          </p:nvSpPr>
          <p:spPr>
            <a:xfrm>
              <a:off x="6045173" y="5333018"/>
              <a:ext cx="12898" cy="6418"/>
            </a:xfrm>
            <a:custGeom>
              <a:avLst/>
              <a:gdLst>
                <a:gd name="connsiteX0" fmla="*/ 12899 w 12898"/>
                <a:gd name="connsiteY0" fmla="*/ 4849 h 6418"/>
                <a:gd name="connsiteX1" fmla="*/ 0 w 12898"/>
                <a:gd name="connsiteY1" fmla="*/ 0 h 6418"/>
                <a:gd name="connsiteX2" fmla="*/ 12899 w 12898"/>
                <a:gd name="connsiteY2" fmla="*/ 4849 h 6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98" h="6418">
                  <a:moveTo>
                    <a:pt x="12899" y="4849"/>
                  </a:moveTo>
                  <a:cubicBezTo>
                    <a:pt x="10740" y="4762"/>
                    <a:pt x="6482" y="3194"/>
                    <a:pt x="0" y="0"/>
                  </a:cubicBezTo>
                  <a:cubicBezTo>
                    <a:pt x="1372" y="1356"/>
                    <a:pt x="9552" y="9871"/>
                    <a:pt x="12899" y="484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75" name="Bentuk Bebas: Bentuk 274">
              <a:extLst>
                <a:ext uri="{FF2B5EF4-FFF2-40B4-BE49-F238E27FC236}">
                  <a16:creationId xmlns:a16="http://schemas.microsoft.com/office/drawing/2014/main" id="{4FD46D10-98AD-F307-95DF-1EDADC52DCF1}"/>
                </a:ext>
              </a:extLst>
            </p:cNvPr>
            <p:cNvSpPr/>
            <p:nvPr/>
          </p:nvSpPr>
          <p:spPr>
            <a:xfrm>
              <a:off x="5988512" y="5295454"/>
              <a:ext cx="11267" cy="8651"/>
            </a:xfrm>
            <a:custGeom>
              <a:avLst/>
              <a:gdLst>
                <a:gd name="connsiteX0" fmla="*/ 0 w 11267"/>
                <a:gd name="connsiteY0" fmla="*/ 1417 h 8651"/>
                <a:gd name="connsiteX1" fmla="*/ 10382 w 11267"/>
                <a:gd name="connsiteY1" fmla="*/ 3624 h 8651"/>
                <a:gd name="connsiteX2" fmla="*/ 0 w 11267"/>
                <a:gd name="connsiteY2" fmla="*/ 1417 h 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7" h="8651">
                  <a:moveTo>
                    <a:pt x="0" y="1417"/>
                  </a:moveTo>
                  <a:cubicBezTo>
                    <a:pt x="5044" y="14747"/>
                    <a:pt x="700" y="6037"/>
                    <a:pt x="10382" y="3624"/>
                  </a:cubicBezTo>
                  <a:cubicBezTo>
                    <a:pt x="13495" y="4069"/>
                    <a:pt x="8011" y="-2900"/>
                    <a:pt x="0" y="141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76" name="Bentuk Bebas: Bentuk 275">
              <a:extLst>
                <a:ext uri="{FF2B5EF4-FFF2-40B4-BE49-F238E27FC236}">
                  <a16:creationId xmlns:a16="http://schemas.microsoft.com/office/drawing/2014/main" id="{C9392242-2BB3-253F-E628-2CEE23A46280}"/>
                </a:ext>
              </a:extLst>
            </p:cNvPr>
            <p:cNvSpPr/>
            <p:nvPr/>
          </p:nvSpPr>
          <p:spPr>
            <a:xfrm>
              <a:off x="5981330" y="5310994"/>
              <a:ext cx="6843" cy="24752"/>
            </a:xfrm>
            <a:custGeom>
              <a:avLst/>
              <a:gdLst>
                <a:gd name="connsiteX0" fmla="*/ 4345 w 6843"/>
                <a:gd name="connsiteY0" fmla="*/ 24752 h 24752"/>
                <a:gd name="connsiteX1" fmla="*/ 5658 w 6843"/>
                <a:gd name="connsiteY1" fmla="*/ 12192 h 24752"/>
                <a:gd name="connsiteX2" fmla="*/ 4345 w 6843"/>
                <a:gd name="connsiteY2" fmla="*/ 24752 h 2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43" h="24752">
                  <a:moveTo>
                    <a:pt x="4345" y="24752"/>
                  </a:moveTo>
                  <a:cubicBezTo>
                    <a:pt x="9617" y="18081"/>
                    <a:pt x="4768" y="16492"/>
                    <a:pt x="5658" y="12192"/>
                  </a:cubicBezTo>
                  <a:cubicBezTo>
                    <a:pt x="2501" y="12213"/>
                    <a:pt x="-4578" y="-22318"/>
                    <a:pt x="4345" y="2475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77" name="Bentuk Bebas: Bentuk 276">
              <a:extLst>
                <a:ext uri="{FF2B5EF4-FFF2-40B4-BE49-F238E27FC236}">
                  <a16:creationId xmlns:a16="http://schemas.microsoft.com/office/drawing/2014/main" id="{E3ACAC53-D922-3E49-A129-9859D5217E9C}"/>
                </a:ext>
              </a:extLst>
            </p:cNvPr>
            <p:cNvSpPr/>
            <p:nvPr/>
          </p:nvSpPr>
          <p:spPr>
            <a:xfrm>
              <a:off x="5986988" y="5320582"/>
              <a:ext cx="3091" cy="2603"/>
            </a:xfrm>
            <a:custGeom>
              <a:avLst/>
              <a:gdLst>
                <a:gd name="connsiteX0" fmla="*/ 1058 w 3091"/>
                <a:gd name="connsiteY0" fmla="*/ 22 h 2603"/>
                <a:gd name="connsiteX1" fmla="*/ 3092 w 3091"/>
                <a:gd name="connsiteY1" fmla="*/ 0 h 2603"/>
                <a:gd name="connsiteX2" fmla="*/ 1058 w 3091"/>
                <a:gd name="connsiteY2" fmla="*/ 22 h 2603"/>
                <a:gd name="connsiteX3" fmla="*/ 1058 w 3091"/>
                <a:gd name="connsiteY3" fmla="*/ 0 h 2603"/>
                <a:gd name="connsiteX4" fmla="*/ 1058 w 3091"/>
                <a:gd name="connsiteY4" fmla="*/ 22 h 2603"/>
                <a:gd name="connsiteX5" fmla="*/ 1058 w 3091"/>
                <a:gd name="connsiteY5" fmla="*/ 22 h 2603"/>
                <a:gd name="connsiteX6" fmla="*/ 0 w 3091"/>
                <a:gd name="connsiteY6" fmla="*/ 2603 h 2603"/>
                <a:gd name="connsiteX7" fmla="*/ 1058 w 3091"/>
                <a:gd name="connsiteY7" fmla="*/ 22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91" h="2603">
                  <a:moveTo>
                    <a:pt x="1058" y="22"/>
                  </a:moveTo>
                  <a:cubicBezTo>
                    <a:pt x="1356" y="38"/>
                    <a:pt x="2587" y="38"/>
                    <a:pt x="3092" y="0"/>
                  </a:cubicBezTo>
                  <a:cubicBezTo>
                    <a:pt x="1757" y="0"/>
                    <a:pt x="1231" y="0"/>
                    <a:pt x="1058" y="22"/>
                  </a:cubicBezTo>
                  <a:cubicBezTo>
                    <a:pt x="1058" y="0"/>
                    <a:pt x="1058" y="0"/>
                    <a:pt x="1058" y="0"/>
                  </a:cubicBezTo>
                  <a:cubicBezTo>
                    <a:pt x="1058" y="0"/>
                    <a:pt x="1058" y="0"/>
                    <a:pt x="1058" y="22"/>
                  </a:cubicBezTo>
                  <a:cubicBezTo>
                    <a:pt x="998" y="22"/>
                    <a:pt x="998" y="22"/>
                    <a:pt x="1058" y="22"/>
                  </a:cubicBezTo>
                  <a:cubicBezTo>
                    <a:pt x="423" y="1014"/>
                    <a:pt x="146" y="1839"/>
                    <a:pt x="0" y="2603"/>
                  </a:cubicBezTo>
                  <a:cubicBezTo>
                    <a:pt x="466" y="2603"/>
                    <a:pt x="824" y="1882"/>
                    <a:pt x="1058" y="2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78" name="Bentuk Bebas: Bentuk 277">
              <a:extLst>
                <a:ext uri="{FF2B5EF4-FFF2-40B4-BE49-F238E27FC236}">
                  <a16:creationId xmlns:a16="http://schemas.microsoft.com/office/drawing/2014/main" id="{F52F984A-1E45-EF58-578A-9BE4C9AA0828}"/>
                </a:ext>
              </a:extLst>
            </p:cNvPr>
            <p:cNvSpPr/>
            <p:nvPr/>
          </p:nvSpPr>
          <p:spPr>
            <a:xfrm>
              <a:off x="5283623" y="5182111"/>
              <a:ext cx="18707" cy="3375"/>
            </a:xfrm>
            <a:custGeom>
              <a:avLst/>
              <a:gdLst>
                <a:gd name="connsiteX0" fmla="*/ 18708 w 18707"/>
                <a:gd name="connsiteY0" fmla="*/ 2989 h 3375"/>
                <a:gd name="connsiteX1" fmla="*/ 0 w 18707"/>
                <a:gd name="connsiteY1" fmla="*/ 511 h 3375"/>
                <a:gd name="connsiteX2" fmla="*/ 18708 w 18707"/>
                <a:gd name="connsiteY2" fmla="*/ 2989 h 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07" h="3375">
                  <a:moveTo>
                    <a:pt x="18708" y="2989"/>
                  </a:moveTo>
                  <a:cubicBezTo>
                    <a:pt x="12926" y="-991"/>
                    <a:pt x="6845" y="-37"/>
                    <a:pt x="0" y="511"/>
                  </a:cubicBezTo>
                  <a:cubicBezTo>
                    <a:pt x="6422" y="7014"/>
                    <a:pt x="12861" y="-21"/>
                    <a:pt x="18708" y="298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79" name="Bentuk Bebas: Bentuk 278">
              <a:extLst>
                <a:ext uri="{FF2B5EF4-FFF2-40B4-BE49-F238E27FC236}">
                  <a16:creationId xmlns:a16="http://schemas.microsoft.com/office/drawing/2014/main" id="{99C4120E-8AEF-E3E4-F455-42A2795DFBE5}"/>
                </a:ext>
              </a:extLst>
            </p:cNvPr>
            <p:cNvSpPr/>
            <p:nvPr/>
          </p:nvSpPr>
          <p:spPr>
            <a:xfrm>
              <a:off x="6041566" y="5287235"/>
              <a:ext cx="15491" cy="4798"/>
            </a:xfrm>
            <a:custGeom>
              <a:avLst/>
              <a:gdLst>
                <a:gd name="connsiteX0" fmla="*/ 15492 w 15491"/>
                <a:gd name="connsiteY0" fmla="*/ 1756 h 4798"/>
                <a:gd name="connsiteX1" fmla="*/ 0 w 15491"/>
                <a:gd name="connsiteY1" fmla="*/ 3768 h 4798"/>
                <a:gd name="connsiteX2" fmla="*/ 15492 w 15491"/>
                <a:gd name="connsiteY2" fmla="*/ 1756 h 4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1" h="4798">
                  <a:moveTo>
                    <a:pt x="15492" y="1756"/>
                  </a:moveTo>
                  <a:cubicBezTo>
                    <a:pt x="9047" y="85"/>
                    <a:pt x="4665" y="-1927"/>
                    <a:pt x="0" y="3768"/>
                  </a:cubicBezTo>
                  <a:cubicBezTo>
                    <a:pt x="5213" y="5590"/>
                    <a:pt x="9411" y="5042"/>
                    <a:pt x="15492" y="175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80" name="Bentuk Bebas: Bentuk 279">
              <a:extLst>
                <a:ext uri="{FF2B5EF4-FFF2-40B4-BE49-F238E27FC236}">
                  <a16:creationId xmlns:a16="http://schemas.microsoft.com/office/drawing/2014/main" id="{CFC002B1-4887-67CA-BCF8-88A62E8BBDB6}"/>
                </a:ext>
              </a:extLst>
            </p:cNvPr>
            <p:cNvSpPr/>
            <p:nvPr/>
          </p:nvSpPr>
          <p:spPr>
            <a:xfrm>
              <a:off x="5870188" y="5201867"/>
              <a:ext cx="22196" cy="6429"/>
            </a:xfrm>
            <a:custGeom>
              <a:avLst/>
              <a:gdLst>
                <a:gd name="connsiteX0" fmla="*/ 22197 w 22196"/>
                <a:gd name="connsiteY0" fmla="*/ 6430 h 6429"/>
                <a:gd name="connsiteX1" fmla="*/ 983 w 22196"/>
                <a:gd name="connsiteY1" fmla="*/ 4379 h 6429"/>
                <a:gd name="connsiteX2" fmla="*/ 22197 w 22196"/>
                <a:gd name="connsiteY2" fmla="*/ 6430 h 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96" h="6429">
                  <a:moveTo>
                    <a:pt x="22197" y="6430"/>
                  </a:moveTo>
                  <a:cubicBezTo>
                    <a:pt x="4291" y="-1386"/>
                    <a:pt x="-2787" y="-2085"/>
                    <a:pt x="983" y="4379"/>
                  </a:cubicBezTo>
                  <a:cubicBezTo>
                    <a:pt x="2746" y="1261"/>
                    <a:pt x="19354" y="5584"/>
                    <a:pt x="22197" y="643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81" name="Bentuk Bebas: Bentuk 280">
              <a:extLst>
                <a:ext uri="{FF2B5EF4-FFF2-40B4-BE49-F238E27FC236}">
                  <a16:creationId xmlns:a16="http://schemas.microsoft.com/office/drawing/2014/main" id="{FC03C9B4-4810-75E9-5FE6-B9CDEE1F027D}"/>
                </a:ext>
              </a:extLst>
            </p:cNvPr>
            <p:cNvSpPr/>
            <p:nvPr/>
          </p:nvSpPr>
          <p:spPr>
            <a:xfrm>
              <a:off x="6009552" y="5320176"/>
              <a:ext cx="8642" cy="3052"/>
            </a:xfrm>
            <a:custGeom>
              <a:avLst/>
              <a:gdLst>
                <a:gd name="connsiteX0" fmla="*/ 0 w 8642"/>
                <a:gd name="connsiteY0" fmla="*/ 3053 h 3052"/>
                <a:gd name="connsiteX1" fmla="*/ 0 w 8642"/>
                <a:gd name="connsiteY1" fmla="*/ 3053 h 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42" h="3052">
                  <a:moveTo>
                    <a:pt x="0" y="3053"/>
                  </a:moveTo>
                  <a:cubicBezTo>
                    <a:pt x="17905" y="1333"/>
                    <a:pt x="2902" y="-2859"/>
                    <a:pt x="0" y="305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82" name="Bentuk Bebas: Bentuk 281">
              <a:extLst>
                <a:ext uri="{FF2B5EF4-FFF2-40B4-BE49-F238E27FC236}">
                  <a16:creationId xmlns:a16="http://schemas.microsoft.com/office/drawing/2014/main" id="{854CF2CF-C832-FA93-C268-5C9DD1DE7A75}"/>
                </a:ext>
              </a:extLst>
            </p:cNvPr>
            <p:cNvSpPr/>
            <p:nvPr/>
          </p:nvSpPr>
          <p:spPr>
            <a:xfrm>
              <a:off x="6137975" y="5714369"/>
              <a:ext cx="11184" cy="5557"/>
            </a:xfrm>
            <a:custGeom>
              <a:avLst/>
              <a:gdLst>
                <a:gd name="connsiteX0" fmla="*/ 0 w 11184"/>
                <a:gd name="connsiteY0" fmla="*/ 4426 h 5557"/>
                <a:gd name="connsiteX1" fmla="*/ 11185 w 11184"/>
                <a:gd name="connsiteY1" fmla="*/ 0 h 5557"/>
                <a:gd name="connsiteX2" fmla="*/ 0 w 11184"/>
                <a:gd name="connsiteY2" fmla="*/ 4426 h 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84" h="5557">
                  <a:moveTo>
                    <a:pt x="0" y="4426"/>
                  </a:moveTo>
                  <a:cubicBezTo>
                    <a:pt x="4746" y="6801"/>
                    <a:pt x="8413" y="5488"/>
                    <a:pt x="11185" y="0"/>
                  </a:cubicBezTo>
                  <a:cubicBezTo>
                    <a:pt x="7545" y="1312"/>
                    <a:pt x="3027" y="-1312"/>
                    <a:pt x="0" y="442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83" name="Bentuk Bebas: Bentuk 282">
              <a:extLst>
                <a:ext uri="{FF2B5EF4-FFF2-40B4-BE49-F238E27FC236}">
                  <a16:creationId xmlns:a16="http://schemas.microsoft.com/office/drawing/2014/main" id="{E844894E-884C-8673-11FF-18CB82F52223}"/>
                </a:ext>
              </a:extLst>
            </p:cNvPr>
            <p:cNvSpPr/>
            <p:nvPr/>
          </p:nvSpPr>
          <p:spPr>
            <a:xfrm>
              <a:off x="6128526" y="5792454"/>
              <a:ext cx="8532" cy="6487"/>
            </a:xfrm>
            <a:custGeom>
              <a:avLst/>
              <a:gdLst>
                <a:gd name="connsiteX0" fmla="*/ 0 w 8532"/>
                <a:gd name="connsiteY0" fmla="*/ 6488 h 6487"/>
                <a:gd name="connsiteX1" fmla="*/ 0 w 8532"/>
                <a:gd name="connsiteY1" fmla="*/ 6488 h 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32" h="6487">
                  <a:moveTo>
                    <a:pt x="0" y="6488"/>
                  </a:moveTo>
                  <a:cubicBezTo>
                    <a:pt x="18985" y="-5590"/>
                    <a:pt x="423" y="2078"/>
                    <a:pt x="0" y="648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84" name="Bentuk Bebas: Bentuk 283">
              <a:extLst>
                <a:ext uri="{FF2B5EF4-FFF2-40B4-BE49-F238E27FC236}">
                  <a16:creationId xmlns:a16="http://schemas.microsoft.com/office/drawing/2014/main" id="{1FFECF62-CB7E-1F4E-FA96-E042D71F744F}"/>
                </a:ext>
              </a:extLst>
            </p:cNvPr>
            <p:cNvSpPr/>
            <p:nvPr/>
          </p:nvSpPr>
          <p:spPr>
            <a:xfrm>
              <a:off x="6192236" y="5566669"/>
              <a:ext cx="8234" cy="6691"/>
            </a:xfrm>
            <a:custGeom>
              <a:avLst/>
              <a:gdLst>
                <a:gd name="connsiteX0" fmla="*/ 2563 w 8234"/>
                <a:gd name="connsiteY0" fmla="*/ 0 h 6691"/>
                <a:gd name="connsiteX1" fmla="*/ 2563 w 8234"/>
                <a:gd name="connsiteY1" fmla="*/ 0 h 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34" h="6691">
                  <a:moveTo>
                    <a:pt x="2563" y="0"/>
                  </a:moveTo>
                  <a:cubicBezTo>
                    <a:pt x="-8221" y="8601"/>
                    <a:pt x="19600" y="9236"/>
                    <a:pt x="256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85" name="Bentuk Bebas: Bentuk 284">
              <a:extLst>
                <a:ext uri="{FF2B5EF4-FFF2-40B4-BE49-F238E27FC236}">
                  <a16:creationId xmlns:a16="http://schemas.microsoft.com/office/drawing/2014/main" id="{4B953BAA-93CB-E588-3BF4-59E6F455C216}"/>
                </a:ext>
              </a:extLst>
            </p:cNvPr>
            <p:cNvSpPr/>
            <p:nvPr/>
          </p:nvSpPr>
          <p:spPr>
            <a:xfrm>
              <a:off x="6154953" y="5709527"/>
              <a:ext cx="6454" cy="9842"/>
            </a:xfrm>
            <a:custGeom>
              <a:avLst/>
              <a:gdLst>
                <a:gd name="connsiteX0" fmla="*/ 6454 w 6454"/>
                <a:gd name="connsiteY0" fmla="*/ 2066 h 9842"/>
                <a:gd name="connsiteX1" fmla="*/ 6454 w 6454"/>
                <a:gd name="connsiteY1" fmla="*/ 2066 h 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4" h="9842">
                  <a:moveTo>
                    <a:pt x="6454" y="2066"/>
                  </a:moveTo>
                  <a:cubicBezTo>
                    <a:pt x="38" y="-8125"/>
                    <a:pt x="-4096" y="23846"/>
                    <a:pt x="6454" y="206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86" name="Bentuk Bebas: Bentuk 285">
              <a:extLst>
                <a:ext uri="{FF2B5EF4-FFF2-40B4-BE49-F238E27FC236}">
                  <a16:creationId xmlns:a16="http://schemas.microsoft.com/office/drawing/2014/main" id="{F85750E1-1B21-B6DA-7B5F-6264566A7CC8}"/>
                </a:ext>
              </a:extLst>
            </p:cNvPr>
            <p:cNvSpPr/>
            <p:nvPr/>
          </p:nvSpPr>
          <p:spPr>
            <a:xfrm>
              <a:off x="5994316" y="5268339"/>
              <a:ext cx="6953" cy="5650"/>
            </a:xfrm>
            <a:custGeom>
              <a:avLst/>
              <a:gdLst>
                <a:gd name="connsiteX0" fmla="*/ 6954 w 6953"/>
                <a:gd name="connsiteY0" fmla="*/ 0 h 5650"/>
                <a:gd name="connsiteX1" fmla="*/ 0 w 6953"/>
                <a:gd name="connsiteY1" fmla="*/ 4127 h 5650"/>
                <a:gd name="connsiteX2" fmla="*/ 6954 w 6953"/>
                <a:gd name="connsiteY2" fmla="*/ 0 h 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3" h="5650">
                  <a:moveTo>
                    <a:pt x="6954" y="0"/>
                  </a:moveTo>
                  <a:cubicBezTo>
                    <a:pt x="4621" y="1356"/>
                    <a:pt x="2311" y="2755"/>
                    <a:pt x="0" y="4127"/>
                  </a:cubicBezTo>
                  <a:cubicBezTo>
                    <a:pt x="3840" y="7501"/>
                    <a:pt x="5766" y="4892"/>
                    <a:pt x="6954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87" name="Bentuk Bebas: Bentuk 286">
              <a:extLst>
                <a:ext uri="{FF2B5EF4-FFF2-40B4-BE49-F238E27FC236}">
                  <a16:creationId xmlns:a16="http://schemas.microsoft.com/office/drawing/2014/main" id="{0A696F4B-1247-0483-B215-8A37ED00D4CC}"/>
                </a:ext>
              </a:extLst>
            </p:cNvPr>
            <p:cNvSpPr/>
            <p:nvPr/>
          </p:nvSpPr>
          <p:spPr>
            <a:xfrm>
              <a:off x="6178212" y="5678968"/>
              <a:ext cx="9073" cy="7671"/>
            </a:xfrm>
            <a:custGeom>
              <a:avLst/>
              <a:gdLst>
                <a:gd name="connsiteX0" fmla="*/ 1904 w 9073"/>
                <a:gd name="connsiteY0" fmla="*/ 5193 h 7671"/>
                <a:gd name="connsiteX1" fmla="*/ 0 w 9073"/>
                <a:gd name="connsiteY1" fmla="*/ 7672 h 7671"/>
                <a:gd name="connsiteX2" fmla="*/ 1882 w 9073"/>
                <a:gd name="connsiteY2" fmla="*/ 5231 h 7671"/>
                <a:gd name="connsiteX3" fmla="*/ 1904 w 9073"/>
                <a:gd name="connsiteY3" fmla="*/ 5193 h 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73" h="7671">
                  <a:moveTo>
                    <a:pt x="1904" y="5193"/>
                  </a:moveTo>
                  <a:cubicBezTo>
                    <a:pt x="2115" y="4873"/>
                    <a:pt x="656" y="6695"/>
                    <a:pt x="0" y="7672"/>
                  </a:cubicBezTo>
                  <a:cubicBezTo>
                    <a:pt x="1209" y="6126"/>
                    <a:pt x="1714" y="5464"/>
                    <a:pt x="1882" y="5231"/>
                  </a:cubicBezTo>
                  <a:cubicBezTo>
                    <a:pt x="9937" y="3561"/>
                    <a:pt x="12882" y="-5632"/>
                    <a:pt x="1904" y="519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88" name="Bentuk Bebas: Bentuk 287">
              <a:extLst>
                <a:ext uri="{FF2B5EF4-FFF2-40B4-BE49-F238E27FC236}">
                  <a16:creationId xmlns:a16="http://schemas.microsoft.com/office/drawing/2014/main" id="{47B98646-1DBE-03C5-59A4-8F9FD83FEE98}"/>
                </a:ext>
              </a:extLst>
            </p:cNvPr>
            <p:cNvSpPr/>
            <p:nvPr/>
          </p:nvSpPr>
          <p:spPr>
            <a:xfrm>
              <a:off x="6117911" y="5868542"/>
              <a:ext cx="1698" cy="6853"/>
            </a:xfrm>
            <a:custGeom>
              <a:avLst/>
              <a:gdLst>
                <a:gd name="connsiteX0" fmla="*/ 0 w 1698"/>
                <a:gd name="connsiteY0" fmla="*/ 6854 h 6853"/>
                <a:gd name="connsiteX1" fmla="*/ 0 w 1698"/>
                <a:gd name="connsiteY1" fmla="*/ 6854 h 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" h="6853">
                  <a:moveTo>
                    <a:pt x="0" y="6854"/>
                  </a:moveTo>
                  <a:cubicBezTo>
                    <a:pt x="2349" y="-2274"/>
                    <a:pt x="2180" y="-2295"/>
                    <a:pt x="0" y="685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89" name="Bentuk Bebas: Bentuk 288">
              <a:extLst>
                <a:ext uri="{FF2B5EF4-FFF2-40B4-BE49-F238E27FC236}">
                  <a16:creationId xmlns:a16="http://schemas.microsoft.com/office/drawing/2014/main" id="{5E147714-E1A2-8D29-D259-D8814DDE0CDE}"/>
                </a:ext>
              </a:extLst>
            </p:cNvPr>
            <p:cNvSpPr/>
            <p:nvPr/>
          </p:nvSpPr>
          <p:spPr>
            <a:xfrm>
              <a:off x="6004197" y="5346956"/>
              <a:ext cx="8702" cy="2691"/>
            </a:xfrm>
            <a:custGeom>
              <a:avLst/>
              <a:gdLst>
                <a:gd name="connsiteX0" fmla="*/ 8702 w 8702"/>
                <a:gd name="connsiteY0" fmla="*/ 0 h 2691"/>
                <a:gd name="connsiteX1" fmla="*/ 8702 w 8702"/>
                <a:gd name="connsiteY1" fmla="*/ 0 h 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02" h="2691">
                  <a:moveTo>
                    <a:pt x="8702" y="0"/>
                  </a:moveTo>
                  <a:cubicBezTo>
                    <a:pt x="-8584" y="531"/>
                    <a:pt x="4510" y="5781"/>
                    <a:pt x="870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90" name="Bentuk Bebas: Bentuk 289">
              <a:extLst>
                <a:ext uri="{FF2B5EF4-FFF2-40B4-BE49-F238E27FC236}">
                  <a16:creationId xmlns:a16="http://schemas.microsoft.com/office/drawing/2014/main" id="{BE77F8DA-32D4-6DDA-763E-F4BB53911897}"/>
                </a:ext>
              </a:extLst>
            </p:cNvPr>
            <p:cNvSpPr/>
            <p:nvPr/>
          </p:nvSpPr>
          <p:spPr>
            <a:xfrm>
              <a:off x="6131507" y="5723328"/>
              <a:ext cx="4828" cy="7864"/>
            </a:xfrm>
            <a:custGeom>
              <a:avLst/>
              <a:gdLst>
                <a:gd name="connsiteX0" fmla="*/ 1255 w 4828"/>
                <a:gd name="connsiteY0" fmla="*/ 7865 h 7864"/>
                <a:gd name="connsiteX1" fmla="*/ 1255 w 4828"/>
                <a:gd name="connsiteY1" fmla="*/ 7865 h 7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28" h="7864">
                  <a:moveTo>
                    <a:pt x="1255" y="7865"/>
                  </a:moveTo>
                  <a:cubicBezTo>
                    <a:pt x="11615" y="-5781"/>
                    <a:pt x="-4424" y="1085"/>
                    <a:pt x="1255" y="786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91" name="Bentuk Bebas: Bentuk 290">
              <a:extLst>
                <a:ext uri="{FF2B5EF4-FFF2-40B4-BE49-F238E27FC236}">
                  <a16:creationId xmlns:a16="http://schemas.microsoft.com/office/drawing/2014/main" id="{8E83BEF4-DC56-898C-5358-24427D0EE7F5}"/>
                </a:ext>
              </a:extLst>
            </p:cNvPr>
            <p:cNvSpPr/>
            <p:nvPr/>
          </p:nvSpPr>
          <p:spPr>
            <a:xfrm>
              <a:off x="6142700" y="5726015"/>
              <a:ext cx="5496" cy="6002"/>
            </a:xfrm>
            <a:custGeom>
              <a:avLst/>
              <a:gdLst>
                <a:gd name="connsiteX0" fmla="*/ 0 w 5496"/>
                <a:gd name="connsiteY0" fmla="*/ 6002 h 6002"/>
                <a:gd name="connsiteX1" fmla="*/ 0 w 5496"/>
                <a:gd name="connsiteY1" fmla="*/ 6002 h 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96" h="6002">
                  <a:moveTo>
                    <a:pt x="0" y="6002"/>
                  </a:moveTo>
                  <a:cubicBezTo>
                    <a:pt x="11461" y="-2876"/>
                    <a:pt x="1714" y="-1075"/>
                    <a:pt x="0" y="600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92" name="Bentuk Bebas: Bentuk 291">
              <a:extLst>
                <a:ext uri="{FF2B5EF4-FFF2-40B4-BE49-F238E27FC236}">
                  <a16:creationId xmlns:a16="http://schemas.microsoft.com/office/drawing/2014/main" id="{DD14BA71-6390-B25D-7959-CA86A317BD1A}"/>
                </a:ext>
              </a:extLst>
            </p:cNvPr>
            <p:cNvSpPr/>
            <p:nvPr/>
          </p:nvSpPr>
          <p:spPr>
            <a:xfrm>
              <a:off x="5981547" y="5266488"/>
              <a:ext cx="6709" cy="4121"/>
            </a:xfrm>
            <a:custGeom>
              <a:avLst/>
              <a:gdLst>
                <a:gd name="connsiteX0" fmla="*/ 6710 w 6709"/>
                <a:gd name="connsiteY0" fmla="*/ 771 h 4121"/>
                <a:gd name="connsiteX1" fmla="*/ 6710 w 6709"/>
                <a:gd name="connsiteY1" fmla="*/ 771 h 4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09" h="4121">
                  <a:moveTo>
                    <a:pt x="6710" y="771"/>
                  </a:moveTo>
                  <a:cubicBezTo>
                    <a:pt x="-873" y="-3215"/>
                    <a:pt x="-3504" y="10007"/>
                    <a:pt x="6710" y="77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93" name="Bentuk Bebas: Bentuk 292">
              <a:extLst>
                <a:ext uri="{FF2B5EF4-FFF2-40B4-BE49-F238E27FC236}">
                  <a16:creationId xmlns:a16="http://schemas.microsoft.com/office/drawing/2014/main" id="{BC03A6CF-B2C4-2C3B-4428-C6AC4E261F71}"/>
                </a:ext>
              </a:extLst>
            </p:cNvPr>
            <p:cNvSpPr/>
            <p:nvPr/>
          </p:nvSpPr>
          <p:spPr>
            <a:xfrm>
              <a:off x="5996203" y="5278473"/>
              <a:ext cx="7690" cy="3457"/>
            </a:xfrm>
            <a:custGeom>
              <a:avLst/>
              <a:gdLst>
                <a:gd name="connsiteX0" fmla="*/ 0 w 7690"/>
                <a:gd name="connsiteY0" fmla="*/ 2214 h 3457"/>
                <a:gd name="connsiteX1" fmla="*/ 0 w 7690"/>
                <a:gd name="connsiteY1" fmla="*/ 2214 h 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90" h="3457">
                  <a:moveTo>
                    <a:pt x="0" y="2214"/>
                  </a:moveTo>
                  <a:cubicBezTo>
                    <a:pt x="1020" y="7150"/>
                    <a:pt x="16783" y="-4668"/>
                    <a:pt x="0" y="221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94" name="Bentuk Bebas: Bentuk 293">
              <a:extLst>
                <a:ext uri="{FF2B5EF4-FFF2-40B4-BE49-F238E27FC236}">
                  <a16:creationId xmlns:a16="http://schemas.microsoft.com/office/drawing/2014/main" id="{6421A44A-62EB-FA32-FF08-1E2813BD9D37}"/>
                </a:ext>
              </a:extLst>
            </p:cNvPr>
            <p:cNvSpPr/>
            <p:nvPr/>
          </p:nvSpPr>
          <p:spPr>
            <a:xfrm>
              <a:off x="6138078" y="5333929"/>
              <a:ext cx="7458" cy="6372"/>
            </a:xfrm>
            <a:custGeom>
              <a:avLst/>
              <a:gdLst>
                <a:gd name="connsiteX0" fmla="*/ 7458 w 7458"/>
                <a:gd name="connsiteY0" fmla="*/ 0 h 6372"/>
                <a:gd name="connsiteX1" fmla="*/ 0 w 7458"/>
                <a:gd name="connsiteY1" fmla="*/ 6373 h 6372"/>
                <a:gd name="connsiteX2" fmla="*/ 7458 w 7458"/>
                <a:gd name="connsiteY2" fmla="*/ 0 h 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8" h="6372">
                  <a:moveTo>
                    <a:pt x="7458" y="0"/>
                  </a:moveTo>
                  <a:cubicBezTo>
                    <a:pt x="4280" y="2712"/>
                    <a:pt x="2143" y="4529"/>
                    <a:pt x="0" y="6373"/>
                  </a:cubicBezTo>
                  <a:cubicBezTo>
                    <a:pt x="2924" y="6139"/>
                    <a:pt x="6211" y="6714"/>
                    <a:pt x="7458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95" name="Bentuk Bebas: Bentuk 294">
              <a:extLst>
                <a:ext uri="{FF2B5EF4-FFF2-40B4-BE49-F238E27FC236}">
                  <a16:creationId xmlns:a16="http://schemas.microsoft.com/office/drawing/2014/main" id="{D6489A0B-8EE8-F9D4-1C6E-2855D17EB4E0}"/>
                </a:ext>
              </a:extLst>
            </p:cNvPr>
            <p:cNvSpPr/>
            <p:nvPr/>
          </p:nvSpPr>
          <p:spPr>
            <a:xfrm>
              <a:off x="6208694" y="5305335"/>
              <a:ext cx="2973" cy="7339"/>
            </a:xfrm>
            <a:custGeom>
              <a:avLst/>
              <a:gdLst>
                <a:gd name="connsiteX0" fmla="*/ 2974 w 2973"/>
                <a:gd name="connsiteY0" fmla="*/ 34 h 7339"/>
                <a:gd name="connsiteX1" fmla="*/ 2974 w 2973"/>
                <a:gd name="connsiteY1" fmla="*/ 34 h 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3" h="7339">
                  <a:moveTo>
                    <a:pt x="2974" y="34"/>
                  </a:moveTo>
                  <a:cubicBezTo>
                    <a:pt x="-1707" y="-877"/>
                    <a:pt x="-205" y="16917"/>
                    <a:pt x="2974" y="3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96" name="Bentuk Bebas: Bentuk 295">
              <a:extLst>
                <a:ext uri="{FF2B5EF4-FFF2-40B4-BE49-F238E27FC236}">
                  <a16:creationId xmlns:a16="http://schemas.microsoft.com/office/drawing/2014/main" id="{7AE8CE2E-CCEA-BB70-784E-823958A55962}"/>
                </a:ext>
              </a:extLst>
            </p:cNvPr>
            <p:cNvSpPr/>
            <p:nvPr/>
          </p:nvSpPr>
          <p:spPr>
            <a:xfrm>
              <a:off x="6037774" y="5311981"/>
              <a:ext cx="6677" cy="3148"/>
            </a:xfrm>
            <a:custGeom>
              <a:avLst/>
              <a:gdLst>
                <a:gd name="connsiteX0" fmla="*/ 6677 w 6677"/>
                <a:gd name="connsiteY0" fmla="*/ 0 h 3148"/>
                <a:gd name="connsiteX1" fmla="*/ 0 w 6677"/>
                <a:gd name="connsiteY1" fmla="*/ 0 h 3148"/>
                <a:gd name="connsiteX2" fmla="*/ 6677 w 6677"/>
                <a:gd name="connsiteY2" fmla="*/ 0 h 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7" h="3148">
                  <a:moveTo>
                    <a:pt x="6677" y="0"/>
                  </a:moveTo>
                  <a:cubicBezTo>
                    <a:pt x="4453" y="0"/>
                    <a:pt x="2712" y="0"/>
                    <a:pt x="0" y="0"/>
                  </a:cubicBezTo>
                  <a:cubicBezTo>
                    <a:pt x="2821" y="3872"/>
                    <a:pt x="4600" y="4512"/>
                    <a:pt x="667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97" name="Bentuk Bebas: Bentuk 296">
              <a:extLst>
                <a:ext uri="{FF2B5EF4-FFF2-40B4-BE49-F238E27FC236}">
                  <a16:creationId xmlns:a16="http://schemas.microsoft.com/office/drawing/2014/main" id="{D3C234FD-318C-D103-FFCE-6DBEA08C6F6E}"/>
                </a:ext>
              </a:extLst>
            </p:cNvPr>
            <p:cNvSpPr/>
            <p:nvPr/>
          </p:nvSpPr>
          <p:spPr>
            <a:xfrm>
              <a:off x="6150558" y="5332552"/>
              <a:ext cx="2618" cy="5445"/>
            </a:xfrm>
            <a:custGeom>
              <a:avLst/>
              <a:gdLst>
                <a:gd name="connsiteX0" fmla="*/ 2611 w 2618"/>
                <a:gd name="connsiteY0" fmla="*/ 0 h 5445"/>
                <a:gd name="connsiteX1" fmla="*/ 2611 w 2618"/>
                <a:gd name="connsiteY1" fmla="*/ 0 h 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8" h="5445">
                  <a:moveTo>
                    <a:pt x="2611" y="0"/>
                  </a:moveTo>
                  <a:cubicBezTo>
                    <a:pt x="-3389" y="8640"/>
                    <a:pt x="2865" y="5738"/>
                    <a:pt x="2611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98" name="Bentuk Bebas: Bentuk 297">
              <a:extLst>
                <a:ext uri="{FF2B5EF4-FFF2-40B4-BE49-F238E27FC236}">
                  <a16:creationId xmlns:a16="http://schemas.microsoft.com/office/drawing/2014/main" id="{46AAAE19-0B71-3CB2-F82E-4252CFC12D41}"/>
                </a:ext>
              </a:extLst>
            </p:cNvPr>
            <p:cNvSpPr/>
            <p:nvPr/>
          </p:nvSpPr>
          <p:spPr>
            <a:xfrm>
              <a:off x="6082544" y="5347623"/>
              <a:ext cx="6889" cy="1894"/>
            </a:xfrm>
            <a:custGeom>
              <a:avLst/>
              <a:gdLst>
                <a:gd name="connsiteX0" fmla="*/ 6890 w 6889"/>
                <a:gd name="connsiteY0" fmla="*/ 1703 h 1894"/>
                <a:gd name="connsiteX1" fmla="*/ 6890 w 6889"/>
                <a:gd name="connsiteY1" fmla="*/ 1703 h 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89" h="1894">
                  <a:moveTo>
                    <a:pt x="6890" y="1703"/>
                  </a:moveTo>
                  <a:cubicBezTo>
                    <a:pt x="-5402" y="-2701"/>
                    <a:pt x="1422" y="2978"/>
                    <a:pt x="6890" y="170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299" name="Bentuk Bebas: Bentuk 298">
              <a:extLst>
                <a:ext uri="{FF2B5EF4-FFF2-40B4-BE49-F238E27FC236}">
                  <a16:creationId xmlns:a16="http://schemas.microsoft.com/office/drawing/2014/main" id="{CCA4A7B2-C18B-D154-82FE-7635ADFD237F}"/>
                </a:ext>
              </a:extLst>
            </p:cNvPr>
            <p:cNvSpPr/>
            <p:nvPr/>
          </p:nvSpPr>
          <p:spPr>
            <a:xfrm>
              <a:off x="6216891" y="5340456"/>
              <a:ext cx="3965" cy="6500"/>
            </a:xfrm>
            <a:custGeom>
              <a:avLst/>
              <a:gdLst>
                <a:gd name="connsiteX0" fmla="*/ 3250 w 3965"/>
                <a:gd name="connsiteY0" fmla="*/ 6500 h 6500"/>
                <a:gd name="connsiteX1" fmla="*/ 3250 w 3965"/>
                <a:gd name="connsiteY1" fmla="*/ 6500 h 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65" h="6500">
                  <a:moveTo>
                    <a:pt x="3250" y="6500"/>
                  </a:moveTo>
                  <a:cubicBezTo>
                    <a:pt x="7004" y="1332"/>
                    <a:pt x="-5667" y="-5089"/>
                    <a:pt x="3250" y="650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00" name="Bentuk Bebas: Bentuk 299">
              <a:extLst>
                <a:ext uri="{FF2B5EF4-FFF2-40B4-BE49-F238E27FC236}">
                  <a16:creationId xmlns:a16="http://schemas.microsoft.com/office/drawing/2014/main" id="{D62C6570-F3AF-4EF7-C403-726AA658F8DA}"/>
                </a:ext>
              </a:extLst>
            </p:cNvPr>
            <p:cNvSpPr/>
            <p:nvPr/>
          </p:nvSpPr>
          <p:spPr>
            <a:xfrm>
              <a:off x="6102232" y="5324109"/>
              <a:ext cx="9153" cy="773"/>
            </a:xfrm>
            <a:custGeom>
              <a:avLst/>
              <a:gdLst>
                <a:gd name="connsiteX0" fmla="*/ 9154 w 9153"/>
                <a:gd name="connsiteY0" fmla="*/ 774 h 773"/>
                <a:gd name="connsiteX1" fmla="*/ 9154 w 9153"/>
                <a:gd name="connsiteY1" fmla="*/ 774 h 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53" h="773">
                  <a:moveTo>
                    <a:pt x="9154" y="774"/>
                  </a:moveTo>
                  <a:cubicBezTo>
                    <a:pt x="9154" y="-967"/>
                    <a:pt x="-11442" y="774"/>
                    <a:pt x="9154" y="77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01" name="Bentuk Bebas: Bentuk 300">
              <a:extLst>
                <a:ext uri="{FF2B5EF4-FFF2-40B4-BE49-F238E27FC236}">
                  <a16:creationId xmlns:a16="http://schemas.microsoft.com/office/drawing/2014/main" id="{7723587A-5406-4BBD-914C-5D6CD180B627}"/>
                </a:ext>
              </a:extLst>
            </p:cNvPr>
            <p:cNvSpPr/>
            <p:nvPr/>
          </p:nvSpPr>
          <p:spPr>
            <a:xfrm>
              <a:off x="6040861" y="5301850"/>
              <a:ext cx="5900" cy="2892"/>
            </a:xfrm>
            <a:custGeom>
              <a:avLst/>
              <a:gdLst>
                <a:gd name="connsiteX0" fmla="*/ 11 w 5900"/>
                <a:gd name="connsiteY0" fmla="*/ 0 h 2892"/>
                <a:gd name="connsiteX1" fmla="*/ 11 w 5900"/>
                <a:gd name="connsiteY1" fmla="*/ 0 h 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0" h="2892">
                  <a:moveTo>
                    <a:pt x="11" y="0"/>
                  </a:moveTo>
                  <a:cubicBezTo>
                    <a:pt x="-440" y="4789"/>
                    <a:pt x="13484" y="2798"/>
                    <a:pt x="11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02" name="Bentuk Bebas: Bentuk 301">
              <a:extLst>
                <a:ext uri="{FF2B5EF4-FFF2-40B4-BE49-F238E27FC236}">
                  <a16:creationId xmlns:a16="http://schemas.microsoft.com/office/drawing/2014/main" id="{76BC52A9-8FB7-2062-D22E-AAC40EF13202}"/>
                </a:ext>
              </a:extLst>
            </p:cNvPr>
            <p:cNvSpPr/>
            <p:nvPr/>
          </p:nvSpPr>
          <p:spPr>
            <a:xfrm>
              <a:off x="5976183" y="5280645"/>
              <a:ext cx="7458" cy="2010"/>
            </a:xfrm>
            <a:custGeom>
              <a:avLst/>
              <a:gdLst>
                <a:gd name="connsiteX0" fmla="*/ 0 w 7458"/>
                <a:gd name="connsiteY0" fmla="*/ 406 h 2010"/>
                <a:gd name="connsiteX1" fmla="*/ 0 w 7458"/>
                <a:gd name="connsiteY1" fmla="*/ 406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58" h="2010">
                  <a:moveTo>
                    <a:pt x="0" y="406"/>
                  </a:moveTo>
                  <a:cubicBezTo>
                    <a:pt x="505" y="4875"/>
                    <a:pt x="16527" y="-1628"/>
                    <a:pt x="0" y="40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03" name="Bentuk Bebas: Bentuk 302">
              <a:extLst>
                <a:ext uri="{FF2B5EF4-FFF2-40B4-BE49-F238E27FC236}">
                  <a16:creationId xmlns:a16="http://schemas.microsoft.com/office/drawing/2014/main" id="{271F7A22-8079-3F92-D7C7-2773CA56113F}"/>
                </a:ext>
              </a:extLst>
            </p:cNvPr>
            <p:cNvSpPr/>
            <p:nvPr/>
          </p:nvSpPr>
          <p:spPr>
            <a:xfrm>
              <a:off x="5988390" y="5280737"/>
              <a:ext cx="4401" cy="2563"/>
            </a:xfrm>
            <a:custGeom>
              <a:avLst/>
              <a:gdLst>
                <a:gd name="connsiteX0" fmla="*/ 4401 w 4401"/>
                <a:gd name="connsiteY0" fmla="*/ 1708 h 2563"/>
                <a:gd name="connsiteX1" fmla="*/ 4401 w 4401"/>
                <a:gd name="connsiteY1" fmla="*/ 1708 h 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01" h="2563">
                  <a:moveTo>
                    <a:pt x="4401" y="1708"/>
                  </a:moveTo>
                  <a:cubicBezTo>
                    <a:pt x="2877" y="-3504"/>
                    <a:pt x="-4690" y="5206"/>
                    <a:pt x="4401" y="170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04" name="Bentuk Bebas: Bentuk 303">
              <a:extLst>
                <a:ext uri="{FF2B5EF4-FFF2-40B4-BE49-F238E27FC236}">
                  <a16:creationId xmlns:a16="http://schemas.microsoft.com/office/drawing/2014/main" id="{161FD73B-81DC-5FA9-B383-37899DD0ED49}"/>
                </a:ext>
              </a:extLst>
            </p:cNvPr>
            <p:cNvSpPr/>
            <p:nvPr/>
          </p:nvSpPr>
          <p:spPr>
            <a:xfrm>
              <a:off x="6232557" y="5311959"/>
              <a:ext cx="7053" cy="780"/>
            </a:xfrm>
            <a:custGeom>
              <a:avLst/>
              <a:gdLst>
                <a:gd name="connsiteX0" fmla="*/ 0 w 7053"/>
                <a:gd name="connsiteY0" fmla="*/ 0 h 780"/>
                <a:gd name="connsiteX1" fmla="*/ 0 w 7053"/>
                <a:gd name="connsiteY1" fmla="*/ 0 h 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53" h="780">
                  <a:moveTo>
                    <a:pt x="0" y="0"/>
                  </a:moveTo>
                  <a:cubicBezTo>
                    <a:pt x="0" y="1757"/>
                    <a:pt x="15871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05" name="Bentuk Bebas: Bentuk 304">
              <a:extLst>
                <a:ext uri="{FF2B5EF4-FFF2-40B4-BE49-F238E27FC236}">
                  <a16:creationId xmlns:a16="http://schemas.microsoft.com/office/drawing/2014/main" id="{C8E8F148-B402-5A25-1CD0-1FD5921F8C18}"/>
                </a:ext>
              </a:extLst>
            </p:cNvPr>
            <p:cNvSpPr/>
            <p:nvPr/>
          </p:nvSpPr>
          <p:spPr>
            <a:xfrm>
              <a:off x="6224719" y="5321657"/>
              <a:ext cx="3903" cy="2467"/>
            </a:xfrm>
            <a:custGeom>
              <a:avLst/>
              <a:gdLst>
                <a:gd name="connsiteX0" fmla="*/ 0 w 3903"/>
                <a:gd name="connsiteY0" fmla="*/ 596 h 2467"/>
                <a:gd name="connsiteX1" fmla="*/ 0 w 3903"/>
                <a:gd name="connsiteY1" fmla="*/ 596 h 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03" h="2467">
                  <a:moveTo>
                    <a:pt x="0" y="596"/>
                  </a:moveTo>
                  <a:cubicBezTo>
                    <a:pt x="1443" y="5954"/>
                    <a:pt x="8011" y="-2181"/>
                    <a:pt x="0" y="59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06" name="Bentuk Bebas: Bentuk 305">
              <a:extLst>
                <a:ext uri="{FF2B5EF4-FFF2-40B4-BE49-F238E27FC236}">
                  <a16:creationId xmlns:a16="http://schemas.microsoft.com/office/drawing/2014/main" id="{5AFE03DC-0FAA-026D-0D6C-0335FCBF74A2}"/>
                </a:ext>
              </a:extLst>
            </p:cNvPr>
            <p:cNvSpPr/>
            <p:nvPr/>
          </p:nvSpPr>
          <p:spPr>
            <a:xfrm>
              <a:off x="5942661" y="5330114"/>
              <a:ext cx="3572" cy="6205"/>
            </a:xfrm>
            <a:custGeom>
              <a:avLst/>
              <a:gdLst>
                <a:gd name="connsiteX0" fmla="*/ 0 w 3572"/>
                <a:gd name="connsiteY0" fmla="*/ 5974 h 6205"/>
                <a:gd name="connsiteX1" fmla="*/ 0 w 3572"/>
                <a:gd name="connsiteY1" fmla="*/ 5974 h 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2" h="6205">
                  <a:moveTo>
                    <a:pt x="0" y="5974"/>
                  </a:moveTo>
                  <a:cubicBezTo>
                    <a:pt x="3032" y="8344"/>
                    <a:pt x="6232" y="-8582"/>
                    <a:pt x="0" y="597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07" name="Bentuk Bebas: Bentuk 306">
              <a:extLst>
                <a:ext uri="{FF2B5EF4-FFF2-40B4-BE49-F238E27FC236}">
                  <a16:creationId xmlns:a16="http://schemas.microsoft.com/office/drawing/2014/main" id="{2C12B002-6582-B5AD-6B34-0090F79CB45E}"/>
                </a:ext>
              </a:extLst>
            </p:cNvPr>
            <p:cNvSpPr/>
            <p:nvPr/>
          </p:nvSpPr>
          <p:spPr>
            <a:xfrm>
              <a:off x="6042710" y="5279237"/>
              <a:ext cx="4854" cy="3571"/>
            </a:xfrm>
            <a:custGeom>
              <a:avLst/>
              <a:gdLst>
                <a:gd name="connsiteX0" fmla="*/ 0 w 4854"/>
                <a:gd name="connsiteY0" fmla="*/ 3571 h 3571"/>
                <a:gd name="connsiteX1" fmla="*/ 4855 w 4854"/>
                <a:gd name="connsiteY1" fmla="*/ 117 h 3571"/>
                <a:gd name="connsiteX2" fmla="*/ 0 w 4854"/>
                <a:gd name="connsiteY2" fmla="*/ 3571 h 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54" h="3571">
                  <a:moveTo>
                    <a:pt x="0" y="3571"/>
                  </a:moveTo>
                  <a:cubicBezTo>
                    <a:pt x="1909" y="2194"/>
                    <a:pt x="3368" y="1174"/>
                    <a:pt x="4855" y="117"/>
                  </a:cubicBezTo>
                  <a:cubicBezTo>
                    <a:pt x="1378" y="-181"/>
                    <a:pt x="1378" y="-181"/>
                    <a:pt x="0" y="357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08" name="Bentuk Bebas: Bentuk 307">
              <a:extLst>
                <a:ext uri="{FF2B5EF4-FFF2-40B4-BE49-F238E27FC236}">
                  <a16:creationId xmlns:a16="http://schemas.microsoft.com/office/drawing/2014/main" id="{1E210647-3FED-49C4-CC9B-B76CE54C0380}"/>
                </a:ext>
              </a:extLst>
            </p:cNvPr>
            <p:cNvSpPr/>
            <p:nvPr/>
          </p:nvSpPr>
          <p:spPr>
            <a:xfrm>
              <a:off x="6207914" y="5493165"/>
              <a:ext cx="7013" cy="3677"/>
            </a:xfrm>
            <a:custGeom>
              <a:avLst/>
              <a:gdLst>
                <a:gd name="connsiteX0" fmla="*/ 0 w 7013"/>
                <a:gd name="connsiteY0" fmla="*/ 3678 h 3677"/>
                <a:gd name="connsiteX1" fmla="*/ 7014 w 7013"/>
                <a:gd name="connsiteY1" fmla="*/ 1178 h 3677"/>
                <a:gd name="connsiteX2" fmla="*/ 0 w 7013"/>
                <a:gd name="connsiteY2" fmla="*/ 3678 h 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13" h="3677">
                  <a:moveTo>
                    <a:pt x="0" y="3678"/>
                  </a:moveTo>
                  <a:cubicBezTo>
                    <a:pt x="2924" y="2615"/>
                    <a:pt x="4708" y="2024"/>
                    <a:pt x="7014" y="1178"/>
                  </a:cubicBezTo>
                  <a:cubicBezTo>
                    <a:pt x="4242" y="-412"/>
                    <a:pt x="2208" y="-1068"/>
                    <a:pt x="0" y="367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09" name="Bentuk Bebas: Bentuk 308">
              <a:extLst>
                <a:ext uri="{FF2B5EF4-FFF2-40B4-BE49-F238E27FC236}">
                  <a16:creationId xmlns:a16="http://schemas.microsoft.com/office/drawing/2014/main" id="{82024155-2595-E72C-B1AD-305FC9EC922A}"/>
                </a:ext>
              </a:extLst>
            </p:cNvPr>
            <p:cNvSpPr/>
            <p:nvPr/>
          </p:nvSpPr>
          <p:spPr>
            <a:xfrm>
              <a:off x="6106850" y="5354560"/>
              <a:ext cx="5635" cy="2120"/>
            </a:xfrm>
            <a:custGeom>
              <a:avLst/>
              <a:gdLst>
                <a:gd name="connsiteX0" fmla="*/ 1 w 5635"/>
                <a:gd name="connsiteY0" fmla="*/ 0 h 2120"/>
                <a:gd name="connsiteX1" fmla="*/ 1 w 5635"/>
                <a:gd name="connsiteY1" fmla="*/ 0 h 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35" h="2120">
                  <a:moveTo>
                    <a:pt x="1" y="0"/>
                  </a:moveTo>
                  <a:cubicBezTo>
                    <a:pt x="-151" y="3558"/>
                    <a:pt x="12753" y="1990"/>
                    <a:pt x="1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10" name="Bentuk Bebas: Bentuk 309">
              <a:extLst>
                <a:ext uri="{FF2B5EF4-FFF2-40B4-BE49-F238E27FC236}">
                  <a16:creationId xmlns:a16="http://schemas.microsoft.com/office/drawing/2014/main" id="{0EE3EC5F-E0CC-7B26-30F6-37A798D6AE2D}"/>
                </a:ext>
              </a:extLst>
            </p:cNvPr>
            <p:cNvSpPr/>
            <p:nvPr/>
          </p:nvSpPr>
          <p:spPr>
            <a:xfrm>
              <a:off x="5932679" y="5244123"/>
              <a:ext cx="5179" cy="3966"/>
            </a:xfrm>
            <a:custGeom>
              <a:avLst/>
              <a:gdLst>
                <a:gd name="connsiteX0" fmla="*/ 89 w 5179"/>
                <a:gd name="connsiteY0" fmla="*/ 0 h 3966"/>
                <a:gd name="connsiteX1" fmla="*/ 89 w 5179"/>
                <a:gd name="connsiteY1" fmla="*/ 0 h 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79" h="3966">
                  <a:moveTo>
                    <a:pt x="89" y="0"/>
                  </a:moveTo>
                  <a:cubicBezTo>
                    <a:pt x="-1202" y="4236"/>
                    <a:pt x="12163" y="6248"/>
                    <a:pt x="89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11" name="Bentuk Bebas: Bentuk 310">
              <a:extLst>
                <a:ext uri="{FF2B5EF4-FFF2-40B4-BE49-F238E27FC236}">
                  <a16:creationId xmlns:a16="http://schemas.microsoft.com/office/drawing/2014/main" id="{6C816E15-9431-2B55-B208-6B1A3F7DBD63}"/>
                </a:ext>
              </a:extLst>
            </p:cNvPr>
            <p:cNvSpPr/>
            <p:nvPr/>
          </p:nvSpPr>
          <p:spPr>
            <a:xfrm>
              <a:off x="6020684" y="5250710"/>
              <a:ext cx="2727" cy="3842"/>
            </a:xfrm>
            <a:custGeom>
              <a:avLst/>
              <a:gdLst>
                <a:gd name="connsiteX0" fmla="*/ 2727 w 2727"/>
                <a:gd name="connsiteY0" fmla="*/ 404 h 3842"/>
                <a:gd name="connsiteX1" fmla="*/ 2727 w 2727"/>
                <a:gd name="connsiteY1" fmla="*/ 404 h 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27" h="3842">
                  <a:moveTo>
                    <a:pt x="2727" y="404"/>
                  </a:moveTo>
                  <a:cubicBezTo>
                    <a:pt x="-1086" y="-2243"/>
                    <a:pt x="-728" y="9325"/>
                    <a:pt x="2727" y="40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12" name="Bentuk Bebas: Bentuk 311">
              <a:extLst>
                <a:ext uri="{FF2B5EF4-FFF2-40B4-BE49-F238E27FC236}">
                  <a16:creationId xmlns:a16="http://schemas.microsoft.com/office/drawing/2014/main" id="{C8738130-C6DF-9D71-4C4A-6FC0B1E9E166}"/>
                </a:ext>
              </a:extLst>
            </p:cNvPr>
            <p:cNvSpPr/>
            <p:nvPr/>
          </p:nvSpPr>
          <p:spPr>
            <a:xfrm>
              <a:off x="6216246" y="5306893"/>
              <a:ext cx="4210" cy="2689"/>
            </a:xfrm>
            <a:custGeom>
              <a:avLst/>
              <a:gdLst>
                <a:gd name="connsiteX0" fmla="*/ 38 w 4210"/>
                <a:gd name="connsiteY0" fmla="*/ 0 h 2689"/>
                <a:gd name="connsiteX1" fmla="*/ 38 w 4210"/>
                <a:gd name="connsiteY1" fmla="*/ 0 h 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0" h="2689">
                  <a:moveTo>
                    <a:pt x="38" y="0"/>
                  </a:moveTo>
                  <a:cubicBezTo>
                    <a:pt x="-700" y="4447"/>
                    <a:pt x="9785" y="2609"/>
                    <a:pt x="38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13" name="Bentuk Bebas: Bentuk 312">
              <a:extLst>
                <a:ext uri="{FF2B5EF4-FFF2-40B4-BE49-F238E27FC236}">
                  <a16:creationId xmlns:a16="http://schemas.microsoft.com/office/drawing/2014/main" id="{EF827EEC-7A21-846A-9126-77DE1F221B8A}"/>
                </a:ext>
              </a:extLst>
            </p:cNvPr>
            <p:cNvSpPr/>
            <p:nvPr/>
          </p:nvSpPr>
          <p:spPr>
            <a:xfrm>
              <a:off x="6028879" y="5301495"/>
              <a:ext cx="9350" cy="1802"/>
            </a:xfrm>
            <a:custGeom>
              <a:avLst/>
              <a:gdLst>
                <a:gd name="connsiteX0" fmla="*/ 3857 w 9350"/>
                <a:gd name="connsiteY0" fmla="*/ 252 h 1802"/>
                <a:gd name="connsiteX1" fmla="*/ 0 w 9350"/>
                <a:gd name="connsiteY1" fmla="*/ 274 h 1802"/>
                <a:gd name="connsiteX2" fmla="*/ 3857 w 9350"/>
                <a:gd name="connsiteY2" fmla="*/ 274 h 1802"/>
                <a:gd name="connsiteX3" fmla="*/ 3835 w 9350"/>
                <a:gd name="connsiteY3" fmla="*/ 274 h 1802"/>
                <a:gd name="connsiteX4" fmla="*/ 3857 w 9350"/>
                <a:gd name="connsiteY4" fmla="*/ 252 h 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0" h="1802">
                  <a:moveTo>
                    <a:pt x="3857" y="252"/>
                  </a:moveTo>
                  <a:cubicBezTo>
                    <a:pt x="3195" y="252"/>
                    <a:pt x="927" y="252"/>
                    <a:pt x="0" y="274"/>
                  </a:cubicBezTo>
                  <a:cubicBezTo>
                    <a:pt x="2370" y="274"/>
                    <a:pt x="3450" y="274"/>
                    <a:pt x="3857" y="274"/>
                  </a:cubicBezTo>
                  <a:cubicBezTo>
                    <a:pt x="3857" y="274"/>
                    <a:pt x="3835" y="274"/>
                    <a:pt x="3835" y="274"/>
                  </a:cubicBezTo>
                  <a:cubicBezTo>
                    <a:pt x="15595" y="4363"/>
                    <a:pt x="5082" y="-1212"/>
                    <a:pt x="3857" y="25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14" name="Bentuk Bebas: Bentuk 313">
              <a:extLst>
                <a:ext uri="{FF2B5EF4-FFF2-40B4-BE49-F238E27FC236}">
                  <a16:creationId xmlns:a16="http://schemas.microsoft.com/office/drawing/2014/main" id="{628EEB4F-C060-D1FC-18AF-680B71CBB2A0}"/>
                </a:ext>
              </a:extLst>
            </p:cNvPr>
            <p:cNvSpPr/>
            <p:nvPr/>
          </p:nvSpPr>
          <p:spPr>
            <a:xfrm>
              <a:off x="5878227" y="5306759"/>
              <a:ext cx="5148" cy="2168"/>
            </a:xfrm>
            <a:custGeom>
              <a:avLst/>
              <a:gdLst>
                <a:gd name="connsiteX0" fmla="*/ 0 w 5148"/>
                <a:gd name="connsiteY0" fmla="*/ 2168 h 2168"/>
                <a:gd name="connsiteX1" fmla="*/ 0 w 5148"/>
                <a:gd name="connsiteY1" fmla="*/ 2168 h 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48" h="2168">
                  <a:moveTo>
                    <a:pt x="0" y="2168"/>
                  </a:moveTo>
                  <a:cubicBezTo>
                    <a:pt x="11359" y="-1454"/>
                    <a:pt x="445" y="113"/>
                    <a:pt x="0" y="216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15" name="Bentuk Bebas: Bentuk 314">
              <a:extLst>
                <a:ext uri="{FF2B5EF4-FFF2-40B4-BE49-F238E27FC236}">
                  <a16:creationId xmlns:a16="http://schemas.microsoft.com/office/drawing/2014/main" id="{C4A13534-1A5B-9E9E-9AF9-228B6B283665}"/>
                </a:ext>
              </a:extLst>
            </p:cNvPr>
            <p:cNvSpPr/>
            <p:nvPr/>
          </p:nvSpPr>
          <p:spPr>
            <a:xfrm>
              <a:off x="6111252" y="5859957"/>
              <a:ext cx="1719" cy="5399"/>
            </a:xfrm>
            <a:custGeom>
              <a:avLst/>
              <a:gdLst>
                <a:gd name="connsiteX0" fmla="*/ 215 w 1719"/>
                <a:gd name="connsiteY0" fmla="*/ 5400 h 5399"/>
                <a:gd name="connsiteX1" fmla="*/ 215 w 1719"/>
                <a:gd name="connsiteY1" fmla="*/ 5400 h 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" h="5399">
                  <a:moveTo>
                    <a:pt x="215" y="5400"/>
                  </a:moveTo>
                  <a:cubicBezTo>
                    <a:pt x="4181" y="4554"/>
                    <a:pt x="-1097" y="-6315"/>
                    <a:pt x="215" y="540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16" name="Bentuk Bebas: Bentuk 315">
              <a:extLst>
                <a:ext uri="{FF2B5EF4-FFF2-40B4-BE49-F238E27FC236}">
                  <a16:creationId xmlns:a16="http://schemas.microsoft.com/office/drawing/2014/main" id="{5907D508-09FD-E80C-BD7D-AD901425619C}"/>
                </a:ext>
              </a:extLst>
            </p:cNvPr>
            <p:cNvSpPr/>
            <p:nvPr/>
          </p:nvSpPr>
          <p:spPr>
            <a:xfrm>
              <a:off x="6223862" y="5378542"/>
              <a:ext cx="4253" cy="4235"/>
            </a:xfrm>
            <a:custGeom>
              <a:avLst/>
              <a:gdLst>
                <a:gd name="connsiteX0" fmla="*/ 4079 w 4253"/>
                <a:gd name="connsiteY0" fmla="*/ 4236 h 4235"/>
                <a:gd name="connsiteX1" fmla="*/ 4079 w 4253"/>
                <a:gd name="connsiteY1" fmla="*/ 4236 h 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53" h="4235">
                  <a:moveTo>
                    <a:pt x="4079" y="4236"/>
                  </a:moveTo>
                  <a:cubicBezTo>
                    <a:pt x="5793" y="445"/>
                    <a:pt x="-5902" y="-3010"/>
                    <a:pt x="4079" y="423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17" name="Bentuk Bebas: Bentuk 316">
              <a:extLst>
                <a:ext uri="{FF2B5EF4-FFF2-40B4-BE49-F238E27FC236}">
                  <a16:creationId xmlns:a16="http://schemas.microsoft.com/office/drawing/2014/main" id="{034D1E31-BFF4-B67A-8CD7-A17B495F2307}"/>
                </a:ext>
              </a:extLst>
            </p:cNvPr>
            <p:cNvSpPr/>
            <p:nvPr/>
          </p:nvSpPr>
          <p:spPr>
            <a:xfrm>
              <a:off x="6239657" y="5417272"/>
              <a:ext cx="5144" cy="3041"/>
            </a:xfrm>
            <a:custGeom>
              <a:avLst/>
              <a:gdLst>
                <a:gd name="connsiteX0" fmla="*/ 0 w 5144"/>
                <a:gd name="connsiteY0" fmla="*/ 2266 h 3041"/>
                <a:gd name="connsiteX1" fmla="*/ 0 w 5144"/>
                <a:gd name="connsiteY1" fmla="*/ 2266 h 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44" h="3041">
                  <a:moveTo>
                    <a:pt x="0" y="2266"/>
                  </a:moveTo>
                  <a:cubicBezTo>
                    <a:pt x="1502" y="5802"/>
                    <a:pt x="10783" y="-4280"/>
                    <a:pt x="0" y="226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18" name="Bentuk Bebas: Bentuk 317">
              <a:extLst>
                <a:ext uri="{FF2B5EF4-FFF2-40B4-BE49-F238E27FC236}">
                  <a16:creationId xmlns:a16="http://schemas.microsoft.com/office/drawing/2014/main" id="{152A0D2B-6360-A56E-F750-F8940B21E0C3}"/>
                </a:ext>
              </a:extLst>
            </p:cNvPr>
            <p:cNvSpPr/>
            <p:nvPr/>
          </p:nvSpPr>
          <p:spPr>
            <a:xfrm>
              <a:off x="6049731" y="5303422"/>
              <a:ext cx="3871" cy="2244"/>
            </a:xfrm>
            <a:custGeom>
              <a:avLst/>
              <a:gdLst>
                <a:gd name="connsiteX0" fmla="*/ 3871 w 3871"/>
                <a:gd name="connsiteY0" fmla="*/ 1584 h 2244"/>
                <a:gd name="connsiteX1" fmla="*/ 3871 w 3871"/>
                <a:gd name="connsiteY1" fmla="*/ 1584 h 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71" h="2244">
                  <a:moveTo>
                    <a:pt x="3871" y="1584"/>
                  </a:moveTo>
                  <a:cubicBezTo>
                    <a:pt x="2624" y="-3118"/>
                    <a:pt x="-4178" y="4426"/>
                    <a:pt x="3871" y="158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19" name="Bentuk Bebas: Bentuk 318">
              <a:extLst>
                <a:ext uri="{FF2B5EF4-FFF2-40B4-BE49-F238E27FC236}">
                  <a16:creationId xmlns:a16="http://schemas.microsoft.com/office/drawing/2014/main" id="{FE993923-9635-2806-B438-BB1AC263B80E}"/>
                </a:ext>
              </a:extLst>
            </p:cNvPr>
            <p:cNvSpPr/>
            <p:nvPr/>
          </p:nvSpPr>
          <p:spPr>
            <a:xfrm>
              <a:off x="6028299" y="5309787"/>
              <a:ext cx="1490" cy="3207"/>
            </a:xfrm>
            <a:custGeom>
              <a:avLst/>
              <a:gdLst>
                <a:gd name="connsiteX0" fmla="*/ 1295 w 1490"/>
                <a:gd name="connsiteY0" fmla="*/ 3208 h 3207"/>
                <a:gd name="connsiteX1" fmla="*/ 1295 w 1490"/>
                <a:gd name="connsiteY1" fmla="*/ 3208 h 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0" h="3207">
                  <a:moveTo>
                    <a:pt x="1295" y="3208"/>
                  </a:moveTo>
                  <a:cubicBezTo>
                    <a:pt x="2462" y="-2807"/>
                    <a:pt x="-2133" y="1093"/>
                    <a:pt x="1295" y="320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20" name="Bentuk Bebas: Bentuk 319">
              <a:extLst>
                <a:ext uri="{FF2B5EF4-FFF2-40B4-BE49-F238E27FC236}">
                  <a16:creationId xmlns:a16="http://schemas.microsoft.com/office/drawing/2014/main" id="{CC5C19BE-AD05-3284-DF61-8A06AA67249D}"/>
                </a:ext>
              </a:extLst>
            </p:cNvPr>
            <p:cNvSpPr/>
            <p:nvPr/>
          </p:nvSpPr>
          <p:spPr>
            <a:xfrm>
              <a:off x="6197722" y="5435320"/>
              <a:ext cx="2288" cy="5102"/>
            </a:xfrm>
            <a:custGeom>
              <a:avLst/>
              <a:gdLst>
                <a:gd name="connsiteX0" fmla="*/ 0 w 2288"/>
                <a:gd name="connsiteY0" fmla="*/ 5103 h 5102"/>
                <a:gd name="connsiteX1" fmla="*/ 0 w 2288"/>
                <a:gd name="connsiteY1" fmla="*/ 5103 h 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8" h="5102">
                  <a:moveTo>
                    <a:pt x="0" y="5103"/>
                  </a:moveTo>
                  <a:cubicBezTo>
                    <a:pt x="3520" y="1946"/>
                    <a:pt x="2544" y="-4600"/>
                    <a:pt x="0" y="510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21" name="Bentuk Bebas: Bentuk 320">
              <a:extLst>
                <a:ext uri="{FF2B5EF4-FFF2-40B4-BE49-F238E27FC236}">
                  <a16:creationId xmlns:a16="http://schemas.microsoft.com/office/drawing/2014/main" id="{843A0B57-D5E9-5669-F482-ECD382B770F7}"/>
                </a:ext>
              </a:extLst>
            </p:cNvPr>
            <p:cNvSpPr/>
            <p:nvPr/>
          </p:nvSpPr>
          <p:spPr>
            <a:xfrm>
              <a:off x="6095639" y="5323462"/>
              <a:ext cx="3184" cy="2193"/>
            </a:xfrm>
            <a:custGeom>
              <a:avLst/>
              <a:gdLst>
                <a:gd name="connsiteX0" fmla="*/ 0 w 3184"/>
                <a:gd name="connsiteY0" fmla="*/ 0 h 2193"/>
                <a:gd name="connsiteX1" fmla="*/ 0 w 3184"/>
                <a:gd name="connsiteY1" fmla="*/ 0 h 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84" h="2193">
                  <a:moveTo>
                    <a:pt x="0" y="0"/>
                  </a:moveTo>
                  <a:cubicBezTo>
                    <a:pt x="130" y="4935"/>
                    <a:pt x="7100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22" name="Bentuk Bebas: Bentuk 321">
              <a:extLst>
                <a:ext uri="{FF2B5EF4-FFF2-40B4-BE49-F238E27FC236}">
                  <a16:creationId xmlns:a16="http://schemas.microsoft.com/office/drawing/2014/main" id="{595095EF-01E4-03F3-D35A-014E74DAEB01}"/>
                </a:ext>
              </a:extLst>
            </p:cNvPr>
            <p:cNvSpPr/>
            <p:nvPr/>
          </p:nvSpPr>
          <p:spPr>
            <a:xfrm>
              <a:off x="6022331" y="5314417"/>
              <a:ext cx="2201" cy="3130"/>
            </a:xfrm>
            <a:custGeom>
              <a:avLst/>
              <a:gdLst>
                <a:gd name="connsiteX0" fmla="*/ 0 w 2201"/>
                <a:gd name="connsiteY0" fmla="*/ 2201 h 3130"/>
                <a:gd name="connsiteX1" fmla="*/ 0 w 2201"/>
                <a:gd name="connsiteY1" fmla="*/ 2201 h 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1" h="3130">
                  <a:moveTo>
                    <a:pt x="0" y="2201"/>
                  </a:moveTo>
                  <a:cubicBezTo>
                    <a:pt x="3135" y="6187"/>
                    <a:pt x="2728" y="-4345"/>
                    <a:pt x="0" y="220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23" name="Bentuk Bebas: Bentuk 322">
              <a:extLst>
                <a:ext uri="{FF2B5EF4-FFF2-40B4-BE49-F238E27FC236}">
                  <a16:creationId xmlns:a16="http://schemas.microsoft.com/office/drawing/2014/main" id="{95AAED84-79D8-CDDA-97A0-78E77DD3E9C1}"/>
                </a:ext>
              </a:extLst>
            </p:cNvPr>
            <p:cNvSpPr/>
            <p:nvPr/>
          </p:nvSpPr>
          <p:spPr>
            <a:xfrm>
              <a:off x="6060074" y="5353006"/>
              <a:ext cx="2087" cy="2394"/>
            </a:xfrm>
            <a:custGeom>
              <a:avLst/>
              <a:gdLst>
                <a:gd name="connsiteX0" fmla="*/ 2088 w 2087"/>
                <a:gd name="connsiteY0" fmla="*/ 1597 h 2394"/>
                <a:gd name="connsiteX1" fmla="*/ 2088 w 2087"/>
                <a:gd name="connsiteY1" fmla="*/ 1597 h 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7" h="2394">
                  <a:moveTo>
                    <a:pt x="2088" y="1597"/>
                  </a:moveTo>
                  <a:cubicBezTo>
                    <a:pt x="32" y="-3274"/>
                    <a:pt x="-1340" y="4862"/>
                    <a:pt x="2088" y="159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24" name="Bentuk Bebas: Bentuk 323">
              <a:extLst>
                <a:ext uri="{FF2B5EF4-FFF2-40B4-BE49-F238E27FC236}">
                  <a16:creationId xmlns:a16="http://schemas.microsoft.com/office/drawing/2014/main" id="{BEF3904B-16A4-A88E-9FF6-104F693DB55F}"/>
                </a:ext>
              </a:extLst>
            </p:cNvPr>
            <p:cNvSpPr/>
            <p:nvPr/>
          </p:nvSpPr>
          <p:spPr>
            <a:xfrm>
              <a:off x="6042672" y="5352471"/>
              <a:ext cx="4721" cy="1216"/>
            </a:xfrm>
            <a:custGeom>
              <a:avLst/>
              <a:gdLst>
                <a:gd name="connsiteX0" fmla="*/ 0 w 4721"/>
                <a:gd name="connsiteY0" fmla="*/ 142 h 1216"/>
                <a:gd name="connsiteX1" fmla="*/ 0 w 4721"/>
                <a:gd name="connsiteY1" fmla="*/ 142 h 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21" h="1216">
                  <a:moveTo>
                    <a:pt x="0" y="142"/>
                  </a:moveTo>
                  <a:cubicBezTo>
                    <a:pt x="315" y="2956"/>
                    <a:pt x="10463" y="-748"/>
                    <a:pt x="0" y="14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25" name="Bentuk Bebas: Bentuk 324">
              <a:extLst>
                <a:ext uri="{FF2B5EF4-FFF2-40B4-BE49-F238E27FC236}">
                  <a16:creationId xmlns:a16="http://schemas.microsoft.com/office/drawing/2014/main" id="{AA61BC99-168A-70A0-8681-CA80594DDE4A}"/>
                </a:ext>
              </a:extLst>
            </p:cNvPr>
            <p:cNvSpPr/>
            <p:nvPr/>
          </p:nvSpPr>
          <p:spPr>
            <a:xfrm>
              <a:off x="5866250" y="5205926"/>
              <a:ext cx="4752" cy="2945"/>
            </a:xfrm>
            <a:custGeom>
              <a:avLst/>
              <a:gdLst>
                <a:gd name="connsiteX0" fmla="*/ 4753 w 4752"/>
                <a:gd name="connsiteY0" fmla="*/ 0 h 2945"/>
                <a:gd name="connsiteX1" fmla="*/ 4753 w 4752"/>
                <a:gd name="connsiteY1" fmla="*/ 0 h 2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52" h="2945">
                  <a:moveTo>
                    <a:pt x="4753" y="0"/>
                  </a:moveTo>
                  <a:cubicBezTo>
                    <a:pt x="3505" y="445"/>
                    <a:pt x="-5288" y="6400"/>
                    <a:pt x="475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26" name="Bentuk Bebas: Bentuk 325">
              <a:extLst>
                <a:ext uri="{FF2B5EF4-FFF2-40B4-BE49-F238E27FC236}">
                  <a16:creationId xmlns:a16="http://schemas.microsoft.com/office/drawing/2014/main" id="{607163D9-83DF-9B0A-45D8-80BC00C72258}"/>
                </a:ext>
              </a:extLst>
            </p:cNvPr>
            <p:cNvSpPr/>
            <p:nvPr/>
          </p:nvSpPr>
          <p:spPr>
            <a:xfrm>
              <a:off x="5960685" y="5281085"/>
              <a:ext cx="3819" cy="3104"/>
            </a:xfrm>
            <a:custGeom>
              <a:avLst/>
              <a:gdLst>
                <a:gd name="connsiteX0" fmla="*/ 3819 w 3819"/>
                <a:gd name="connsiteY0" fmla="*/ 1089 h 3104"/>
                <a:gd name="connsiteX1" fmla="*/ 3819 w 3819"/>
                <a:gd name="connsiteY1" fmla="*/ 1089 h 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9" h="3104">
                  <a:moveTo>
                    <a:pt x="3819" y="1089"/>
                  </a:moveTo>
                  <a:cubicBezTo>
                    <a:pt x="1769" y="-3277"/>
                    <a:pt x="-3639" y="7315"/>
                    <a:pt x="3819" y="108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27" name="Bentuk Bebas: Bentuk 326">
              <a:extLst>
                <a:ext uri="{FF2B5EF4-FFF2-40B4-BE49-F238E27FC236}">
                  <a16:creationId xmlns:a16="http://schemas.microsoft.com/office/drawing/2014/main" id="{71CD8956-A43F-9621-24CD-E2678EAE5D4B}"/>
                </a:ext>
              </a:extLst>
            </p:cNvPr>
            <p:cNvSpPr/>
            <p:nvPr/>
          </p:nvSpPr>
          <p:spPr>
            <a:xfrm>
              <a:off x="6132274" y="5852943"/>
              <a:ext cx="2463" cy="1975"/>
            </a:xfrm>
            <a:custGeom>
              <a:avLst/>
              <a:gdLst>
                <a:gd name="connsiteX0" fmla="*/ 0 w 2463"/>
                <a:gd name="connsiteY0" fmla="*/ 1822 h 1975"/>
                <a:gd name="connsiteX1" fmla="*/ 0 w 2463"/>
                <a:gd name="connsiteY1" fmla="*/ 1822 h 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3" h="1975">
                  <a:moveTo>
                    <a:pt x="0" y="1822"/>
                  </a:moveTo>
                  <a:cubicBezTo>
                    <a:pt x="4600" y="2966"/>
                    <a:pt x="1655" y="-2799"/>
                    <a:pt x="0" y="182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28" name="Bentuk Bebas: Bentuk 327">
              <a:extLst>
                <a:ext uri="{FF2B5EF4-FFF2-40B4-BE49-F238E27FC236}">
                  <a16:creationId xmlns:a16="http://schemas.microsoft.com/office/drawing/2014/main" id="{2A5A3025-5735-1E67-30CE-4B003E68A7AC}"/>
                </a:ext>
              </a:extLst>
            </p:cNvPr>
            <p:cNvSpPr/>
            <p:nvPr/>
          </p:nvSpPr>
          <p:spPr>
            <a:xfrm>
              <a:off x="6012035" y="5256869"/>
              <a:ext cx="3727" cy="1822"/>
            </a:xfrm>
            <a:custGeom>
              <a:avLst/>
              <a:gdLst>
                <a:gd name="connsiteX0" fmla="*/ 3728 w 3727"/>
                <a:gd name="connsiteY0" fmla="*/ 1637 h 1822"/>
                <a:gd name="connsiteX1" fmla="*/ 3728 w 3727"/>
                <a:gd name="connsiteY1" fmla="*/ 1637 h 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27" h="1822">
                  <a:moveTo>
                    <a:pt x="3728" y="1637"/>
                  </a:moveTo>
                  <a:cubicBezTo>
                    <a:pt x="3321" y="-2599"/>
                    <a:pt x="-4452" y="2868"/>
                    <a:pt x="3728" y="163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29" name="Bentuk Bebas: Bentuk 328">
              <a:extLst>
                <a:ext uri="{FF2B5EF4-FFF2-40B4-BE49-F238E27FC236}">
                  <a16:creationId xmlns:a16="http://schemas.microsoft.com/office/drawing/2014/main" id="{BEC6A8A8-30CC-5056-FD5D-3C70686A07BC}"/>
                </a:ext>
              </a:extLst>
            </p:cNvPr>
            <p:cNvSpPr/>
            <p:nvPr/>
          </p:nvSpPr>
          <p:spPr>
            <a:xfrm>
              <a:off x="6147999" y="5808920"/>
              <a:ext cx="5598" cy="1969"/>
            </a:xfrm>
            <a:custGeom>
              <a:avLst/>
              <a:gdLst>
                <a:gd name="connsiteX0" fmla="*/ 0 w 5598"/>
                <a:gd name="connsiteY0" fmla="*/ 1969 h 1969"/>
                <a:gd name="connsiteX1" fmla="*/ 0 w 5598"/>
                <a:gd name="connsiteY1" fmla="*/ 1969 h 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98" h="1969">
                  <a:moveTo>
                    <a:pt x="0" y="1969"/>
                  </a:moveTo>
                  <a:cubicBezTo>
                    <a:pt x="7013" y="294"/>
                    <a:pt x="7903" y="-1464"/>
                    <a:pt x="0" y="196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30" name="Bentuk Bebas: Bentuk 329">
              <a:extLst>
                <a:ext uri="{FF2B5EF4-FFF2-40B4-BE49-F238E27FC236}">
                  <a16:creationId xmlns:a16="http://schemas.microsoft.com/office/drawing/2014/main" id="{FFB54676-0F43-E207-3F74-CC44BA2D0378}"/>
                </a:ext>
              </a:extLst>
            </p:cNvPr>
            <p:cNvSpPr/>
            <p:nvPr/>
          </p:nvSpPr>
          <p:spPr>
            <a:xfrm>
              <a:off x="5892189" y="5208573"/>
              <a:ext cx="7578" cy="1958"/>
            </a:xfrm>
            <a:custGeom>
              <a:avLst/>
              <a:gdLst>
                <a:gd name="connsiteX0" fmla="*/ 0 w 7578"/>
                <a:gd name="connsiteY0" fmla="*/ 0 h 1958"/>
                <a:gd name="connsiteX1" fmla="*/ 0 w 7578"/>
                <a:gd name="connsiteY1" fmla="*/ 0 h 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8" h="1958">
                  <a:moveTo>
                    <a:pt x="0" y="0"/>
                  </a:moveTo>
                  <a:cubicBezTo>
                    <a:pt x="13501" y="4008"/>
                    <a:pt x="6043" y="743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31" name="Bentuk Bebas: Bentuk 330">
              <a:extLst>
                <a:ext uri="{FF2B5EF4-FFF2-40B4-BE49-F238E27FC236}">
                  <a16:creationId xmlns:a16="http://schemas.microsoft.com/office/drawing/2014/main" id="{075BFAFF-9EFB-1B80-E3A1-59E7BBCAA4E2}"/>
                </a:ext>
              </a:extLst>
            </p:cNvPr>
            <p:cNvSpPr/>
            <p:nvPr/>
          </p:nvSpPr>
          <p:spPr>
            <a:xfrm>
              <a:off x="5978551" y="5250816"/>
              <a:ext cx="4091" cy="2539"/>
            </a:xfrm>
            <a:custGeom>
              <a:avLst/>
              <a:gdLst>
                <a:gd name="connsiteX0" fmla="*/ 4092 w 4091"/>
                <a:gd name="connsiteY0" fmla="*/ 867 h 2539"/>
                <a:gd name="connsiteX1" fmla="*/ 4092 w 4091"/>
                <a:gd name="connsiteY1" fmla="*/ 867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91" h="2539">
                  <a:moveTo>
                    <a:pt x="4092" y="867"/>
                  </a:moveTo>
                  <a:cubicBezTo>
                    <a:pt x="1955" y="-2647"/>
                    <a:pt x="-3936" y="5998"/>
                    <a:pt x="4092" y="86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32" name="Bentuk Bebas: Bentuk 331">
              <a:extLst>
                <a:ext uri="{FF2B5EF4-FFF2-40B4-BE49-F238E27FC236}">
                  <a16:creationId xmlns:a16="http://schemas.microsoft.com/office/drawing/2014/main" id="{CDF22A7F-936F-107C-9482-6B9EFECE421A}"/>
                </a:ext>
              </a:extLst>
            </p:cNvPr>
            <p:cNvSpPr/>
            <p:nvPr/>
          </p:nvSpPr>
          <p:spPr>
            <a:xfrm>
              <a:off x="6121214" y="5849130"/>
              <a:ext cx="3519" cy="4123"/>
            </a:xfrm>
            <a:custGeom>
              <a:avLst/>
              <a:gdLst>
                <a:gd name="connsiteX0" fmla="*/ 0 w 3519"/>
                <a:gd name="connsiteY0" fmla="*/ 0 h 4123"/>
                <a:gd name="connsiteX1" fmla="*/ 0 w 3519"/>
                <a:gd name="connsiteY1" fmla="*/ 0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19" h="4123">
                  <a:moveTo>
                    <a:pt x="0" y="0"/>
                  </a:moveTo>
                  <a:cubicBezTo>
                    <a:pt x="6081" y="8851"/>
                    <a:pt x="3070" y="824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33" name="Bentuk Bebas: Bentuk 332">
              <a:extLst>
                <a:ext uri="{FF2B5EF4-FFF2-40B4-BE49-F238E27FC236}">
                  <a16:creationId xmlns:a16="http://schemas.microsoft.com/office/drawing/2014/main" id="{942CBBA8-6712-9E64-7AE9-FC3146F5C974}"/>
                </a:ext>
              </a:extLst>
            </p:cNvPr>
            <p:cNvSpPr/>
            <p:nvPr/>
          </p:nvSpPr>
          <p:spPr>
            <a:xfrm>
              <a:off x="6223531" y="5395260"/>
              <a:ext cx="3568" cy="1654"/>
            </a:xfrm>
            <a:custGeom>
              <a:avLst/>
              <a:gdLst>
                <a:gd name="connsiteX0" fmla="*/ 0 w 3568"/>
                <a:gd name="connsiteY0" fmla="*/ 273 h 1654"/>
                <a:gd name="connsiteX1" fmla="*/ 0 w 3568"/>
                <a:gd name="connsiteY1" fmla="*/ 273 h 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68" h="1654">
                  <a:moveTo>
                    <a:pt x="0" y="273"/>
                  </a:moveTo>
                  <a:cubicBezTo>
                    <a:pt x="532" y="4021"/>
                    <a:pt x="7757" y="-1213"/>
                    <a:pt x="0" y="27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34" name="Bentuk Bebas: Bentuk 333">
              <a:extLst>
                <a:ext uri="{FF2B5EF4-FFF2-40B4-BE49-F238E27FC236}">
                  <a16:creationId xmlns:a16="http://schemas.microsoft.com/office/drawing/2014/main" id="{B53D1489-02D4-5C25-04B9-5E1C7A377992}"/>
                </a:ext>
              </a:extLst>
            </p:cNvPr>
            <p:cNvSpPr/>
            <p:nvPr/>
          </p:nvSpPr>
          <p:spPr>
            <a:xfrm>
              <a:off x="6205879" y="5509468"/>
              <a:ext cx="2312" cy="3744"/>
            </a:xfrm>
            <a:custGeom>
              <a:avLst/>
              <a:gdLst>
                <a:gd name="connsiteX0" fmla="*/ 2312 w 2312"/>
                <a:gd name="connsiteY0" fmla="*/ 0 h 3744"/>
                <a:gd name="connsiteX1" fmla="*/ 2312 w 2312"/>
                <a:gd name="connsiteY1" fmla="*/ 0 h 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2" h="3744">
                  <a:moveTo>
                    <a:pt x="2312" y="0"/>
                  </a:moveTo>
                  <a:cubicBezTo>
                    <a:pt x="-400" y="3390"/>
                    <a:pt x="-1121" y="6378"/>
                    <a:pt x="231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35" name="Bentuk Bebas: Bentuk 334">
              <a:extLst>
                <a:ext uri="{FF2B5EF4-FFF2-40B4-BE49-F238E27FC236}">
                  <a16:creationId xmlns:a16="http://schemas.microsoft.com/office/drawing/2014/main" id="{F003CD34-0CD2-D06C-1570-1DD82CD0D16F}"/>
                </a:ext>
              </a:extLst>
            </p:cNvPr>
            <p:cNvSpPr/>
            <p:nvPr/>
          </p:nvSpPr>
          <p:spPr>
            <a:xfrm>
              <a:off x="6089239" y="5349603"/>
              <a:ext cx="3982" cy="556"/>
            </a:xfrm>
            <a:custGeom>
              <a:avLst/>
              <a:gdLst>
                <a:gd name="connsiteX0" fmla="*/ 0 w 3982"/>
                <a:gd name="connsiteY0" fmla="*/ 0 h 556"/>
                <a:gd name="connsiteX1" fmla="*/ 0 w 3982"/>
                <a:gd name="connsiteY1" fmla="*/ 0 h 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2" h="556">
                  <a:moveTo>
                    <a:pt x="0" y="0"/>
                  </a:moveTo>
                  <a:cubicBezTo>
                    <a:pt x="5343" y="1253"/>
                    <a:pt x="5278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36" name="Bentuk Bebas: Bentuk 335">
              <a:extLst>
                <a:ext uri="{FF2B5EF4-FFF2-40B4-BE49-F238E27FC236}">
                  <a16:creationId xmlns:a16="http://schemas.microsoft.com/office/drawing/2014/main" id="{7AF96E22-EBB3-7921-7A04-4603BAE6EDEE}"/>
                </a:ext>
              </a:extLst>
            </p:cNvPr>
            <p:cNvSpPr/>
            <p:nvPr/>
          </p:nvSpPr>
          <p:spPr>
            <a:xfrm>
              <a:off x="6126937" y="5294820"/>
              <a:ext cx="2304" cy="3130"/>
            </a:xfrm>
            <a:custGeom>
              <a:avLst/>
              <a:gdLst>
                <a:gd name="connsiteX0" fmla="*/ 0 w 2304"/>
                <a:gd name="connsiteY0" fmla="*/ 2772 h 3130"/>
                <a:gd name="connsiteX1" fmla="*/ 0 w 2304"/>
                <a:gd name="connsiteY1" fmla="*/ 2772 h 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4" h="3130">
                  <a:moveTo>
                    <a:pt x="0" y="2772"/>
                  </a:moveTo>
                  <a:cubicBezTo>
                    <a:pt x="2289" y="5039"/>
                    <a:pt x="3770" y="-4474"/>
                    <a:pt x="0" y="277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37" name="Bentuk Bebas: Bentuk 336">
              <a:extLst>
                <a:ext uri="{FF2B5EF4-FFF2-40B4-BE49-F238E27FC236}">
                  <a16:creationId xmlns:a16="http://schemas.microsoft.com/office/drawing/2014/main" id="{A0712D01-9D7B-E883-859B-1C2BEE10238A}"/>
                </a:ext>
              </a:extLst>
            </p:cNvPr>
            <p:cNvSpPr/>
            <p:nvPr/>
          </p:nvSpPr>
          <p:spPr>
            <a:xfrm>
              <a:off x="6097499" y="5239779"/>
              <a:ext cx="3807" cy="1587"/>
            </a:xfrm>
            <a:custGeom>
              <a:avLst/>
              <a:gdLst>
                <a:gd name="connsiteX0" fmla="*/ 6 w 3807"/>
                <a:gd name="connsiteY0" fmla="*/ 0 h 1587"/>
                <a:gd name="connsiteX1" fmla="*/ 6 w 3807"/>
                <a:gd name="connsiteY1" fmla="*/ 0 h 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07" h="1587">
                  <a:moveTo>
                    <a:pt x="6" y="0"/>
                  </a:moveTo>
                  <a:cubicBezTo>
                    <a:pt x="-270" y="3113"/>
                    <a:pt x="8696" y="830"/>
                    <a:pt x="6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38" name="Bentuk Bebas: Bentuk 337">
              <a:extLst>
                <a:ext uri="{FF2B5EF4-FFF2-40B4-BE49-F238E27FC236}">
                  <a16:creationId xmlns:a16="http://schemas.microsoft.com/office/drawing/2014/main" id="{62915A4A-96C5-8615-BCE6-574D646A0CB3}"/>
                </a:ext>
              </a:extLst>
            </p:cNvPr>
            <p:cNvSpPr/>
            <p:nvPr/>
          </p:nvSpPr>
          <p:spPr>
            <a:xfrm>
              <a:off x="6107914" y="5242869"/>
              <a:ext cx="1776" cy="3287"/>
            </a:xfrm>
            <a:custGeom>
              <a:avLst/>
              <a:gdLst>
                <a:gd name="connsiteX0" fmla="*/ 1286 w 1776"/>
                <a:gd name="connsiteY0" fmla="*/ 3288 h 3287"/>
                <a:gd name="connsiteX1" fmla="*/ 1286 w 1776"/>
                <a:gd name="connsiteY1" fmla="*/ 3288 h 3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6" h="3287">
                  <a:moveTo>
                    <a:pt x="1286" y="3288"/>
                  </a:moveTo>
                  <a:cubicBezTo>
                    <a:pt x="3450" y="110"/>
                    <a:pt x="-2484" y="-2157"/>
                    <a:pt x="1286" y="328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39" name="Bentuk Bebas: Bentuk 338">
              <a:extLst>
                <a:ext uri="{FF2B5EF4-FFF2-40B4-BE49-F238E27FC236}">
                  <a16:creationId xmlns:a16="http://schemas.microsoft.com/office/drawing/2014/main" id="{C979D8BB-707B-3F10-1521-48DBE3FDB901}"/>
                </a:ext>
              </a:extLst>
            </p:cNvPr>
            <p:cNvSpPr/>
            <p:nvPr/>
          </p:nvSpPr>
          <p:spPr>
            <a:xfrm>
              <a:off x="6028472" y="5283011"/>
              <a:ext cx="1533" cy="3186"/>
            </a:xfrm>
            <a:custGeom>
              <a:avLst/>
              <a:gdLst>
                <a:gd name="connsiteX0" fmla="*/ 1144 w 1533"/>
                <a:gd name="connsiteY0" fmla="*/ 3186 h 3186"/>
                <a:gd name="connsiteX1" fmla="*/ 1144 w 1533"/>
                <a:gd name="connsiteY1" fmla="*/ 3186 h 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3" h="3186">
                  <a:moveTo>
                    <a:pt x="1144" y="3186"/>
                  </a:moveTo>
                  <a:cubicBezTo>
                    <a:pt x="2923" y="1023"/>
                    <a:pt x="-2159" y="-2747"/>
                    <a:pt x="1144" y="318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40" name="Bentuk Bebas: Bentuk 339">
              <a:extLst>
                <a:ext uri="{FF2B5EF4-FFF2-40B4-BE49-F238E27FC236}">
                  <a16:creationId xmlns:a16="http://schemas.microsoft.com/office/drawing/2014/main" id="{34F67825-833F-6441-4721-8C57BFDAB26C}"/>
                </a:ext>
              </a:extLst>
            </p:cNvPr>
            <p:cNvSpPr/>
            <p:nvPr/>
          </p:nvSpPr>
          <p:spPr>
            <a:xfrm>
              <a:off x="6185744" y="5281195"/>
              <a:ext cx="2339" cy="2534"/>
            </a:xfrm>
            <a:custGeom>
              <a:avLst/>
              <a:gdLst>
                <a:gd name="connsiteX0" fmla="*/ 2340 w 2339"/>
                <a:gd name="connsiteY0" fmla="*/ 512 h 2534"/>
                <a:gd name="connsiteX1" fmla="*/ 2340 w 2339"/>
                <a:gd name="connsiteY1" fmla="*/ 512 h 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9" h="2534">
                  <a:moveTo>
                    <a:pt x="2340" y="512"/>
                  </a:moveTo>
                  <a:cubicBezTo>
                    <a:pt x="604" y="-2053"/>
                    <a:pt x="-1918" y="6147"/>
                    <a:pt x="2340" y="51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41" name="Bentuk Bebas: Bentuk 340">
              <a:extLst>
                <a:ext uri="{FF2B5EF4-FFF2-40B4-BE49-F238E27FC236}">
                  <a16:creationId xmlns:a16="http://schemas.microsoft.com/office/drawing/2014/main" id="{CD7FB7F9-4CAE-8FCF-386E-070E96C6AFAA}"/>
                </a:ext>
              </a:extLst>
            </p:cNvPr>
            <p:cNvSpPr/>
            <p:nvPr/>
          </p:nvSpPr>
          <p:spPr>
            <a:xfrm>
              <a:off x="6118098" y="5288237"/>
              <a:ext cx="2606" cy="2445"/>
            </a:xfrm>
            <a:custGeom>
              <a:avLst/>
              <a:gdLst>
                <a:gd name="connsiteX0" fmla="*/ 2606 w 2606"/>
                <a:gd name="connsiteY0" fmla="*/ 629 h 2445"/>
                <a:gd name="connsiteX1" fmla="*/ 2606 w 2606"/>
                <a:gd name="connsiteY1" fmla="*/ 629 h 2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06" h="2445">
                  <a:moveTo>
                    <a:pt x="2606" y="629"/>
                  </a:moveTo>
                  <a:cubicBezTo>
                    <a:pt x="68" y="-2229"/>
                    <a:pt x="-1695" y="5884"/>
                    <a:pt x="2606" y="62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42" name="Bentuk Bebas: Bentuk 341">
              <a:extLst>
                <a:ext uri="{FF2B5EF4-FFF2-40B4-BE49-F238E27FC236}">
                  <a16:creationId xmlns:a16="http://schemas.microsoft.com/office/drawing/2014/main" id="{3A2CE1FD-CE3E-FAC8-010D-D07A1F53695D}"/>
                </a:ext>
              </a:extLst>
            </p:cNvPr>
            <p:cNvSpPr/>
            <p:nvPr/>
          </p:nvSpPr>
          <p:spPr>
            <a:xfrm>
              <a:off x="6058435" y="5290238"/>
              <a:ext cx="3555" cy="1444"/>
            </a:xfrm>
            <a:custGeom>
              <a:avLst/>
              <a:gdLst>
                <a:gd name="connsiteX0" fmla="*/ 0 w 3555"/>
                <a:gd name="connsiteY0" fmla="*/ 130 h 1444"/>
                <a:gd name="connsiteX1" fmla="*/ 0 w 3555"/>
                <a:gd name="connsiteY1" fmla="*/ 130 h 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5" h="1444">
                  <a:moveTo>
                    <a:pt x="0" y="130"/>
                  </a:moveTo>
                  <a:cubicBezTo>
                    <a:pt x="233" y="3498"/>
                    <a:pt x="7881" y="-781"/>
                    <a:pt x="0" y="13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43" name="Bentuk Bebas: Bentuk 342">
              <a:extLst>
                <a:ext uri="{FF2B5EF4-FFF2-40B4-BE49-F238E27FC236}">
                  <a16:creationId xmlns:a16="http://schemas.microsoft.com/office/drawing/2014/main" id="{7D259699-BB95-02F8-E175-08960B3B5810}"/>
                </a:ext>
              </a:extLst>
            </p:cNvPr>
            <p:cNvSpPr/>
            <p:nvPr/>
          </p:nvSpPr>
          <p:spPr>
            <a:xfrm>
              <a:off x="6053008" y="5313971"/>
              <a:ext cx="2137" cy="2659"/>
            </a:xfrm>
            <a:custGeom>
              <a:avLst/>
              <a:gdLst>
                <a:gd name="connsiteX0" fmla="*/ 382 w 2137"/>
                <a:gd name="connsiteY0" fmla="*/ 0 h 2659"/>
                <a:gd name="connsiteX1" fmla="*/ 382 w 2137"/>
                <a:gd name="connsiteY1" fmla="*/ 0 h 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7" h="2659">
                  <a:moveTo>
                    <a:pt x="382" y="0"/>
                  </a:moveTo>
                  <a:cubicBezTo>
                    <a:pt x="-1630" y="3856"/>
                    <a:pt x="5194" y="3221"/>
                    <a:pt x="38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44" name="Bentuk Bebas: Bentuk 343">
              <a:extLst>
                <a:ext uri="{FF2B5EF4-FFF2-40B4-BE49-F238E27FC236}">
                  <a16:creationId xmlns:a16="http://schemas.microsoft.com/office/drawing/2014/main" id="{B39E8EC0-33D3-26FF-D57E-886B24DE2B70}"/>
                </a:ext>
              </a:extLst>
            </p:cNvPr>
            <p:cNvSpPr/>
            <p:nvPr/>
          </p:nvSpPr>
          <p:spPr>
            <a:xfrm>
              <a:off x="5914441" y="5312084"/>
              <a:ext cx="1538" cy="3255"/>
            </a:xfrm>
            <a:custGeom>
              <a:avLst/>
              <a:gdLst>
                <a:gd name="connsiteX0" fmla="*/ 335 w 1538"/>
                <a:gd name="connsiteY0" fmla="*/ 0 h 3255"/>
                <a:gd name="connsiteX1" fmla="*/ 335 w 1538"/>
                <a:gd name="connsiteY1" fmla="*/ 0 h 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8" h="3255">
                  <a:moveTo>
                    <a:pt x="335" y="0"/>
                  </a:moveTo>
                  <a:cubicBezTo>
                    <a:pt x="-1293" y="2186"/>
                    <a:pt x="3725" y="6080"/>
                    <a:pt x="335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45" name="Bentuk Bebas: Bentuk 344">
              <a:extLst>
                <a:ext uri="{FF2B5EF4-FFF2-40B4-BE49-F238E27FC236}">
                  <a16:creationId xmlns:a16="http://schemas.microsoft.com/office/drawing/2014/main" id="{02EB2F61-C312-B90D-D0AE-5A9AB09EBF85}"/>
                </a:ext>
              </a:extLst>
            </p:cNvPr>
            <p:cNvSpPr/>
            <p:nvPr/>
          </p:nvSpPr>
          <p:spPr>
            <a:xfrm>
              <a:off x="5964400" y="5268824"/>
              <a:ext cx="3282" cy="1242"/>
            </a:xfrm>
            <a:custGeom>
              <a:avLst/>
              <a:gdLst>
                <a:gd name="connsiteX0" fmla="*/ 3283 w 3282"/>
                <a:gd name="connsiteY0" fmla="*/ 1147 h 1242"/>
                <a:gd name="connsiteX1" fmla="*/ 3283 w 3282"/>
                <a:gd name="connsiteY1" fmla="*/ 1147 h 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82" h="1242">
                  <a:moveTo>
                    <a:pt x="3283" y="1147"/>
                  </a:moveTo>
                  <a:cubicBezTo>
                    <a:pt x="3050" y="-1760"/>
                    <a:pt x="-3985" y="1863"/>
                    <a:pt x="3283" y="114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46" name="Bentuk Bebas: Bentuk 345">
              <a:extLst>
                <a:ext uri="{FF2B5EF4-FFF2-40B4-BE49-F238E27FC236}">
                  <a16:creationId xmlns:a16="http://schemas.microsoft.com/office/drawing/2014/main" id="{0279D361-9ADF-4319-2D51-722A326884C1}"/>
                </a:ext>
              </a:extLst>
            </p:cNvPr>
            <p:cNvSpPr/>
            <p:nvPr/>
          </p:nvSpPr>
          <p:spPr>
            <a:xfrm>
              <a:off x="6202640" y="5596069"/>
              <a:ext cx="2646" cy="1525"/>
            </a:xfrm>
            <a:custGeom>
              <a:avLst/>
              <a:gdLst>
                <a:gd name="connsiteX0" fmla="*/ 2 w 2646"/>
                <a:gd name="connsiteY0" fmla="*/ 0 h 1525"/>
                <a:gd name="connsiteX1" fmla="*/ 2 w 2646"/>
                <a:gd name="connsiteY1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46" h="1525">
                  <a:moveTo>
                    <a:pt x="2" y="0"/>
                  </a:moveTo>
                  <a:cubicBezTo>
                    <a:pt x="-128" y="3433"/>
                    <a:pt x="6018" y="0"/>
                    <a:pt x="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47" name="Bentuk Bebas: Bentuk 346">
              <a:extLst>
                <a:ext uri="{FF2B5EF4-FFF2-40B4-BE49-F238E27FC236}">
                  <a16:creationId xmlns:a16="http://schemas.microsoft.com/office/drawing/2014/main" id="{65DA187B-869A-96B5-9096-3DF5D9203FEE}"/>
                </a:ext>
              </a:extLst>
            </p:cNvPr>
            <p:cNvSpPr/>
            <p:nvPr/>
          </p:nvSpPr>
          <p:spPr>
            <a:xfrm>
              <a:off x="6134249" y="5874886"/>
              <a:ext cx="2879" cy="1809"/>
            </a:xfrm>
            <a:custGeom>
              <a:avLst/>
              <a:gdLst>
                <a:gd name="connsiteX0" fmla="*/ 2880 w 2879"/>
                <a:gd name="connsiteY0" fmla="*/ 916 h 1809"/>
                <a:gd name="connsiteX1" fmla="*/ 2880 w 2879"/>
                <a:gd name="connsiteY1" fmla="*/ 916 h 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79" h="1809">
                  <a:moveTo>
                    <a:pt x="2880" y="916"/>
                  </a:moveTo>
                  <a:cubicBezTo>
                    <a:pt x="1291" y="-2241"/>
                    <a:pt x="-2718" y="4029"/>
                    <a:pt x="2880" y="91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48" name="Bentuk Bebas: Bentuk 347">
              <a:extLst>
                <a:ext uri="{FF2B5EF4-FFF2-40B4-BE49-F238E27FC236}">
                  <a16:creationId xmlns:a16="http://schemas.microsoft.com/office/drawing/2014/main" id="{F4BE4842-8BD4-A88E-7012-EE33ADAD52ED}"/>
                </a:ext>
              </a:extLst>
            </p:cNvPr>
            <p:cNvSpPr/>
            <p:nvPr/>
          </p:nvSpPr>
          <p:spPr>
            <a:xfrm>
              <a:off x="6018802" y="5337319"/>
              <a:ext cx="1240" cy="4523"/>
            </a:xfrm>
            <a:custGeom>
              <a:avLst/>
              <a:gdLst>
                <a:gd name="connsiteX0" fmla="*/ 1241 w 1240"/>
                <a:gd name="connsiteY0" fmla="*/ 0 h 4523"/>
                <a:gd name="connsiteX1" fmla="*/ 1241 w 1240"/>
                <a:gd name="connsiteY1" fmla="*/ 0 h 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0" h="4523">
                  <a:moveTo>
                    <a:pt x="1241" y="0"/>
                  </a:moveTo>
                  <a:cubicBezTo>
                    <a:pt x="-457" y="4339"/>
                    <a:pt x="-370" y="7517"/>
                    <a:pt x="1241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49" name="Bentuk Bebas: Bentuk 348">
              <a:extLst>
                <a:ext uri="{FF2B5EF4-FFF2-40B4-BE49-F238E27FC236}">
                  <a16:creationId xmlns:a16="http://schemas.microsoft.com/office/drawing/2014/main" id="{543EA30F-30FC-27B1-700B-3FF4A13E8716}"/>
                </a:ext>
              </a:extLst>
            </p:cNvPr>
            <p:cNvSpPr/>
            <p:nvPr/>
          </p:nvSpPr>
          <p:spPr>
            <a:xfrm>
              <a:off x="6248721" y="5466884"/>
              <a:ext cx="2797" cy="1743"/>
            </a:xfrm>
            <a:custGeom>
              <a:avLst/>
              <a:gdLst>
                <a:gd name="connsiteX0" fmla="*/ 27 w 2797"/>
                <a:gd name="connsiteY0" fmla="*/ 0 h 1743"/>
                <a:gd name="connsiteX1" fmla="*/ 27 w 2797"/>
                <a:gd name="connsiteY1" fmla="*/ 0 h 1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7" h="1743">
                  <a:moveTo>
                    <a:pt x="27" y="0"/>
                  </a:moveTo>
                  <a:cubicBezTo>
                    <a:pt x="-483" y="3053"/>
                    <a:pt x="6509" y="1464"/>
                    <a:pt x="2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50" name="Bentuk Bebas: Bentuk 349">
              <a:extLst>
                <a:ext uri="{FF2B5EF4-FFF2-40B4-BE49-F238E27FC236}">
                  <a16:creationId xmlns:a16="http://schemas.microsoft.com/office/drawing/2014/main" id="{632F8BBB-119F-24D2-0234-ACE57709B765}"/>
                </a:ext>
              </a:extLst>
            </p:cNvPr>
            <p:cNvSpPr/>
            <p:nvPr/>
          </p:nvSpPr>
          <p:spPr>
            <a:xfrm>
              <a:off x="5999593" y="5305242"/>
              <a:ext cx="2324" cy="2567"/>
            </a:xfrm>
            <a:custGeom>
              <a:avLst/>
              <a:gdLst>
                <a:gd name="connsiteX0" fmla="*/ 0 w 2324"/>
                <a:gd name="connsiteY0" fmla="*/ 1928 h 2567"/>
                <a:gd name="connsiteX1" fmla="*/ 0 w 2324"/>
                <a:gd name="connsiteY1" fmla="*/ 1928 h 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4" h="2567">
                  <a:moveTo>
                    <a:pt x="0" y="1928"/>
                  </a:moveTo>
                  <a:cubicBezTo>
                    <a:pt x="1421" y="4873"/>
                    <a:pt x="4432" y="-3620"/>
                    <a:pt x="0" y="192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51" name="Bentuk Bebas: Bentuk 350">
              <a:extLst>
                <a:ext uri="{FF2B5EF4-FFF2-40B4-BE49-F238E27FC236}">
                  <a16:creationId xmlns:a16="http://schemas.microsoft.com/office/drawing/2014/main" id="{C159FFD9-BC3A-6BFB-9BE3-18FCD9929C93}"/>
                </a:ext>
              </a:extLst>
            </p:cNvPr>
            <p:cNvSpPr/>
            <p:nvPr/>
          </p:nvSpPr>
          <p:spPr>
            <a:xfrm>
              <a:off x="6146155" y="5749319"/>
              <a:ext cx="2848" cy="2584"/>
            </a:xfrm>
            <a:custGeom>
              <a:avLst/>
              <a:gdLst>
                <a:gd name="connsiteX0" fmla="*/ 0 w 2848"/>
                <a:gd name="connsiteY0" fmla="*/ 1593 h 2584"/>
                <a:gd name="connsiteX1" fmla="*/ 0 w 2848"/>
                <a:gd name="connsiteY1" fmla="*/ 1593 h 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8" h="2584">
                  <a:moveTo>
                    <a:pt x="0" y="1593"/>
                  </a:moveTo>
                  <a:cubicBezTo>
                    <a:pt x="2436" y="5427"/>
                    <a:pt x="4958" y="-3446"/>
                    <a:pt x="0" y="159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52" name="Bentuk Bebas: Bentuk 351">
              <a:extLst>
                <a:ext uri="{FF2B5EF4-FFF2-40B4-BE49-F238E27FC236}">
                  <a16:creationId xmlns:a16="http://schemas.microsoft.com/office/drawing/2014/main" id="{18021B78-51BE-3CD5-8F48-C28605F059F7}"/>
                </a:ext>
              </a:extLst>
            </p:cNvPr>
            <p:cNvSpPr/>
            <p:nvPr/>
          </p:nvSpPr>
          <p:spPr>
            <a:xfrm>
              <a:off x="6209948" y="5478663"/>
              <a:ext cx="2658" cy="928"/>
            </a:xfrm>
            <a:custGeom>
              <a:avLst/>
              <a:gdLst>
                <a:gd name="connsiteX0" fmla="*/ 0 w 2658"/>
                <a:gd name="connsiteY0" fmla="*/ 0 h 928"/>
                <a:gd name="connsiteX1" fmla="*/ 0 w 2658"/>
                <a:gd name="connsiteY1" fmla="*/ 0 h 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58" h="928">
                  <a:moveTo>
                    <a:pt x="0" y="0"/>
                  </a:moveTo>
                  <a:cubicBezTo>
                    <a:pt x="3374" y="1697"/>
                    <a:pt x="3710" y="678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53" name="Bentuk Bebas: Bentuk 352">
              <a:extLst>
                <a:ext uri="{FF2B5EF4-FFF2-40B4-BE49-F238E27FC236}">
                  <a16:creationId xmlns:a16="http://schemas.microsoft.com/office/drawing/2014/main" id="{F5BC7EB5-70AA-9372-3AE7-C03A61C81BB3}"/>
                </a:ext>
              </a:extLst>
            </p:cNvPr>
            <p:cNvSpPr/>
            <p:nvPr/>
          </p:nvSpPr>
          <p:spPr>
            <a:xfrm>
              <a:off x="5883855" y="5229116"/>
              <a:ext cx="848" cy="1319"/>
            </a:xfrm>
            <a:custGeom>
              <a:avLst/>
              <a:gdLst>
                <a:gd name="connsiteX0" fmla="*/ 30 w 848"/>
                <a:gd name="connsiteY0" fmla="*/ 93 h 1319"/>
                <a:gd name="connsiteX1" fmla="*/ 30 w 848"/>
                <a:gd name="connsiteY1" fmla="*/ 93 h 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8" h="1319">
                  <a:moveTo>
                    <a:pt x="30" y="93"/>
                  </a:moveTo>
                  <a:cubicBezTo>
                    <a:pt x="-284" y="3184"/>
                    <a:pt x="2021" y="-628"/>
                    <a:pt x="30" y="9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54" name="Bentuk Bebas: Bentuk 353">
              <a:extLst>
                <a:ext uri="{FF2B5EF4-FFF2-40B4-BE49-F238E27FC236}">
                  <a16:creationId xmlns:a16="http://schemas.microsoft.com/office/drawing/2014/main" id="{070C7DE4-0378-9F64-C9BC-459019730BC7}"/>
                </a:ext>
              </a:extLst>
            </p:cNvPr>
            <p:cNvSpPr/>
            <p:nvPr/>
          </p:nvSpPr>
          <p:spPr>
            <a:xfrm>
              <a:off x="6191642" y="5548951"/>
              <a:ext cx="1525" cy="317"/>
            </a:xfrm>
            <a:custGeom>
              <a:avLst/>
              <a:gdLst>
                <a:gd name="connsiteX0" fmla="*/ 0 w 1525"/>
                <a:gd name="connsiteY0" fmla="*/ 26 h 317"/>
                <a:gd name="connsiteX1" fmla="*/ 0 w 1525"/>
                <a:gd name="connsiteY1" fmla="*/ 26 h 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5" h="317">
                  <a:moveTo>
                    <a:pt x="0" y="26"/>
                  </a:moveTo>
                  <a:cubicBezTo>
                    <a:pt x="0" y="769"/>
                    <a:pt x="3433" y="-164"/>
                    <a:pt x="0" y="2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55" name="Bentuk Bebas: Bentuk 354">
              <a:extLst>
                <a:ext uri="{FF2B5EF4-FFF2-40B4-BE49-F238E27FC236}">
                  <a16:creationId xmlns:a16="http://schemas.microsoft.com/office/drawing/2014/main" id="{A6EDDC89-6A32-04EA-9A5D-114AE2B06D4F}"/>
                </a:ext>
              </a:extLst>
            </p:cNvPr>
            <p:cNvSpPr/>
            <p:nvPr/>
          </p:nvSpPr>
          <p:spPr>
            <a:xfrm>
              <a:off x="6196664" y="5555858"/>
              <a:ext cx="2099" cy="809"/>
            </a:xfrm>
            <a:custGeom>
              <a:avLst/>
              <a:gdLst>
                <a:gd name="connsiteX0" fmla="*/ 2100 w 2099"/>
                <a:gd name="connsiteY0" fmla="*/ 810 h 809"/>
                <a:gd name="connsiteX1" fmla="*/ 2100 w 2099"/>
                <a:gd name="connsiteY1" fmla="*/ 810 h 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9" h="809">
                  <a:moveTo>
                    <a:pt x="2100" y="810"/>
                  </a:moveTo>
                  <a:cubicBezTo>
                    <a:pt x="2100" y="-1012"/>
                    <a:pt x="-2625" y="810"/>
                    <a:pt x="2100" y="81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56" name="Bentuk Bebas: Bentuk 355">
              <a:extLst>
                <a:ext uri="{FF2B5EF4-FFF2-40B4-BE49-F238E27FC236}">
                  <a16:creationId xmlns:a16="http://schemas.microsoft.com/office/drawing/2014/main" id="{ED729662-5629-A52F-C206-DC13C660E2FB}"/>
                </a:ext>
              </a:extLst>
            </p:cNvPr>
            <p:cNvSpPr/>
            <p:nvPr/>
          </p:nvSpPr>
          <p:spPr>
            <a:xfrm>
              <a:off x="6190679" y="5556033"/>
              <a:ext cx="561" cy="22"/>
            </a:xfrm>
            <a:custGeom>
              <a:avLst/>
              <a:gdLst>
                <a:gd name="connsiteX0" fmla="*/ 561 w 561"/>
                <a:gd name="connsiteY0" fmla="*/ 0 h 22"/>
                <a:gd name="connsiteX1" fmla="*/ 561 w 561"/>
                <a:gd name="connsiteY1" fmla="*/ 0 h 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1" h="22">
                  <a:moveTo>
                    <a:pt x="561" y="0"/>
                  </a:moveTo>
                  <a:cubicBezTo>
                    <a:pt x="73" y="22"/>
                    <a:pt x="-410" y="38"/>
                    <a:pt x="561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57" name="Bentuk Bebas: Bentuk 356">
              <a:extLst>
                <a:ext uri="{FF2B5EF4-FFF2-40B4-BE49-F238E27FC236}">
                  <a16:creationId xmlns:a16="http://schemas.microsoft.com/office/drawing/2014/main" id="{96A42667-E305-165B-3346-D273EC3275B4}"/>
                </a:ext>
              </a:extLst>
            </p:cNvPr>
            <p:cNvSpPr/>
            <p:nvPr/>
          </p:nvSpPr>
          <p:spPr>
            <a:xfrm>
              <a:off x="6212599" y="5506204"/>
              <a:ext cx="2925" cy="823"/>
            </a:xfrm>
            <a:custGeom>
              <a:avLst/>
              <a:gdLst>
                <a:gd name="connsiteX0" fmla="*/ 2925 w 2925"/>
                <a:gd name="connsiteY0" fmla="*/ 824 h 823"/>
                <a:gd name="connsiteX1" fmla="*/ 2925 w 2925"/>
                <a:gd name="connsiteY1" fmla="*/ 824 h 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25" h="823">
                  <a:moveTo>
                    <a:pt x="2925" y="824"/>
                  </a:moveTo>
                  <a:cubicBezTo>
                    <a:pt x="-1061" y="-760"/>
                    <a:pt x="-888" y="341"/>
                    <a:pt x="2925" y="82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58" name="Bentuk Bebas: Bentuk 357">
              <a:extLst>
                <a:ext uri="{FF2B5EF4-FFF2-40B4-BE49-F238E27FC236}">
                  <a16:creationId xmlns:a16="http://schemas.microsoft.com/office/drawing/2014/main" id="{53408546-2E05-10D1-1046-484AE35DA336}"/>
                </a:ext>
              </a:extLst>
            </p:cNvPr>
            <p:cNvSpPr/>
            <p:nvPr/>
          </p:nvSpPr>
          <p:spPr>
            <a:xfrm>
              <a:off x="6033391" y="5225920"/>
              <a:ext cx="723" cy="235"/>
            </a:xfrm>
            <a:custGeom>
              <a:avLst/>
              <a:gdLst>
                <a:gd name="connsiteX0" fmla="*/ 0 w 723"/>
                <a:gd name="connsiteY0" fmla="*/ 235 h 235"/>
                <a:gd name="connsiteX1" fmla="*/ 0 w 723"/>
                <a:gd name="connsiteY1" fmla="*/ 235 h 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" h="235">
                  <a:moveTo>
                    <a:pt x="0" y="235"/>
                  </a:moveTo>
                  <a:cubicBezTo>
                    <a:pt x="1247" y="-166"/>
                    <a:pt x="635" y="24"/>
                    <a:pt x="0" y="23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59" name="Bentuk Bebas: Bentuk 358">
              <a:extLst>
                <a:ext uri="{FF2B5EF4-FFF2-40B4-BE49-F238E27FC236}">
                  <a16:creationId xmlns:a16="http://schemas.microsoft.com/office/drawing/2014/main" id="{B2350768-62EA-050A-3E3D-5BB47D96D31D}"/>
                </a:ext>
              </a:extLst>
            </p:cNvPr>
            <p:cNvSpPr/>
            <p:nvPr/>
          </p:nvSpPr>
          <p:spPr>
            <a:xfrm>
              <a:off x="5998791" y="5323200"/>
              <a:ext cx="3898" cy="28"/>
            </a:xfrm>
            <a:custGeom>
              <a:avLst/>
              <a:gdLst>
                <a:gd name="connsiteX0" fmla="*/ 0 w 3898"/>
                <a:gd name="connsiteY0" fmla="*/ 29 h 28"/>
                <a:gd name="connsiteX1" fmla="*/ 0 w 3898"/>
                <a:gd name="connsiteY1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98" h="28">
                  <a:moveTo>
                    <a:pt x="0" y="29"/>
                  </a:moveTo>
                  <a:cubicBezTo>
                    <a:pt x="7903" y="29"/>
                    <a:pt x="1611" y="-36"/>
                    <a:pt x="0" y="2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60" name="Bentuk Bebas: Bentuk 359">
              <a:extLst>
                <a:ext uri="{FF2B5EF4-FFF2-40B4-BE49-F238E27FC236}">
                  <a16:creationId xmlns:a16="http://schemas.microsoft.com/office/drawing/2014/main" id="{D03ACCE6-6FFA-0340-BAC8-9B53322FEF77}"/>
                </a:ext>
              </a:extLst>
            </p:cNvPr>
            <p:cNvSpPr/>
            <p:nvPr/>
          </p:nvSpPr>
          <p:spPr>
            <a:xfrm>
              <a:off x="5996214" y="5322175"/>
              <a:ext cx="2766" cy="777"/>
            </a:xfrm>
            <a:custGeom>
              <a:avLst/>
              <a:gdLst>
                <a:gd name="connsiteX0" fmla="*/ 2767 w 2766"/>
                <a:gd name="connsiteY0" fmla="*/ 777 h 777"/>
                <a:gd name="connsiteX1" fmla="*/ 2767 w 2766"/>
                <a:gd name="connsiteY1" fmla="*/ 777 h 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6" h="777">
                  <a:moveTo>
                    <a:pt x="2767" y="777"/>
                  </a:moveTo>
                  <a:cubicBezTo>
                    <a:pt x="-987" y="-812"/>
                    <a:pt x="-857" y="479"/>
                    <a:pt x="2767" y="77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61" name="Bentuk Bebas: Bentuk 360">
              <a:extLst>
                <a:ext uri="{FF2B5EF4-FFF2-40B4-BE49-F238E27FC236}">
                  <a16:creationId xmlns:a16="http://schemas.microsoft.com/office/drawing/2014/main" id="{7FB031A2-0E7F-4FBC-58AB-4BD626EF41EE}"/>
                </a:ext>
              </a:extLst>
            </p:cNvPr>
            <p:cNvSpPr/>
            <p:nvPr/>
          </p:nvSpPr>
          <p:spPr>
            <a:xfrm>
              <a:off x="5989911" y="5320853"/>
              <a:ext cx="2854" cy="983"/>
            </a:xfrm>
            <a:custGeom>
              <a:avLst/>
              <a:gdLst>
                <a:gd name="connsiteX0" fmla="*/ 0 w 2854"/>
                <a:gd name="connsiteY0" fmla="*/ 0 h 983"/>
                <a:gd name="connsiteX1" fmla="*/ 0 w 2854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4" h="983">
                  <a:moveTo>
                    <a:pt x="0" y="0"/>
                  </a:moveTo>
                  <a:cubicBezTo>
                    <a:pt x="3580" y="1719"/>
                    <a:pt x="4025" y="83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62" name="Bentuk Bebas: Bentuk 361">
              <a:extLst>
                <a:ext uri="{FF2B5EF4-FFF2-40B4-BE49-F238E27FC236}">
                  <a16:creationId xmlns:a16="http://schemas.microsoft.com/office/drawing/2014/main" id="{8B558235-F628-D520-39D4-A7A1A7EB2C30}"/>
                </a:ext>
              </a:extLst>
            </p:cNvPr>
            <p:cNvSpPr/>
            <p:nvPr/>
          </p:nvSpPr>
          <p:spPr>
            <a:xfrm>
              <a:off x="6193569" y="5285681"/>
              <a:ext cx="1425" cy="605"/>
            </a:xfrm>
            <a:custGeom>
              <a:avLst/>
              <a:gdLst>
                <a:gd name="connsiteX0" fmla="*/ 1425 w 1425"/>
                <a:gd name="connsiteY0" fmla="*/ 387 h 605"/>
                <a:gd name="connsiteX1" fmla="*/ 1425 w 1425"/>
                <a:gd name="connsiteY1" fmla="*/ 387 h 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5" h="605">
                  <a:moveTo>
                    <a:pt x="1425" y="387"/>
                  </a:moveTo>
                  <a:cubicBezTo>
                    <a:pt x="-360" y="-817"/>
                    <a:pt x="-587" y="1255"/>
                    <a:pt x="1425" y="38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63" name="Bentuk Bebas: Bentuk 362">
              <a:extLst>
                <a:ext uri="{FF2B5EF4-FFF2-40B4-BE49-F238E27FC236}">
                  <a16:creationId xmlns:a16="http://schemas.microsoft.com/office/drawing/2014/main" id="{7BCE0463-9012-B786-625A-E84D700DAC24}"/>
                </a:ext>
              </a:extLst>
            </p:cNvPr>
            <p:cNvSpPr/>
            <p:nvPr/>
          </p:nvSpPr>
          <p:spPr>
            <a:xfrm>
              <a:off x="6066921" y="5266632"/>
              <a:ext cx="2210" cy="686"/>
            </a:xfrm>
            <a:custGeom>
              <a:avLst/>
              <a:gdLst>
                <a:gd name="connsiteX0" fmla="*/ 2211 w 2210"/>
                <a:gd name="connsiteY0" fmla="*/ 687 h 686"/>
                <a:gd name="connsiteX1" fmla="*/ 2211 w 2210"/>
                <a:gd name="connsiteY1" fmla="*/ 687 h 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0" h="686">
                  <a:moveTo>
                    <a:pt x="2211" y="687"/>
                  </a:moveTo>
                  <a:cubicBezTo>
                    <a:pt x="2211" y="-859"/>
                    <a:pt x="-2763" y="687"/>
                    <a:pt x="2211" y="68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64" name="Bentuk Bebas: Bentuk 363">
              <a:extLst>
                <a:ext uri="{FF2B5EF4-FFF2-40B4-BE49-F238E27FC236}">
                  <a16:creationId xmlns:a16="http://schemas.microsoft.com/office/drawing/2014/main" id="{81EE7C8E-B36D-C55D-D076-B8B237D28AAB}"/>
                </a:ext>
              </a:extLst>
            </p:cNvPr>
            <p:cNvSpPr/>
            <p:nvPr/>
          </p:nvSpPr>
          <p:spPr>
            <a:xfrm>
              <a:off x="5964125" y="5333419"/>
              <a:ext cx="2278" cy="752"/>
            </a:xfrm>
            <a:custGeom>
              <a:avLst/>
              <a:gdLst>
                <a:gd name="connsiteX0" fmla="*/ 0 w 2278"/>
                <a:gd name="connsiteY0" fmla="*/ 0 h 752"/>
                <a:gd name="connsiteX1" fmla="*/ 0 w 2278"/>
                <a:gd name="connsiteY1" fmla="*/ 0 h 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" h="752">
                  <a:moveTo>
                    <a:pt x="0" y="0"/>
                  </a:moveTo>
                  <a:cubicBezTo>
                    <a:pt x="0" y="1692"/>
                    <a:pt x="5126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65" name="Bentuk Bebas: Bentuk 364">
              <a:extLst>
                <a:ext uri="{FF2B5EF4-FFF2-40B4-BE49-F238E27FC236}">
                  <a16:creationId xmlns:a16="http://schemas.microsoft.com/office/drawing/2014/main" id="{F41389EA-8C3A-CC97-41C7-5D5D3C46051E}"/>
                </a:ext>
              </a:extLst>
            </p:cNvPr>
            <p:cNvSpPr/>
            <p:nvPr/>
          </p:nvSpPr>
          <p:spPr>
            <a:xfrm>
              <a:off x="5937579" y="5333501"/>
              <a:ext cx="2126" cy="829"/>
            </a:xfrm>
            <a:custGeom>
              <a:avLst/>
              <a:gdLst>
                <a:gd name="connsiteX0" fmla="*/ 0 w 2126"/>
                <a:gd name="connsiteY0" fmla="*/ 0 h 829"/>
                <a:gd name="connsiteX1" fmla="*/ 0 w 2126"/>
                <a:gd name="connsiteY1" fmla="*/ 0 h 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6" h="829">
                  <a:moveTo>
                    <a:pt x="0" y="0"/>
                  </a:moveTo>
                  <a:cubicBezTo>
                    <a:pt x="0" y="1866"/>
                    <a:pt x="4784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66" name="Bentuk Bebas: Bentuk 365">
              <a:extLst>
                <a:ext uri="{FF2B5EF4-FFF2-40B4-BE49-F238E27FC236}">
                  <a16:creationId xmlns:a16="http://schemas.microsoft.com/office/drawing/2014/main" id="{16DDF1E9-5A2E-0A75-03B7-16231FBC074F}"/>
                </a:ext>
              </a:extLst>
            </p:cNvPr>
            <p:cNvSpPr/>
            <p:nvPr/>
          </p:nvSpPr>
          <p:spPr>
            <a:xfrm>
              <a:off x="6139141" y="5330706"/>
              <a:ext cx="1921" cy="2116"/>
            </a:xfrm>
            <a:custGeom>
              <a:avLst/>
              <a:gdLst>
                <a:gd name="connsiteX0" fmla="*/ 0 w 1921"/>
                <a:gd name="connsiteY0" fmla="*/ 2117 h 2116"/>
                <a:gd name="connsiteX1" fmla="*/ 0 w 1921"/>
                <a:gd name="connsiteY1" fmla="*/ 2117 h 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1" h="2116">
                  <a:moveTo>
                    <a:pt x="0" y="2117"/>
                  </a:moveTo>
                  <a:cubicBezTo>
                    <a:pt x="2077" y="489"/>
                    <a:pt x="3005" y="-1696"/>
                    <a:pt x="0" y="211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67" name="Bentuk Bebas: Bentuk 366">
              <a:extLst>
                <a:ext uri="{FF2B5EF4-FFF2-40B4-BE49-F238E27FC236}">
                  <a16:creationId xmlns:a16="http://schemas.microsoft.com/office/drawing/2014/main" id="{BAC118AC-51A3-0C7E-87E9-99D0F9D4614A}"/>
                </a:ext>
              </a:extLst>
            </p:cNvPr>
            <p:cNvSpPr/>
            <p:nvPr/>
          </p:nvSpPr>
          <p:spPr>
            <a:xfrm>
              <a:off x="5838371" y="5302121"/>
              <a:ext cx="1032" cy="1066"/>
            </a:xfrm>
            <a:custGeom>
              <a:avLst/>
              <a:gdLst>
                <a:gd name="connsiteX0" fmla="*/ 0 w 1032"/>
                <a:gd name="connsiteY0" fmla="*/ 174 h 1066"/>
                <a:gd name="connsiteX1" fmla="*/ 0 w 1032"/>
                <a:gd name="connsiteY1" fmla="*/ 174 h 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2" h="1066">
                  <a:moveTo>
                    <a:pt x="0" y="174"/>
                  </a:moveTo>
                  <a:cubicBezTo>
                    <a:pt x="553" y="2592"/>
                    <a:pt x="2018" y="-776"/>
                    <a:pt x="0" y="17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68" name="Bentuk Bebas: Bentuk 367">
              <a:extLst>
                <a:ext uri="{FF2B5EF4-FFF2-40B4-BE49-F238E27FC236}">
                  <a16:creationId xmlns:a16="http://schemas.microsoft.com/office/drawing/2014/main" id="{4A7F6C03-93EE-EA49-8EFE-4A3531EAF806}"/>
                </a:ext>
              </a:extLst>
            </p:cNvPr>
            <p:cNvSpPr/>
            <p:nvPr/>
          </p:nvSpPr>
          <p:spPr>
            <a:xfrm>
              <a:off x="6151201" y="5295184"/>
              <a:ext cx="926" cy="980"/>
            </a:xfrm>
            <a:custGeom>
              <a:avLst/>
              <a:gdLst>
                <a:gd name="connsiteX0" fmla="*/ 926 w 926"/>
                <a:gd name="connsiteY0" fmla="*/ 841 h 980"/>
                <a:gd name="connsiteX1" fmla="*/ 926 w 926"/>
                <a:gd name="connsiteY1" fmla="*/ 841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6" h="980">
                  <a:moveTo>
                    <a:pt x="926" y="841"/>
                  </a:moveTo>
                  <a:cubicBezTo>
                    <a:pt x="416" y="-1404"/>
                    <a:pt x="-875" y="1649"/>
                    <a:pt x="926" y="84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69" name="Bentuk Bebas: Bentuk 368">
              <a:extLst>
                <a:ext uri="{FF2B5EF4-FFF2-40B4-BE49-F238E27FC236}">
                  <a16:creationId xmlns:a16="http://schemas.microsoft.com/office/drawing/2014/main" id="{198E172A-D915-4BEE-316B-0080CC99F98C}"/>
                </a:ext>
              </a:extLst>
            </p:cNvPr>
            <p:cNvSpPr/>
            <p:nvPr/>
          </p:nvSpPr>
          <p:spPr>
            <a:xfrm>
              <a:off x="6134373" y="5295318"/>
              <a:ext cx="583" cy="2805"/>
            </a:xfrm>
            <a:custGeom>
              <a:avLst/>
              <a:gdLst>
                <a:gd name="connsiteX0" fmla="*/ 0 w 583"/>
                <a:gd name="connsiteY0" fmla="*/ 2806 h 2805"/>
                <a:gd name="connsiteX1" fmla="*/ 0 w 583"/>
                <a:gd name="connsiteY1" fmla="*/ 2806 h 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" h="2805">
                  <a:moveTo>
                    <a:pt x="0" y="2806"/>
                  </a:moveTo>
                  <a:cubicBezTo>
                    <a:pt x="1313" y="2806"/>
                    <a:pt x="0" y="-3507"/>
                    <a:pt x="0" y="280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70" name="Bentuk Bebas: Bentuk 369">
              <a:extLst>
                <a:ext uri="{FF2B5EF4-FFF2-40B4-BE49-F238E27FC236}">
                  <a16:creationId xmlns:a16="http://schemas.microsoft.com/office/drawing/2014/main" id="{38AEF88B-F890-F23C-1E49-4D4B59867FBA}"/>
                </a:ext>
              </a:extLst>
            </p:cNvPr>
            <p:cNvSpPr/>
            <p:nvPr/>
          </p:nvSpPr>
          <p:spPr>
            <a:xfrm>
              <a:off x="5906138" y="5318122"/>
              <a:ext cx="463" cy="90"/>
            </a:xfrm>
            <a:custGeom>
              <a:avLst/>
              <a:gdLst>
                <a:gd name="connsiteX0" fmla="*/ 464 w 463"/>
                <a:gd name="connsiteY0" fmla="*/ 85 h 90"/>
                <a:gd name="connsiteX1" fmla="*/ 464 w 463"/>
                <a:gd name="connsiteY1" fmla="*/ 85 h 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3" h="90">
                  <a:moveTo>
                    <a:pt x="464" y="85"/>
                  </a:moveTo>
                  <a:cubicBezTo>
                    <a:pt x="-366" y="-126"/>
                    <a:pt x="100" y="128"/>
                    <a:pt x="464" y="8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71" name="Bentuk Bebas: Bentuk 370">
              <a:extLst>
                <a:ext uri="{FF2B5EF4-FFF2-40B4-BE49-F238E27FC236}">
                  <a16:creationId xmlns:a16="http://schemas.microsoft.com/office/drawing/2014/main" id="{EF1374E6-ACBD-E725-9F77-36BF94D69858}"/>
                </a:ext>
              </a:extLst>
            </p:cNvPr>
            <p:cNvSpPr/>
            <p:nvPr/>
          </p:nvSpPr>
          <p:spPr>
            <a:xfrm>
              <a:off x="6048174" y="5314225"/>
              <a:ext cx="1023" cy="1008"/>
            </a:xfrm>
            <a:custGeom>
              <a:avLst/>
              <a:gdLst>
                <a:gd name="connsiteX0" fmla="*/ 1023 w 1023"/>
                <a:gd name="connsiteY0" fmla="*/ 891 h 1008"/>
                <a:gd name="connsiteX1" fmla="*/ 1023 w 1023"/>
                <a:gd name="connsiteY1" fmla="*/ 891 h 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008">
                  <a:moveTo>
                    <a:pt x="1023" y="891"/>
                  </a:moveTo>
                  <a:cubicBezTo>
                    <a:pt x="367" y="-1441"/>
                    <a:pt x="-908" y="1628"/>
                    <a:pt x="1023" y="89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72" name="Bentuk Bebas: Bentuk 371">
              <a:extLst>
                <a:ext uri="{FF2B5EF4-FFF2-40B4-BE49-F238E27FC236}">
                  <a16:creationId xmlns:a16="http://schemas.microsoft.com/office/drawing/2014/main" id="{F3B76E79-4666-EDD9-1267-F03B3E607F24}"/>
                </a:ext>
              </a:extLst>
            </p:cNvPr>
            <p:cNvSpPr/>
            <p:nvPr/>
          </p:nvSpPr>
          <p:spPr>
            <a:xfrm>
              <a:off x="6036760" y="5285845"/>
              <a:ext cx="525" cy="2533"/>
            </a:xfrm>
            <a:custGeom>
              <a:avLst/>
              <a:gdLst>
                <a:gd name="connsiteX0" fmla="*/ 0 w 525"/>
                <a:gd name="connsiteY0" fmla="*/ 2533 h 2533"/>
                <a:gd name="connsiteX1" fmla="*/ 0 w 525"/>
                <a:gd name="connsiteY1" fmla="*/ 2533 h 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5" h="2533">
                  <a:moveTo>
                    <a:pt x="0" y="2533"/>
                  </a:moveTo>
                  <a:cubicBezTo>
                    <a:pt x="1182" y="2533"/>
                    <a:pt x="0" y="-3167"/>
                    <a:pt x="0" y="253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73" name="Bentuk Bebas: Bentuk 372">
              <a:extLst>
                <a:ext uri="{FF2B5EF4-FFF2-40B4-BE49-F238E27FC236}">
                  <a16:creationId xmlns:a16="http://schemas.microsoft.com/office/drawing/2014/main" id="{9A98302B-5355-A45F-58AB-FCF36E90ED35}"/>
                </a:ext>
              </a:extLst>
            </p:cNvPr>
            <p:cNvSpPr/>
            <p:nvPr/>
          </p:nvSpPr>
          <p:spPr>
            <a:xfrm>
              <a:off x="6225076" y="5309714"/>
              <a:ext cx="2034" cy="742"/>
            </a:xfrm>
            <a:custGeom>
              <a:avLst/>
              <a:gdLst>
                <a:gd name="connsiteX0" fmla="*/ 0 w 2034"/>
                <a:gd name="connsiteY0" fmla="*/ 0 h 742"/>
                <a:gd name="connsiteX1" fmla="*/ 0 w 2034"/>
                <a:gd name="connsiteY1" fmla="*/ 0 h 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4" h="742">
                  <a:moveTo>
                    <a:pt x="0" y="0"/>
                  </a:moveTo>
                  <a:cubicBezTo>
                    <a:pt x="0" y="1670"/>
                    <a:pt x="4578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74" name="Bentuk Bebas: Bentuk 373">
              <a:extLst>
                <a:ext uri="{FF2B5EF4-FFF2-40B4-BE49-F238E27FC236}">
                  <a16:creationId xmlns:a16="http://schemas.microsoft.com/office/drawing/2014/main" id="{35CE15F0-206E-23B9-5C30-7EC19B23D799}"/>
                </a:ext>
              </a:extLst>
            </p:cNvPr>
            <p:cNvSpPr/>
            <p:nvPr/>
          </p:nvSpPr>
          <p:spPr>
            <a:xfrm>
              <a:off x="5887807" y="5309587"/>
              <a:ext cx="1533" cy="728"/>
            </a:xfrm>
            <a:custGeom>
              <a:avLst/>
              <a:gdLst>
                <a:gd name="connsiteX0" fmla="*/ 0 w 1533"/>
                <a:gd name="connsiteY0" fmla="*/ 339 h 728"/>
                <a:gd name="connsiteX1" fmla="*/ 0 w 1533"/>
                <a:gd name="connsiteY1" fmla="*/ 339 h 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3" h="728">
                  <a:moveTo>
                    <a:pt x="0" y="339"/>
                  </a:moveTo>
                  <a:cubicBezTo>
                    <a:pt x="2034" y="1651"/>
                    <a:pt x="2056" y="-871"/>
                    <a:pt x="0" y="33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75" name="Bentuk Bebas: Bentuk 374">
              <a:extLst>
                <a:ext uri="{FF2B5EF4-FFF2-40B4-BE49-F238E27FC236}">
                  <a16:creationId xmlns:a16="http://schemas.microsoft.com/office/drawing/2014/main" id="{55D2DC37-395D-DEBF-15D3-6CFB5990F0A2}"/>
                </a:ext>
              </a:extLst>
            </p:cNvPr>
            <p:cNvSpPr/>
            <p:nvPr/>
          </p:nvSpPr>
          <p:spPr>
            <a:xfrm>
              <a:off x="5876113" y="5308672"/>
              <a:ext cx="1946" cy="2023"/>
            </a:xfrm>
            <a:custGeom>
              <a:avLst/>
              <a:gdLst>
                <a:gd name="connsiteX0" fmla="*/ 1946 w 1946"/>
                <a:gd name="connsiteY0" fmla="*/ 0 h 2023"/>
                <a:gd name="connsiteX1" fmla="*/ 1946 w 1946"/>
                <a:gd name="connsiteY1" fmla="*/ 0 h 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" h="2023">
                  <a:moveTo>
                    <a:pt x="1946" y="0"/>
                  </a:moveTo>
                  <a:cubicBezTo>
                    <a:pt x="-197" y="1589"/>
                    <a:pt x="-1065" y="3623"/>
                    <a:pt x="1946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76" name="Bentuk Bebas: Bentuk 375">
              <a:extLst>
                <a:ext uri="{FF2B5EF4-FFF2-40B4-BE49-F238E27FC236}">
                  <a16:creationId xmlns:a16="http://schemas.microsoft.com/office/drawing/2014/main" id="{1C7C586E-4443-19E6-95D8-FB176516C722}"/>
                </a:ext>
              </a:extLst>
            </p:cNvPr>
            <p:cNvSpPr/>
            <p:nvPr/>
          </p:nvSpPr>
          <p:spPr>
            <a:xfrm>
              <a:off x="6115156" y="5307170"/>
              <a:ext cx="1484" cy="537"/>
            </a:xfrm>
            <a:custGeom>
              <a:avLst/>
              <a:gdLst>
                <a:gd name="connsiteX0" fmla="*/ 0 w 1484"/>
                <a:gd name="connsiteY0" fmla="*/ 0 h 537"/>
                <a:gd name="connsiteX1" fmla="*/ 0 w 1484"/>
                <a:gd name="connsiteY1" fmla="*/ 0 h 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4" h="537">
                  <a:moveTo>
                    <a:pt x="0" y="0"/>
                  </a:moveTo>
                  <a:cubicBezTo>
                    <a:pt x="1437" y="976"/>
                    <a:pt x="2457" y="401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77" name="Bentuk Bebas: Bentuk 376">
              <a:extLst>
                <a:ext uri="{FF2B5EF4-FFF2-40B4-BE49-F238E27FC236}">
                  <a16:creationId xmlns:a16="http://schemas.microsoft.com/office/drawing/2014/main" id="{8E98E77C-6C07-942F-1A45-77DA4178959C}"/>
                </a:ext>
              </a:extLst>
            </p:cNvPr>
            <p:cNvSpPr/>
            <p:nvPr/>
          </p:nvSpPr>
          <p:spPr>
            <a:xfrm>
              <a:off x="6262411" y="5292825"/>
              <a:ext cx="1602" cy="647"/>
            </a:xfrm>
            <a:custGeom>
              <a:avLst/>
              <a:gdLst>
                <a:gd name="connsiteX0" fmla="*/ 0 w 1602"/>
                <a:gd name="connsiteY0" fmla="*/ 0 h 647"/>
                <a:gd name="connsiteX1" fmla="*/ 0 w 1602"/>
                <a:gd name="connsiteY1" fmla="*/ 0 h 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2" h="647">
                  <a:moveTo>
                    <a:pt x="0" y="0"/>
                  </a:moveTo>
                  <a:cubicBezTo>
                    <a:pt x="1530" y="1188"/>
                    <a:pt x="2669" y="466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78" name="Bentuk Bebas: Bentuk 377">
              <a:extLst>
                <a:ext uri="{FF2B5EF4-FFF2-40B4-BE49-F238E27FC236}">
                  <a16:creationId xmlns:a16="http://schemas.microsoft.com/office/drawing/2014/main" id="{4A8605A0-07BC-4D1B-1F3A-F5E65FFC038A}"/>
                </a:ext>
              </a:extLst>
            </p:cNvPr>
            <p:cNvSpPr/>
            <p:nvPr/>
          </p:nvSpPr>
          <p:spPr>
            <a:xfrm>
              <a:off x="5903946" y="5211583"/>
              <a:ext cx="2009" cy="754"/>
            </a:xfrm>
            <a:custGeom>
              <a:avLst/>
              <a:gdLst>
                <a:gd name="connsiteX0" fmla="*/ 2 w 2009"/>
                <a:gd name="connsiteY0" fmla="*/ 0 h 754"/>
                <a:gd name="connsiteX1" fmla="*/ 2 w 2009"/>
                <a:gd name="connsiteY1" fmla="*/ 0 h 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9" h="754">
                  <a:moveTo>
                    <a:pt x="2" y="0"/>
                  </a:moveTo>
                  <a:cubicBezTo>
                    <a:pt x="-122" y="1378"/>
                    <a:pt x="4580" y="553"/>
                    <a:pt x="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79" name="Bentuk Bebas: Bentuk 378">
              <a:extLst>
                <a:ext uri="{FF2B5EF4-FFF2-40B4-BE49-F238E27FC236}">
                  <a16:creationId xmlns:a16="http://schemas.microsoft.com/office/drawing/2014/main" id="{5076CD1E-0B8E-2C20-EE54-53E3B0473537}"/>
                </a:ext>
              </a:extLst>
            </p:cNvPr>
            <p:cNvSpPr/>
            <p:nvPr/>
          </p:nvSpPr>
          <p:spPr>
            <a:xfrm>
              <a:off x="5891707" y="5232969"/>
              <a:ext cx="1001" cy="989"/>
            </a:xfrm>
            <a:custGeom>
              <a:avLst/>
              <a:gdLst>
                <a:gd name="connsiteX0" fmla="*/ 0 w 1001"/>
                <a:gd name="connsiteY0" fmla="*/ 139 h 989"/>
                <a:gd name="connsiteX1" fmla="*/ 0 w 1001"/>
                <a:gd name="connsiteY1" fmla="*/ 139 h 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" h="989">
                  <a:moveTo>
                    <a:pt x="0" y="139"/>
                  </a:moveTo>
                  <a:cubicBezTo>
                    <a:pt x="445" y="2406"/>
                    <a:pt x="2012" y="-669"/>
                    <a:pt x="0" y="13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80" name="Bentuk Bebas: Bentuk 379">
              <a:extLst>
                <a:ext uri="{FF2B5EF4-FFF2-40B4-BE49-F238E27FC236}">
                  <a16:creationId xmlns:a16="http://schemas.microsoft.com/office/drawing/2014/main" id="{806B6834-3734-7BD2-8789-9516C5717080}"/>
                </a:ext>
              </a:extLst>
            </p:cNvPr>
            <p:cNvSpPr/>
            <p:nvPr/>
          </p:nvSpPr>
          <p:spPr>
            <a:xfrm>
              <a:off x="6051768" y="5248934"/>
              <a:ext cx="2066" cy="1970"/>
            </a:xfrm>
            <a:custGeom>
              <a:avLst/>
              <a:gdLst>
                <a:gd name="connsiteX0" fmla="*/ 2067 w 2066"/>
                <a:gd name="connsiteY0" fmla="*/ 0 h 1970"/>
                <a:gd name="connsiteX1" fmla="*/ 2067 w 2066"/>
                <a:gd name="connsiteY1" fmla="*/ 0 h 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6" h="1970">
                  <a:moveTo>
                    <a:pt x="2067" y="0"/>
                  </a:moveTo>
                  <a:cubicBezTo>
                    <a:pt x="-135" y="1502"/>
                    <a:pt x="-1193" y="3558"/>
                    <a:pt x="206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81" name="Bentuk Bebas: Bentuk 380">
              <a:extLst>
                <a:ext uri="{FF2B5EF4-FFF2-40B4-BE49-F238E27FC236}">
                  <a16:creationId xmlns:a16="http://schemas.microsoft.com/office/drawing/2014/main" id="{BFB0A350-1BAF-776E-DA99-C4CC0EBC25DF}"/>
                </a:ext>
              </a:extLst>
            </p:cNvPr>
            <p:cNvSpPr/>
            <p:nvPr/>
          </p:nvSpPr>
          <p:spPr>
            <a:xfrm>
              <a:off x="6141935" y="5252984"/>
              <a:ext cx="582" cy="55"/>
            </a:xfrm>
            <a:custGeom>
              <a:avLst/>
              <a:gdLst>
                <a:gd name="connsiteX0" fmla="*/ 0 w 582"/>
                <a:gd name="connsiteY0" fmla="*/ 56 h 55"/>
                <a:gd name="connsiteX1" fmla="*/ 0 w 582"/>
                <a:gd name="connsiteY1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2" h="55">
                  <a:moveTo>
                    <a:pt x="0" y="56"/>
                  </a:moveTo>
                  <a:cubicBezTo>
                    <a:pt x="488" y="17"/>
                    <a:pt x="1020" y="-48"/>
                    <a:pt x="0" y="5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82" name="Bentuk Bebas: Bentuk 381">
              <a:extLst>
                <a:ext uri="{FF2B5EF4-FFF2-40B4-BE49-F238E27FC236}">
                  <a16:creationId xmlns:a16="http://schemas.microsoft.com/office/drawing/2014/main" id="{6E4B4CC9-11D1-F37E-972E-DE2C58CFA85B}"/>
                </a:ext>
              </a:extLst>
            </p:cNvPr>
            <p:cNvSpPr/>
            <p:nvPr/>
          </p:nvSpPr>
          <p:spPr>
            <a:xfrm>
              <a:off x="6141935" y="5252863"/>
              <a:ext cx="563" cy="175"/>
            </a:xfrm>
            <a:custGeom>
              <a:avLst/>
              <a:gdLst>
                <a:gd name="connsiteX0" fmla="*/ 0 w 563"/>
                <a:gd name="connsiteY0" fmla="*/ 176 h 175"/>
                <a:gd name="connsiteX1" fmla="*/ 0 w 563"/>
                <a:gd name="connsiteY1" fmla="*/ 176 h 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3" h="175">
                  <a:moveTo>
                    <a:pt x="0" y="176"/>
                  </a:moveTo>
                  <a:cubicBezTo>
                    <a:pt x="976" y="-117"/>
                    <a:pt x="488" y="8"/>
                    <a:pt x="0" y="17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83" name="Bentuk Bebas: Bentuk 382">
              <a:extLst>
                <a:ext uri="{FF2B5EF4-FFF2-40B4-BE49-F238E27FC236}">
                  <a16:creationId xmlns:a16="http://schemas.microsoft.com/office/drawing/2014/main" id="{DA7F0375-899F-B69B-526C-13F0CD61A288}"/>
                </a:ext>
              </a:extLst>
            </p:cNvPr>
            <p:cNvSpPr/>
            <p:nvPr/>
          </p:nvSpPr>
          <p:spPr>
            <a:xfrm>
              <a:off x="6054893" y="5353027"/>
              <a:ext cx="1620" cy="360"/>
            </a:xfrm>
            <a:custGeom>
              <a:avLst/>
              <a:gdLst>
                <a:gd name="connsiteX0" fmla="*/ 0 w 1620"/>
                <a:gd name="connsiteY0" fmla="*/ 52 h 360"/>
                <a:gd name="connsiteX1" fmla="*/ 0 w 1620"/>
                <a:gd name="connsiteY1" fmla="*/ 52 h 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0" h="360">
                  <a:moveTo>
                    <a:pt x="0" y="52"/>
                  </a:moveTo>
                  <a:cubicBezTo>
                    <a:pt x="0" y="876"/>
                    <a:pt x="3645" y="-246"/>
                    <a:pt x="0" y="5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84" name="Bentuk Bebas: Bentuk 383">
              <a:extLst>
                <a:ext uri="{FF2B5EF4-FFF2-40B4-BE49-F238E27FC236}">
                  <a16:creationId xmlns:a16="http://schemas.microsoft.com/office/drawing/2014/main" id="{44E17F84-0D82-874A-2A69-A609648BAF7E}"/>
                </a:ext>
              </a:extLst>
            </p:cNvPr>
            <p:cNvSpPr/>
            <p:nvPr/>
          </p:nvSpPr>
          <p:spPr>
            <a:xfrm>
              <a:off x="6034259" y="5351935"/>
              <a:ext cx="2644" cy="976"/>
            </a:xfrm>
            <a:custGeom>
              <a:avLst/>
              <a:gdLst>
                <a:gd name="connsiteX0" fmla="*/ 0 w 2644"/>
                <a:gd name="connsiteY0" fmla="*/ 0 h 976"/>
                <a:gd name="connsiteX1" fmla="*/ 0 w 2644"/>
                <a:gd name="connsiteY1" fmla="*/ 0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44" h="976">
                  <a:moveTo>
                    <a:pt x="0" y="0"/>
                  </a:moveTo>
                  <a:cubicBezTo>
                    <a:pt x="3558" y="1822"/>
                    <a:pt x="3493" y="656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85" name="Bentuk Bebas: Bentuk 384">
              <a:extLst>
                <a:ext uri="{FF2B5EF4-FFF2-40B4-BE49-F238E27FC236}">
                  <a16:creationId xmlns:a16="http://schemas.microsoft.com/office/drawing/2014/main" id="{3ACBDC83-1DDE-F45B-CE38-769B8A060807}"/>
                </a:ext>
              </a:extLst>
            </p:cNvPr>
            <p:cNvSpPr/>
            <p:nvPr/>
          </p:nvSpPr>
          <p:spPr>
            <a:xfrm>
              <a:off x="5947062" y="5256720"/>
              <a:ext cx="957" cy="1138"/>
            </a:xfrm>
            <a:custGeom>
              <a:avLst/>
              <a:gdLst>
                <a:gd name="connsiteX0" fmla="*/ 958 w 957"/>
                <a:gd name="connsiteY0" fmla="*/ 919 h 1138"/>
                <a:gd name="connsiteX1" fmla="*/ 958 w 957"/>
                <a:gd name="connsiteY1" fmla="*/ 919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" h="1138">
                  <a:moveTo>
                    <a:pt x="958" y="919"/>
                  </a:moveTo>
                  <a:cubicBezTo>
                    <a:pt x="367" y="-1625"/>
                    <a:pt x="-865" y="2041"/>
                    <a:pt x="958" y="91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86" name="Bentuk Bebas: Bentuk 385">
              <a:extLst>
                <a:ext uri="{FF2B5EF4-FFF2-40B4-BE49-F238E27FC236}">
                  <a16:creationId xmlns:a16="http://schemas.microsoft.com/office/drawing/2014/main" id="{6F7BC863-1D95-352C-8C23-7B517DD9653D}"/>
                </a:ext>
              </a:extLst>
            </p:cNvPr>
            <p:cNvSpPr/>
            <p:nvPr/>
          </p:nvSpPr>
          <p:spPr>
            <a:xfrm>
              <a:off x="6024599" y="5259650"/>
              <a:ext cx="1474" cy="577"/>
            </a:xfrm>
            <a:custGeom>
              <a:avLst/>
              <a:gdLst>
                <a:gd name="connsiteX0" fmla="*/ 0 w 1474"/>
                <a:gd name="connsiteY0" fmla="*/ 0 h 577"/>
                <a:gd name="connsiteX1" fmla="*/ 0 w 1474"/>
                <a:gd name="connsiteY1" fmla="*/ 0 h 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4" h="577">
                  <a:moveTo>
                    <a:pt x="0" y="0"/>
                  </a:moveTo>
                  <a:cubicBezTo>
                    <a:pt x="1356" y="1079"/>
                    <a:pt x="2495" y="385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87" name="Bentuk Bebas: Bentuk 386">
              <a:extLst>
                <a:ext uri="{FF2B5EF4-FFF2-40B4-BE49-F238E27FC236}">
                  <a16:creationId xmlns:a16="http://schemas.microsoft.com/office/drawing/2014/main" id="{220B4D00-0E99-6C5B-31FC-84F2748C39BF}"/>
                </a:ext>
              </a:extLst>
            </p:cNvPr>
            <p:cNvSpPr/>
            <p:nvPr/>
          </p:nvSpPr>
          <p:spPr>
            <a:xfrm>
              <a:off x="6113547" y="5245254"/>
              <a:ext cx="1608" cy="604"/>
            </a:xfrm>
            <a:custGeom>
              <a:avLst/>
              <a:gdLst>
                <a:gd name="connsiteX0" fmla="*/ 1609 w 1608"/>
                <a:gd name="connsiteY0" fmla="*/ 605 h 604"/>
                <a:gd name="connsiteX1" fmla="*/ 1609 w 1608"/>
                <a:gd name="connsiteY1" fmla="*/ 605 h 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8" h="604">
                  <a:moveTo>
                    <a:pt x="1609" y="605"/>
                  </a:moveTo>
                  <a:cubicBezTo>
                    <a:pt x="144" y="-453"/>
                    <a:pt x="-1125" y="95"/>
                    <a:pt x="1609" y="60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88" name="Bentuk Bebas: Bentuk 387">
              <a:extLst>
                <a:ext uri="{FF2B5EF4-FFF2-40B4-BE49-F238E27FC236}">
                  <a16:creationId xmlns:a16="http://schemas.microsoft.com/office/drawing/2014/main" id="{00356AEA-0A70-F32C-4449-5D6D971909DF}"/>
                </a:ext>
              </a:extLst>
            </p:cNvPr>
            <p:cNvSpPr/>
            <p:nvPr/>
          </p:nvSpPr>
          <p:spPr>
            <a:xfrm>
              <a:off x="6127205" y="5247519"/>
              <a:ext cx="2167" cy="796"/>
            </a:xfrm>
            <a:custGeom>
              <a:avLst/>
              <a:gdLst>
                <a:gd name="connsiteX0" fmla="*/ 2167 w 2167"/>
                <a:gd name="connsiteY0" fmla="*/ 796 h 796"/>
                <a:gd name="connsiteX1" fmla="*/ 2167 w 2167"/>
                <a:gd name="connsiteY1" fmla="*/ 796 h 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7" h="796">
                  <a:moveTo>
                    <a:pt x="2167" y="796"/>
                  </a:moveTo>
                  <a:cubicBezTo>
                    <a:pt x="2167" y="-896"/>
                    <a:pt x="-2709" y="606"/>
                    <a:pt x="2167" y="79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89" name="Bentuk Bebas: Bentuk 388">
              <a:extLst>
                <a:ext uri="{FF2B5EF4-FFF2-40B4-BE49-F238E27FC236}">
                  <a16:creationId xmlns:a16="http://schemas.microsoft.com/office/drawing/2014/main" id="{E9BD54AA-502F-6CC8-A7BF-E2BA1C314EC2}"/>
                </a:ext>
              </a:extLst>
            </p:cNvPr>
            <p:cNvSpPr/>
            <p:nvPr/>
          </p:nvSpPr>
          <p:spPr>
            <a:xfrm>
              <a:off x="6162975" y="5737499"/>
              <a:ext cx="1447" cy="539"/>
            </a:xfrm>
            <a:custGeom>
              <a:avLst/>
              <a:gdLst>
                <a:gd name="connsiteX0" fmla="*/ 0 w 1447"/>
                <a:gd name="connsiteY0" fmla="*/ 240 h 539"/>
                <a:gd name="connsiteX1" fmla="*/ 0 w 1447"/>
                <a:gd name="connsiteY1" fmla="*/ 240 h 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7" h="539">
                  <a:moveTo>
                    <a:pt x="0" y="240"/>
                  </a:moveTo>
                  <a:cubicBezTo>
                    <a:pt x="1801" y="1233"/>
                    <a:pt x="2056" y="-633"/>
                    <a:pt x="0" y="24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90" name="Bentuk Bebas: Bentuk 389">
              <a:extLst>
                <a:ext uri="{FF2B5EF4-FFF2-40B4-BE49-F238E27FC236}">
                  <a16:creationId xmlns:a16="http://schemas.microsoft.com/office/drawing/2014/main" id="{DAA4FEEE-4CBA-6092-C594-E1B6BD81F157}"/>
                </a:ext>
              </a:extLst>
            </p:cNvPr>
            <p:cNvSpPr/>
            <p:nvPr/>
          </p:nvSpPr>
          <p:spPr>
            <a:xfrm>
              <a:off x="6141723" y="5723182"/>
              <a:ext cx="1940" cy="771"/>
            </a:xfrm>
            <a:custGeom>
              <a:avLst/>
              <a:gdLst>
                <a:gd name="connsiteX0" fmla="*/ 0 w 1940"/>
                <a:gd name="connsiteY0" fmla="*/ 0 h 771"/>
                <a:gd name="connsiteX1" fmla="*/ 0 w 1940"/>
                <a:gd name="connsiteY1" fmla="*/ 0 h 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0" h="771">
                  <a:moveTo>
                    <a:pt x="0" y="0"/>
                  </a:moveTo>
                  <a:cubicBezTo>
                    <a:pt x="0" y="1736"/>
                    <a:pt x="4367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91" name="Bentuk Bebas: Bentuk 390">
              <a:extLst>
                <a:ext uri="{FF2B5EF4-FFF2-40B4-BE49-F238E27FC236}">
                  <a16:creationId xmlns:a16="http://schemas.microsoft.com/office/drawing/2014/main" id="{29B1E89D-62B7-059E-F84D-B44938B10159}"/>
                </a:ext>
              </a:extLst>
            </p:cNvPr>
            <p:cNvSpPr/>
            <p:nvPr/>
          </p:nvSpPr>
          <p:spPr>
            <a:xfrm>
              <a:off x="6127018" y="5869665"/>
              <a:ext cx="887" cy="1761"/>
            </a:xfrm>
            <a:custGeom>
              <a:avLst/>
              <a:gdLst>
                <a:gd name="connsiteX0" fmla="*/ 0 w 887"/>
                <a:gd name="connsiteY0" fmla="*/ 882 h 1761"/>
                <a:gd name="connsiteX1" fmla="*/ 0 w 887"/>
                <a:gd name="connsiteY1" fmla="*/ 882 h 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" h="1761">
                  <a:moveTo>
                    <a:pt x="0" y="882"/>
                  </a:moveTo>
                  <a:cubicBezTo>
                    <a:pt x="1296" y="3930"/>
                    <a:pt x="1063" y="-2171"/>
                    <a:pt x="0" y="88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92" name="Bentuk Bebas: Bentuk 391">
              <a:extLst>
                <a:ext uri="{FF2B5EF4-FFF2-40B4-BE49-F238E27FC236}">
                  <a16:creationId xmlns:a16="http://schemas.microsoft.com/office/drawing/2014/main" id="{49A11FD7-3E46-7D00-16F5-4ED15B27982F}"/>
                </a:ext>
              </a:extLst>
            </p:cNvPr>
            <p:cNvSpPr/>
            <p:nvPr/>
          </p:nvSpPr>
          <p:spPr>
            <a:xfrm>
              <a:off x="6143206" y="5823520"/>
              <a:ext cx="2184" cy="819"/>
            </a:xfrm>
            <a:custGeom>
              <a:avLst/>
              <a:gdLst>
                <a:gd name="connsiteX0" fmla="*/ 2184 w 2184"/>
                <a:gd name="connsiteY0" fmla="*/ 820 h 819"/>
                <a:gd name="connsiteX1" fmla="*/ 2184 w 2184"/>
                <a:gd name="connsiteY1" fmla="*/ 820 h 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" h="819">
                  <a:moveTo>
                    <a:pt x="2184" y="820"/>
                  </a:moveTo>
                  <a:cubicBezTo>
                    <a:pt x="2184" y="-1024"/>
                    <a:pt x="-2730" y="820"/>
                    <a:pt x="2184" y="82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93" name="Bentuk Bebas: Bentuk 392">
              <a:extLst>
                <a:ext uri="{FF2B5EF4-FFF2-40B4-BE49-F238E27FC236}">
                  <a16:creationId xmlns:a16="http://schemas.microsoft.com/office/drawing/2014/main" id="{8F9A1DA4-6B71-9FE9-5930-B5DA17147931}"/>
                </a:ext>
              </a:extLst>
            </p:cNvPr>
            <p:cNvSpPr/>
            <p:nvPr/>
          </p:nvSpPr>
          <p:spPr>
            <a:xfrm>
              <a:off x="6130998" y="5804343"/>
              <a:ext cx="2021" cy="798"/>
            </a:xfrm>
            <a:custGeom>
              <a:avLst/>
              <a:gdLst>
                <a:gd name="connsiteX0" fmla="*/ 7 w 2021"/>
                <a:gd name="connsiteY0" fmla="*/ 0 h 798"/>
                <a:gd name="connsiteX1" fmla="*/ 7 w 2021"/>
                <a:gd name="connsiteY1" fmla="*/ 0 h 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" h="798">
                  <a:moveTo>
                    <a:pt x="7" y="0"/>
                  </a:moveTo>
                  <a:cubicBezTo>
                    <a:pt x="-205" y="1589"/>
                    <a:pt x="4644" y="380"/>
                    <a:pt x="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94" name="Bentuk Bebas: Bentuk 393">
              <a:extLst>
                <a:ext uri="{FF2B5EF4-FFF2-40B4-BE49-F238E27FC236}">
                  <a16:creationId xmlns:a16="http://schemas.microsoft.com/office/drawing/2014/main" id="{ABFE6F03-6BD6-B6DE-427E-F2119F0C22E9}"/>
                </a:ext>
              </a:extLst>
            </p:cNvPr>
            <p:cNvSpPr/>
            <p:nvPr/>
          </p:nvSpPr>
          <p:spPr>
            <a:xfrm>
              <a:off x="6143266" y="5837949"/>
              <a:ext cx="2167" cy="648"/>
            </a:xfrm>
            <a:custGeom>
              <a:avLst/>
              <a:gdLst>
                <a:gd name="connsiteX0" fmla="*/ 2167 w 2167"/>
                <a:gd name="connsiteY0" fmla="*/ 648 h 648"/>
                <a:gd name="connsiteX1" fmla="*/ 2167 w 2167"/>
                <a:gd name="connsiteY1" fmla="*/ 648 h 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7" h="648">
                  <a:moveTo>
                    <a:pt x="2167" y="648"/>
                  </a:moveTo>
                  <a:cubicBezTo>
                    <a:pt x="2167" y="-811"/>
                    <a:pt x="-2709" y="648"/>
                    <a:pt x="2167" y="64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95" name="Bentuk Bebas: Bentuk 394">
              <a:extLst>
                <a:ext uri="{FF2B5EF4-FFF2-40B4-BE49-F238E27FC236}">
                  <a16:creationId xmlns:a16="http://schemas.microsoft.com/office/drawing/2014/main" id="{074756C5-C7C0-0EF1-020E-681CC8457E5E}"/>
                </a:ext>
              </a:extLst>
            </p:cNvPr>
            <p:cNvSpPr/>
            <p:nvPr/>
          </p:nvSpPr>
          <p:spPr>
            <a:xfrm>
              <a:off x="6203808" y="5577364"/>
              <a:ext cx="2116" cy="556"/>
            </a:xfrm>
            <a:custGeom>
              <a:avLst/>
              <a:gdLst>
                <a:gd name="connsiteX0" fmla="*/ 0 w 2116"/>
                <a:gd name="connsiteY0" fmla="*/ 0 h 556"/>
                <a:gd name="connsiteX1" fmla="*/ 0 w 2116"/>
                <a:gd name="connsiteY1" fmla="*/ 0 h 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" h="556">
                  <a:moveTo>
                    <a:pt x="0" y="0"/>
                  </a:moveTo>
                  <a:cubicBezTo>
                    <a:pt x="0" y="1253"/>
                    <a:pt x="4762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96" name="Bentuk Bebas: Bentuk 395">
              <a:extLst>
                <a:ext uri="{FF2B5EF4-FFF2-40B4-BE49-F238E27FC236}">
                  <a16:creationId xmlns:a16="http://schemas.microsoft.com/office/drawing/2014/main" id="{883A4778-8F77-34E5-F31B-8F6C80D1C9FB}"/>
                </a:ext>
              </a:extLst>
            </p:cNvPr>
            <p:cNvSpPr/>
            <p:nvPr/>
          </p:nvSpPr>
          <p:spPr>
            <a:xfrm>
              <a:off x="6210881" y="5594106"/>
              <a:ext cx="1579" cy="568"/>
            </a:xfrm>
            <a:custGeom>
              <a:avLst/>
              <a:gdLst>
                <a:gd name="connsiteX0" fmla="*/ 0 w 1579"/>
                <a:gd name="connsiteY0" fmla="*/ 569 h 568"/>
                <a:gd name="connsiteX1" fmla="*/ 0 w 1579"/>
                <a:gd name="connsiteY1" fmla="*/ 569 h 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9" h="568">
                  <a:moveTo>
                    <a:pt x="0" y="569"/>
                  </a:moveTo>
                  <a:cubicBezTo>
                    <a:pt x="2479" y="357"/>
                    <a:pt x="1698" y="-597"/>
                    <a:pt x="0" y="56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97" name="Bentuk Bebas: Bentuk 396">
              <a:extLst>
                <a:ext uri="{FF2B5EF4-FFF2-40B4-BE49-F238E27FC236}">
                  <a16:creationId xmlns:a16="http://schemas.microsoft.com/office/drawing/2014/main" id="{42F52609-DB7F-7984-4BB7-544253D20B0C}"/>
                </a:ext>
              </a:extLst>
            </p:cNvPr>
            <p:cNvSpPr/>
            <p:nvPr/>
          </p:nvSpPr>
          <p:spPr>
            <a:xfrm>
              <a:off x="6139201" y="5838644"/>
              <a:ext cx="506" cy="908"/>
            </a:xfrm>
            <a:custGeom>
              <a:avLst/>
              <a:gdLst>
                <a:gd name="connsiteX0" fmla="*/ 0 w 506"/>
                <a:gd name="connsiteY0" fmla="*/ 908 h 908"/>
                <a:gd name="connsiteX1" fmla="*/ 0 w 506"/>
                <a:gd name="connsiteY1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6" h="908">
                  <a:moveTo>
                    <a:pt x="0" y="908"/>
                  </a:moveTo>
                  <a:cubicBezTo>
                    <a:pt x="1106" y="-1060"/>
                    <a:pt x="65" y="762"/>
                    <a:pt x="0" y="90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98" name="Bentuk Bebas: Bentuk 397">
              <a:extLst>
                <a:ext uri="{FF2B5EF4-FFF2-40B4-BE49-F238E27FC236}">
                  <a16:creationId xmlns:a16="http://schemas.microsoft.com/office/drawing/2014/main" id="{DAD85BF1-7D83-6C05-1D53-97D238B93C68}"/>
                </a:ext>
              </a:extLst>
            </p:cNvPr>
            <p:cNvSpPr/>
            <p:nvPr/>
          </p:nvSpPr>
          <p:spPr>
            <a:xfrm>
              <a:off x="6138472" y="5839297"/>
              <a:ext cx="538" cy="1017"/>
            </a:xfrm>
            <a:custGeom>
              <a:avLst/>
              <a:gdLst>
                <a:gd name="connsiteX0" fmla="*/ 539 w 538"/>
                <a:gd name="connsiteY0" fmla="*/ 0 h 1017"/>
                <a:gd name="connsiteX1" fmla="*/ 539 w 538"/>
                <a:gd name="connsiteY1" fmla="*/ 0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8" h="1017">
                  <a:moveTo>
                    <a:pt x="539" y="0"/>
                  </a:moveTo>
                  <a:cubicBezTo>
                    <a:pt x="-643" y="2180"/>
                    <a:pt x="479" y="212"/>
                    <a:pt x="539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399" name="Bentuk Bebas: Bentuk 398">
              <a:extLst>
                <a:ext uri="{FF2B5EF4-FFF2-40B4-BE49-F238E27FC236}">
                  <a16:creationId xmlns:a16="http://schemas.microsoft.com/office/drawing/2014/main" id="{76FA6DAA-82F1-661A-387C-AEDCF5C5F174}"/>
                </a:ext>
              </a:extLst>
            </p:cNvPr>
            <p:cNvSpPr/>
            <p:nvPr/>
          </p:nvSpPr>
          <p:spPr>
            <a:xfrm>
              <a:off x="5944994" y="5248890"/>
              <a:ext cx="728" cy="824"/>
            </a:xfrm>
            <a:custGeom>
              <a:avLst/>
              <a:gdLst>
                <a:gd name="connsiteX0" fmla="*/ 505 w 728"/>
                <a:gd name="connsiteY0" fmla="*/ 0 h 824"/>
                <a:gd name="connsiteX1" fmla="*/ 0 w 728"/>
                <a:gd name="connsiteY1" fmla="*/ 824 h 824"/>
                <a:gd name="connsiteX2" fmla="*/ 505 w 728"/>
                <a:gd name="connsiteY2" fmla="*/ 0 h 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8" h="824">
                  <a:moveTo>
                    <a:pt x="505" y="0"/>
                  </a:moveTo>
                  <a:cubicBezTo>
                    <a:pt x="277" y="423"/>
                    <a:pt x="22" y="824"/>
                    <a:pt x="0" y="824"/>
                  </a:cubicBezTo>
                  <a:cubicBezTo>
                    <a:pt x="738" y="635"/>
                    <a:pt x="933" y="358"/>
                    <a:pt x="505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00" name="Bentuk Bebas: Bentuk 399">
              <a:extLst>
                <a:ext uri="{FF2B5EF4-FFF2-40B4-BE49-F238E27FC236}">
                  <a16:creationId xmlns:a16="http://schemas.microsoft.com/office/drawing/2014/main" id="{16B5107C-B4B9-808A-D5CC-A820C6158692}"/>
                </a:ext>
              </a:extLst>
            </p:cNvPr>
            <p:cNvSpPr/>
            <p:nvPr/>
          </p:nvSpPr>
          <p:spPr>
            <a:xfrm>
              <a:off x="6080256" y="5870379"/>
              <a:ext cx="1952" cy="2641"/>
            </a:xfrm>
            <a:custGeom>
              <a:avLst/>
              <a:gdLst>
                <a:gd name="connsiteX0" fmla="*/ 1953 w 1952"/>
                <a:gd name="connsiteY0" fmla="*/ 0 h 2641"/>
                <a:gd name="connsiteX1" fmla="*/ 1953 w 1952"/>
                <a:gd name="connsiteY1" fmla="*/ 0 h 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2" h="2641">
                  <a:moveTo>
                    <a:pt x="1953" y="0"/>
                  </a:moveTo>
                  <a:cubicBezTo>
                    <a:pt x="-2056" y="5337"/>
                    <a:pt x="1232" y="1123"/>
                    <a:pt x="195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01" name="Bentuk Bebas: Bentuk 400">
              <a:extLst>
                <a:ext uri="{FF2B5EF4-FFF2-40B4-BE49-F238E27FC236}">
                  <a16:creationId xmlns:a16="http://schemas.microsoft.com/office/drawing/2014/main" id="{6D3834B3-5CD6-5A53-05A9-84AA6EAE7B9A}"/>
                </a:ext>
              </a:extLst>
            </p:cNvPr>
            <p:cNvSpPr/>
            <p:nvPr/>
          </p:nvSpPr>
          <p:spPr>
            <a:xfrm>
              <a:off x="6117048" y="5875146"/>
              <a:ext cx="651" cy="1862"/>
            </a:xfrm>
            <a:custGeom>
              <a:avLst/>
              <a:gdLst>
                <a:gd name="connsiteX0" fmla="*/ 652 w 651"/>
                <a:gd name="connsiteY0" fmla="*/ 0 h 1862"/>
                <a:gd name="connsiteX1" fmla="*/ 652 w 651"/>
                <a:gd name="connsiteY1" fmla="*/ 0 h 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862">
                  <a:moveTo>
                    <a:pt x="652" y="0"/>
                  </a:moveTo>
                  <a:cubicBezTo>
                    <a:pt x="-747" y="3959"/>
                    <a:pt x="522" y="445"/>
                    <a:pt x="65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02" name="Bentuk Bebas: Bentuk 401">
              <a:extLst>
                <a:ext uri="{FF2B5EF4-FFF2-40B4-BE49-F238E27FC236}">
                  <a16:creationId xmlns:a16="http://schemas.microsoft.com/office/drawing/2014/main" id="{061B93E8-FBB1-0EDD-9ED1-AA7A471CFF28}"/>
                </a:ext>
              </a:extLst>
            </p:cNvPr>
            <p:cNvSpPr/>
            <p:nvPr/>
          </p:nvSpPr>
          <p:spPr>
            <a:xfrm>
              <a:off x="5899293" y="5210876"/>
              <a:ext cx="798" cy="666"/>
            </a:xfrm>
            <a:custGeom>
              <a:avLst/>
              <a:gdLst>
                <a:gd name="connsiteX0" fmla="*/ 18 w 798"/>
                <a:gd name="connsiteY0" fmla="*/ 7 h 666"/>
                <a:gd name="connsiteX1" fmla="*/ 18 w 798"/>
                <a:gd name="connsiteY1" fmla="*/ 7 h 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" h="666">
                  <a:moveTo>
                    <a:pt x="18" y="7"/>
                  </a:moveTo>
                  <a:cubicBezTo>
                    <a:pt x="-215" y="-118"/>
                    <a:pt x="1884" y="1552"/>
                    <a:pt x="18" y="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03" name="Bentuk Bebas: Bentuk 402">
              <a:extLst>
                <a:ext uri="{FF2B5EF4-FFF2-40B4-BE49-F238E27FC236}">
                  <a16:creationId xmlns:a16="http://schemas.microsoft.com/office/drawing/2014/main" id="{20690CFD-C7CA-77AA-BC4E-C01C16448637}"/>
                </a:ext>
              </a:extLst>
            </p:cNvPr>
            <p:cNvSpPr/>
            <p:nvPr/>
          </p:nvSpPr>
          <p:spPr>
            <a:xfrm>
              <a:off x="6214872" y="5332552"/>
              <a:ext cx="463" cy="973"/>
            </a:xfrm>
            <a:custGeom>
              <a:avLst/>
              <a:gdLst>
                <a:gd name="connsiteX0" fmla="*/ 463 w 463"/>
                <a:gd name="connsiteY0" fmla="*/ 0 h 973"/>
                <a:gd name="connsiteX1" fmla="*/ 463 w 463"/>
                <a:gd name="connsiteY1" fmla="*/ 0 h 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3" h="973">
                  <a:moveTo>
                    <a:pt x="463" y="0"/>
                  </a:moveTo>
                  <a:cubicBezTo>
                    <a:pt x="-557" y="2115"/>
                    <a:pt x="420" y="146"/>
                    <a:pt x="46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04" name="Bentuk Bebas: Bentuk 403">
              <a:extLst>
                <a:ext uri="{FF2B5EF4-FFF2-40B4-BE49-F238E27FC236}">
                  <a16:creationId xmlns:a16="http://schemas.microsoft.com/office/drawing/2014/main" id="{4502BBBE-14B2-2DBA-ACAC-FA18B50DDEE7}"/>
                </a:ext>
              </a:extLst>
            </p:cNvPr>
            <p:cNvSpPr/>
            <p:nvPr/>
          </p:nvSpPr>
          <p:spPr>
            <a:xfrm>
              <a:off x="6030672" y="5337566"/>
              <a:ext cx="721" cy="610"/>
            </a:xfrm>
            <a:custGeom>
              <a:avLst/>
              <a:gdLst>
                <a:gd name="connsiteX0" fmla="*/ 7 w 721"/>
                <a:gd name="connsiteY0" fmla="*/ 2 h 610"/>
                <a:gd name="connsiteX1" fmla="*/ 7 w 721"/>
                <a:gd name="connsiteY1" fmla="*/ 2 h 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" h="610">
                  <a:moveTo>
                    <a:pt x="7" y="2"/>
                  </a:moveTo>
                  <a:cubicBezTo>
                    <a:pt x="-123" y="-58"/>
                    <a:pt x="1677" y="1401"/>
                    <a:pt x="7" y="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05" name="Bentuk Bebas: Bentuk 404">
              <a:extLst>
                <a:ext uri="{FF2B5EF4-FFF2-40B4-BE49-F238E27FC236}">
                  <a16:creationId xmlns:a16="http://schemas.microsoft.com/office/drawing/2014/main" id="{2C5E14AB-03B6-DA9B-E945-8B3E88CB64B9}"/>
                </a:ext>
              </a:extLst>
            </p:cNvPr>
            <p:cNvSpPr/>
            <p:nvPr/>
          </p:nvSpPr>
          <p:spPr>
            <a:xfrm>
              <a:off x="6034449" y="5315170"/>
              <a:ext cx="499" cy="878"/>
            </a:xfrm>
            <a:custGeom>
              <a:avLst/>
              <a:gdLst>
                <a:gd name="connsiteX0" fmla="*/ 0 w 499"/>
                <a:gd name="connsiteY0" fmla="*/ 878 h 878"/>
                <a:gd name="connsiteX1" fmla="*/ 0 w 499"/>
                <a:gd name="connsiteY1" fmla="*/ 878 h 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9" h="878">
                  <a:moveTo>
                    <a:pt x="0" y="878"/>
                  </a:moveTo>
                  <a:cubicBezTo>
                    <a:pt x="1079" y="-987"/>
                    <a:pt x="87" y="667"/>
                    <a:pt x="0" y="87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06" name="Bentuk Bebas: Bentuk 405">
              <a:extLst>
                <a:ext uri="{FF2B5EF4-FFF2-40B4-BE49-F238E27FC236}">
                  <a16:creationId xmlns:a16="http://schemas.microsoft.com/office/drawing/2014/main" id="{3AAB62E0-86B3-3575-5AA7-220CA5453BD7}"/>
                </a:ext>
              </a:extLst>
            </p:cNvPr>
            <p:cNvSpPr/>
            <p:nvPr/>
          </p:nvSpPr>
          <p:spPr>
            <a:xfrm>
              <a:off x="6062671" y="5308949"/>
              <a:ext cx="1166" cy="677"/>
            </a:xfrm>
            <a:custGeom>
              <a:avLst/>
              <a:gdLst>
                <a:gd name="connsiteX0" fmla="*/ 0 w 1166"/>
                <a:gd name="connsiteY0" fmla="*/ 0 h 677"/>
                <a:gd name="connsiteX1" fmla="*/ 1166 w 1166"/>
                <a:gd name="connsiteY1" fmla="*/ 678 h 677"/>
                <a:gd name="connsiteX2" fmla="*/ 0 w 1166"/>
                <a:gd name="connsiteY2" fmla="*/ 0 h 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6" h="677">
                  <a:moveTo>
                    <a:pt x="0" y="0"/>
                  </a:moveTo>
                  <a:cubicBezTo>
                    <a:pt x="0" y="0"/>
                    <a:pt x="765" y="445"/>
                    <a:pt x="1166" y="678"/>
                  </a:cubicBezTo>
                  <a:cubicBezTo>
                    <a:pt x="976" y="575"/>
                    <a:pt x="635" y="358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07" name="Bentuk Bebas: Bentuk 406">
              <a:extLst>
                <a:ext uri="{FF2B5EF4-FFF2-40B4-BE49-F238E27FC236}">
                  <a16:creationId xmlns:a16="http://schemas.microsoft.com/office/drawing/2014/main" id="{3403D570-5162-1F6D-A707-773D1AB1FA0F}"/>
                </a:ext>
              </a:extLst>
            </p:cNvPr>
            <p:cNvSpPr/>
            <p:nvPr/>
          </p:nvSpPr>
          <p:spPr>
            <a:xfrm>
              <a:off x="6063881" y="5309649"/>
              <a:ext cx="158" cy="101"/>
            </a:xfrm>
            <a:custGeom>
              <a:avLst/>
              <a:gdLst>
                <a:gd name="connsiteX0" fmla="*/ 0 w 158"/>
                <a:gd name="connsiteY0" fmla="*/ 0 h 101"/>
                <a:gd name="connsiteX1" fmla="*/ 0 w 158"/>
                <a:gd name="connsiteY1" fmla="*/ 0 h 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" h="101">
                  <a:moveTo>
                    <a:pt x="0" y="0"/>
                  </a:moveTo>
                  <a:cubicBezTo>
                    <a:pt x="190" y="125"/>
                    <a:pt x="233" y="146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08" name="Bentuk Bebas: Bentuk 407">
              <a:extLst>
                <a:ext uri="{FF2B5EF4-FFF2-40B4-BE49-F238E27FC236}">
                  <a16:creationId xmlns:a16="http://schemas.microsoft.com/office/drawing/2014/main" id="{FBE04CAF-490E-6387-B3B7-0B124323F5D3}"/>
                </a:ext>
              </a:extLst>
            </p:cNvPr>
            <p:cNvSpPr/>
            <p:nvPr/>
          </p:nvSpPr>
          <p:spPr>
            <a:xfrm>
              <a:off x="6063838" y="5309627"/>
              <a:ext cx="43" cy="21"/>
            </a:xfrm>
            <a:custGeom>
              <a:avLst/>
              <a:gdLst>
                <a:gd name="connsiteX0" fmla="*/ 0 w 43"/>
                <a:gd name="connsiteY0" fmla="*/ 0 h 21"/>
                <a:gd name="connsiteX1" fmla="*/ 43 w 43"/>
                <a:gd name="connsiteY1" fmla="*/ 22 h 21"/>
                <a:gd name="connsiteX2" fmla="*/ 0 w 43"/>
                <a:gd name="connsiteY2" fmla="*/ 0 h 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" h="21">
                  <a:moveTo>
                    <a:pt x="0" y="0"/>
                  </a:moveTo>
                  <a:cubicBezTo>
                    <a:pt x="22" y="0"/>
                    <a:pt x="22" y="22"/>
                    <a:pt x="43" y="22"/>
                  </a:cubicBezTo>
                  <a:cubicBezTo>
                    <a:pt x="22" y="0"/>
                    <a:pt x="22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09" name="Bentuk Bebas: Bentuk 408">
              <a:extLst>
                <a:ext uri="{FF2B5EF4-FFF2-40B4-BE49-F238E27FC236}">
                  <a16:creationId xmlns:a16="http://schemas.microsoft.com/office/drawing/2014/main" id="{168CA499-160E-4734-83CF-32EF32DC00E6}"/>
                </a:ext>
              </a:extLst>
            </p:cNvPr>
            <p:cNvSpPr/>
            <p:nvPr/>
          </p:nvSpPr>
          <p:spPr>
            <a:xfrm>
              <a:off x="5906406" y="5318173"/>
              <a:ext cx="743" cy="857"/>
            </a:xfrm>
            <a:custGeom>
              <a:avLst/>
              <a:gdLst>
                <a:gd name="connsiteX0" fmla="*/ 743 w 743"/>
                <a:gd name="connsiteY0" fmla="*/ 858 h 857"/>
                <a:gd name="connsiteX1" fmla="*/ 0 w 743"/>
                <a:gd name="connsiteY1" fmla="*/ 310 h 857"/>
                <a:gd name="connsiteX2" fmla="*/ 743 w 743"/>
                <a:gd name="connsiteY2" fmla="*/ 858 h 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" h="857">
                  <a:moveTo>
                    <a:pt x="743" y="858"/>
                  </a:moveTo>
                  <a:cubicBezTo>
                    <a:pt x="510" y="-53"/>
                    <a:pt x="255" y="-243"/>
                    <a:pt x="0" y="310"/>
                  </a:cubicBezTo>
                  <a:cubicBezTo>
                    <a:pt x="364" y="565"/>
                    <a:pt x="721" y="858"/>
                    <a:pt x="743" y="85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10" name="Bentuk Bebas: Bentuk 409">
              <a:extLst>
                <a:ext uri="{FF2B5EF4-FFF2-40B4-BE49-F238E27FC236}">
                  <a16:creationId xmlns:a16="http://schemas.microsoft.com/office/drawing/2014/main" id="{CBC2C86C-C14E-9425-5DFA-CD0E697BFFAE}"/>
                </a:ext>
              </a:extLst>
            </p:cNvPr>
            <p:cNvSpPr/>
            <p:nvPr/>
          </p:nvSpPr>
          <p:spPr>
            <a:xfrm>
              <a:off x="2487719" y="5711795"/>
              <a:ext cx="1497" cy="838"/>
            </a:xfrm>
            <a:custGeom>
              <a:avLst/>
              <a:gdLst>
                <a:gd name="connsiteX0" fmla="*/ 1497 w 1497"/>
                <a:gd name="connsiteY0" fmla="*/ 839 h 838"/>
                <a:gd name="connsiteX1" fmla="*/ 1497 w 1497"/>
                <a:gd name="connsiteY1" fmla="*/ 839 h 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7" h="838">
                  <a:moveTo>
                    <a:pt x="1497" y="839"/>
                  </a:moveTo>
                  <a:cubicBezTo>
                    <a:pt x="1497" y="839"/>
                    <a:pt x="-1871" y="-1048"/>
                    <a:pt x="1497" y="83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11" name="Bentuk Bebas: Bentuk 410">
              <a:extLst>
                <a:ext uri="{FF2B5EF4-FFF2-40B4-BE49-F238E27FC236}">
                  <a16:creationId xmlns:a16="http://schemas.microsoft.com/office/drawing/2014/main" id="{A116A6A4-9CD1-EFD7-DA3E-6C4264682C8A}"/>
                </a:ext>
              </a:extLst>
            </p:cNvPr>
            <p:cNvSpPr/>
            <p:nvPr/>
          </p:nvSpPr>
          <p:spPr>
            <a:xfrm>
              <a:off x="6033791" y="5315793"/>
              <a:ext cx="468" cy="976"/>
            </a:xfrm>
            <a:custGeom>
              <a:avLst/>
              <a:gdLst>
                <a:gd name="connsiteX0" fmla="*/ 468 w 468"/>
                <a:gd name="connsiteY0" fmla="*/ 0 h 976"/>
                <a:gd name="connsiteX1" fmla="*/ 468 w 468"/>
                <a:gd name="connsiteY1" fmla="*/ 0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" h="976">
                  <a:moveTo>
                    <a:pt x="468" y="0"/>
                  </a:moveTo>
                  <a:cubicBezTo>
                    <a:pt x="-552" y="2099"/>
                    <a:pt x="403" y="190"/>
                    <a:pt x="468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12" name="Bentuk Bebas: Bentuk 411">
              <a:extLst>
                <a:ext uri="{FF2B5EF4-FFF2-40B4-BE49-F238E27FC236}">
                  <a16:creationId xmlns:a16="http://schemas.microsoft.com/office/drawing/2014/main" id="{FE73093D-EB5F-BCA2-FF0B-D38CEAD4F5F3}"/>
                </a:ext>
              </a:extLst>
            </p:cNvPr>
            <p:cNvSpPr/>
            <p:nvPr/>
          </p:nvSpPr>
          <p:spPr>
            <a:xfrm>
              <a:off x="6230875" y="5422827"/>
              <a:ext cx="601" cy="566"/>
            </a:xfrm>
            <a:custGeom>
              <a:avLst/>
              <a:gdLst>
                <a:gd name="connsiteX0" fmla="*/ 602 w 601"/>
                <a:gd name="connsiteY0" fmla="*/ 567 h 566"/>
                <a:gd name="connsiteX1" fmla="*/ 602 w 601"/>
                <a:gd name="connsiteY1" fmla="*/ 567 h 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" h="566">
                  <a:moveTo>
                    <a:pt x="602" y="567"/>
                  </a:moveTo>
                  <a:cubicBezTo>
                    <a:pt x="-711" y="-686"/>
                    <a:pt x="521" y="523"/>
                    <a:pt x="602" y="56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13" name="Bentuk Bebas: Bentuk 412">
              <a:extLst>
                <a:ext uri="{FF2B5EF4-FFF2-40B4-BE49-F238E27FC236}">
                  <a16:creationId xmlns:a16="http://schemas.microsoft.com/office/drawing/2014/main" id="{E76868F4-EB4C-843A-78E3-34F320272B22}"/>
                </a:ext>
              </a:extLst>
            </p:cNvPr>
            <p:cNvSpPr/>
            <p:nvPr/>
          </p:nvSpPr>
          <p:spPr>
            <a:xfrm>
              <a:off x="6231264" y="5423648"/>
              <a:ext cx="678" cy="578"/>
            </a:xfrm>
            <a:custGeom>
              <a:avLst/>
              <a:gdLst>
                <a:gd name="connsiteX0" fmla="*/ 1 w 678"/>
                <a:gd name="connsiteY0" fmla="*/ 0 h 578"/>
                <a:gd name="connsiteX1" fmla="*/ 1 w 678"/>
                <a:gd name="connsiteY1" fmla="*/ 0 h 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8" h="578">
                  <a:moveTo>
                    <a:pt x="1" y="0"/>
                  </a:moveTo>
                  <a:cubicBezTo>
                    <a:pt x="-42" y="-21"/>
                    <a:pt x="1547" y="1313"/>
                    <a:pt x="1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14" name="Bentuk Bebas: Bentuk 413">
              <a:extLst>
                <a:ext uri="{FF2B5EF4-FFF2-40B4-BE49-F238E27FC236}">
                  <a16:creationId xmlns:a16="http://schemas.microsoft.com/office/drawing/2014/main" id="{C9950A62-8483-F132-4F76-ACD63B81C157}"/>
                </a:ext>
              </a:extLst>
            </p:cNvPr>
            <p:cNvSpPr/>
            <p:nvPr/>
          </p:nvSpPr>
          <p:spPr>
            <a:xfrm>
              <a:off x="6218334" y="5351767"/>
              <a:ext cx="537" cy="884"/>
            </a:xfrm>
            <a:custGeom>
              <a:avLst/>
              <a:gdLst>
                <a:gd name="connsiteX0" fmla="*/ 538 w 537"/>
                <a:gd name="connsiteY0" fmla="*/ 0 h 884"/>
                <a:gd name="connsiteX1" fmla="*/ 538 w 537"/>
                <a:gd name="connsiteY1" fmla="*/ 0 h 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7" h="884">
                  <a:moveTo>
                    <a:pt x="538" y="0"/>
                  </a:moveTo>
                  <a:cubicBezTo>
                    <a:pt x="-650" y="1925"/>
                    <a:pt x="494" y="125"/>
                    <a:pt x="538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15" name="Bentuk Bebas: Bentuk 414">
              <a:extLst>
                <a:ext uri="{FF2B5EF4-FFF2-40B4-BE49-F238E27FC236}">
                  <a16:creationId xmlns:a16="http://schemas.microsoft.com/office/drawing/2014/main" id="{907796C6-33D8-95CF-7E8B-0F450D6953B9}"/>
                </a:ext>
              </a:extLst>
            </p:cNvPr>
            <p:cNvSpPr/>
            <p:nvPr/>
          </p:nvSpPr>
          <p:spPr>
            <a:xfrm>
              <a:off x="6013132" y="5346205"/>
              <a:ext cx="489" cy="1005"/>
            </a:xfrm>
            <a:custGeom>
              <a:avLst/>
              <a:gdLst>
                <a:gd name="connsiteX0" fmla="*/ 0 w 489"/>
                <a:gd name="connsiteY0" fmla="*/ 1006 h 1005"/>
                <a:gd name="connsiteX1" fmla="*/ 0 w 489"/>
                <a:gd name="connsiteY1" fmla="*/ 1006 h 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9" h="1005">
                  <a:moveTo>
                    <a:pt x="0" y="1006"/>
                  </a:moveTo>
                  <a:cubicBezTo>
                    <a:pt x="1079" y="-1180"/>
                    <a:pt x="43" y="854"/>
                    <a:pt x="0" y="100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16" name="Bentuk Bebas: Bentuk 415">
              <a:extLst>
                <a:ext uri="{FF2B5EF4-FFF2-40B4-BE49-F238E27FC236}">
                  <a16:creationId xmlns:a16="http://schemas.microsoft.com/office/drawing/2014/main" id="{C63E4075-9DA0-17D4-4419-0C92DC2364AE}"/>
                </a:ext>
              </a:extLst>
            </p:cNvPr>
            <p:cNvSpPr/>
            <p:nvPr/>
          </p:nvSpPr>
          <p:spPr>
            <a:xfrm>
              <a:off x="6033742" y="5351147"/>
              <a:ext cx="710" cy="555"/>
            </a:xfrm>
            <a:custGeom>
              <a:avLst/>
              <a:gdLst>
                <a:gd name="connsiteX0" fmla="*/ 707 w 710"/>
                <a:gd name="connsiteY0" fmla="*/ 555 h 555"/>
                <a:gd name="connsiteX1" fmla="*/ 707 w 710"/>
                <a:gd name="connsiteY1" fmla="*/ 555 h 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" h="555">
                  <a:moveTo>
                    <a:pt x="707" y="555"/>
                  </a:moveTo>
                  <a:cubicBezTo>
                    <a:pt x="794" y="598"/>
                    <a:pt x="-926" y="-715"/>
                    <a:pt x="707" y="55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17" name="Bentuk Bebas: Bentuk 416">
              <a:extLst>
                <a:ext uri="{FF2B5EF4-FFF2-40B4-BE49-F238E27FC236}">
                  <a16:creationId xmlns:a16="http://schemas.microsoft.com/office/drawing/2014/main" id="{7D85D7C5-AD76-6C72-0E2A-58BEA0D76E9B}"/>
                </a:ext>
              </a:extLst>
            </p:cNvPr>
            <p:cNvSpPr/>
            <p:nvPr/>
          </p:nvSpPr>
          <p:spPr>
            <a:xfrm>
              <a:off x="6219083" y="5350919"/>
              <a:ext cx="468" cy="1081"/>
            </a:xfrm>
            <a:custGeom>
              <a:avLst/>
              <a:gdLst>
                <a:gd name="connsiteX0" fmla="*/ 0 w 468"/>
                <a:gd name="connsiteY0" fmla="*/ 1081 h 1081"/>
                <a:gd name="connsiteX1" fmla="*/ 0 w 468"/>
                <a:gd name="connsiteY1" fmla="*/ 1081 h 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" h="1081">
                  <a:moveTo>
                    <a:pt x="0" y="1081"/>
                  </a:moveTo>
                  <a:cubicBezTo>
                    <a:pt x="1020" y="-1251"/>
                    <a:pt x="65" y="886"/>
                    <a:pt x="0" y="108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18" name="Bentuk Bebas: Bentuk 417">
              <a:extLst>
                <a:ext uri="{FF2B5EF4-FFF2-40B4-BE49-F238E27FC236}">
                  <a16:creationId xmlns:a16="http://schemas.microsoft.com/office/drawing/2014/main" id="{611CA7DC-530B-5E69-470A-7B72357D0D16}"/>
                </a:ext>
              </a:extLst>
            </p:cNvPr>
            <p:cNvSpPr/>
            <p:nvPr/>
          </p:nvSpPr>
          <p:spPr>
            <a:xfrm>
              <a:off x="2502714" y="5365981"/>
              <a:ext cx="507" cy="972"/>
            </a:xfrm>
            <a:custGeom>
              <a:avLst/>
              <a:gdLst>
                <a:gd name="connsiteX0" fmla="*/ 508 w 507"/>
                <a:gd name="connsiteY0" fmla="*/ 0 h 972"/>
                <a:gd name="connsiteX1" fmla="*/ 508 w 507"/>
                <a:gd name="connsiteY1" fmla="*/ 0 h 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7" h="972">
                  <a:moveTo>
                    <a:pt x="508" y="0"/>
                  </a:moveTo>
                  <a:cubicBezTo>
                    <a:pt x="-593" y="2055"/>
                    <a:pt x="427" y="255"/>
                    <a:pt x="508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19" name="Bentuk Bebas: Bentuk 418">
              <a:extLst>
                <a:ext uri="{FF2B5EF4-FFF2-40B4-BE49-F238E27FC236}">
                  <a16:creationId xmlns:a16="http://schemas.microsoft.com/office/drawing/2014/main" id="{F1F4782F-21C1-2537-0F28-D21A7405BC55}"/>
                </a:ext>
              </a:extLst>
            </p:cNvPr>
            <p:cNvSpPr/>
            <p:nvPr/>
          </p:nvSpPr>
          <p:spPr>
            <a:xfrm>
              <a:off x="6155137" y="5774199"/>
              <a:ext cx="538" cy="885"/>
            </a:xfrm>
            <a:custGeom>
              <a:avLst/>
              <a:gdLst>
                <a:gd name="connsiteX0" fmla="*/ 0 w 538"/>
                <a:gd name="connsiteY0" fmla="*/ 885 h 885"/>
                <a:gd name="connsiteX1" fmla="*/ 0 w 538"/>
                <a:gd name="connsiteY1" fmla="*/ 885 h 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8" h="885">
                  <a:moveTo>
                    <a:pt x="0" y="885"/>
                  </a:moveTo>
                  <a:cubicBezTo>
                    <a:pt x="1166" y="-997"/>
                    <a:pt x="87" y="674"/>
                    <a:pt x="0" y="88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20" name="Bentuk Bebas: Bentuk 419">
              <a:extLst>
                <a:ext uri="{FF2B5EF4-FFF2-40B4-BE49-F238E27FC236}">
                  <a16:creationId xmlns:a16="http://schemas.microsoft.com/office/drawing/2014/main" id="{111515DC-F3FE-CF18-4E96-71D5A987CE03}"/>
                </a:ext>
              </a:extLst>
            </p:cNvPr>
            <p:cNvSpPr/>
            <p:nvPr/>
          </p:nvSpPr>
          <p:spPr>
            <a:xfrm>
              <a:off x="6215335" y="5507003"/>
              <a:ext cx="657" cy="980"/>
            </a:xfrm>
            <a:custGeom>
              <a:avLst/>
              <a:gdLst>
                <a:gd name="connsiteX0" fmla="*/ 0 w 657"/>
                <a:gd name="connsiteY0" fmla="*/ 258 h 980"/>
                <a:gd name="connsiteX1" fmla="*/ 656 w 657"/>
                <a:gd name="connsiteY1" fmla="*/ 979 h 980"/>
                <a:gd name="connsiteX2" fmla="*/ 0 w 657"/>
                <a:gd name="connsiteY2" fmla="*/ 258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7" h="980">
                  <a:moveTo>
                    <a:pt x="0" y="258"/>
                  </a:moveTo>
                  <a:cubicBezTo>
                    <a:pt x="336" y="643"/>
                    <a:pt x="678" y="1001"/>
                    <a:pt x="656" y="979"/>
                  </a:cubicBezTo>
                  <a:cubicBezTo>
                    <a:pt x="526" y="-13"/>
                    <a:pt x="293" y="-247"/>
                    <a:pt x="0" y="25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21" name="Bentuk Bebas: Bentuk 420">
              <a:extLst>
                <a:ext uri="{FF2B5EF4-FFF2-40B4-BE49-F238E27FC236}">
                  <a16:creationId xmlns:a16="http://schemas.microsoft.com/office/drawing/2014/main" id="{25C7C34A-094A-A464-3779-ACF64B102ACC}"/>
                </a:ext>
              </a:extLst>
            </p:cNvPr>
            <p:cNvSpPr/>
            <p:nvPr/>
          </p:nvSpPr>
          <p:spPr>
            <a:xfrm>
              <a:off x="6208176" y="5508833"/>
              <a:ext cx="758" cy="889"/>
            </a:xfrm>
            <a:custGeom>
              <a:avLst/>
              <a:gdLst>
                <a:gd name="connsiteX0" fmla="*/ 758 w 758"/>
                <a:gd name="connsiteY0" fmla="*/ 0 h 889"/>
                <a:gd name="connsiteX1" fmla="*/ 205 w 758"/>
                <a:gd name="connsiteY1" fmla="*/ 889 h 889"/>
                <a:gd name="connsiteX2" fmla="*/ 758 w 758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8" h="889">
                  <a:moveTo>
                    <a:pt x="758" y="0"/>
                  </a:moveTo>
                  <a:cubicBezTo>
                    <a:pt x="-7" y="233"/>
                    <a:pt x="-196" y="526"/>
                    <a:pt x="205" y="889"/>
                  </a:cubicBezTo>
                  <a:cubicBezTo>
                    <a:pt x="438" y="445"/>
                    <a:pt x="715" y="38"/>
                    <a:pt x="758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22" name="Bentuk Bebas: Bentuk 421">
              <a:extLst>
                <a:ext uri="{FF2B5EF4-FFF2-40B4-BE49-F238E27FC236}">
                  <a16:creationId xmlns:a16="http://schemas.microsoft.com/office/drawing/2014/main" id="{AA1795BB-8076-7A50-970F-E2923DAE286F}"/>
                </a:ext>
              </a:extLst>
            </p:cNvPr>
            <p:cNvSpPr/>
            <p:nvPr/>
          </p:nvSpPr>
          <p:spPr>
            <a:xfrm>
              <a:off x="6062182" y="5307994"/>
              <a:ext cx="678" cy="987"/>
            </a:xfrm>
            <a:custGeom>
              <a:avLst/>
              <a:gdLst>
                <a:gd name="connsiteX0" fmla="*/ 679 w 678"/>
                <a:gd name="connsiteY0" fmla="*/ 700 h 987"/>
                <a:gd name="connsiteX1" fmla="*/ 1 w 678"/>
                <a:gd name="connsiteY1" fmla="*/ 1 h 987"/>
                <a:gd name="connsiteX2" fmla="*/ 679 w 678"/>
                <a:gd name="connsiteY2" fmla="*/ 70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" h="987">
                  <a:moveTo>
                    <a:pt x="679" y="700"/>
                  </a:moveTo>
                  <a:cubicBezTo>
                    <a:pt x="343" y="364"/>
                    <a:pt x="-21" y="-21"/>
                    <a:pt x="1" y="1"/>
                  </a:cubicBezTo>
                  <a:cubicBezTo>
                    <a:pt x="153" y="999"/>
                    <a:pt x="386" y="1254"/>
                    <a:pt x="679" y="70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23" name="Bentuk Bebas: Bentuk 422">
              <a:extLst>
                <a:ext uri="{FF2B5EF4-FFF2-40B4-BE49-F238E27FC236}">
                  <a16:creationId xmlns:a16="http://schemas.microsoft.com/office/drawing/2014/main" id="{7EE166FD-6340-61DE-3AC2-8BC4FE6C8DAD}"/>
                </a:ext>
              </a:extLst>
            </p:cNvPr>
            <p:cNvSpPr/>
            <p:nvPr/>
          </p:nvSpPr>
          <p:spPr>
            <a:xfrm>
              <a:off x="5901258" y="5310383"/>
              <a:ext cx="572" cy="941"/>
            </a:xfrm>
            <a:custGeom>
              <a:avLst/>
              <a:gdLst>
                <a:gd name="connsiteX0" fmla="*/ 0 w 572"/>
                <a:gd name="connsiteY0" fmla="*/ 941 h 941"/>
                <a:gd name="connsiteX1" fmla="*/ 0 w 572"/>
                <a:gd name="connsiteY1" fmla="*/ 941 h 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" h="941">
                  <a:moveTo>
                    <a:pt x="0" y="941"/>
                  </a:moveTo>
                  <a:cubicBezTo>
                    <a:pt x="1231" y="-1055"/>
                    <a:pt x="109" y="708"/>
                    <a:pt x="0" y="94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24" name="Bentuk Bebas: Bentuk 423">
              <a:extLst>
                <a:ext uri="{FF2B5EF4-FFF2-40B4-BE49-F238E27FC236}">
                  <a16:creationId xmlns:a16="http://schemas.microsoft.com/office/drawing/2014/main" id="{9649A899-1F4C-663D-55AB-98B4125F6041}"/>
                </a:ext>
              </a:extLst>
            </p:cNvPr>
            <p:cNvSpPr/>
            <p:nvPr/>
          </p:nvSpPr>
          <p:spPr>
            <a:xfrm>
              <a:off x="6136767" y="5305602"/>
              <a:ext cx="664" cy="681"/>
            </a:xfrm>
            <a:custGeom>
              <a:avLst/>
              <a:gdLst>
                <a:gd name="connsiteX0" fmla="*/ 655 w 664"/>
                <a:gd name="connsiteY0" fmla="*/ 679 h 681"/>
                <a:gd name="connsiteX1" fmla="*/ 655 w 664"/>
                <a:gd name="connsiteY1" fmla="*/ 679 h 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4" h="681">
                  <a:moveTo>
                    <a:pt x="655" y="679"/>
                  </a:moveTo>
                  <a:cubicBezTo>
                    <a:pt x="807" y="760"/>
                    <a:pt x="-891" y="-889"/>
                    <a:pt x="655" y="67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25" name="Bentuk Bebas: Bentuk 424">
              <a:extLst>
                <a:ext uri="{FF2B5EF4-FFF2-40B4-BE49-F238E27FC236}">
                  <a16:creationId xmlns:a16="http://schemas.microsoft.com/office/drawing/2014/main" id="{1C01882F-017C-1DA7-1B47-A712A8EBC005}"/>
                </a:ext>
              </a:extLst>
            </p:cNvPr>
            <p:cNvSpPr/>
            <p:nvPr/>
          </p:nvSpPr>
          <p:spPr>
            <a:xfrm>
              <a:off x="2451221" y="5478343"/>
              <a:ext cx="513" cy="1047"/>
            </a:xfrm>
            <a:custGeom>
              <a:avLst/>
              <a:gdLst>
                <a:gd name="connsiteX0" fmla="*/ 514 w 513"/>
                <a:gd name="connsiteY0" fmla="*/ 0 h 1047"/>
                <a:gd name="connsiteX1" fmla="*/ 514 w 513"/>
                <a:gd name="connsiteY1" fmla="*/ 0 h 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" h="1047">
                  <a:moveTo>
                    <a:pt x="514" y="0"/>
                  </a:moveTo>
                  <a:cubicBezTo>
                    <a:pt x="-609" y="2267"/>
                    <a:pt x="449" y="173"/>
                    <a:pt x="514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26" name="Bentuk Bebas: Bentuk 425">
              <a:extLst>
                <a:ext uri="{FF2B5EF4-FFF2-40B4-BE49-F238E27FC236}">
                  <a16:creationId xmlns:a16="http://schemas.microsoft.com/office/drawing/2014/main" id="{708AB386-A325-45E1-D784-36D1E17A2D83}"/>
                </a:ext>
              </a:extLst>
            </p:cNvPr>
            <p:cNvSpPr/>
            <p:nvPr/>
          </p:nvSpPr>
          <p:spPr>
            <a:xfrm>
              <a:off x="5944900" y="5759195"/>
              <a:ext cx="2550" cy="1251"/>
            </a:xfrm>
            <a:custGeom>
              <a:avLst/>
              <a:gdLst>
                <a:gd name="connsiteX0" fmla="*/ 2551 w 2550"/>
                <a:gd name="connsiteY0" fmla="*/ 1252 h 1251"/>
                <a:gd name="connsiteX1" fmla="*/ 2551 w 2550"/>
                <a:gd name="connsiteY1" fmla="*/ 1252 h 1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0" h="1251">
                  <a:moveTo>
                    <a:pt x="2551" y="1252"/>
                  </a:moveTo>
                  <a:cubicBezTo>
                    <a:pt x="-926" y="-993"/>
                    <a:pt x="-774" y="276"/>
                    <a:pt x="2551" y="125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27" name="Bentuk Bebas: Bentuk 426">
              <a:extLst>
                <a:ext uri="{FF2B5EF4-FFF2-40B4-BE49-F238E27FC236}">
                  <a16:creationId xmlns:a16="http://schemas.microsoft.com/office/drawing/2014/main" id="{9EC61871-6364-4C32-86FD-E39F50674654}"/>
                </a:ext>
              </a:extLst>
            </p:cNvPr>
            <p:cNvSpPr/>
            <p:nvPr/>
          </p:nvSpPr>
          <p:spPr>
            <a:xfrm>
              <a:off x="2590475" y="5737788"/>
              <a:ext cx="6782" cy="4383"/>
            </a:xfrm>
            <a:custGeom>
              <a:avLst/>
              <a:gdLst>
                <a:gd name="connsiteX0" fmla="*/ 0 w 6782"/>
                <a:gd name="connsiteY0" fmla="*/ 2977 h 4383"/>
                <a:gd name="connsiteX1" fmla="*/ 0 w 6782"/>
                <a:gd name="connsiteY1" fmla="*/ 2977 h 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82" h="4383">
                  <a:moveTo>
                    <a:pt x="0" y="2977"/>
                  </a:moveTo>
                  <a:cubicBezTo>
                    <a:pt x="2799" y="8823"/>
                    <a:pt x="13750" y="-6026"/>
                    <a:pt x="0" y="297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28" name="Bentuk Bebas: Bentuk 427">
              <a:extLst>
                <a:ext uri="{FF2B5EF4-FFF2-40B4-BE49-F238E27FC236}">
                  <a16:creationId xmlns:a16="http://schemas.microsoft.com/office/drawing/2014/main" id="{848D0195-5C64-9768-324E-F2D38FC5EE84}"/>
                </a:ext>
              </a:extLst>
            </p:cNvPr>
            <p:cNvSpPr/>
            <p:nvPr/>
          </p:nvSpPr>
          <p:spPr>
            <a:xfrm>
              <a:off x="2580028" y="5742230"/>
              <a:ext cx="3923" cy="2463"/>
            </a:xfrm>
            <a:custGeom>
              <a:avLst/>
              <a:gdLst>
                <a:gd name="connsiteX0" fmla="*/ 0 w 3923"/>
                <a:gd name="connsiteY0" fmla="*/ 824 h 2463"/>
                <a:gd name="connsiteX1" fmla="*/ 466 w 3923"/>
                <a:gd name="connsiteY1" fmla="*/ 1588 h 2463"/>
                <a:gd name="connsiteX2" fmla="*/ 640 w 3923"/>
                <a:gd name="connsiteY2" fmla="*/ 2071 h 2463"/>
                <a:gd name="connsiteX3" fmla="*/ 700 w 3923"/>
                <a:gd name="connsiteY3" fmla="*/ 1946 h 2463"/>
                <a:gd name="connsiteX4" fmla="*/ 0 w 3923"/>
                <a:gd name="connsiteY4" fmla="*/ 824 h 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3" h="2463">
                  <a:moveTo>
                    <a:pt x="0" y="824"/>
                  </a:moveTo>
                  <a:cubicBezTo>
                    <a:pt x="130" y="1182"/>
                    <a:pt x="298" y="1334"/>
                    <a:pt x="466" y="1588"/>
                  </a:cubicBezTo>
                  <a:cubicBezTo>
                    <a:pt x="385" y="1735"/>
                    <a:pt x="450" y="1881"/>
                    <a:pt x="640" y="2071"/>
                  </a:cubicBezTo>
                  <a:cubicBezTo>
                    <a:pt x="662" y="2033"/>
                    <a:pt x="678" y="1990"/>
                    <a:pt x="700" y="1946"/>
                  </a:cubicBezTo>
                  <a:cubicBezTo>
                    <a:pt x="2929" y="4278"/>
                    <a:pt x="7013" y="-2208"/>
                    <a:pt x="0" y="82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29" name="Bentuk Bebas: Bentuk 428">
              <a:extLst>
                <a:ext uri="{FF2B5EF4-FFF2-40B4-BE49-F238E27FC236}">
                  <a16:creationId xmlns:a16="http://schemas.microsoft.com/office/drawing/2014/main" id="{79E9C341-7C7E-733F-BA2E-B04EB4C3D5BF}"/>
                </a:ext>
              </a:extLst>
            </p:cNvPr>
            <p:cNvSpPr/>
            <p:nvPr/>
          </p:nvSpPr>
          <p:spPr>
            <a:xfrm>
              <a:off x="2565600" y="5734499"/>
              <a:ext cx="4725" cy="3376"/>
            </a:xfrm>
            <a:custGeom>
              <a:avLst/>
              <a:gdLst>
                <a:gd name="connsiteX0" fmla="*/ 4198 w 4725"/>
                <a:gd name="connsiteY0" fmla="*/ 1883 h 3376"/>
                <a:gd name="connsiteX1" fmla="*/ 4600 w 4725"/>
                <a:gd name="connsiteY1" fmla="*/ 1140 h 3376"/>
                <a:gd name="connsiteX2" fmla="*/ 0 w 4725"/>
                <a:gd name="connsiteY2" fmla="*/ 1520 h 3376"/>
                <a:gd name="connsiteX3" fmla="*/ 4198 w 4725"/>
                <a:gd name="connsiteY3" fmla="*/ 1883 h 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5" h="3376">
                  <a:moveTo>
                    <a:pt x="4198" y="1883"/>
                  </a:moveTo>
                  <a:cubicBezTo>
                    <a:pt x="4491" y="1900"/>
                    <a:pt x="4703" y="1455"/>
                    <a:pt x="4600" y="1140"/>
                  </a:cubicBezTo>
                  <a:cubicBezTo>
                    <a:pt x="5088" y="-47"/>
                    <a:pt x="4280" y="-828"/>
                    <a:pt x="0" y="1520"/>
                  </a:cubicBezTo>
                  <a:cubicBezTo>
                    <a:pt x="700" y="4530"/>
                    <a:pt x="3075" y="3299"/>
                    <a:pt x="4198" y="188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30" name="Bentuk Bebas: Bentuk 429">
              <a:extLst>
                <a:ext uri="{FF2B5EF4-FFF2-40B4-BE49-F238E27FC236}">
                  <a16:creationId xmlns:a16="http://schemas.microsoft.com/office/drawing/2014/main" id="{85438D68-EF42-AD7E-AA6F-5DB9239849A8}"/>
                </a:ext>
              </a:extLst>
            </p:cNvPr>
            <p:cNvSpPr/>
            <p:nvPr/>
          </p:nvSpPr>
          <p:spPr>
            <a:xfrm>
              <a:off x="5994743" y="5671996"/>
              <a:ext cx="467" cy="878"/>
            </a:xfrm>
            <a:custGeom>
              <a:avLst/>
              <a:gdLst>
                <a:gd name="connsiteX0" fmla="*/ 468 w 467"/>
                <a:gd name="connsiteY0" fmla="*/ 0 h 878"/>
                <a:gd name="connsiteX1" fmla="*/ 468 w 467"/>
                <a:gd name="connsiteY1" fmla="*/ 0 h 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" h="878">
                  <a:moveTo>
                    <a:pt x="468" y="0"/>
                  </a:moveTo>
                  <a:cubicBezTo>
                    <a:pt x="-552" y="1887"/>
                    <a:pt x="403" y="173"/>
                    <a:pt x="468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31" name="Bentuk Bebas: Bentuk 430">
              <a:extLst>
                <a:ext uri="{FF2B5EF4-FFF2-40B4-BE49-F238E27FC236}">
                  <a16:creationId xmlns:a16="http://schemas.microsoft.com/office/drawing/2014/main" id="{D8C3BF5F-2196-E614-E9E1-2FB923A1698E}"/>
                </a:ext>
              </a:extLst>
            </p:cNvPr>
            <p:cNvSpPr/>
            <p:nvPr/>
          </p:nvSpPr>
          <p:spPr>
            <a:xfrm>
              <a:off x="5905871" y="5841944"/>
              <a:ext cx="5320" cy="3733"/>
            </a:xfrm>
            <a:custGeom>
              <a:avLst/>
              <a:gdLst>
                <a:gd name="connsiteX0" fmla="*/ 90 w 5320"/>
                <a:gd name="connsiteY0" fmla="*/ 0 h 3733"/>
                <a:gd name="connsiteX1" fmla="*/ 90 w 5320"/>
                <a:gd name="connsiteY1" fmla="*/ 0 h 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20" h="3733">
                  <a:moveTo>
                    <a:pt x="90" y="0"/>
                  </a:moveTo>
                  <a:cubicBezTo>
                    <a:pt x="-1223" y="4176"/>
                    <a:pt x="12490" y="5722"/>
                    <a:pt x="9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32" name="Bentuk Bebas: Bentuk 431">
              <a:extLst>
                <a:ext uri="{FF2B5EF4-FFF2-40B4-BE49-F238E27FC236}">
                  <a16:creationId xmlns:a16="http://schemas.microsoft.com/office/drawing/2014/main" id="{7E5589A9-6A12-61FA-7D25-F066BCDC6E19}"/>
                </a:ext>
              </a:extLst>
            </p:cNvPr>
            <p:cNvSpPr/>
            <p:nvPr/>
          </p:nvSpPr>
          <p:spPr>
            <a:xfrm>
              <a:off x="6068860" y="5649031"/>
              <a:ext cx="1469" cy="728"/>
            </a:xfrm>
            <a:custGeom>
              <a:avLst/>
              <a:gdLst>
                <a:gd name="connsiteX0" fmla="*/ 0 w 1469"/>
                <a:gd name="connsiteY0" fmla="*/ 279 h 728"/>
                <a:gd name="connsiteX1" fmla="*/ 0 w 1469"/>
                <a:gd name="connsiteY1" fmla="*/ 279 h 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9" h="728">
                  <a:moveTo>
                    <a:pt x="0" y="279"/>
                  </a:moveTo>
                  <a:cubicBezTo>
                    <a:pt x="1882" y="1700"/>
                    <a:pt x="2034" y="-800"/>
                    <a:pt x="0" y="27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33" name="Bentuk Bebas: Bentuk 432">
              <a:extLst>
                <a:ext uri="{FF2B5EF4-FFF2-40B4-BE49-F238E27FC236}">
                  <a16:creationId xmlns:a16="http://schemas.microsoft.com/office/drawing/2014/main" id="{75D60AD0-8BD4-343D-EE7A-F76619222CCD}"/>
                </a:ext>
              </a:extLst>
            </p:cNvPr>
            <p:cNvSpPr/>
            <p:nvPr/>
          </p:nvSpPr>
          <p:spPr>
            <a:xfrm>
              <a:off x="6038685" y="5653804"/>
              <a:ext cx="1446" cy="649"/>
            </a:xfrm>
            <a:custGeom>
              <a:avLst/>
              <a:gdLst>
                <a:gd name="connsiteX0" fmla="*/ 0 w 1446"/>
                <a:gd name="connsiteY0" fmla="*/ 295 h 649"/>
                <a:gd name="connsiteX1" fmla="*/ 0 w 1446"/>
                <a:gd name="connsiteY1" fmla="*/ 295 h 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6" h="649">
                  <a:moveTo>
                    <a:pt x="0" y="295"/>
                  </a:moveTo>
                  <a:cubicBezTo>
                    <a:pt x="2012" y="1477"/>
                    <a:pt x="1844" y="-768"/>
                    <a:pt x="0" y="29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34" name="Bentuk Bebas: Bentuk 433">
              <a:extLst>
                <a:ext uri="{FF2B5EF4-FFF2-40B4-BE49-F238E27FC236}">
                  <a16:creationId xmlns:a16="http://schemas.microsoft.com/office/drawing/2014/main" id="{BF21AD3A-5067-77A9-0763-B7AD767A0A42}"/>
                </a:ext>
              </a:extLst>
            </p:cNvPr>
            <p:cNvSpPr/>
            <p:nvPr/>
          </p:nvSpPr>
          <p:spPr>
            <a:xfrm>
              <a:off x="6077718" y="5374640"/>
              <a:ext cx="2017" cy="4878"/>
            </a:xfrm>
            <a:custGeom>
              <a:avLst/>
              <a:gdLst>
                <a:gd name="connsiteX0" fmla="*/ 0 w 2017"/>
                <a:gd name="connsiteY0" fmla="*/ 4879 h 4878"/>
                <a:gd name="connsiteX1" fmla="*/ 0 w 2017"/>
                <a:gd name="connsiteY1" fmla="*/ 4879 h 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17" h="4878">
                  <a:moveTo>
                    <a:pt x="0" y="4879"/>
                  </a:moveTo>
                  <a:cubicBezTo>
                    <a:pt x="3472" y="4879"/>
                    <a:pt x="1779" y="-6098"/>
                    <a:pt x="0" y="487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35" name="Bentuk Bebas: Bentuk 434">
              <a:extLst>
                <a:ext uri="{FF2B5EF4-FFF2-40B4-BE49-F238E27FC236}">
                  <a16:creationId xmlns:a16="http://schemas.microsoft.com/office/drawing/2014/main" id="{41411781-EAFD-3E43-18D2-D7788010CF5D}"/>
                </a:ext>
              </a:extLst>
            </p:cNvPr>
            <p:cNvSpPr/>
            <p:nvPr/>
          </p:nvSpPr>
          <p:spPr>
            <a:xfrm>
              <a:off x="6063626" y="5376612"/>
              <a:ext cx="1414" cy="555"/>
            </a:xfrm>
            <a:custGeom>
              <a:avLst/>
              <a:gdLst>
                <a:gd name="connsiteX0" fmla="*/ 0 w 1414"/>
                <a:gd name="connsiteY0" fmla="*/ 216 h 555"/>
                <a:gd name="connsiteX1" fmla="*/ 0 w 1414"/>
                <a:gd name="connsiteY1" fmla="*/ 216 h 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4" h="555">
                  <a:moveTo>
                    <a:pt x="0" y="216"/>
                  </a:moveTo>
                  <a:cubicBezTo>
                    <a:pt x="1801" y="1295"/>
                    <a:pt x="1969" y="-614"/>
                    <a:pt x="0" y="21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36" name="Bentuk Bebas: Bentuk 435">
              <a:extLst>
                <a:ext uri="{FF2B5EF4-FFF2-40B4-BE49-F238E27FC236}">
                  <a16:creationId xmlns:a16="http://schemas.microsoft.com/office/drawing/2014/main" id="{D32DCE7B-B0AF-2D5F-3B56-37F00A151C5F}"/>
                </a:ext>
              </a:extLst>
            </p:cNvPr>
            <p:cNvSpPr/>
            <p:nvPr/>
          </p:nvSpPr>
          <p:spPr>
            <a:xfrm>
              <a:off x="5840258" y="5836884"/>
              <a:ext cx="712" cy="911"/>
            </a:xfrm>
            <a:custGeom>
              <a:avLst/>
              <a:gdLst>
                <a:gd name="connsiteX0" fmla="*/ 510 w 712"/>
                <a:gd name="connsiteY0" fmla="*/ 0 h 911"/>
                <a:gd name="connsiteX1" fmla="*/ 0 w 712"/>
                <a:gd name="connsiteY1" fmla="*/ 911 h 911"/>
                <a:gd name="connsiteX2" fmla="*/ 510 w 712"/>
                <a:gd name="connsiteY2" fmla="*/ 0 h 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2" h="911">
                  <a:moveTo>
                    <a:pt x="510" y="0"/>
                  </a:moveTo>
                  <a:cubicBezTo>
                    <a:pt x="255" y="445"/>
                    <a:pt x="44" y="868"/>
                    <a:pt x="0" y="911"/>
                  </a:cubicBezTo>
                  <a:cubicBezTo>
                    <a:pt x="743" y="656"/>
                    <a:pt x="890" y="358"/>
                    <a:pt x="51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37" name="Bentuk Bebas: Bentuk 436">
              <a:extLst>
                <a:ext uri="{FF2B5EF4-FFF2-40B4-BE49-F238E27FC236}">
                  <a16:creationId xmlns:a16="http://schemas.microsoft.com/office/drawing/2014/main" id="{B4DEF407-90F7-4696-00B0-43C47506F99B}"/>
                </a:ext>
              </a:extLst>
            </p:cNvPr>
            <p:cNvSpPr/>
            <p:nvPr/>
          </p:nvSpPr>
          <p:spPr>
            <a:xfrm>
              <a:off x="6016631" y="5853663"/>
              <a:ext cx="7267" cy="2669"/>
            </a:xfrm>
            <a:custGeom>
              <a:avLst/>
              <a:gdLst>
                <a:gd name="connsiteX0" fmla="*/ 0 w 7267"/>
                <a:gd name="connsiteY0" fmla="*/ 2669 h 2669"/>
                <a:gd name="connsiteX1" fmla="*/ 0 w 7267"/>
                <a:gd name="connsiteY1" fmla="*/ 2669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" h="2669">
                  <a:moveTo>
                    <a:pt x="0" y="2669"/>
                  </a:moveTo>
                  <a:cubicBezTo>
                    <a:pt x="15616" y="-1252"/>
                    <a:pt x="1421" y="-509"/>
                    <a:pt x="0" y="266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38" name="Bentuk Bebas: Bentuk 437">
              <a:extLst>
                <a:ext uri="{FF2B5EF4-FFF2-40B4-BE49-F238E27FC236}">
                  <a16:creationId xmlns:a16="http://schemas.microsoft.com/office/drawing/2014/main" id="{1A21FFFF-6CF6-F54E-F694-5493E10650EE}"/>
                </a:ext>
              </a:extLst>
            </p:cNvPr>
            <p:cNvSpPr/>
            <p:nvPr/>
          </p:nvSpPr>
          <p:spPr>
            <a:xfrm>
              <a:off x="6005315" y="5681509"/>
              <a:ext cx="548" cy="903"/>
            </a:xfrm>
            <a:custGeom>
              <a:avLst/>
              <a:gdLst>
                <a:gd name="connsiteX0" fmla="*/ 549 w 548"/>
                <a:gd name="connsiteY0" fmla="*/ 0 h 903"/>
                <a:gd name="connsiteX1" fmla="*/ 549 w 548"/>
                <a:gd name="connsiteY1" fmla="*/ 0 h 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8" h="903">
                  <a:moveTo>
                    <a:pt x="549" y="0"/>
                  </a:moveTo>
                  <a:cubicBezTo>
                    <a:pt x="-655" y="1931"/>
                    <a:pt x="489" y="195"/>
                    <a:pt x="549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39" name="Bentuk Bebas: Bentuk 438">
              <a:extLst>
                <a:ext uri="{FF2B5EF4-FFF2-40B4-BE49-F238E27FC236}">
                  <a16:creationId xmlns:a16="http://schemas.microsoft.com/office/drawing/2014/main" id="{FF17F80D-502F-C7D1-86D7-D1D6DBF07A99}"/>
                </a:ext>
              </a:extLst>
            </p:cNvPr>
            <p:cNvSpPr/>
            <p:nvPr/>
          </p:nvSpPr>
          <p:spPr>
            <a:xfrm>
              <a:off x="6066997" y="5742821"/>
              <a:ext cx="1969" cy="2711"/>
            </a:xfrm>
            <a:custGeom>
              <a:avLst/>
              <a:gdLst>
                <a:gd name="connsiteX0" fmla="*/ 996 w 1969"/>
                <a:gd name="connsiteY0" fmla="*/ 2711 h 2711"/>
                <a:gd name="connsiteX1" fmla="*/ 996 w 1969"/>
                <a:gd name="connsiteY1" fmla="*/ 2711 h 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9" h="2711">
                  <a:moveTo>
                    <a:pt x="996" y="2711"/>
                  </a:moveTo>
                  <a:cubicBezTo>
                    <a:pt x="4386" y="-700"/>
                    <a:pt x="-2438" y="-1102"/>
                    <a:pt x="996" y="271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40" name="Bentuk Bebas: Bentuk 439">
              <a:extLst>
                <a:ext uri="{FF2B5EF4-FFF2-40B4-BE49-F238E27FC236}">
                  <a16:creationId xmlns:a16="http://schemas.microsoft.com/office/drawing/2014/main" id="{10F6F50C-17DA-8FD4-B346-827DC1C12B7C}"/>
                </a:ext>
              </a:extLst>
            </p:cNvPr>
            <p:cNvSpPr/>
            <p:nvPr/>
          </p:nvSpPr>
          <p:spPr>
            <a:xfrm>
              <a:off x="6060382" y="5746107"/>
              <a:ext cx="692" cy="889"/>
            </a:xfrm>
            <a:custGeom>
              <a:avLst/>
              <a:gdLst>
                <a:gd name="connsiteX0" fmla="*/ 0 w 692"/>
                <a:gd name="connsiteY0" fmla="*/ 889 h 889"/>
                <a:gd name="connsiteX1" fmla="*/ 510 w 692"/>
                <a:gd name="connsiteY1" fmla="*/ 0 h 889"/>
                <a:gd name="connsiteX2" fmla="*/ 0 w 692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2" h="889">
                  <a:moveTo>
                    <a:pt x="0" y="889"/>
                  </a:moveTo>
                  <a:cubicBezTo>
                    <a:pt x="700" y="656"/>
                    <a:pt x="868" y="358"/>
                    <a:pt x="510" y="0"/>
                  </a:cubicBezTo>
                  <a:cubicBezTo>
                    <a:pt x="233" y="461"/>
                    <a:pt x="0" y="889"/>
                    <a:pt x="0" y="88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41" name="Bentuk Bebas: Bentuk 440">
              <a:extLst>
                <a:ext uri="{FF2B5EF4-FFF2-40B4-BE49-F238E27FC236}">
                  <a16:creationId xmlns:a16="http://schemas.microsoft.com/office/drawing/2014/main" id="{0A6CCBE7-C1EF-8311-D1B9-79275CCBFC22}"/>
                </a:ext>
              </a:extLst>
            </p:cNvPr>
            <p:cNvSpPr/>
            <p:nvPr/>
          </p:nvSpPr>
          <p:spPr>
            <a:xfrm>
              <a:off x="6061060" y="5744441"/>
              <a:ext cx="676" cy="1915"/>
            </a:xfrm>
            <a:custGeom>
              <a:avLst/>
              <a:gdLst>
                <a:gd name="connsiteX0" fmla="*/ 0 w 676"/>
                <a:gd name="connsiteY0" fmla="*/ 1916 h 1915"/>
                <a:gd name="connsiteX1" fmla="*/ 0 w 676"/>
                <a:gd name="connsiteY1" fmla="*/ 1916 h 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6" h="1915">
                  <a:moveTo>
                    <a:pt x="0" y="1916"/>
                  </a:moveTo>
                  <a:cubicBezTo>
                    <a:pt x="1443" y="-2130"/>
                    <a:pt x="152" y="1411"/>
                    <a:pt x="0" y="191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42" name="Bentuk Bebas: Bentuk 441">
              <a:extLst>
                <a:ext uri="{FF2B5EF4-FFF2-40B4-BE49-F238E27FC236}">
                  <a16:creationId xmlns:a16="http://schemas.microsoft.com/office/drawing/2014/main" id="{8E11910C-3114-1004-D253-39C49EF7CB59}"/>
                </a:ext>
              </a:extLst>
            </p:cNvPr>
            <p:cNvSpPr/>
            <p:nvPr/>
          </p:nvSpPr>
          <p:spPr>
            <a:xfrm>
              <a:off x="5970292" y="5767904"/>
              <a:ext cx="2740" cy="967"/>
            </a:xfrm>
            <a:custGeom>
              <a:avLst/>
              <a:gdLst>
                <a:gd name="connsiteX0" fmla="*/ 0 w 2740"/>
                <a:gd name="connsiteY0" fmla="*/ 0 h 967"/>
                <a:gd name="connsiteX1" fmla="*/ 0 w 2740"/>
                <a:gd name="connsiteY1" fmla="*/ 0 h 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0" h="967">
                  <a:moveTo>
                    <a:pt x="0" y="0"/>
                  </a:moveTo>
                  <a:cubicBezTo>
                    <a:pt x="3770" y="1909"/>
                    <a:pt x="3536" y="488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43" name="Bentuk Bebas: Bentuk 442">
              <a:extLst>
                <a:ext uri="{FF2B5EF4-FFF2-40B4-BE49-F238E27FC236}">
                  <a16:creationId xmlns:a16="http://schemas.microsoft.com/office/drawing/2014/main" id="{F74F2BDB-4E81-3A5F-607F-CA62718D0F88}"/>
                </a:ext>
              </a:extLst>
            </p:cNvPr>
            <p:cNvSpPr/>
            <p:nvPr/>
          </p:nvSpPr>
          <p:spPr>
            <a:xfrm>
              <a:off x="6001907" y="5851798"/>
              <a:ext cx="2540" cy="1629"/>
            </a:xfrm>
            <a:custGeom>
              <a:avLst/>
              <a:gdLst>
                <a:gd name="connsiteX0" fmla="*/ 19 w 2540"/>
                <a:gd name="connsiteY0" fmla="*/ 0 h 1629"/>
                <a:gd name="connsiteX1" fmla="*/ 19 w 2540"/>
                <a:gd name="connsiteY1" fmla="*/ 0 h 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" h="1629">
                  <a:moveTo>
                    <a:pt x="19" y="0"/>
                  </a:moveTo>
                  <a:cubicBezTo>
                    <a:pt x="-383" y="3433"/>
                    <a:pt x="5887" y="445"/>
                    <a:pt x="19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44" name="Bentuk Bebas: Bentuk 443">
              <a:extLst>
                <a:ext uri="{FF2B5EF4-FFF2-40B4-BE49-F238E27FC236}">
                  <a16:creationId xmlns:a16="http://schemas.microsoft.com/office/drawing/2014/main" id="{C7C95B29-3023-989F-2D6F-8600F7C97DF0}"/>
                </a:ext>
              </a:extLst>
            </p:cNvPr>
            <p:cNvSpPr/>
            <p:nvPr/>
          </p:nvSpPr>
          <p:spPr>
            <a:xfrm>
              <a:off x="6111869" y="5561983"/>
              <a:ext cx="509" cy="1015"/>
            </a:xfrm>
            <a:custGeom>
              <a:avLst/>
              <a:gdLst>
                <a:gd name="connsiteX0" fmla="*/ 509 w 509"/>
                <a:gd name="connsiteY0" fmla="*/ 0 h 1015"/>
                <a:gd name="connsiteX1" fmla="*/ 509 w 509"/>
                <a:gd name="connsiteY1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9" h="1015">
                  <a:moveTo>
                    <a:pt x="509" y="0"/>
                  </a:moveTo>
                  <a:cubicBezTo>
                    <a:pt x="-592" y="2164"/>
                    <a:pt x="423" y="233"/>
                    <a:pt x="509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45" name="Bentuk Bebas: Bentuk 444">
              <a:extLst>
                <a:ext uri="{FF2B5EF4-FFF2-40B4-BE49-F238E27FC236}">
                  <a16:creationId xmlns:a16="http://schemas.microsoft.com/office/drawing/2014/main" id="{D9C999E3-2E5B-F244-586F-C004448E85BF}"/>
                </a:ext>
              </a:extLst>
            </p:cNvPr>
            <p:cNvSpPr/>
            <p:nvPr/>
          </p:nvSpPr>
          <p:spPr>
            <a:xfrm>
              <a:off x="6115892" y="5562301"/>
              <a:ext cx="730" cy="571"/>
            </a:xfrm>
            <a:custGeom>
              <a:avLst/>
              <a:gdLst>
                <a:gd name="connsiteX0" fmla="*/ 7 w 730"/>
                <a:gd name="connsiteY0" fmla="*/ 2 h 571"/>
                <a:gd name="connsiteX1" fmla="*/ 7 w 730"/>
                <a:gd name="connsiteY1" fmla="*/ 2 h 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0" h="571">
                  <a:moveTo>
                    <a:pt x="7" y="2"/>
                  </a:moveTo>
                  <a:cubicBezTo>
                    <a:pt x="-123" y="-63"/>
                    <a:pt x="1699" y="1315"/>
                    <a:pt x="7" y="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46" name="Bentuk Bebas: Bentuk 445">
              <a:extLst>
                <a:ext uri="{FF2B5EF4-FFF2-40B4-BE49-F238E27FC236}">
                  <a16:creationId xmlns:a16="http://schemas.microsoft.com/office/drawing/2014/main" id="{52D98A2D-6F66-6932-2BD2-0E9135EE4D51}"/>
                </a:ext>
              </a:extLst>
            </p:cNvPr>
            <p:cNvSpPr/>
            <p:nvPr/>
          </p:nvSpPr>
          <p:spPr>
            <a:xfrm>
              <a:off x="6121256" y="5717379"/>
              <a:ext cx="1356" cy="2878"/>
            </a:xfrm>
            <a:custGeom>
              <a:avLst/>
              <a:gdLst>
                <a:gd name="connsiteX0" fmla="*/ 2 w 1356"/>
                <a:gd name="connsiteY0" fmla="*/ 0 h 2878"/>
                <a:gd name="connsiteX1" fmla="*/ 2 w 1356"/>
                <a:gd name="connsiteY1" fmla="*/ 0 h 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6" h="2878">
                  <a:moveTo>
                    <a:pt x="2" y="0"/>
                  </a:moveTo>
                  <a:cubicBezTo>
                    <a:pt x="-85" y="3346"/>
                    <a:pt x="3093" y="4301"/>
                    <a:pt x="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47" name="Bentuk Bebas: Bentuk 446">
              <a:extLst>
                <a:ext uri="{FF2B5EF4-FFF2-40B4-BE49-F238E27FC236}">
                  <a16:creationId xmlns:a16="http://schemas.microsoft.com/office/drawing/2014/main" id="{5308D342-B9E7-07D1-3CC9-911D2BA0C3F4}"/>
                </a:ext>
              </a:extLst>
            </p:cNvPr>
            <p:cNvSpPr/>
            <p:nvPr/>
          </p:nvSpPr>
          <p:spPr>
            <a:xfrm>
              <a:off x="5897772" y="6626199"/>
              <a:ext cx="3806" cy="2373"/>
            </a:xfrm>
            <a:custGeom>
              <a:avLst/>
              <a:gdLst>
                <a:gd name="connsiteX0" fmla="*/ 3807 w 3806"/>
                <a:gd name="connsiteY0" fmla="*/ 0 h 2373"/>
                <a:gd name="connsiteX1" fmla="*/ 3807 w 3806"/>
                <a:gd name="connsiteY1" fmla="*/ 0 h 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06" h="2373">
                  <a:moveTo>
                    <a:pt x="3807" y="0"/>
                  </a:moveTo>
                  <a:cubicBezTo>
                    <a:pt x="1431" y="1166"/>
                    <a:pt x="-3418" y="4702"/>
                    <a:pt x="380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48" name="Bentuk Bebas: Bentuk 447">
              <a:extLst>
                <a:ext uri="{FF2B5EF4-FFF2-40B4-BE49-F238E27FC236}">
                  <a16:creationId xmlns:a16="http://schemas.microsoft.com/office/drawing/2014/main" id="{D3566244-2FA6-6987-9C57-AB3F95799384}"/>
                </a:ext>
              </a:extLst>
            </p:cNvPr>
            <p:cNvSpPr/>
            <p:nvPr/>
          </p:nvSpPr>
          <p:spPr>
            <a:xfrm>
              <a:off x="5882361" y="6624610"/>
              <a:ext cx="1014" cy="1072"/>
            </a:xfrm>
            <a:custGeom>
              <a:avLst/>
              <a:gdLst>
                <a:gd name="connsiteX0" fmla="*/ 1014 w 1014"/>
                <a:gd name="connsiteY0" fmla="*/ 781 h 1072"/>
                <a:gd name="connsiteX1" fmla="*/ 1014 w 1014"/>
                <a:gd name="connsiteY1" fmla="*/ 781 h 1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4" h="1072">
                  <a:moveTo>
                    <a:pt x="1014" y="781"/>
                  </a:moveTo>
                  <a:cubicBezTo>
                    <a:pt x="22" y="-1502"/>
                    <a:pt x="-656" y="2077"/>
                    <a:pt x="1014" y="78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49" name="Bentuk Bebas: Bentuk 448">
              <a:extLst>
                <a:ext uri="{FF2B5EF4-FFF2-40B4-BE49-F238E27FC236}">
                  <a16:creationId xmlns:a16="http://schemas.microsoft.com/office/drawing/2014/main" id="{6E582525-390D-5B41-2521-53DFCF685B70}"/>
                </a:ext>
              </a:extLst>
            </p:cNvPr>
            <p:cNvSpPr/>
            <p:nvPr/>
          </p:nvSpPr>
          <p:spPr>
            <a:xfrm>
              <a:off x="2030114" y="5835105"/>
              <a:ext cx="401" cy="535"/>
            </a:xfrm>
            <a:custGeom>
              <a:avLst/>
              <a:gdLst>
                <a:gd name="connsiteX0" fmla="*/ 401 w 401"/>
                <a:gd name="connsiteY0" fmla="*/ 0 h 535"/>
                <a:gd name="connsiteX1" fmla="*/ 401 w 401"/>
                <a:gd name="connsiteY1" fmla="*/ 0 h 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" h="535">
                  <a:moveTo>
                    <a:pt x="401" y="0"/>
                  </a:moveTo>
                  <a:cubicBezTo>
                    <a:pt x="-445" y="1014"/>
                    <a:pt x="293" y="336"/>
                    <a:pt x="401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50" name="Bentuk Bebas: Bentuk 449">
              <a:extLst>
                <a:ext uri="{FF2B5EF4-FFF2-40B4-BE49-F238E27FC236}">
                  <a16:creationId xmlns:a16="http://schemas.microsoft.com/office/drawing/2014/main" id="{47A496DB-E1DA-784F-4571-D94EBEEF5A22}"/>
                </a:ext>
              </a:extLst>
            </p:cNvPr>
            <p:cNvSpPr/>
            <p:nvPr/>
          </p:nvSpPr>
          <p:spPr>
            <a:xfrm>
              <a:off x="2030770" y="5834583"/>
              <a:ext cx="602" cy="880"/>
            </a:xfrm>
            <a:custGeom>
              <a:avLst/>
              <a:gdLst>
                <a:gd name="connsiteX0" fmla="*/ 0 w 602"/>
                <a:gd name="connsiteY0" fmla="*/ 880 h 880"/>
                <a:gd name="connsiteX1" fmla="*/ 0 w 602"/>
                <a:gd name="connsiteY1" fmla="*/ 880 h 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" h="880">
                  <a:moveTo>
                    <a:pt x="0" y="880"/>
                  </a:moveTo>
                  <a:cubicBezTo>
                    <a:pt x="1291" y="-920"/>
                    <a:pt x="125" y="544"/>
                    <a:pt x="0" y="88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51" name="Bentuk Bebas: Bentuk 450">
              <a:extLst>
                <a:ext uri="{FF2B5EF4-FFF2-40B4-BE49-F238E27FC236}">
                  <a16:creationId xmlns:a16="http://schemas.microsoft.com/office/drawing/2014/main" id="{7C52852A-F2E3-8C31-F34F-4914627268C8}"/>
                </a:ext>
              </a:extLst>
            </p:cNvPr>
            <p:cNvSpPr/>
            <p:nvPr/>
          </p:nvSpPr>
          <p:spPr>
            <a:xfrm>
              <a:off x="2261623" y="6129495"/>
              <a:ext cx="819" cy="696"/>
            </a:xfrm>
            <a:custGeom>
              <a:avLst/>
              <a:gdLst>
                <a:gd name="connsiteX0" fmla="*/ 820 w 819"/>
                <a:gd name="connsiteY0" fmla="*/ 697 h 696"/>
                <a:gd name="connsiteX1" fmla="*/ 820 w 819"/>
                <a:gd name="connsiteY1" fmla="*/ 697 h 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" h="696">
                  <a:moveTo>
                    <a:pt x="820" y="697"/>
                  </a:moveTo>
                  <a:cubicBezTo>
                    <a:pt x="820" y="697"/>
                    <a:pt x="-1025" y="-871"/>
                    <a:pt x="820" y="69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52" name="Bentuk Bebas: Bentuk 451">
              <a:extLst>
                <a:ext uri="{FF2B5EF4-FFF2-40B4-BE49-F238E27FC236}">
                  <a16:creationId xmlns:a16="http://schemas.microsoft.com/office/drawing/2014/main" id="{DFB995CF-7BC2-95EA-EB89-DB04EFCCD023}"/>
                </a:ext>
              </a:extLst>
            </p:cNvPr>
            <p:cNvSpPr/>
            <p:nvPr/>
          </p:nvSpPr>
          <p:spPr>
            <a:xfrm>
              <a:off x="2074153" y="6163510"/>
              <a:ext cx="731" cy="621"/>
            </a:xfrm>
            <a:custGeom>
              <a:avLst/>
              <a:gdLst>
                <a:gd name="connsiteX0" fmla="*/ 732 w 731"/>
                <a:gd name="connsiteY0" fmla="*/ 622 h 621"/>
                <a:gd name="connsiteX1" fmla="*/ 732 w 731"/>
                <a:gd name="connsiteY1" fmla="*/ 622 h 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1" h="621">
                  <a:moveTo>
                    <a:pt x="732" y="622"/>
                  </a:moveTo>
                  <a:cubicBezTo>
                    <a:pt x="748" y="622"/>
                    <a:pt x="-923" y="-777"/>
                    <a:pt x="732" y="62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53" name="Bentuk Bebas: Bentuk 452">
              <a:extLst>
                <a:ext uri="{FF2B5EF4-FFF2-40B4-BE49-F238E27FC236}">
                  <a16:creationId xmlns:a16="http://schemas.microsoft.com/office/drawing/2014/main" id="{07C55F43-A558-7FA4-BF5D-F18504F04A4D}"/>
                </a:ext>
              </a:extLst>
            </p:cNvPr>
            <p:cNvSpPr/>
            <p:nvPr/>
          </p:nvSpPr>
          <p:spPr>
            <a:xfrm>
              <a:off x="2580158" y="5738525"/>
              <a:ext cx="3805" cy="2391"/>
            </a:xfrm>
            <a:custGeom>
              <a:avLst/>
              <a:gdLst>
                <a:gd name="connsiteX0" fmla="*/ 0 w 3805"/>
                <a:gd name="connsiteY0" fmla="*/ 2391 h 2391"/>
                <a:gd name="connsiteX1" fmla="*/ 0 w 3805"/>
                <a:gd name="connsiteY1" fmla="*/ 2391 h 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05" h="2391">
                  <a:moveTo>
                    <a:pt x="0" y="2391"/>
                  </a:moveTo>
                  <a:cubicBezTo>
                    <a:pt x="2370" y="1204"/>
                    <a:pt x="7225" y="-2338"/>
                    <a:pt x="0" y="239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54" name="Bentuk Bebas: Bentuk 453">
              <a:extLst>
                <a:ext uri="{FF2B5EF4-FFF2-40B4-BE49-F238E27FC236}">
                  <a16:creationId xmlns:a16="http://schemas.microsoft.com/office/drawing/2014/main" id="{71A77EE4-FC2A-E1E4-FE13-1582D86F0371}"/>
                </a:ext>
              </a:extLst>
            </p:cNvPr>
            <p:cNvSpPr/>
            <p:nvPr/>
          </p:nvSpPr>
          <p:spPr>
            <a:xfrm>
              <a:off x="2598356" y="5741417"/>
              <a:ext cx="1018" cy="1077"/>
            </a:xfrm>
            <a:custGeom>
              <a:avLst/>
              <a:gdLst>
                <a:gd name="connsiteX0" fmla="*/ 0 w 1018"/>
                <a:gd name="connsiteY0" fmla="*/ 281 h 1077"/>
                <a:gd name="connsiteX1" fmla="*/ 0 w 1018"/>
                <a:gd name="connsiteY1" fmla="*/ 281 h 1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8" h="1077">
                  <a:moveTo>
                    <a:pt x="0" y="281"/>
                  </a:moveTo>
                  <a:cubicBezTo>
                    <a:pt x="998" y="2591"/>
                    <a:pt x="1676" y="-988"/>
                    <a:pt x="0" y="28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55" name="Bentuk Bebas: Bentuk 454">
              <a:extLst>
                <a:ext uri="{FF2B5EF4-FFF2-40B4-BE49-F238E27FC236}">
                  <a16:creationId xmlns:a16="http://schemas.microsoft.com/office/drawing/2014/main" id="{A76FF8D8-F714-9115-4A90-5BE48313218F}"/>
                </a:ext>
              </a:extLst>
            </p:cNvPr>
            <p:cNvSpPr/>
            <p:nvPr/>
          </p:nvSpPr>
          <p:spPr>
            <a:xfrm>
              <a:off x="6451221" y="6531456"/>
              <a:ext cx="400" cy="554"/>
            </a:xfrm>
            <a:custGeom>
              <a:avLst/>
              <a:gdLst>
                <a:gd name="connsiteX0" fmla="*/ 0 w 400"/>
                <a:gd name="connsiteY0" fmla="*/ 555 h 554"/>
                <a:gd name="connsiteX1" fmla="*/ 0 w 400"/>
                <a:gd name="connsiteY1" fmla="*/ 555 h 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0" h="554">
                  <a:moveTo>
                    <a:pt x="0" y="555"/>
                  </a:moveTo>
                  <a:cubicBezTo>
                    <a:pt x="846" y="-487"/>
                    <a:pt x="103" y="191"/>
                    <a:pt x="0" y="55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56" name="Bentuk Bebas: Bentuk 455">
              <a:extLst>
                <a:ext uri="{FF2B5EF4-FFF2-40B4-BE49-F238E27FC236}">
                  <a16:creationId xmlns:a16="http://schemas.microsoft.com/office/drawing/2014/main" id="{10233E02-E025-F769-5418-3AA6C3A3EA2E}"/>
                </a:ext>
              </a:extLst>
            </p:cNvPr>
            <p:cNvSpPr/>
            <p:nvPr/>
          </p:nvSpPr>
          <p:spPr>
            <a:xfrm>
              <a:off x="6450364" y="6531648"/>
              <a:ext cx="602" cy="881"/>
            </a:xfrm>
            <a:custGeom>
              <a:avLst/>
              <a:gdLst>
                <a:gd name="connsiteX0" fmla="*/ 602 w 602"/>
                <a:gd name="connsiteY0" fmla="*/ 0 h 881"/>
                <a:gd name="connsiteX1" fmla="*/ 602 w 602"/>
                <a:gd name="connsiteY1" fmla="*/ 0 h 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" h="881">
                  <a:moveTo>
                    <a:pt x="602" y="0"/>
                  </a:moveTo>
                  <a:cubicBezTo>
                    <a:pt x="-688" y="1801"/>
                    <a:pt x="478" y="342"/>
                    <a:pt x="60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57" name="Bentuk Bebas: Bentuk 456">
              <a:extLst>
                <a:ext uri="{FF2B5EF4-FFF2-40B4-BE49-F238E27FC236}">
                  <a16:creationId xmlns:a16="http://schemas.microsoft.com/office/drawing/2014/main" id="{FEB4375D-E59F-54A5-6C08-82AF65226DD9}"/>
                </a:ext>
              </a:extLst>
            </p:cNvPr>
            <p:cNvSpPr/>
            <p:nvPr/>
          </p:nvSpPr>
          <p:spPr>
            <a:xfrm>
              <a:off x="6219294" y="6236924"/>
              <a:ext cx="819" cy="686"/>
            </a:xfrm>
            <a:custGeom>
              <a:avLst/>
              <a:gdLst>
                <a:gd name="connsiteX0" fmla="*/ 0 w 819"/>
                <a:gd name="connsiteY0" fmla="*/ 0 h 686"/>
                <a:gd name="connsiteX1" fmla="*/ 0 w 819"/>
                <a:gd name="connsiteY1" fmla="*/ 0 h 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" h="686">
                  <a:moveTo>
                    <a:pt x="0" y="0"/>
                  </a:moveTo>
                  <a:cubicBezTo>
                    <a:pt x="0" y="0"/>
                    <a:pt x="1844" y="1546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58" name="Bentuk Bebas: Bentuk 457">
              <a:extLst>
                <a:ext uri="{FF2B5EF4-FFF2-40B4-BE49-F238E27FC236}">
                  <a16:creationId xmlns:a16="http://schemas.microsoft.com/office/drawing/2014/main" id="{896167FE-4839-FB0B-85E8-3A68FBBA48D9}"/>
                </a:ext>
              </a:extLst>
            </p:cNvPr>
            <p:cNvSpPr/>
            <p:nvPr/>
          </p:nvSpPr>
          <p:spPr>
            <a:xfrm>
              <a:off x="6406851" y="6202984"/>
              <a:ext cx="740" cy="617"/>
            </a:xfrm>
            <a:custGeom>
              <a:avLst/>
              <a:gdLst>
                <a:gd name="connsiteX0" fmla="*/ 0 w 740"/>
                <a:gd name="connsiteY0" fmla="*/ 0 h 617"/>
                <a:gd name="connsiteX1" fmla="*/ 0 w 740"/>
                <a:gd name="connsiteY1" fmla="*/ 0 h 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" h="617">
                  <a:moveTo>
                    <a:pt x="0" y="0"/>
                  </a:moveTo>
                  <a:cubicBezTo>
                    <a:pt x="-22" y="-21"/>
                    <a:pt x="1676" y="1399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59" name="Bentuk Bebas: Bentuk 458">
              <a:extLst>
                <a:ext uri="{FF2B5EF4-FFF2-40B4-BE49-F238E27FC236}">
                  <a16:creationId xmlns:a16="http://schemas.microsoft.com/office/drawing/2014/main" id="{D2DA12E7-E3C3-7C99-C3A0-3832ECBD83AA}"/>
                </a:ext>
              </a:extLst>
            </p:cNvPr>
            <p:cNvSpPr/>
            <p:nvPr/>
          </p:nvSpPr>
          <p:spPr>
            <a:xfrm>
              <a:off x="5915242" y="6834599"/>
              <a:ext cx="3067" cy="3899"/>
            </a:xfrm>
            <a:custGeom>
              <a:avLst/>
              <a:gdLst>
                <a:gd name="connsiteX0" fmla="*/ 1589 w 3067"/>
                <a:gd name="connsiteY0" fmla="*/ 0 h 3899"/>
                <a:gd name="connsiteX1" fmla="*/ 0 w 3067"/>
                <a:gd name="connsiteY1" fmla="*/ 3645 h 3899"/>
                <a:gd name="connsiteX2" fmla="*/ 1589 w 3067"/>
                <a:gd name="connsiteY2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7" h="3899">
                  <a:moveTo>
                    <a:pt x="1589" y="0"/>
                  </a:moveTo>
                  <a:cubicBezTo>
                    <a:pt x="1106" y="1377"/>
                    <a:pt x="575" y="2581"/>
                    <a:pt x="0" y="3645"/>
                  </a:cubicBezTo>
                  <a:cubicBezTo>
                    <a:pt x="3412" y="4469"/>
                    <a:pt x="4030" y="3303"/>
                    <a:pt x="1589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60" name="Bentuk Bebas: Bentuk 459">
              <a:extLst>
                <a:ext uri="{FF2B5EF4-FFF2-40B4-BE49-F238E27FC236}">
                  <a16:creationId xmlns:a16="http://schemas.microsoft.com/office/drawing/2014/main" id="{76C5E40C-7AEA-52C2-C174-65133724C697}"/>
                </a:ext>
              </a:extLst>
            </p:cNvPr>
            <p:cNvSpPr/>
            <p:nvPr/>
          </p:nvSpPr>
          <p:spPr>
            <a:xfrm>
              <a:off x="5975418" y="6841279"/>
              <a:ext cx="2055" cy="1691"/>
            </a:xfrm>
            <a:custGeom>
              <a:avLst/>
              <a:gdLst>
                <a:gd name="connsiteX0" fmla="*/ 0 w 2055"/>
                <a:gd name="connsiteY0" fmla="*/ 1688 h 1691"/>
                <a:gd name="connsiteX1" fmla="*/ 2056 w 2055"/>
                <a:gd name="connsiteY1" fmla="*/ 1433 h 1691"/>
                <a:gd name="connsiteX2" fmla="*/ 0 w 2055"/>
                <a:gd name="connsiteY2" fmla="*/ 1688 h 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5" h="1691">
                  <a:moveTo>
                    <a:pt x="0" y="1688"/>
                  </a:moveTo>
                  <a:cubicBezTo>
                    <a:pt x="721" y="1710"/>
                    <a:pt x="1399" y="1644"/>
                    <a:pt x="2056" y="1433"/>
                  </a:cubicBezTo>
                  <a:cubicBezTo>
                    <a:pt x="721" y="-557"/>
                    <a:pt x="43" y="-476"/>
                    <a:pt x="0" y="168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61" name="Bentuk Bebas: Bentuk 460">
              <a:extLst>
                <a:ext uri="{FF2B5EF4-FFF2-40B4-BE49-F238E27FC236}">
                  <a16:creationId xmlns:a16="http://schemas.microsoft.com/office/drawing/2014/main" id="{B0F83728-F4A0-9FAF-E697-8BF5C8A0C843}"/>
                </a:ext>
              </a:extLst>
            </p:cNvPr>
            <p:cNvSpPr/>
            <p:nvPr/>
          </p:nvSpPr>
          <p:spPr>
            <a:xfrm>
              <a:off x="5574983" y="6982619"/>
              <a:ext cx="932" cy="867"/>
            </a:xfrm>
            <a:custGeom>
              <a:avLst/>
              <a:gdLst>
                <a:gd name="connsiteX0" fmla="*/ 190 w 932"/>
                <a:gd name="connsiteY0" fmla="*/ 868 h 867"/>
                <a:gd name="connsiteX1" fmla="*/ 933 w 932"/>
                <a:gd name="connsiteY1" fmla="*/ 0 h 867"/>
                <a:gd name="connsiteX2" fmla="*/ 0 w 932"/>
                <a:gd name="connsiteY2" fmla="*/ 759 h 867"/>
                <a:gd name="connsiteX3" fmla="*/ 190 w 932"/>
                <a:gd name="connsiteY3" fmla="*/ 868 h 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" h="867">
                  <a:moveTo>
                    <a:pt x="190" y="868"/>
                  </a:moveTo>
                  <a:cubicBezTo>
                    <a:pt x="401" y="656"/>
                    <a:pt x="656" y="336"/>
                    <a:pt x="933" y="0"/>
                  </a:cubicBezTo>
                  <a:cubicBezTo>
                    <a:pt x="613" y="233"/>
                    <a:pt x="315" y="445"/>
                    <a:pt x="0" y="759"/>
                  </a:cubicBezTo>
                  <a:cubicBezTo>
                    <a:pt x="65" y="803"/>
                    <a:pt x="124" y="846"/>
                    <a:pt x="190" y="86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62" name="Bentuk Bebas: Bentuk 461">
              <a:extLst>
                <a:ext uri="{FF2B5EF4-FFF2-40B4-BE49-F238E27FC236}">
                  <a16:creationId xmlns:a16="http://schemas.microsoft.com/office/drawing/2014/main" id="{537D2D31-0D3F-8E28-E1D1-9819E369D8C8}"/>
                </a:ext>
              </a:extLst>
            </p:cNvPr>
            <p:cNvSpPr/>
            <p:nvPr/>
          </p:nvSpPr>
          <p:spPr>
            <a:xfrm>
              <a:off x="2110375" y="6625948"/>
              <a:ext cx="1101" cy="164"/>
            </a:xfrm>
            <a:custGeom>
              <a:avLst/>
              <a:gdLst>
                <a:gd name="connsiteX0" fmla="*/ 0 w 1101"/>
                <a:gd name="connsiteY0" fmla="*/ 164 h 164"/>
                <a:gd name="connsiteX1" fmla="*/ 1101 w 1101"/>
                <a:gd name="connsiteY1" fmla="*/ 121 h 164"/>
                <a:gd name="connsiteX2" fmla="*/ 0 w 1101"/>
                <a:gd name="connsiteY2" fmla="*/ 164 h 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1" h="164">
                  <a:moveTo>
                    <a:pt x="0" y="164"/>
                  </a:moveTo>
                  <a:cubicBezTo>
                    <a:pt x="358" y="164"/>
                    <a:pt x="716" y="121"/>
                    <a:pt x="1101" y="121"/>
                  </a:cubicBezTo>
                  <a:cubicBezTo>
                    <a:pt x="781" y="-26"/>
                    <a:pt x="423" y="-69"/>
                    <a:pt x="0" y="16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63" name="Bentuk Bebas: Bentuk 462">
              <a:extLst>
                <a:ext uri="{FF2B5EF4-FFF2-40B4-BE49-F238E27FC236}">
                  <a16:creationId xmlns:a16="http://schemas.microsoft.com/office/drawing/2014/main" id="{0734ABE5-0FDC-BEB9-7828-ADAF604EB5DC}"/>
                </a:ext>
              </a:extLst>
            </p:cNvPr>
            <p:cNvSpPr/>
            <p:nvPr/>
          </p:nvSpPr>
          <p:spPr>
            <a:xfrm>
              <a:off x="5657127" y="7081473"/>
              <a:ext cx="3709" cy="1642"/>
            </a:xfrm>
            <a:custGeom>
              <a:avLst/>
              <a:gdLst>
                <a:gd name="connsiteX0" fmla="*/ 0 w 3709"/>
                <a:gd name="connsiteY0" fmla="*/ 15 h 1642"/>
                <a:gd name="connsiteX1" fmla="*/ 3710 w 3709"/>
                <a:gd name="connsiteY1" fmla="*/ 1414 h 1642"/>
                <a:gd name="connsiteX2" fmla="*/ 0 w 3709"/>
                <a:gd name="connsiteY2" fmla="*/ 15 h 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9" h="1642">
                  <a:moveTo>
                    <a:pt x="0" y="15"/>
                  </a:moveTo>
                  <a:cubicBezTo>
                    <a:pt x="1296" y="1414"/>
                    <a:pt x="2544" y="2005"/>
                    <a:pt x="3710" y="1414"/>
                  </a:cubicBezTo>
                  <a:cubicBezTo>
                    <a:pt x="2544" y="568"/>
                    <a:pt x="1340" y="-110"/>
                    <a:pt x="0" y="1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64" name="Bentuk Bebas: Bentuk 463">
              <a:extLst>
                <a:ext uri="{FF2B5EF4-FFF2-40B4-BE49-F238E27FC236}">
                  <a16:creationId xmlns:a16="http://schemas.microsoft.com/office/drawing/2014/main" id="{55356039-20D3-E963-616C-7134EA3DA958}"/>
                </a:ext>
              </a:extLst>
            </p:cNvPr>
            <p:cNvSpPr/>
            <p:nvPr/>
          </p:nvSpPr>
          <p:spPr>
            <a:xfrm>
              <a:off x="2538289" y="6741783"/>
              <a:ext cx="1757" cy="829"/>
            </a:xfrm>
            <a:custGeom>
              <a:avLst/>
              <a:gdLst>
                <a:gd name="connsiteX0" fmla="*/ 1611 w 1757"/>
                <a:gd name="connsiteY0" fmla="*/ 0 h 829"/>
                <a:gd name="connsiteX1" fmla="*/ 0 w 1757"/>
                <a:gd name="connsiteY1" fmla="*/ 0 h 829"/>
                <a:gd name="connsiteX2" fmla="*/ 1757 w 1757"/>
                <a:gd name="connsiteY2" fmla="*/ 830 h 829"/>
                <a:gd name="connsiteX3" fmla="*/ 1611 w 1757"/>
                <a:gd name="connsiteY3" fmla="*/ 0 h 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7" h="829">
                  <a:moveTo>
                    <a:pt x="1611" y="0"/>
                  </a:moveTo>
                  <a:cubicBezTo>
                    <a:pt x="1058" y="0"/>
                    <a:pt x="553" y="0"/>
                    <a:pt x="0" y="0"/>
                  </a:cubicBezTo>
                  <a:cubicBezTo>
                    <a:pt x="597" y="342"/>
                    <a:pt x="1188" y="596"/>
                    <a:pt x="1757" y="830"/>
                  </a:cubicBezTo>
                  <a:cubicBezTo>
                    <a:pt x="1698" y="531"/>
                    <a:pt x="1676" y="320"/>
                    <a:pt x="1611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65" name="Bentuk Bebas: Bentuk 464">
              <a:extLst>
                <a:ext uri="{FF2B5EF4-FFF2-40B4-BE49-F238E27FC236}">
                  <a16:creationId xmlns:a16="http://schemas.microsoft.com/office/drawing/2014/main" id="{1867CA65-4B27-6728-4A14-FEEF13A8AD8B}"/>
                </a:ext>
              </a:extLst>
            </p:cNvPr>
            <p:cNvSpPr/>
            <p:nvPr/>
          </p:nvSpPr>
          <p:spPr>
            <a:xfrm>
              <a:off x="5989531" y="6965883"/>
              <a:ext cx="3601" cy="1505"/>
            </a:xfrm>
            <a:custGeom>
              <a:avLst/>
              <a:gdLst>
                <a:gd name="connsiteX0" fmla="*/ 3602 w 3601"/>
                <a:gd name="connsiteY0" fmla="*/ 1226 h 1505"/>
                <a:gd name="connsiteX1" fmla="*/ 0 w 3601"/>
                <a:gd name="connsiteY1" fmla="*/ 0 h 1505"/>
                <a:gd name="connsiteX2" fmla="*/ 3602 w 3601"/>
                <a:gd name="connsiteY2" fmla="*/ 1226 h 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1" h="1505">
                  <a:moveTo>
                    <a:pt x="3602" y="1226"/>
                  </a:moveTo>
                  <a:cubicBezTo>
                    <a:pt x="2349" y="933"/>
                    <a:pt x="1144" y="488"/>
                    <a:pt x="0" y="0"/>
                  </a:cubicBezTo>
                  <a:cubicBezTo>
                    <a:pt x="738" y="1437"/>
                    <a:pt x="1947" y="1844"/>
                    <a:pt x="3602" y="122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66" name="Bentuk Bebas: Bentuk 465">
              <a:extLst>
                <a:ext uri="{FF2B5EF4-FFF2-40B4-BE49-F238E27FC236}">
                  <a16:creationId xmlns:a16="http://schemas.microsoft.com/office/drawing/2014/main" id="{710E7FD5-CE86-089B-3F40-67CA6BDBFCA3}"/>
                </a:ext>
              </a:extLst>
            </p:cNvPr>
            <p:cNvSpPr/>
            <p:nvPr/>
          </p:nvSpPr>
          <p:spPr>
            <a:xfrm>
              <a:off x="5900677" y="7074646"/>
              <a:ext cx="581" cy="171"/>
            </a:xfrm>
            <a:custGeom>
              <a:avLst/>
              <a:gdLst>
                <a:gd name="connsiteX0" fmla="*/ 55 w 581"/>
                <a:gd name="connsiteY0" fmla="*/ 171 h 171"/>
                <a:gd name="connsiteX1" fmla="*/ 581 w 581"/>
                <a:gd name="connsiteY1" fmla="*/ 19 h 171"/>
                <a:gd name="connsiteX2" fmla="*/ 55 w 581"/>
                <a:gd name="connsiteY2" fmla="*/ 171 h 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1" h="171">
                  <a:moveTo>
                    <a:pt x="55" y="171"/>
                  </a:moveTo>
                  <a:cubicBezTo>
                    <a:pt x="267" y="128"/>
                    <a:pt x="370" y="63"/>
                    <a:pt x="581" y="19"/>
                  </a:cubicBezTo>
                  <a:cubicBezTo>
                    <a:pt x="136" y="-24"/>
                    <a:pt x="-119" y="-2"/>
                    <a:pt x="55" y="17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67" name="Bentuk Bebas: Bentuk 466">
              <a:extLst>
                <a:ext uri="{FF2B5EF4-FFF2-40B4-BE49-F238E27FC236}">
                  <a16:creationId xmlns:a16="http://schemas.microsoft.com/office/drawing/2014/main" id="{86EDA18B-683D-8977-83B0-AD74E48E9279}"/>
                </a:ext>
              </a:extLst>
            </p:cNvPr>
            <p:cNvSpPr/>
            <p:nvPr/>
          </p:nvSpPr>
          <p:spPr>
            <a:xfrm>
              <a:off x="5888186" y="7079242"/>
              <a:ext cx="1589" cy="1697"/>
            </a:xfrm>
            <a:custGeom>
              <a:avLst/>
              <a:gdLst>
                <a:gd name="connsiteX0" fmla="*/ 1269 w 1589"/>
                <a:gd name="connsiteY0" fmla="*/ 22 h 1697"/>
                <a:gd name="connsiteX1" fmla="*/ 0 w 1589"/>
                <a:gd name="connsiteY1" fmla="*/ 1698 h 1697"/>
                <a:gd name="connsiteX2" fmla="*/ 1589 w 1589"/>
                <a:gd name="connsiteY2" fmla="*/ 0 h 1697"/>
                <a:gd name="connsiteX3" fmla="*/ 1269 w 1589"/>
                <a:gd name="connsiteY3" fmla="*/ 22 h 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9" h="1697">
                  <a:moveTo>
                    <a:pt x="1269" y="22"/>
                  </a:moveTo>
                  <a:cubicBezTo>
                    <a:pt x="825" y="570"/>
                    <a:pt x="402" y="1123"/>
                    <a:pt x="0" y="1698"/>
                  </a:cubicBezTo>
                  <a:cubicBezTo>
                    <a:pt x="591" y="1079"/>
                    <a:pt x="1123" y="510"/>
                    <a:pt x="1589" y="0"/>
                  </a:cubicBezTo>
                  <a:cubicBezTo>
                    <a:pt x="1486" y="0"/>
                    <a:pt x="1378" y="22"/>
                    <a:pt x="1269" y="2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68" name="Bentuk Bebas: Bentuk 467">
              <a:extLst>
                <a:ext uri="{FF2B5EF4-FFF2-40B4-BE49-F238E27FC236}">
                  <a16:creationId xmlns:a16="http://schemas.microsoft.com/office/drawing/2014/main" id="{DC43D68D-DF67-93AC-3D74-4EB3FEB08BB8}"/>
                </a:ext>
              </a:extLst>
            </p:cNvPr>
            <p:cNvSpPr/>
            <p:nvPr/>
          </p:nvSpPr>
          <p:spPr>
            <a:xfrm>
              <a:off x="2070264" y="6984691"/>
              <a:ext cx="999" cy="2209"/>
            </a:xfrm>
            <a:custGeom>
              <a:avLst/>
              <a:gdLst>
                <a:gd name="connsiteX0" fmla="*/ 955 w 999"/>
                <a:gd name="connsiteY0" fmla="*/ 0 h 2209"/>
                <a:gd name="connsiteX1" fmla="*/ 0 w 999"/>
                <a:gd name="connsiteY1" fmla="*/ 1887 h 2209"/>
                <a:gd name="connsiteX2" fmla="*/ 955 w 999"/>
                <a:gd name="connsiteY2" fmla="*/ 0 h 2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2209">
                  <a:moveTo>
                    <a:pt x="955" y="0"/>
                  </a:moveTo>
                  <a:cubicBezTo>
                    <a:pt x="635" y="640"/>
                    <a:pt x="298" y="1209"/>
                    <a:pt x="0" y="1887"/>
                  </a:cubicBezTo>
                  <a:cubicBezTo>
                    <a:pt x="911" y="2755"/>
                    <a:pt x="1101" y="1784"/>
                    <a:pt x="955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69" name="Bentuk Bebas: Bentuk 468">
              <a:extLst>
                <a:ext uri="{FF2B5EF4-FFF2-40B4-BE49-F238E27FC236}">
                  <a16:creationId xmlns:a16="http://schemas.microsoft.com/office/drawing/2014/main" id="{8B9518EB-62EE-BE1B-428B-23C9B007EEC4}"/>
                </a:ext>
              </a:extLst>
            </p:cNvPr>
            <p:cNvSpPr/>
            <p:nvPr/>
          </p:nvSpPr>
          <p:spPr>
            <a:xfrm>
              <a:off x="2025449" y="6811630"/>
              <a:ext cx="2245" cy="7376"/>
            </a:xfrm>
            <a:custGeom>
              <a:avLst/>
              <a:gdLst>
                <a:gd name="connsiteX0" fmla="*/ 233 w 2245"/>
                <a:gd name="connsiteY0" fmla="*/ 1844 h 7376"/>
                <a:gd name="connsiteX1" fmla="*/ 233 w 2245"/>
                <a:gd name="connsiteY1" fmla="*/ 1866 h 7376"/>
                <a:gd name="connsiteX2" fmla="*/ 0 w 2245"/>
                <a:gd name="connsiteY2" fmla="*/ 2311 h 7376"/>
                <a:gd name="connsiteX3" fmla="*/ 255 w 2245"/>
                <a:gd name="connsiteY3" fmla="*/ 1974 h 7376"/>
                <a:gd name="connsiteX4" fmla="*/ 2246 w 2245"/>
                <a:gd name="connsiteY4" fmla="*/ 7376 h 7376"/>
                <a:gd name="connsiteX5" fmla="*/ 277 w 2245"/>
                <a:gd name="connsiteY5" fmla="*/ 1953 h 7376"/>
                <a:gd name="connsiteX6" fmla="*/ 1443 w 2245"/>
                <a:gd name="connsiteY6" fmla="*/ 0 h 7376"/>
                <a:gd name="connsiteX7" fmla="*/ 233 w 2245"/>
                <a:gd name="connsiteY7" fmla="*/ 1844 h 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5" h="7376">
                  <a:moveTo>
                    <a:pt x="233" y="1844"/>
                  </a:moveTo>
                  <a:cubicBezTo>
                    <a:pt x="-43" y="1101"/>
                    <a:pt x="0" y="1253"/>
                    <a:pt x="233" y="1866"/>
                  </a:cubicBezTo>
                  <a:cubicBezTo>
                    <a:pt x="174" y="2034"/>
                    <a:pt x="22" y="2099"/>
                    <a:pt x="0" y="2311"/>
                  </a:cubicBezTo>
                  <a:cubicBezTo>
                    <a:pt x="130" y="2186"/>
                    <a:pt x="152" y="2077"/>
                    <a:pt x="255" y="1974"/>
                  </a:cubicBezTo>
                  <a:cubicBezTo>
                    <a:pt x="830" y="3498"/>
                    <a:pt x="2208" y="7246"/>
                    <a:pt x="2246" y="7376"/>
                  </a:cubicBezTo>
                  <a:cubicBezTo>
                    <a:pt x="1166" y="4388"/>
                    <a:pt x="575" y="2755"/>
                    <a:pt x="277" y="1953"/>
                  </a:cubicBezTo>
                  <a:cubicBezTo>
                    <a:pt x="976" y="1188"/>
                    <a:pt x="1334" y="553"/>
                    <a:pt x="1443" y="0"/>
                  </a:cubicBezTo>
                  <a:cubicBezTo>
                    <a:pt x="890" y="407"/>
                    <a:pt x="488" y="1041"/>
                    <a:pt x="233" y="184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70" name="Bentuk Bebas: Bentuk 469">
              <a:extLst>
                <a:ext uri="{FF2B5EF4-FFF2-40B4-BE49-F238E27FC236}">
                  <a16:creationId xmlns:a16="http://schemas.microsoft.com/office/drawing/2014/main" id="{DEB01E62-F72B-468F-6758-6F94761FA793}"/>
                </a:ext>
              </a:extLst>
            </p:cNvPr>
            <p:cNvSpPr/>
            <p:nvPr/>
          </p:nvSpPr>
          <p:spPr>
            <a:xfrm>
              <a:off x="2458239" y="6537581"/>
              <a:ext cx="1832" cy="466"/>
            </a:xfrm>
            <a:custGeom>
              <a:avLst/>
              <a:gdLst>
                <a:gd name="connsiteX0" fmla="*/ 0 w 1832"/>
                <a:gd name="connsiteY0" fmla="*/ 0 h 466"/>
                <a:gd name="connsiteX1" fmla="*/ 407 w 1832"/>
                <a:gd name="connsiteY1" fmla="*/ 467 h 466"/>
                <a:gd name="connsiteX2" fmla="*/ 0 w 1832"/>
                <a:gd name="connsiteY2" fmla="*/ 0 h 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2" h="466">
                  <a:moveTo>
                    <a:pt x="0" y="0"/>
                  </a:moveTo>
                  <a:cubicBezTo>
                    <a:pt x="130" y="168"/>
                    <a:pt x="255" y="299"/>
                    <a:pt x="407" y="467"/>
                  </a:cubicBezTo>
                  <a:cubicBezTo>
                    <a:pt x="2143" y="255"/>
                    <a:pt x="2609" y="233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71" name="Bentuk Bebas: Bentuk 470">
              <a:extLst>
                <a:ext uri="{FF2B5EF4-FFF2-40B4-BE49-F238E27FC236}">
                  <a16:creationId xmlns:a16="http://schemas.microsoft.com/office/drawing/2014/main" id="{112E68A4-29CB-C772-6D18-67A8DC606428}"/>
                </a:ext>
              </a:extLst>
            </p:cNvPr>
            <p:cNvSpPr/>
            <p:nvPr/>
          </p:nvSpPr>
          <p:spPr>
            <a:xfrm>
              <a:off x="1986269" y="6752824"/>
              <a:ext cx="1106" cy="1080"/>
            </a:xfrm>
            <a:custGeom>
              <a:avLst/>
              <a:gdLst>
                <a:gd name="connsiteX0" fmla="*/ 26 w 1106"/>
                <a:gd name="connsiteY0" fmla="*/ 804 h 1080"/>
                <a:gd name="connsiteX1" fmla="*/ 1107 w 1106"/>
                <a:gd name="connsiteY1" fmla="*/ 1080 h 1080"/>
                <a:gd name="connsiteX2" fmla="*/ 26 w 1106"/>
                <a:gd name="connsiteY2" fmla="*/ 804 h 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6" h="1080">
                  <a:moveTo>
                    <a:pt x="26" y="804"/>
                  </a:moveTo>
                  <a:cubicBezTo>
                    <a:pt x="407" y="869"/>
                    <a:pt x="704" y="1037"/>
                    <a:pt x="1107" y="1080"/>
                  </a:cubicBezTo>
                  <a:cubicBezTo>
                    <a:pt x="238" y="-276"/>
                    <a:pt x="-101" y="-341"/>
                    <a:pt x="26" y="80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72" name="Bentuk Bebas: Bentuk 471">
              <a:extLst>
                <a:ext uri="{FF2B5EF4-FFF2-40B4-BE49-F238E27FC236}">
                  <a16:creationId xmlns:a16="http://schemas.microsoft.com/office/drawing/2014/main" id="{E6F22C52-0134-BEDF-74DF-90025C6F3082}"/>
                </a:ext>
              </a:extLst>
            </p:cNvPr>
            <p:cNvSpPr/>
            <p:nvPr/>
          </p:nvSpPr>
          <p:spPr>
            <a:xfrm>
              <a:off x="2156394" y="7009525"/>
              <a:ext cx="2880" cy="1821"/>
            </a:xfrm>
            <a:custGeom>
              <a:avLst/>
              <a:gdLst>
                <a:gd name="connsiteX0" fmla="*/ 2880 w 2880"/>
                <a:gd name="connsiteY0" fmla="*/ 1779 h 1821"/>
                <a:gd name="connsiteX1" fmla="*/ 0 w 2880"/>
                <a:gd name="connsiteY1" fmla="*/ 0 h 1821"/>
                <a:gd name="connsiteX2" fmla="*/ 2880 w 2880"/>
                <a:gd name="connsiteY2" fmla="*/ 1779 h 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0" h="1821">
                  <a:moveTo>
                    <a:pt x="2880" y="1779"/>
                  </a:moveTo>
                  <a:cubicBezTo>
                    <a:pt x="2034" y="1312"/>
                    <a:pt x="1079" y="738"/>
                    <a:pt x="0" y="0"/>
                  </a:cubicBezTo>
                  <a:cubicBezTo>
                    <a:pt x="721" y="1415"/>
                    <a:pt x="1671" y="1990"/>
                    <a:pt x="2880" y="177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73" name="Bentuk Bebas: Bentuk 472">
              <a:extLst>
                <a:ext uri="{FF2B5EF4-FFF2-40B4-BE49-F238E27FC236}">
                  <a16:creationId xmlns:a16="http://schemas.microsoft.com/office/drawing/2014/main" id="{922ADFE9-2324-F647-C039-09A092551FDE}"/>
                </a:ext>
              </a:extLst>
            </p:cNvPr>
            <p:cNvSpPr/>
            <p:nvPr/>
          </p:nvSpPr>
          <p:spPr>
            <a:xfrm>
              <a:off x="2745232" y="7113247"/>
              <a:ext cx="10067" cy="3380"/>
            </a:xfrm>
            <a:custGeom>
              <a:avLst/>
              <a:gdLst>
                <a:gd name="connsiteX0" fmla="*/ 10067 w 10067"/>
                <a:gd name="connsiteY0" fmla="*/ 1757 h 3380"/>
                <a:gd name="connsiteX1" fmla="*/ 597 w 10067"/>
                <a:gd name="connsiteY1" fmla="*/ 16 h 3380"/>
                <a:gd name="connsiteX2" fmla="*/ 0 w 10067"/>
                <a:gd name="connsiteY2" fmla="*/ 0 h 3380"/>
                <a:gd name="connsiteX3" fmla="*/ 10067 w 10067"/>
                <a:gd name="connsiteY3" fmla="*/ 1757 h 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" h="3380">
                  <a:moveTo>
                    <a:pt x="10067" y="1757"/>
                  </a:moveTo>
                  <a:cubicBezTo>
                    <a:pt x="5641" y="911"/>
                    <a:pt x="3032" y="445"/>
                    <a:pt x="597" y="16"/>
                  </a:cubicBezTo>
                  <a:cubicBezTo>
                    <a:pt x="385" y="0"/>
                    <a:pt x="195" y="0"/>
                    <a:pt x="0" y="0"/>
                  </a:cubicBezTo>
                  <a:cubicBezTo>
                    <a:pt x="2311" y="4404"/>
                    <a:pt x="5066" y="3959"/>
                    <a:pt x="10067" y="175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74" name="Bentuk Bebas: Bentuk 473">
              <a:extLst>
                <a:ext uri="{FF2B5EF4-FFF2-40B4-BE49-F238E27FC236}">
                  <a16:creationId xmlns:a16="http://schemas.microsoft.com/office/drawing/2014/main" id="{846BCDC6-3C40-6051-281F-0EE5A0F8EAD0}"/>
                </a:ext>
              </a:extLst>
            </p:cNvPr>
            <p:cNvSpPr/>
            <p:nvPr/>
          </p:nvSpPr>
          <p:spPr>
            <a:xfrm>
              <a:off x="2274040" y="6911670"/>
              <a:ext cx="4463" cy="3680"/>
            </a:xfrm>
            <a:custGeom>
              <a:avLst/>
              <a:gdLst>
                <a:gd name="connsiteX0" fmla="*/ 4463 w 4463"/>
                <a:gd name="connsiteY0" fmla="*/ 847 h 3680"/>
                <a:gd name="connsiteX1" fmla="*/ 4463 w 4463"/>
                <a:gd name="connsiteY1" fmla="*/ 847 h 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3" h="3680">
                  <a:moveTo>
                    <a:pt x="4463" y="847"/>
                  </a:moveTo>
                  <a:cubicBezTo>
                    <a:pt x="2407" y="-3178"/>
                    <a:pt x="-4460" y="8895"/>
                    <a:pt x="4463" y="84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75" name="Bentuk Bebas: Bentuk 474">
              <a:extLst>
                <a:ext uri="{FF2B5EF4-FFF2-40B4-BE49-F238E27FC236}">
                  <a16:creationId xmlns:a16="http://schemas.microsoft.com/office/drawing/2014/main" id="{1F219F79-B287-ACCD-37C0-24F1D4AF959A}"/>
                </a:ext>
              </a:extLst>
            </p:cNvPr>
            <p:cNvSpPr/>
            <p:nvPr/>
          </p:nvSpPr>
          <p:spPr>
            <a:xfrm>
              <a:off x="2014156" y="7011004"/>
              <a:ext cx="221398" cy="49153"/>
            </a:xfrm>
            <a:custGeom>
              <a:avLst/>
              <a:gdLst>
                <a:gd name="connsiteX0" fmla="*/ 156097 w 221398"/>
                <a:gd name="connsiteY0" fmla="*/ 28708 h 49153"/>
                <a:gd name="connsiteX1" fmla="*/ 156097 w 221398"/>
                <a:gd name="connsiteY1" fmla="*/ 28708 h 49153"/>
                <a:gd name="connsiteX2" fmla="*/ 105202 w 221398"/>
                <a:gd name="connsiteY2" fmla="*/ 23962 h 49153"/>
                <a:gd name="connsiteX3" fmla="*/ 105202 w 221398"/>
                <a:gd name="connsiteY3" fmla="*/ 23962 h 49153"/>
                <a:gd name="connsiteX4" fmla="*/ 82274 w 221398"/>
                <a:gd name="connsiteY4" fmla="*/ 19341 h 49153"/>
                <a:gd name="connsiteX5" fmla="*/ 100624 w 221398"/>
                <a:gd name="connsiteY5" fmla="*/ 23794 h 49153"/>
                <a:gd name="connsiteX6" fmla="*/ 82274 w 221398"/>
                <a:gd name="connsiteY6" fmla="*/ 19341 h 49153"/>
                <a:gd name="connsiteX7" fmla="*/ 36532 w 221398"/>
                <a:gd name="connsiteY7" fmla="*/ 15680 h 49153"/>
                <a:gd name="connsiteX8" fmla="*/ 61109 w 221398"/>
                <a:gd name="connsiteY8" fmla="*/ 19997 h 49153"/>
                <a:gd name="connsiteX9" fmla="*/ 36532 w 221398"/>
                <a:gd name="connsiteY9" fmla="*/ 15680 h 49153"/>
                <a:gd name="connsiteX10" fmla="*/ 30321 w 221398"/>
                <a:gd name="connsiteY10" fmla="*/ 19130 h 49153"/>
                <a:gd name="connsiteX11" fmla="*/ 30321 w 221398"/>
                <a:gd name="connsiteY11" fmla="*/ 19130 h 49153"/>
                <a:gd name="connsiteX12" fmla="*/ 179654 w 221398"/>
                <a:gd name="connsiteY12" fmla="*/ 32564 h 49153"/>
                <a:gd name="connsiteX13" fmla="*/ 214109 w 221398"/>
                <a:gd name="connsiteY13" fmla="*/ 35845 h 49153"/>
                <a:gd name="connsiteX14" fmla="*/ 100157 w 221398"/>
                <a:gd name="connsiteY14" fmla="*/ 11824 h 49153"/>
                <a:gd name="connsiteX15" fmla="*/ 100157 w 221398"/>
                <a:gd name="connsiteY15" fmla="*/ 11824 h 49153"/>
                <a:gd name="connsiteX16" fmla="*/ 99946 w 221398"/>
                <a:gd name="connsiteY16" fmla="*/ 11672 h 49153"/>
                <a:gd name="connsiteX17" fmla="*/ 27463 w 221398"/>
                <a:gd name="connsiteY17" fmla="*/ 6634 h 49153"/>
                <a:gd name="connsiteX18" fmla="*/ 27311 w 221398"/>
                <a:gd name="connsiteY18" fmla="*/ 6569 h 49153"/>
                <a:gd name="connsiteX19" fmla="*/ 27674 w 221398"/>
                <a:gd name="connsiteY19" fmla="*/ 6379 h 49153"/>
                <a:gd name="connsiteX20" fmla="*/ 26888 w 221398"/>
                <a:gd name="connsiteY20" fmla="*/ 5680 h 49153"/>
                <a:gd name="connsiteX21" fmla="*/ 27208 w 221398"/>
                <a:gd name="connsiteY21" fmla="*/ 6504 h 49153"/>
                <a:gd name="connsiteX22" fmla="*/ 22060 w 221398"/>
                <a:gd name="connsiteY22" fmla="*/ 446 h 49153"/>
                <a:gd name="connsiteX23" fmla="*/ 0 w 221398"/>
                <a:gd name="connsiteY23" fmla="*/ 2822 h 49153"/>
                <a:gd name="connsiteX24" fmla="*/ 1275 w 221398"/>
                <a:gd name="connsiteY24" fmla="*/ 6802 h 49153"/>
                <a:gd name="connsiteX25" fmla="*/ 5533 w 221398"/>
                <a:gd name="connsiteY25" fmla="*/ 9091 h 49153"/>
                <a:gd name="connsiteX26" fmla="*/ 12248 w 221398"/>
                <a:gd name="connsiteY26" fmla="*/ 6846 h 49153"/>
                <a:gd name="connsiteX27" fmla="*/ 11548 w 221398"/>
                <a:gd name="connsiteY27" fmla="*/ 12860 h 49153"/>
                <a:gd name="connsiteX28" fmla="*/ 19305 w 221398"/>
                <a:gd name="connsiteY28" fmla="*/ 18197 h 49153"/>
                <a:gd name="connsiteX29" fmla="*/ 787 w 221398"/>
                <a:gd name="connsiteY29" fmla="*/ 22264 h 49153"/>
                <a:gd name="connsiteX30" fmla="*/ 2143 w 221398"/>
                <a:gd name="connsiteY30" fmla="*/ 31273 h 49153"/>
                <a:gd name="connsiteX31" fmla="*/ 221399 w 221398"/>
                <a:gd name="connsiteY31" fmla="*/ 49153 h 49153"/>
                <a:gd name="connsiteX32" fmla="*/ 179654 w 221398"/>
                <a:gd name="connsiteY32" fmla="*/ 32564 h 4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1398" h="49153">
                  <a:moveTo>
                    <a:pt x="156097" y="28708"/>
                  </a:moveTo>
                  <a:cubicBezTo>
                    <a:pt x="185588" y="43264"/>
                    <a:pt x="155208" y="31929"/>
                    <a:pt x="156097" y="28708"/>
                  </a:cubicBezTo>
                  <a:close/>
                  <a:moveTo>
                    <a:pt x="105202" y="23962"/>
                  </a:moveTo>
                  <a:cubicBezTo>
                    <a:pt x="120053" y="21820"/>
                    <a:pt x="105837" y="31273"/>
                    <a:pt x="105202" y="23962"/>
                  </a:cubicBezTo>
                  <a:close/>
                  <a:moveTo>
                    <a:pt x="82274" y="19341"/>
                  </a:moveTo>
                  <a:cubicBezTo>
                    <a:pt x="87042" y="14048"/>
                    <a:pt x="93144" y="15485"/>
                    <a:pt x="100624" y="23794"/>
                  </a:cubicBezTo>
                  <a:cubicBezTo>
                    <a:pt x="94587" y="21673"/>
                    <a:pt x="88485" y="20193"/>
                    <a:pt x="82274" y="19341"/>
                  </a:cubicBezTo>
                  <a:close/>
                  <a:moveTo>
                    <a:pt x="36532" y="15680"/>
                  </a:moveTo>
                  <a:cubicBezTo>
                    <a:pt x="54009" y="8793"/>
                    <a:pt x="62210" y="10235"/>
                    <a:pt x="61109" y="19997"/>
                  </a:cubicBezTo>
                  <a:cubicBezTo>
                    <a:pt x="43101" y="27498"/>
                    <a:pt x="34899" y="26061"/>
                    <a:pt x="36532" y="15680"/>
                  </a:cubicBezTo>
                  <a:close/>
                  <a:moveTo>
                    <a:pt x="30321" y="19130"/>
                  </a:moveTo>
                  <a:cubicBezTo>
                    <a:pt x="13984" y="17481"/>
                    <a:pt x="31976" y="13180"/>
                    <a:pt x="30321" y="19130"/>
                  </a:cubicBezTo>
                  <a:close/>
                  <a:moveTo>
                    <a:pt x="179654" y="32564"/>
                  </a:moveTo>
                  <a:cubicBezTo>
                    <a:pt x="183977" y="34597"/>
                    <a:pt x="204041" y="35465"/>
                    <a:pt x="214109" y="35845"/>
                  </a:cubicBezTo>
                  <a:cubicBezTo>
                    <a:pt x="185632" y="19260"/>
                    <a:pt x="121621" y="30486"/>
                    <a:pt x="100157" y="11824"/>
                  </a:cubicBezTo>
                  <a:cubicBezTo>
                    <a:pt x="94245" y="-3941"/>
                    <a:pt x="98932" y="8625"/>
                    <a:pt x="100157" y="11824"/>
                  </a:cubicBezTo>
                  <a:cubicBezTo>
                    <a:pt x="100092" y="11781"/>
                    <a:pt x="100011" y="11738"/>
                    <a:pt x="99946" y="11672"/>
                  </a:cubicBezTo>
                  <a:cubicBezTo>
                    <a:pt x="81786" y="9216"/>
                    <a:pt x="44012" y="13749"/>
                    <a:pt x="27463" y="6634"/>
                  </a:cubicBezTo>
                  <a:cubicBezTo>
                    <a:pt x="27419" y="6612"/>
                    <a:pt x="27354" y="6591"/>
                    <a:pt x="27311" y="6569"/>
                  </a:cubicBezTo>
                  <a:cubicBezTo>
                    <a:pt x="27419" y="6612"/>
                    <a:pt x="27544" y="6591"/>
                    <a:pt x="27674" y="6379"/>
                  </a:cubicBezTo>
                  <a:cubicBezTo>
                    <a:pt x="27289" y="6037"/>
                    <a:pt x="26931" y="5701"/>
                    <a:pt x="26888" y="5680"/>
                  </a:cubicBezTo>
                  <a:cubicBezTo>
                    <a:pt x="26974" y="6125"/>
                    <a:pt x="27078" y="6379"/>
                    <a:pt x="27208" y="6504"/>
                  </a:cubicBezTo>
                  <a:cubicBezTo>
                    <a:pt x="23476" y="4725"/>
                    <a:pt x="656" y="3559"/>
                    <a:pt x="22060" y="446"/>
                  </a:cubicBezTo>
                  <a:cubicBezTo>
                    <a:pt x="17526" y="-997"/>
                    <a:pt x="2056" y="1401"/>
                    <a:pt x="0" y="2822"/>
                  </a:cubicBezTo>
                  <a:cubicBezTo>
                    <a:pt x="212" y="4470"/>
                    <a:pt x="656" y="5783"/>
                    <a:pt x="1275" y="6802"/>
                  </a:cubicBezTo>
                  <a:cubicBezTo>
                    <a:pt x="2397" y="7312"/>
                    <a:pt x="3792" y="8071"/>
                    <a:pt x="5533" y="9091"/>
                  </a:cubicBezTo>
                  <a:cubicBezTo>
                    <a:pt x="7355" y="9069"/>
                    <a:pt x="9579" y="8326"/>
                    <a:pt x="12248" y="6846"/>
                  </a:cubicBezTo>
                  <a:cubicBezTo>
                    <a:pt x="12628" y="9834"/>
                    <a:pt x="12313" y="11738"/>
                    <a:pt x="11548" y="12860"/>
                  </a:cubicBezTo>
                  <a:cubicBezTo>
                    <a:pt x="13794" y="14363"/>
                    <a:pt x="16381" y="16125"/>
                    <a:pt x="19305" y="18197"/>
                  </a:cubicBezTo>
                  <a:cubicBezTo>
                    <a:pt x="12926" y="18604"/>
                    <a:pt x="6737" y="19959"/>
                    <a:pt x="787" y="22264"/>
                  </a:cubicBezTo>
                  <a:cubicBezTo>
                    <a:pt x="7377" y="26332"/>
                    <a:pt x="7822" y="29320"/>
                    <a:pt x="2143" y="31273"/>
                  </a:cubicBezTo>
                  <a:cubicBezTo>
                    <a:pt x="3623" y="33556"/>
                    <a:pt x="197201" y="49153"/>
                    <a:pt x="221399" y="49153"/>
                  </a:cubicBezTo>
                  <a:cubicBezTo>
                    <a:pt x="209194" y="41610"/>
                    <a:pt x="186456" y="47288"/>
                    <a:pt x="179654" y="3256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76" name="Bentuk Bebas: Bentuk 475">
              <a:extLst>
                <a:ext uri="{FF2B5EF4-FFF2-40B4-BE49-F238E27FC236}">
                  <a16:creationId xmlns:a16="http://schemas.microsoft.com/office/drawing/2014/main" id="{1F92BE09-500E-981D-A817-FA667018DF30}"/>
                </a:ext>
              </a:extLst>
            </p:cNvPr>
            <p:cNvSpPr/>
            <p:nvPr/>
          </p:nvSpPr>
          <p:spPr>
            <a:xfrm>
              <a:off x="2011603" y="7016769"/>
              <a:ext cx="14100" cy="8423"/>
            </a:xfrm>
            <a:custGeom>
              <a:avLst/>
              <a:gdLst>
                <a:gd name="connsiteX0" fmla="*/ 3827 w 14100"/>
                <a:gd name="connsiteY0" fmla="*/ 1037 h 8423"/>
                <a:gd name="connsiteX1" fmla="*/ 14101 w 14100"/>
                <a:gd name="connsiteY1" fmla="*/ 7095 h 8423"/>
                <a:gd name="connsiteX2" fmla="*/ 8085 w 14100"/>
                <a:gd name="connsiteY2" fmla="*/ 3326 h 8423"/>
                <a:gd name="connsiteX3" fmla="*/ 3827 w 14100"/>
                <a:gd name="connsiteY3" fmla="*/ 1037 h 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00" h="8423">
                  <a:moveTo>
                    <a:pt x="3827" y="1037"/>
                  </a:moveTo>
                  <a:cubicBezTo>
                    <a:pt x="-7638" y="-4343"/>
                    <a:pt x="9908" y="13261"/>
                    <a:pt x="14101" y="7095"/>
                  </a:cubicBezTo>
                  <a:cubicBezTo>
                    <a:pt x="11752" y="5549"/>
                    <a:pt x="9778" y="4318"/>
                    <a:pt x="8085" y="3326"/>
                  </a:cubicBezTo>
                  <a:cubicBezTo>
                    <a:pt x="6198" y="3347"/>
                    <a:pt x="4777" y="2583"/>
                    <a:pt x="3827" y="103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77" name="Bentuk Bebas: Bentuk 476">
              <a:extLst>
                <a:ext uri="{FF2B5EF4-FFF2-40B4-BE49-F238E27FC236}">
                  <a16:creationId xmlns:a16="http://schemas.microsoft.com/office/drawing/2014/main" id="{E99716EC-A583-E240-47F0-1B68499DF909}"/>
                </a:ext>
              </a:extLst>
            </p:cNvPr>
            <p:cNvSpPr/>
            <p:nvPr/>
          </p:nvSpPr>
          <p:spPr>
            <a:xfrm>
              <a:off x="2228264" y="7046849"/>
              <a:ext cx="5770" cy="276"/>
            </a:xfrm>
            <a:custGeom>
              <a:avLst/>
              <a:gdLst>
                <a:gd name="connsiteX0" fmla="*/ 0 w 5770"/>
                <a:gd name="connsiteY0" fmla="*/ 0 h 276"/>
                <a:gd name="connsiteX1" fmla="*/ 548 w 5770"/>
                <a:gd name="connsiteY1" fmla="*/ 276 h 276"/>
                <a:gd name="connsiteX2" fmla="*/ 0 w 5770"/>
                <a:gd name="connsiteY2" fmla="*/ 0 h 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70" h="276">
                  <a:moveTo>
                    <a:pt x="0" y="0"/>
                  </a:moveTo>
                  <a:cubicBezTo>
                    <a:pt x="168" y="109"/>
                    <a:pt x="358" y="195"/>
                    <a:pt x="548" y="276"/>
                  </a:cubicBezTo>
                  <a:cubicBezTo>
                    <a:pt x="8706" y="276"/>
                    <a:pt x="6357" y="233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78" name="Bentuk Bebas: Bentuk 477">
              <a:extLst>
                <a:ext uri="{FF2B5EF4-FFF2-40B4-BE49-F238E27FC236}">
                  <a16:creationId xmlns:a16="http://schemas.microsoft.com/office/drawing/2014/main" id="{9DB4B35C-5626-5154-A6EE-9A2595FC0F35}"/>
                </a:ext>
              </a:extLst>
            </p:cNvPr>
            <p:cNvSpPr/>
            <p:nvPr/>
          </p:nvSpPr>
          <p:spPr>
            <a:xfrm>
              <a:off x="1894338" y="6608617"/>
              <a:ext cx="89986" cy="48341"/>
            </a:xfrm>
            <a:custGeom>
              <a:avLst/>
              <a:gdLst>
                <a:gd name="connsiteX0" fmla="*/ 51784 w 89986"/>
                <a:gd name="connsiteY0" fmla="*/ 25588 h 48341"/>
                <a:gd name="connsiteX1" fmla="*/ 51784 w 89986"/>
                <a:gd name="connsiteY1" fmla="*/ 25588 h 48341"/>
                <a:gd name="connsiteX2" fmla="*/ 32630 w 89986"/>
                <a:gd name="connsiteY2" fmla="*/ 19785 h 48341"/>
                <a:gd name="connsiteX3" fmla="*/ 36846 w 89986"/>
                <a:gd name="connsiteY3" fmla="*/ 18852 h 48341"/>
                <a:gd name="connsiteX4" fmla="*/ 32630 w 89986"/>
                <a:gd name="connsiteY4" fmla="*/ 19785 h 48341"/>
                <a:gd name="connsiteX5" fmla="*/ 68162 w 89986"/>
                <a:gd name="connsiteY5" fmla="*/ 24150 h 48341"/>
                <a:gd name="connsiteX6" fmla="*/ 65938 w 89986"/>
                <a:gd name="connsiteY6" fmla="*/ 0 h 48341"/>
                <a:gd name="connsiteX7" fmla="*/ 59433 w 89986"/>
                <a:gd name="connsiteY7" fmla="*/ 9892 h 48341"/>
                <a:gd name="connsiteX8" fmla="*/ 32460 w 89986"/>
                <a:gd name="connsiteY8" fmla="*/ 19828 h 48341"/>
                <a:gd name="connsiteX9" fmla="*/ 0 w 89986"/>
                <a:gd name="connsiteY9" fmla="*/ 28516 h 48341"/>
                <a:gd name="connsiteX10" fmla="*/ 16548 w 89986"/>
                <a:gd name="connsiteY10" fmla="*/ 35333 h 48341"/>
                <a:gd name="connsiteX11" fmla="*/ 9768 w 89986"/>
                <a:gd name="connsiteY11" fmla="*/ 29509 h 48341"/>
                <a:gd name="connsiteX12" fmla="*/ 24515 w 89986"/>
                <a:gd name="connsiteY12" fmla="*/ 34867 h 48341"/>
                <a:gd name="connsiteX13" fmla="*/ 29155 w 89986"/>
                <a:gd name="connsiteY13" fmla="*/ 38154 h 48341"/>
                <a:gd name="connsiteX14" fmla="*/ 25849 w 89986"/>
                <a:gd name="connsiteY14" fmla="*/ 29785 h 48341"/>
                <a:gd name="connsiteX15" fmla="*/ 58649 w 89986"/>
                <a:gd name="connsiteY15" fmla="*/ 32963 h 48341"/>
                <a:gd name="connsiteX16" fmla="*/ 31083 w 89986"/>
                <a:gd name="connsiteY16" fmla="*/ 45947 h 48341"/>
                <a:gd name="connsiteX17" fmla="*/ 72167 w 89986"/>
                <a:gd name="connsiteY17" fmla="*/ 38935 h 48341"/>
                <a:gd name="connsiteX18" fmla="*/ 89986 w 89986"/>
                <a:gd name="connsiteY18" fmla="*/ 18429 h 48341"/>
                <a:gd name="connsiteX19" fmla="*/ 68162 w 89986"/>
                <a:gd name="connsiteY19" fmla="*/ 24150 h 4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9986" h="48341">
                  <a:moveTo>
                    <a:pt x="51784" y="25588"/>
                  </a:moveTo>
                  <a:cubicBezTo>
                    <a:pt x="47716" y="27285"/>
                    <a:pt x="45152" y="26732"/>
                    <a:pt x="51784" y="25588"/>
                  </a:cubicBezTo>
                  <a:close/>
                  <a:moveTo>
                    <a:pt x="32630" y="19785"/>
                  </a:moveTo>
                  <a:cubicBezTo>
                    <a:pt x="32016" y="14339"/>
                    <a:pt x="33414" y="14003"/>
                    <a:pt x="36846" y="18852"/>
                  </a:cubicBezTo>
                  <a:cubicBezTo>
                    <a:pt x="35490" y="19172"/>
                    <a:pt x="34028" y="19486"/>
                    <a:pt x="32630" y="19785"/>
                  </a:cubicBezTo>
                  <a:close/>
                  <a:moveTo>
                    <a:pt x="68162" y="24150"/>
                  </a:moveTo>
                  <a:cubicBezTo>
                    <a:pt x="68883" y="11161"/>
                    <a:pt x="65069" y="14084"/>
                    <a:pt x="65938" y="0"/>
                  </a:cubicBezTo>
                  <a:cubicBezTo>
                    <a:pt x="60980" y="3856"/>
                    <a:pt x="58840" y="7137"/>
                    <a:pt x="59433" y="9892"/>
                  </a:cubicBezTo>
                  <a:cubicBezTo>
                    <a:pt x="50534" y="1144"/>
                    <a:pt x="17883" y="7837"/>
                    <a:pt x="32460" y="19828"/>
                  </a:cubicBezTo>
                  <a:cubicBezTo>
                    <a:pt x="22078" y="22095"/>
                    <a:pt x="10594" y="24676"/>
                    <a:pt x="0" y="28516"/>
                  </a:cubicBezTo>
                  <a:cubicBezTo>
                    <a:pt x="6166" y="42134"/>
                    <a:pt x="11696" y="44401"/>
                    <a:pt x="16548" y="35333"/>
                  </a:cubicBezTo>
                  <a:cubicBezTo>
                    <a:pt x="14938" y="38219"/>
                    <a:pt x="12691" y="36266"/>
                    <a:pt x="9768" y="29509"/>
                  </a:cubicBezTo>
                  <a:cubicBezTo>
                    <a:pt x="19197" y="26352"/>
                    <a:pt x="24070" y="28175"/>
                    <a:pt x="24515" y="34867"/>
                  </a:cubicBezTo>
                  <a:cubicBezTo>
                    <a:pt x="25002" y="34932"/>
                    <a:pt x="26485" y="35952"/>
                    <a:pt x="29155" y="38154"/>
                  </a:cubicBezTo>
                  <a:cubicBezTo>
                    <a:pt x="37249" y="35442"/>
                    <a:pt x="36147" y="32643"/>
                    <a:pt x="25849" y="29785"/>
                  </a:cubicBezTo>
                  <a:cubicBezTo>
                    <a:pt x="34304" y="29232"/>
                    <a:pt x="47737" y="27198"/>
                    <a:pt x="58649" y="32963"/>
                  </a:cubicBezTo>
                  <a:cubicBezTo>
                    <a:pt x="52928" y="34677"/>
                    <a:pt x="42758" y="39786"/>
                    <a:pt x="31083" y="45947"/>
                  </a:cubicBezTo>
                  <a:cubicBezTo>
                    <a:pt x="41656" y="52135"/>
                    <a:pt x="60047" y="45079"/>
                    <a:pt x="72167" y="38935"/>
                  </a:cubicBezTo>
                  <a:cubicBezTo>
                    <a:pt x="75663" y="34211"/>
                    <a:pt x="82973" y="25886"/>
                    <a:pt x="89986" y="18429"/>
                  </a:cubicBezTo>
                  <a:cubicBezTo>
                    <a:pt x="85579" y="16395"/>
                    <a:pt x="72993" y="23998"/>
                    <a:pt x="68162" y="2415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79" name="Bentuk Bebas: Bentuk 478">
              <a:extLst>
                <a:ext uri="{FF2B5EF4-FFF2-40B4-BE49-F238E27FC236}">
                  <a16:creationId xmlns:a16="http://schemas.microsoft.com/office/drawing/2014/main" id="{67F6A544-DB95-206A-EE68-3F9DB312C8C0}"/>
                </a:ext>
              </a:extLst>
            </p:cNvPr>
            <p:cNvSpPr/>
            <p:nvPr/>
          </p:nvSpPr>
          <p:spPr>
            <a:xfrm>
              <a:off x="1918614" y="6643479"/>
              <a:ext cx="302" cy="834"/>
            </a:xfrm>
            <a:custGeom>
              <a:avLst/>
              <a:gdLst>
                <a:gd name="connsiteX0" fmla="*/ 302 w 302"/>
                <a:gd name="connsiteY0" fmla="*/ 834 h 834"/>
                <a:gd name="connsiteX1" fmla="*/ 238 w 302"/>
                <a:gd name="connsiteY1" fmla="*/ 5 h 834"/>
                <a:gd name="connsiteX2" fmla="*/ 302 w 302"/>
                <a:gd name="connsiteY2" fmla="*/ 834 h 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2" h="834">
                  <a:moveTo>
                    <a:pt x="302" y="834"/>
                  </a:moveTo>
                  <a:cubicBezTo>
                    <a:pt x="302" y="536"/>
                    <a:pt x="238" y="281"/>
                    <a:pt x="238" y="5"/>
                  </a:cubicBezTo>
                  <a:cubicBezTo>
                    <a:pt x="-58" y="-33"/>
                    <a:pt x="-122" y="157"/>
                    <a:pt x="302" y="83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80" name="Bentuk Bebas: Bentuk 479">
              <a:extLst>
                <a:ext uri="{FF2B5EF4-FFF2-40B4-BE49-F238E27FC236}">
                  <a16:creationId xmlns:a16="http://schemas.microsoft.com/office/drawing/2014/main" id="{1690DEB2-5815-24CA-ED74-903EBCDA514A}"/>
                </a:ext>
              </a:extLst>
            </p:cNvPr>
            <p:cNvSpPr/>
            <p:nvPr/>
          </p:nvSpPr>
          <p:spPr>
            <a:xfrm>
              <a:off x="1964416" y="6641347"/>
              <a:ext cx="12958" cy="9983"/>
            </a:xfrm>
            <a:custGeom>
              <a:avLst/>
              <a:gdLst>
                <a:gd name="connsiteX0" fmla="*/ 12959 w 12958"/>
                <a:gd name="connsiteY0" fmla="*/ 0 h 9983"/>
                <a:gd name="connsiteX1" fmla="*/ 2089 w 12958"/>
                <a:gd name="connsiteY1" fmla="*/ 6204 h 9983"/>
                <a:gd name="connsiteX2" fmla="*/ 12959 w 12958"/>
                <a:gd name="connsiteY2" fmla="*/ 0 h 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58" h="9983">
                  <a:moveTo>
                    <a:pt x="12959" y="0"/>
                  </a:moveTo>
                  <a:cubicBezTo>
                    <a:pt x="11094" y="1247"/>
                    <a:pt x="7111" y="3645"/>
                    <a:pt x="2089" y="6204"/>
                  </a:cubicBezTo>
                  <a:cubicBezTo>
                    <a:pt x="-2063" y="11801"/>
                    <a:pt x="-792" y="12284"/>
                    <a:pt x="12959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81" name="Bentuk Bebas: Bentuk 480">
              <a:extLst>
                <a:ext uri="{FF2B5EF4-FFF2-40B4-BE49-F238E27FC236}">
                  <a16:creationId xmlns:a16="http://schemas.microsoft.com/office/drawing/2014/main" id="{7544102E-4568-E993-7743-A060BD4CA891}"/>
                </a:ext>
              </a:extLst>
            </p:cNvPr>
            <p:cNvSpPr/>
            <p:nvPr/>
          </p:nvSpPr>
          <p:spPr>
            <a:xfrm>
              <a:off x="2036910" y="6873240"/>
              <a:ext cx="1020" cy="3492"/>
            </a:xfrm>
            <a:custGeom>
              <a:avLst/>
              <a:gdLst>
                <a:gd name="connsiteX0" fmla="*/ 874 w 1020"/>
                <a:gd name="connsiteY0" fmla="*/ 3493 h 3492"/>
                <a:gd name="connsiteX1" fmla="*/ 1020 w 1020"/>
                <a:gd name="connsiteY1" fmla="*/ 0 h 3492"/>
                <a:gd name="connsiteX2" fmla="*/ 874 w 1020"/>
                <a:gd name="connsiteY2" fmla="*/ 3493 h 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0" h="3492">
                  <a:moveTo>
                    <a:pt x="874" y="3493"/>
                  </a:moveTo>
                  <a:cubicBezTo>
                    <a:pt x="684" y="2034"/>
                    <a:pt x="765" y="911"/>
                    <a:pt x="1020" y="0"/>
                  </a:cubicBezTo>
                  <a:cubicBezTo>
                    <a:pt x="-292" y="358"/>
                    <a:pt x="-336" y="1524"/>
                    <a:pt x="874" y="349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82" name="Bentuk Bebas: Bentuk 481">
              <a:extLst>
                <a:ext uri="{FF2B5EF4-FFF2-40B4-BE49-F238E27FC236}">
                  <a16:creationId xmlns:a16="http://schemas.microsoft.com/office/drawing/2014/main" id="{A9B8153C-3AF6-6CA3-6983-EBB15E7F231E}"/>
                </a:ext>
              </a:extLst>
            </p:cNvPr>
            <p:cNvSpPr/>
            <p:nvPr/>
          </p:nvSpPr>
          <p:spPr>
            <a:xfrm>
              <a:off x="2024646" y="6977485"/>
              <a:ext cx="55238" cy="28964"/>
            </a:xfrm>
            <a:custGeom>
              <a:avLst/>
              <a:gdLst>
                <a:gd name="connsiteX0" fmla="*/ 10913 w 55238"/>
                <a:gd name="connsiteY0" fmla="*/ 14050 h 28964"/>
                <a:gd name="connsiteX1" fmla="*/ 44348 w 55238"/>
                <a:gd name="connsiteY1" fmla="*/ 25553 h 28964"/>
                <a:gd name="connsiteX2" fmla="*/ 45319 w 55238"/>
                <a:gd name="connsiteY2" fmla="*/ 26784 h 28964"/>
                <a:gd name="connsiteX3" fmla="*/ 44348 w 55238"/>
                <a:gd name="connsiteY3" fmla="*/ 25553 h 28964"/>
                <a:gd name="connsiteX4" fmla="*/ 54285 w 55238"/>
                <a:gd name="connsiteY4" fmla="*/ 28965 h 28964"/>
                <a:gd name="connsiteX5" fmla="*/ 36781 w 55238"/>
                <a:gd name="connsiteY5" fmla="*/ 7846 h 28964"/>
                <a:gd name="connsiteX6" fmla="*/ 40448 w 55238"/>
                <a:gd name="connsiteY6" fmla="*/ 4370 h 28964"/>
                <a:gd name="connsiteX7" fmla="*/ 30701 w 55238"/>
                <a:gd name="connsiteY7" fmla="*/ 5834 h 28964"/>
                <a:gd name="connsiteX8" fmla="*/ 18876 w 55238"/>
                <a:gd name="connsiteY8" fmla="*/ 3203 h 28964"/>
                <a:gd name="connsiteX9" fmla="*/ 18920 w 55238"/>
                <a:gd name="connsiteY9" fmla="*/ 3372 h 28964"/>
                <a:gd name="connsiteX10" fmla="*/ 0 w 55238"/>
                <a:gd name="connsiteY10" fmla="*/ 703 h 28964"/>
                <a:gd name="connsiteX11" fmla="*/ 10913 w 55238"/>
                <a:gd name="connsiteY11" fmla="*/ 14050 h 28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238" h="28964">
                  <a:moveTo>
                    <a:pt x="10913" y="14050"/>
                  </a:moveTo>
                  <a:cubicBezTo>
                    <a:pt x="15996" y="16909"/>
                    <a:pt x="32203" y="21659"/>
                    <a:pt x="44348" y="25553"/>
                  </a:cubicBezTo>
                  <a:cubicBezTo>
                    <a:pt x="44619" y="25938"/>
                    <a:pt x="44874" y="26253"/>
                    <a:pt x="45319" y="26784"/>
                  </a:cubicBezTo>
                  <a:cubicBezTo>
                    <a:pt x="45341" y="26828"/>
                    <a:pt x="44853" y="26209"/>
                    <a:pt x="44348" y="25553"/>
                  </a:cubicBezTo>
                  <a:cubicBezTo>
                    <a:pt x="48221" y="26828"/>
                    <a:pt x="51720" y="27988"/>
                    <a:pt x="54285" y="28965"/>
                  </a:cubicBezTo>
                  <a:cubicBezTo>
                    <a:pt x="58543" y="18904"/>
                    <a:pt x="47798" y="11995"/>
                    <a:pt x="36781" y="7846"/>
                  </a:cubicBezTo>
                  <a:cubicBezTo>
                    <a:pt x="38013" y="7103"/>
                    <a:pt x="39217" y="5850"/>
                    <a:pt x="40448" y="4370"/>
                  </a:cubicBezTo>
                  <a:cubicBezTo>
                    <a:pt x="35089" y="1067"/>
                    <a:pt x="34894" y="1002"/>
                    <a:pt x="30701" y="5834"/>
                  </a:cubicBezTo>
                  <a:cubicBezTo>
                    <a:pt x="25700" y="4370"/>
                    <a:pt x="21252" y="3502"/>
                    <a:pt x="18876" y="3203"/>
                  </a:cubicBezTo>
                  <a:cubicBezTo>
                    <a:pt x="18898" y="3290"/>
                    <a:pt x="18898" y="3312"/>
                    <a:pt x="18920" y="3372"/>
                  </a:cubicBezTo>
                  <a:cubicBezTo>
                    <a:pt x="12986" y="112"/>
                    <a:pt x="6693" y="-799"/>
                    <a:pt x="0" y="703"/>
                  </a:cubicBezTo>
                  <a:cubicBezTo>
                    <a:pt x="2566" y="2591"/>
                    <a:pt x="18665" y="7125"/>
                    <a:pt x="10913" y="1405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83" name="Bentuk Bebas: Bentuk 482">
              <a:extLst>
                <a:ext uri="{FF2B5EF4-FFF2-40B4-BE49-F238E27FC236}">
                  <a16:creationId xmlns:a16="http://schemas.microsoft.com/office/drawing/2014/main" id="{FCD24532-BAFD-AE0D-D63D-217E3F1A7D70}"/>
                </a:ext>
              </a:extLst>
            </p:cNvPr>
            <p:cNvSpPr/>
            <p:nvPr/>
          </p:nvSpPr>
          <p:spPr>
            <a:xfrm>
              <a:off x="1893003" y="6684269"/>
              <a:ext cx="59920" cy="18073"/>
            </a:xfrm>
            <a:custGeom>
              <a:avLst/>
              <a:gdLst>
                <a:gd name="connsiteX0" fmla="*/ 59920 w 59920"/>
                <a:gd name="connsiteY0" fmla="*/ 14002 h 18073"/>
                <a:gd name="connsiteX1" fmla="*/ 44368 w 59920"/>
                <a:gd name="connsiteY1" fmla="*/ 10233 h 18073"/>
                <a:gd name="connsiteX2" fmla="*/ 55577 w 59920"/>
                <a:gd name="connsiteY2" fmla="*/ 5379 h 18073"/>
                <a:gd name="connsiteX3" fmla="*/ 7013 w 59920"/>
                <a:gd name="connsiteY3" fmla="*/ 4424 h 18073"/>
                <a:gd name="connsiteX4" fmla="*/ 37270 w 59920"/>
                <a:gd name="connsiteY4" fmla="*/ 11144 h 18073"/>
                <a:gd name="connsiteX5" fmla="*/ 0 w 59920"/>
                <a:gd name="connsiteY5" fmla="*/ 9359 h 18073"/>
                <a:gd name="connsiteX6" fmla="*/ 59920 w 59920"/>
                <a:gd name="connsiteY6" fmla="*/ 14002 h 1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20" h="18073">
                  <a:moveTo>
                    <a:pt x="59920" y="14002"/>
                  </a:moveTo>
                  <a:cubicBezTo>
                    <a:pt x="55280" y="10357"/>
                    <a:pt x="50089" y="9110"/>
                    <a:pt x="44368" y="10233"/>
                  </a:cubicBezTo>
                  <a:cubicBezTo>
                    <a:pt x="47165" y="6290"/>
                    <a:pt x="50894" y="4679"/>
                    <a:pt x="55577" y="5379"/>
                  </a:cubicBezTo>
                  <a:cubicBezTo>
                    <a:pt x="52187" y="-2144"/>
                    <a:pt x="15679" y="-1124"/>
                    <a:pt x="7013" y="4424"/>
                  </a:cubicBezTo>
                  <a:cubicBezTo>
                    <a:pt x="18561" y="1035"/>
                    <a:pt x="28647" y="3280"/>
                    <a:pt x="37270" y="11144"/>
                  </a:cubicBezTo>
                  <a:cubicBezTo>
                    <a:pt x="23837" y="12245"/>
                    <a:pt x="13200" y="12201"/>
                    <a:pt x="0" y="9359"/>
                  </a:cubicBezTo>
                  <a:cubicBezTo>
                    <a:pt x="2034" y="20906"/>
                    <a:pt x="47249" y="19360"/>
                    <a:pt x="59920" y="1400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84" name="Bentuk Bebas: Bentuk 483">
              <a:extLst>
                <a:ext uri="{FF2B5EF4-FFF2-40B4-BE49-F238E27FC236}">
                  <a16:creationId xmlns:a16="http://schemas.microsoft.com/office/drawing/2014/main" id="{89930E05-F39A-45B9-6796-90CDB2959D97}"/>
                </a:ext>
              </a:extLst>
            </p:cNvPr>
            <p:cNvSpPr/>
            <p:nvPr/>
          </p:nvSpPr>
          <p:spPr>
            <a:xfrm>
              <a:off x="1904817" y="6731366"/>
              <a:ext cx="39350" cy="13550"/>
            </a:xfrm>
            <a:custGeom>
              <a:avLst/>
              <a:gdLst>
                <a:gd name="connsiteX0" fmla="*/ 93 w 39350"/>
                <a:gd name="connsiteY0" fmla="*/ 58 h 13550"/>
                <a:gd name="connsiteX1" fmla="*/ 34312 w 39350"/>
                <a:gd name="connsiteY1" fmla="*/ 6561 h 13550"/>
                <a:gd name="connsiteX2" fmla="*/ 93 w 39350"/>
                <a:gd name="connsiteY2" fmla="*/ 58 h 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" h="13550">
                  <a:moveTo>
                    <a:pt x="93" y="58"/>
                  </a:moveTo>
                  <a:cubicBezTo>
                    <a:pt x="4374" y="10737"/>
                    <a:pt x="32215" y="20694"/>
                    <a:pt x="34312" y="6561"/>
                  </a:cubicBezTo>
                  <a:cubicBezTo>
                    <a:pt x="56645" y="9847"/>
                    <a:pt x="-2661" y="-875"/>
                    <a:pt x="93" y="5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85" name="Bentuk Bebas: Bentuk 484">
              <a:extLst>
                <a:ext uri="{FF2B5EF4-FFF2-40B4-BE49-F238E27FC236}">
                  <a16:creationId xmlns:a16="http://schemas.microsoft.com/office/drawing/2014/main" id="{E9FD760A-F67D-F819-1351-A9EC2AE14666}"/>
                </a:ext>
              </a:extLst>
            </p:cNvPr>
            <p:cNvSpPr/>
            <p:nvPr/>
          </p:nvSpPr>
          <p:spPr>
            <a:xfrm>
              <a:off x="2068739" y="6819405"/>
              <a:ext cx="358" cy="84"/>
            </a:xfrm>
            <a:custGeom>
              <a:avLst/>
              <a:gdLst>
                <a:gd name="connsiteX0" fmla="*/ 0 w 358"/>
                <a:gd name="connsiteY0" fmla="*/ 3 h 84"/>
                <a:gd name="connsiteX1" fmla="*/ 358 w 358"/>
                <a:gd name="connsiteY1" fmla="*/ 84 h 84"/>
                <a:gd name="connsiteX2" fmla="*/ 0 w 358"/>
                <a:gd name="connsiteY2" fmla="*/ 3 h 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" h="84">
                  <a:moveTo>
                    <a:pt x="0" y="3"/>
                  </a:moveTo>
                  <a:cubicBezTo>
                    <a:pt x="103" y="25"/>
                    <a:pt x="255" y="46"/>
                    <a:pt x="358" y="84"/>
                  </a:cubicBezTo>
                  <a:cubicBezTo>
                    <a:pt x="233" y="84"/>
                    <a:pt x="103" y="-19"/>
                    <a:pt x="0" y="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86" name="Bentuk Bebas: Bentuk 485">
              <a:extLst>
                <a:ext uri="{FF2B5EF4-FFF2-40B4-BE49-F238E27FC236}">
                  <a16:creationId xmlns:a16="http://schemas.microsoft.com/office/drawing/2014/main" id="{5197B649-9A22-5117-9512-4730C86877C2}"/>
                </a:ext>
              </a:extLst>
            </p:cNvPr>
            <p:cNvSpPr/>
            <p:nvPr/>
          </p:nvSpPr>
          <p:spPr>
            <a:xfrm>
              <a:off x="2011634" y="6816316"/>
              <a:ext cx="57105" cy="18342"/>
            </a:xfrm>
            <a:custGeom>
              <a:avLst/>
              <a:gdLst>
                <a:gd name="connsiteX0" fmla="*/ 57106 w 57105"/>
                <a:gd name="connsiteY0" fmla="*/ 3091 h 18342"/>
                <a:gd name="connsiteX1" fmla="*/ 36190 w 57105"/>
                <a:gd name="connsiteY1" fmla="*/ 0 h 18342"/>
                <a:gd name="connsiteX2" fmla="*/ 0 w 57105"/>
                <a:gd name="connsiteY2" fmla="*/ 5169 h 18342"/>
                <a:gd name="connsiteX3" fmla="*/ 48270 w 57105"/>
                <a:gd name="connsiteY3" fmla="*/ 18342 h 18342"/>
                <a:gd name="connsiteX4" fmla="*/ 57106 w 57105"/>
                <a:gd name="connsiteY4" fmla="*/ 3091 h 1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05" h="18342">
                  <a:moveTo>
                    <a:pt x="57106" y="3091"/>
                  </a:moveTo>
                  <a:cubicBezTo>
                    <a:pt x="51937" y="2050"/>
                    <a:pt x="36423" y="0"/>
                    <a:pt x="36190" y="0"/>
                  </a:cubicBezTo>
                  <a:cubicBezTo>
                    <a:pt x="37503" y="5380"/>
                    <a:pt x="7653" y="4003"/>
                    <a:pt x="0" y="5169"/>
                  </a:cubicBezTo>
                  <a:cubicBezTo>
                    <a:pt x="16549" y="19041"/>
                    <a:pt x="31851" y="8493"/>
                    <a:pt x="48270" y="18342"/>
                  </a:cubicBezTo>
                  <a:cubicBezTo>
                    <a:pt x="49940" y="16118"/>
                    <a:pt x="53331" y="3872"/>
                    <a:pt x="57106" y="309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87" name="Bentuk Bebas: Bentuk 486">
              <a:extLst>
                <a:ext uri="{FF2B5EF4-FFF2-40B4-BE49-F238E27FC236}">
                  <a16:creationId xmlns:a16="http://schemas.microsoft.com/office/drawing/2014/main" id="{E180297E-4B8C-9D79-73CF-A70605E24091}"/>
                </a:ext>
              </a:extLst>
            </p:cNvPr>
            <p:cNvSpPr/>
            <p:nvPr/>
          </p:nvSpPr>
          <p:spPr>
            <a:xfrm>
              <a:off x="2069097" y="6819486"/>
              <a:ext cx="1312" cy="366"/>
            </a:xfrm>
            <a:custGeom>
              <a:avLst/>
              <a:gdLst>
                <a:gd name="connsiteX0" fmla="*/ 0 w 1312"/>
                <a:gd name="connsiteY0" fmla="*/ 3 h 366"/>
                <a:gd name="connsiteX1" fmla="*/ 1313 w 1312"/>
                <a:gd name="connsiteY1" fmla="*/ 367 h 366"/>
                <a:gd name="connsiteX2" fmla="*/ 0 w 1312"/>
                <a:gd name="connsiteY2" fmla="*/ 3 h 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2" h="366">
                  <a:moveTo>
                    <a:pt x="0" y="3"/>
                  </a:moveTo>
                  <a:cubicBezTo>
                    <a:pt x="423" y="-13"/>
                    <a:pt x="868" y="25"/>
                    <a:pt x="1313" y="367"/>
                  </a:cubicBezTo>
                  <a:cubicBezTo>
                    <a:pt x="1231" y="279"/>
                    <a:pt x="743" y="155"/>
                    <a:pt x="0" y="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88" name="Bentuk Bebas: Bentuk 487">
              <a:extLst>
                <a:ext uri="{FF2B5EF4-FFF2-40B4-BE49-F238E27FC236}">
                  <a16:creationId xmlns:a16="http://schemas.microsoft.com/office/drawing/2014/main" id="{484893ED-7332-B5BA-8A55-712EBA689F5A}"/>
                </a:ext>
              </a:extLst>
            </p:cNvPr>
            <p:cNvSpPr/>
            <p:nvPr/>
          </p:nvSpPr>
          <p:spPr>
            <a:xfrm>
              <a:off x="2122149" y="6996747"/>
              <a:ext cx="32400" cy="14353"/>
            </a:xfrm>
            <a:custGeom>
              <a:avLst/>
              <a:gdLst>
                <a:gd name="connsiteX0" fmla="*/ 14349 w 32400"/>
                <a:gd name="connsiteY0" fmla="*/ 0 h 14353"/>
                <a:gd name="connsiteX1" fmla="*/ 2 w 32400"/>
                <a:gd name="connsiteY1" fmla="*/ 5277 h 14353"/>
                <a:gd name="connsiteX2" fmla="*/ 32401 w 32400"/>
                <a:gd name="connsiteY2" fmla="*/ 12778 h 14353"/>
                <a:gd name="connsiteX3" fmla="*/ 14349 w 32400"/>
                <a:gd name="connsiteY3" fmla="*/ 0 h 1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00" h="14353">
                  <a:moveTo>
                    <a:pt x="14349" y="0"/>
                  </a:moveTo>
                  <a:cubicBezTo>
                    <a:pt x="13882" y="299"/>
                    <a:pt x="-188" y="5277"/>
                    <a:pt x="2" y="5277"/>
                  </a:cubicBezTo>
                  <a:cubicBezTo>
                    <a:pt x="7015" y="11736"/>
                    <a:pt x="21720" y="17138"/>
                    <a:pt x="32401" y="12778"/>
                  </a:cubicBezTo>
                  <a:cubicBezTo>
                    <a:pt x="30979" y="12013"/>
                    <a:pt x="16529" y="1502"/>
                    <a:pt x="14349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89" name="Bentuk Bebas: Bentuk 488">
              <a:extLst>
                <a:ext uri="{FF2B5EF4-FFF2-40B4-BE49-F238E27FC236}">
                  <a16:creationId xmlns:a16="http://schemas.microsoft.com/office/drawing/2014/main" id="{F35E7DF1-1CA5-773E-A8F1-7FEFEE97B4B5}"/>
                </a:ext>
              </a:extLst>
            </p:cNvPr>
            <p:cNvSpPr/>
            <p:nvPr/>
          </p:nvSpPr>
          <p:spPr>
            <a:xfrm>
              <a:off x="2690974" y="7124893"/>
              <a:ext cx="47439" cy="8461"/>
            </a:xfrm>
            <a:custGeom>
              <a:avLst/>
              <a:gdLst>
                <a:gd name="connsiteX0" fmla="*/ 47440 w 47439"/>
                <a:gd name="connsiteY0" fmla="*/ 4706 h 8461"/>
                <a:gd name="connsiteX1" fmla="*/ 0 w 47439"/>
                <a:gd name="connsiteY1" fmla="*/ 1235 h 8461"/>
                <a:gd name="connsiteX2" fmla="*/ 45531 w 47439"/>
                <a:gd name="connsiteY2" fmla="*/ 6528 h 8461"/>
                <a:gd name="connsiteX3" fmla="*/ 45954 w 47439"/>
                <a:gd name="connsiteY3" fmla="*/ 7607 h 8461"/>
                <a:gd name="connsiteX4" fmla="*/ 45677 w 47439"/>
                <a:gd name="connsiteY4" fmla="*/ 6441 h 8461"/>
                <a:gd name="connsiteX5" fmla="*/ 47440 w 47439"/>
                <a:gd name="connsiteY5" fmla="*/ 4706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39" h="8461">
                  <a:moveTo>
                    <a:pt x="47440" y="4706"/>
                  </a:moveTo>
                  <a:cubicBezTo>
                    <a:pt x="30549" y="2629"/>
                    <a:pt x="19722" y="-2285"/>
                    <a:pt x="0" y="1235"/>
                  </a:cubicBezTo>
                  <a:cubicBezTo>
                    <a:pt x="6693" y="4413"/>
                    <a:pt x="36993" y="11637"/>
                    <a:pt x="45531" y="6528"/>
                  </a:cubicBezTo>
                  <a:cubicBezTo>
                    <a:pt x="45596" y="6739"/>
                    <a:pt x="45720" y="7081"/>
                    <a:pt x="45954" y="7607"/>
                  </a:cubicBezTo>
                  <a:cubicBezTo>
                    <a:pt x="47711" y="9815"/>
                    <a:pt x="46252" y="7124"/>
                    <a:pt x="45677" y="6441"/>
                  </a:cubicBezTo>
                  <a:cubicBezTo>
                    <a:pt x="46442" y="5959"/>
                    <a:pt x="47076" y="5405"/>
                    <a:pt x="47440" y="470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90" name="Bentuk Bebas: Bentuk 489">
              <a:extLst>
                <a:ext uri="{FF2B5EF4-FFF2-40B4-BE49-F238E27FC236}">
                  <a16:creationId xmlns:a16="http://schemas.microsoft.com/office/drawing/2014/main" id="{775FC0E8-58E4-5C12-68F7-4968F3009AB7}"/>
                </a:ext>
              </a:extLst>
            </p:cNvPr>
            <p:cNvSpPr/>
            <p:nvPr/>
          </p:nvSpPr>
          <p:spPr>
            <a:xfrm>
              <a:off x="2030347" y="6873723"/>
              <a:ext cx="29154" cy="23537"/>
            </a:xfrm>
            <a:custGeom>
              <a:avLst/>
              <a:gdLst>
                <a:gd name="connsiteX0" fmla="*/ 0 w 29154"/>
                <a:gd name="connsiteY0" fmla="*/ 3688 h 23537"/>
                <a:gd name="connsiteX1" fmla="*/ 19467 w 29154"/>
                <a:gd name="connsiteY1" fmla="*/ 23538 h 23537"/>
                <a:gd name="connsiteX2" fmla="*/ 23498 w 29154"/>
                <a:gd name="connsiteY2" fmla="*/ 17399 h 23537"/>
                <a:gd name="connsiteX3" fmla="*/ 24599 w 29154"/>
                <a:gd name="connsiteY3" fmla="*/ 17165 h 23537"/>
                <a:gd name="connsiteX4" fmla="*/ 23834 w 29154"/>
                <a:gd name="connsiteY4" fmla="*/ 16910 h 23537"/>
                <a:gd name="connsiteX5" fmla="*/ 29155 w 29154"/>
                <a:gd name="connsiteY5" fmla="*/ 7631 h 23537"/>
                <a:gd name="connsiteX6" fmla="*/ 7263 w 29154"/>
                <a:gd name="connsiteY6" fmla="*/ 2712 h 23537"/>
                <a:gd name="connsiteX7" fmla="*/ 0 w 29154"/>
                <a:gd name="connsiteY7" fmla="*/ 3688 h 2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54" h="23537">
                  <a:moveTo>
                    <a:pt x="0" y="3688"/>
                  </a:moveTo>
                  <a:cubicBezTo>
                    <a:pt x="656" y="9220"/>
                    <a:pt x="13539" y="23538"/>
                    <a:pt x="19467" y="23538"/>
                  </a:cubicBezTo>
                  <a:cubicBezTo>
                    <a:pt x="20297" y="22122"/>
                    <a:pt x="21843" y="19855"/>
                    <a:pt x="23498" y="17399"/>
                  </a:cubicBezTo>
                  <a:cubicBezTo>
                    <a:pt x="23790" y="17399"/>
                    <a:pt x="24089" y="17399"/>
                    <a:pt x="24599" y="17165"/>
                  </a:cubicBezTo>
                  <a:cubicBezTo>
                    <a:pt x="24257" y="16954"/>
                    <a:pt x="24067" y="16970"/>
                    <a:pt x="23834" y="16910"/>
                  </a:cubicBezTo>
                  <a:cubicBezTo>
                    <a:pt x="25890" y="13792"/>
                    <a:pt x="28054" y="10402"/>
                    <a:pt x="29155" y="7631"/>
                  </a:cubicBezTo>
                  <a:cubicBezTo>
                    <a:pt x="10084" y="15110"/>
                    <a:pt x="2793" y="13456"/>
                    <a:pt x="7263" y="2712"/>
                  </a:cubicBezTo>
                  <a:cubicBezTo>
                    <a:pt x="5446" y="4729"/>
                    <a:pt x="3347" y="-5038"/>
                    <a:pt x="0" y="368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91" name="Bentuk Bebas: Bentuk 490">
              <a:extLst>
                <a:ext uri="{FF2B5EF4-FFF2-40B4-BE49-F238E27FC236}">
                  <a16:creationId xmlns:a16="http://schemas.microsoft.com/office/drawing/2014/main" id="{54F71E2F-F1C2-2E01-E9B6-F614F44BEA4E}"/>
                </a:ext>
              </a:extLst>
            </p:cNvPr>
            <p:cNvSpPr/>
            <p:nvPr/>
          </p:nvSpPr>
          <p:spPr>
            <a:xfrm>
              <a:off x="2270155" y="7055913"/>
              <a:ext cx="19575" cy="16537"/>
            </a:xfrm>
            <a:custGeom>
              <a:avLst/>
              <a:gdLst>
                <a:gd name="connsiteX0" fmla="*/ 19576 w 19575"/>
                <a:gd name="connsiteY0" fmla="*/ 6382 h 16537"/>
                <a:gd name="connsiteX1" fmla="*/ 0 w 19575"/>
                <a:gd name="connsiteY1" fmla="*/ 69 h 16537"/>
                <a:gd name="connsiteX2" fmla="*/ 81 w 19575"/>
                <a:gd name="connsiteY2" fmla="*/ 8226 h 16537"/>
                <a:gd name="connsiteX3" fmla="*/ 15318 w 19575"/>
                <a:gd name="connsiteY3" fmla="*/ 13671 h 16537"/>
                <a:gd name="connsiteX4" fmla="*/ 19576 w 19575"/>
                <a:gd name="connsiteY4" fmla="*/ 6382 h 1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5" h="16537">
                  <a:moveTo>
                    <a:pt x="19576" y="6382"/>
                  </a:moveTo>
                  <a:cubicBezTo>
                    <a:pt x="13832" y="1680"/>
                    <a:pt x="7306" y="-419"/>
                    <a:pt x="0" y="69"/>
                  </a:cubicBezTo>
                  <a:cubicBezTo>
                    <a:pt x="6759" y="6046"/>
                    <a:pt x="13116" y="3014"/>
                    <a:pt x="81" y="8226"/>
                  </a:cubicBezTo>
                  <a:cubicBezTo>
                    <a:pt x="3092" y="17017"/>
                    <a:pt x="8174" y="18839"/>
                    <a:pt x="15318" y="13671"/>
                  </a:cubicBezTo>
                  <a:cubicBezTo>
                    <a:pt x="12497" y="7081"/>
                    <a:pt x="5169" y="6382"/>
                    <a:pt x="19576" y="638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92" name="Bentuk Bebas: Bentuk 491">
              <a:extLst>
                <a:ext uri="{FF2B5EF4-FFF2-40B4-BE49-F238E27FC236}">
                  <a16:creationId xmlns:a16="http://schemas.microsoft.com/office/drawing/2014/main" id="{07B823E6-5F13-471D-4666-3FEB80DB0F56}"/>
                </a:ext>
              </a:extLst>
            </p:cNvPr>
            <p:cNvSpPr/>
            <p:nvPr/>
          </p:nvSpPr>
          <p:spPr>
            <a:xfrm>
              <a:off x="2579350" y="7114283"/>
              <a:ext cx="35240" cy="12799"/>
            </a:xfrm>
            <a:custGeom>
              <a:avLst/>
              <a:gdLst>
                <a:gd name="connsiteX0" fmla="*/ 35241 w 35240"/>
                <a:gd name="connsiteY0" fmla="*/ 8981 h 12799"/>
                <a:gd name="connsiteX1" fmla="*/ 0 w 35240"/>
                <a:gd name="connsiteY1" fmla="*/ 0 h 12799"/>
                <a:gd name="connsiteX2" fmla="*/ 35241 w 35240"/>
                <a:gd name="connsiteY2" fmla="*/ 8981 h 1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240" h="12799">
                  <a:moveTo>
                    <a:pt x="35241" y="8981"/>
                  </a:moveTo>
                  <a:cubicBezTo>
                    <a:pt x="23498" y="5977"/>
                    <a:pt x="11743" y="2988"/>
                    <a:pt x="0" y="0"/>
                  </a:cubicBezTo>
                  <a:cubicBezTo>
                    <a:pt x="9937" y="2836"/>
                    <a:pt x="21106" y="20403"/>
                    <a:pt x="35241" y="898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93" name="Bentuk Bebas: Bentuk 492">
              <a:extLst>
                <a:ext uri="{FF2B5EF4-FFF2-40B4-BE49-F238E27FC236}">
                  <a16:creationId xmlns:a16="http://schemas.microsoft.com/office/drawing/2014/main" id="{1BC67D61-2AE5-D248-5821-136465C5CC18}"/>
                </a:ext>
              </a:extLst>
            </p:cNvPr>
            <p:cNvSpPr/>
            <p:nvPr/>
          </p:nvSpPr>
          <p:spPr>
            <a:xfrm>
              <a:off x="2022845" y="6907217"/>
              <a:ext cx="34980" cy="4111"/>
            </a:xfrm>
            <a:custGeom>
              <a:avLst/>
              <a:gdLst>
                <a:gd name="connsiteX0" fmla="*/ 34981 w 34980"/>
                <a:gd name="connsiteY0" fmla="*/ 3135 h 4111"/>
                <a:gd name="connsiteX1" fmla="*/ 0 w 34980"/>
                <a:gd name="connsiteY1" fmla="*/ 1975 h 4111"/>
                <a:gd name="connsiteX2" fmla="*/ 34981 w 34980"/>
                <a:gd name="connsiteY2" fmla="*/ 3135 h 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80" h="4111">
                  <a:moveTo>
                    <a:pt x="34981" y="3135"/>
                  </a:moveTo>
                  <a:cubicBezTo>
                    <a:pt x="21740" y="1975"/>
                    <a:pt x="14320" y="-2559"/>
                    <a:pt x="0" y="1975"/>
                  </a:cubicBezTo>
                  <a:cubicBezTo>
                    <a:pt x="11608" y="4367"/>
                    <a:pt x="23286" y="4746"/>
                    <a:pt x="34981" y="313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94" name="Bentuk Bebas: Bentuk 493">
              <a:extLst>
                <a:ext uri="{FF2B5EF4-FFF2-40B4-BE49-F238E27FC236}">
                  <a16:creationId xmlns:a16="http://schemas.microsoft.com/office/drawing/2014/main" id="{E05B7BAF-EDDA-186E-B8E6-E19A545AAAD2}"/>
                </a:ext>
              </a:extLst>
            </p:cNvPr>
            <p:cNvSpPr/>
            <p:nvPr/>
          </p:nvSpPr>
          <p:spPr>
            <a:xfrm>
              <a:off x="2083802" y="6994373"/>
              <a:ext cx="17992" cy="9794"/>
            </a:xfrm>
            <a:custGeom>
              <a:avLst/>
              <a:gdLst>
                <a:gd name="connsiteX0" fmla="*/ 17992 w 17992"/>
                <a:gd name="connsiteY0" fmla="*/ 4516 h 9794"/>
                <a:gd name="connsiteX1" fmla="*/ 0 w 17992"/>
                <a:gd name="connsiteY1" fmla="*/ 1317 h 9794"/>
                <a:gd name="connsiteX2" fmla="*/ 17992 w 17992"/>
                <a:gd name="connsiteY2" fmla="*/ 4516 h 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92" h="9794">
                  <a:moveTo>
                    <a:pt x="17992" y="4516"/>
                  </a:moveTo>
                  <a:cubicBezTo>
                    <a:pt x="12839" y="-126"/>
                    <a:pt x="6845" y="-1184"/>
                    <a:pt x="0" y="1317"/>
                  </a:cubicBezTo>
                  <a:cubicBezTo>
                    <a:pt x="3981" y="7353"/>
                    <a:pt x="16506" y="15190"/>
                    <a:pt x="17992" y="451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95" name="Bentuk Bebas: Bentuk 494">
              <a:extLst>
                <a:ext uri="{FF2B5EF4-FFF2-40B4-BE49-F238E27FC236}">
                  <a16:creationId xmlns:a16="http://schemas.microsoft.com/office/drawing/2014/main" id="{4D21194D-BC73-5536-BA21-B149AB9E606E}"/>
                </a:ext>
              </a:extLst>
            </p:cNvPr>
            <p:cNvSpPr/>
            <p:nvPr/>
          </p:nvSpPr>
          <p:spPr>
            <a:xfrm>
              <a:off x="1963242" y="6615914"/>
              <a:ext cx="18137" cy="8323"/>
            </a:xfrm>
            <a:custGeom>
              <a:avLst/>
              <a:gdLst>
                <a:gd name="connsiteX0" fmla="*/ 18137 w 18137"/>
                <a:gd name="connsiteY0" fmla="*/ 2253 h 8323"/>
                <a:gd name="connsiteX1" fmla="*/ 0 w 18137"/>
                <a:gd name="connsiteY1" fmla="*/ 7444 h 8323"/>
                <a:gd name="connsiteX2" fmla="*/ 18137 w 18137"/>
                <a:gd name="connsiteY2" fmla="*/ 2253 h 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37" h="8323">
                  <a:moveTo>
                    <a:pt x="18137" y="2253"/>
                  </a:moveTo>
                  <a:cubicBezTo>
                    <a:pt x="10976" y="-73"/>
                    <a:pt x="0" y="-3062"/>
                    <a:pt x="0" y="7444"/>
                  </a:cubicBezTo>
                  <a:cubicBezTo>
                    <a:pt x="5552" y="5285"/>
                    <a:pt x="12438" y="13464"/>
                    <a:pt x="18137" y="225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96" name="Bentuk Bebas: Bentuk 495">
              <a:extLst>
                <a:ext uri="{FF2B5EF4-FFF2-40B4-BE49-F238E27FC236}">
                  <a16:creationId xmlns:a16="http://schemas.microsoft.com/office/drawing/2014/main" id="{0F862A34-E03E-E3FE-CD17-2A7A3273F2FF}"/>
                </a:ext>
              </a:extLst>
            </p:cNvPr>
            <p:cNvSpPr/>
            <p:nvPr/>
          </p:nvSpPr>
          <p:spPr>
            <a:xfrm>
              <a:off x="1872832" y="6640669"/>
              <a:ext cx="20700" cy="13945"/>
            </a:xfrm>
            <a:custGeom>
              <a:avLst/>
              <a:gdLst>
                <a:gd name="connsiteX0" fmla="*/ 20701 w 20700"/>
                <a:gd name="connsiteY0" fmla="*/ 0 h 13945"/>
                <a:gd name="connsiteX1" fmla="*/ 0 w 20700"/>
                <a:gd name="connsiteY1" fmla="*/ 12327 h 13945"/>
                <a:gd name="connsiteX2" fmla="*/ 20701 w 20700"/>
                <a:gd name="connsiteY2" fmla="*/ 0 h 1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00" h="13945">
                  <a:moveTo>
                    <a:pt x="20701" y="0"/>
                  </a:moveTo>
                  <a:cubicBezTo>
                    <a:pt x="12437" y="0"/>
                    <a:pt x="6484" y="7560"/>
                    <a:pt x="0" y="12327"/>
                  </a:cubicBezTo>
                  <a:cubicBezTo>
                    <a:pt x="11992" y="16568"/>
                    <a:pt x="18899" y="12479"/>
                    <a:pt x="20701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97" name="Bentuk Bebas: Bentuk 496">
              <a:extLst>
                <a:ext uri="{FF2B5EF4-FFF2-40B4-BE49-F238E27FC236}">
                  <a16:creationId xmlns:a16="http://schemas.microsoft.com/office/drawing/2014/main" id="{13489B93-2BED-793F-3E7E-0342FC25A72F}"/>
                </a:ext>
              </a:extLst>
            </p:cNvPr>
            <p:cNvSpPr/>
            <p:nvPr/>
          </p:nvSpPr>
          <p:spPr>
            <a:xfrm>
              <a:off x="2285240" y="7057745"/>
              <a:ext cx="30955" cy="17725"/>
            </a:xfrm>
            <a:custGeom>
              <a:avLst/>
              <a:gdLst>
                <a:gd name="connsiteX0" fmla="*/ 12329 w 30955"/>
                <a:gd name="connsiteY0" fmla="*/ 6903 h 17725"/>
                <a:gd name="connsiteX1" fmla="*/ 16164 w 30955"/>
                <a:gd name="connsiteY1" fmla="*/ 11963 h 17725"/>
                <a:gd name="connsiteX2" fmla="*/ 16164 w 30955"/>
                <a:gd name="connsiteY2" fmla="*/ 11942 h 17725"/>
                <a:gd name="connsiteX3" fmla="*/ 12329 w 30955"/>
                <a:gd name="connsiteY3" fmla="*/ 6903 h 17725"/>
                <a:gd name="connsiteX4" fmla="*/ 16104 w 30955"/>
                <a:gd name="connsiteY4" fmla="*/ 12175 h 17725"/>
                <a:gd name="connsiteX5" fmla="*/ 30956 w 30955"/>
                <a:gd name="connsiteY5" fmla="*/ 7749 h 17725"/>
                <a:gd name="connsiteX6" fmla="*/ 12329 w 30955"/>
                <a:gd name="connsiteY6" fmla="*/ 6882 h 17725"/>
                <a:gd name="connsiteX7" fmla="*/ 0 w 30955"/>
                <a:gd name="connsiteY7" fmla="*/ 12218 h 17725"/>
                <a:gd name="connsiteX8" fmla="*/ 16104 w 30955"/>
                <a:gd name="connsiteY8" fmla="*/ 12175 h 1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55" h="17725">
                  <a:moveTo>
                    <a:pt x="12329" y="6903"/>
                  </a:moveTo>
                  <a:cubicBezTo>
                    <a:pt x="19131" y="8384"/>
                    <a:pt x="18431" y="10396"/>
                    <a:pt x="16164" y="11963"/>
                  </a:cubicBezTo>
                  <a:cubicBezTo>
                    <a:pt x="16164" y="11942"/>
                    <a:pt x="16164" y="11942"/>
                    <a:pt x="16164" y="11942"/>
                  </a:cubicBezTo>
                  <a:cubicBezTo>
                    <a:pt x="6992" y="12007"/>
                    <a:pt x="8662" y="9360"/>
                    <a:pt x="12329" y="6903"/>
                  </a:cubicBezTo>
                  <a:close/>
                  <a:moveTo>
                    <a:pt x="16104" y="12175"/>
                  </a:moveTo>
                  <a:cubicBezTo>
                    <a:pt x="19299" y="11161"/>
                    <a:pt x="24045" y="9696"/>
                    <a:pt x="30956" y="7749"/>
                  </a:cubicBezTo>
                  <a:cubicBezTo>
                    <a:pt x="18117" y="-2295"/>
                    <a:pt x="11906" y="-2566"/>
                    <a:pt x="12329" y="6882"/>
                  </a:cubicBezTo>
                  <a:cubicBezTo>
                    <a:pt x="9281" y="8238"/>
                    <a:pt x="5294" y="9995"/>
                    <a:pt x="0" y="12218"/>
                  </a:cubicBezTo>
                  <a:cubicBezTo>
                    <a:pt x="4280" y="16606"/>
                    <a:pt x="14493" y="22051"/>
                    <a:pt x="16104" y="1217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98" name="Bentuk Bebas: Bentuk 497">
              <a:extLst>
                <a:ext uri="{FF2B5EF4-FFF2-40B4-BE49-F238E27FC236}">
                  <a16:creationId xmlns:a16="http://schemas.microsoft.com/office/drawing/2014/main" id="{92411510-7062-4F6D-6324-EC76CEDBDD72}"/>
                </a:ext>
              </a:extLst>
            </p:cNvPr>
            <p:cNvSpPr/>
            <p:nvPr/>
          </p:nvSpPr>
          <p:spPr>
            <a:xfrm>
              <a:off x="1884812" y="6707190"/>
              <a:ext cx="20522" cy="7051"/>
            </a:xfrm>
            <a:custGeom>
              <a:avLst/>
              <a:gdLst>
                <a:gd name="connsiteX0" fmla="*/ 20523 w 20522"/>
                <a:gd name="connsiteY0" fmla="*/ 740 h 7051"/>
                <a:gd name="connsiteX1" fmla="*/ 12 w 20522"/>
                <a:gd name="connsiteY1" fmla="*/ 892 h 7051"/>
                <a:gd name="connsiteX2" fmla="*/ 20523 w 20522"/>
                <a:gd name="connsiteY2" fmla="*/ 740 h 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22" h="7051">
                  <a:moveTo>
                    <a:pt x="20523" y="740"/>
                  </a:moveTo>
                  <a:cubicBezTo>
                    <a:pt x="18722" y="-1164"/>
                    <a:pt x="-560" y="1250"/>
                    <a:pt x="12" y="892"/>
                  </a:cubicBezTo>
                  <a:cubicBezTo>
                    <a:pt x="6963" y="9152"/>
                    <a:pt x="13785" y="9108"/>
                    <a:pt x="20523" y="74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499" name="Bentuk Bebas: Bentuk 498">
              <a:extLst>
                <a:ext uri="{FF2B5EF4-FFF2-40B4-BE49-F238E27FC236}">
                  <a16:creationId xmlns:a16="http://schemas.microsoft.com/office/drawing/2014/main" id="{E7D3B8B3-A25A-E3DC-C55B-DB2A969CE333}"/>
                </a:ext>
              </a:extLst>
            </p:cNvPr>
            <p:cNvSpPr/>
            <p:nvPr/>
          </p:nvSpPr>
          <p:spPr>
            <a:xfrm>
              <a:off x="2236569" y="7045178"/>
              <a:ext cx="23483" cy="11704"/>
            </a:xfrm>
            <a:custGeom>
              <a:avLst/>
              <a:gdLst>
                <a:gd name="connsiteX0" fmla="*/ 0 w 23483"/>
                <a:gd name="connsiteY0" fmla="*/ 0 h 11704"/>
                <a:gd name="connsiteX1" fmla="*/ 22798 w 23483"/>
                <a:gd name="connsiteY1" fmla="*/ 11394 h 11704"/>
                <a:gd name="connsiteX2" fmla="*/ 0 w 23483"/>
                <a:gd name="connsiteY2" fmla="*/ 0 h 1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83" h="11704">
                  <a:moveTo>
                    <a:pt x="0" y="0"/>
                  </a:moveTo>
                  <a:cubicBezTo>
                    <a:pt x="14157" y="21694"/>
                    <a:pt x="5722" y="2668"/>
                    <a:pt x="22798" y="11394"/>
                  </a:cubicBezTo>
                  <a:cubicBezTo>
                    <a:pt x="27907" y="13748"/>
                    <a:pt x="2859" y="199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00" name="Bentuk Bebas: Bentuk 499">
              <a:extLst>
                <a:ext uri="{FF2B5EF4-FFF2-40B4-BE49-F238E27FC236}">
                  <a16:creationId xmlns:a16="http://schemas.microsoft.com/office/drawing/2014/main" id="{C0490852-556F-6D0B-E2CE-8EF204702074}"/>
                </a:ext>
              </a:extLst>
            </p:cNvPr>
            <p:cNvSpPr/>
            <p:nvPr/>
          </p:nvSpPr>
          <p:spPr>
            <a:xfrm>
              <a:off x="6045578" y="6928275"/>
              <a:ext cx="20906" cy="7323"/>
            </a:xfrm>
            <a:custGeom>
              <a:avLst/>
              <a:gdLst>
                <a:gd name="connsiteX0" fmla="*/ 17750 w 20906"/>
                <a:gd name="connsiteY0" fmla="*/ 3348 h 7323"/>
                <a:gd name="connsiteX1" fmla="*/ 20907 w 20906"/>
                <a:gd name="connsiteY1" fmla="*/ 3966 h 7323"/>
                <a:gd name="connsiteX2" fmla="*/ 13302 w 20906"/>
                <a:gd name="connsiteY2" fmla="*/ 192 h 7323"/>
                <a:gd name="connsiteX3" fmla="*/ 165 w 20906"/>
                <a:gd name="connsiteY3" fmla="*/ 5848 h 7323"/>
                <a:gd name="connsiteX4" fmla="*/ 17750 w 20906"/>
                <a:gd name="connsiteY4" fmla="*/ 3348 h 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06" h="7323">
                  <a:moveTo>
                    <a:pt x="17750" y="3348"/>
                  </a:moveTo>
                  <a:cubicBezTo>
                    <a:pt x="18807" y="3560"/>
                    <a:pt x="19762" y="3750"/>
                    <a:pt x="20907" y="3966"/>
                  </a:cubicBezTo>
                  <a:cubicBezTo>
                    <a:pt x="18428" y="170"/>
                    <a:pt x="15868" y="-275"/>
                    <a:pt x="13302" y="192"/>
                  </a:cubicBezTo>
                  <a:cubicBezTo>
                    <a:pt x="7878" y="-632"/>
                    <a:pt x="3446" y="1190"/>
                    <a:pt x="165" y="5848"/>
                  </a:cubicBezTo>
                  <a:cubicBezTo>
                    <a:pt x="-1913" y="6147"/>
                    <a:pt x="16313" y="10236"/>
                    <a:pt x="17750" y="334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01" name="Bentuk Bebas: Bentuk 500">
              <a:extLst>
                <a:ext uri="{FF2B5EF4-FFF2-40B4-BE49-F238E27FC236}">
                  <a16:creationId xmlns:a16="http://schemas.microsoft.com/office/drawing/2014/main" id="{1FBF5D26-C3BF-8F94-0ED3-BCA8DABEA5EA}"/>
                </a:ext>
              </a:extLst>
            </p:cNvPr>
            <p:cNvSpPr/>
            <p:nvPr/>
          </p:nvSpPr>
          <p:spPr>
            <a:xfrm>
              <a:off x="2189006" y="7012470"/>
              <a:ext cx="15140" cy="11139"/>
            </a:xfrm>
            <a:custGeom>
              <a:avLst/>
              <a:gdLst>
                <a:gd name="connsiteX0" fmla="*/ 11714 w 15140"/>
                <a:gd name="connsiteY0" fmla="*/ 11139 h 11139"/>
                <a:gd name="connsiteX1" fmla="*/ 5672 w 15140"/>
                <a:gd name="connsiteY1" fmla="*/ 0 h 11139"/>
                <a:gd name="connsiteX2" fmla="*/ 11714 w 15140"/>
                <a:gd name="connsiteY2" fmla="*/ 11139 h 1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0" h="11139">
                  <a:moveTo>
                    <a:pt x="11714" y="11139"/>
                  </a:moveTo>
                  <a:cubicBezTo>
                    <a:pt x="17795" y="4024"/>
                    <a:pt x="15782" y="314"/>
                    <a:pt x="5672" y="0"/>
                  </a:cubicBezTo>
                  <a:cubicBezTo>
                    <a:pt x="2960" y="9236"/>
                    <a:pt x="-8458" y="-1698"/>
                    <a:pt x="11714" y="1113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02" name="Bentuk Bebas: Bentuk 501">
              <a:extLst>
                <a:ext uri="{FF2B5EF4-FFF2-40B4-BE49-F238E27FC236}">
                  <a16:creationId xmlns:a16="http://schemas.microsoft.com/office/drawing/2014/main" id="{16C186A1-F78A-518F-37EA-66BBD055C1F0}"/>
                </a:ext>
              </a:extLst>
            </p:cNvPr>
            <p:cNvSpPr/>
            <p:nvPr/>
          </p:nvSpPr>
          <p:spPr>
            <a:xfrm>
              <a:off x="2154826" y="7023815"/>
              <a:ext cx="27012" cy="7338"/>
            </a:xfrm>
            <a:custGeom>
              <a:avLst/>
              <a:gdLst>
                <a:gd name="connsiteX0" fmla="*/ 0 w 27012"/>
                <a:gd name="connsiteY0" fmla="*/ 1682 h 7338"/>
                <a:gd name="connsiteX1" fmla="*/ 27012 w 27012"/>
                <a:gd name="connsiteY1" fmla="*/ 7339 h 7338"/>
                <a:gd name="connsiteX2" fmla="*/ 0 w 27012"/>
                <a:gd name="connsiteY2" fmla="*/ 1682 h 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12" h="7338">
                  <a:moveTo>
                    <a:pt x="0" y="1682"/>
                  </a:moveTo>
                  <a:cubicBezTo>
                    <a:pt x="9004" y="3569"/>
                    <a:pt x="18008" y="5451"/>
                    <a:pt x="27012" y="7339"/>
                  </a:cubicBezTo>
                  <a:cubicBezTo>
                    <a:pt x="25808" y="304"/>
                    <a:pt x="5506" y="-1876"/>
                    <a:pt x="0" y="168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03" name="Bentuk Bebas: Bentuk 502">
              <a:extLst>
                <a:ext uri="{FF2B5EF4-FFF2-40B4-BE49-F238E27FC236}">
                  <a16:creationId xmlns:a16="http://schemas.microsoft.com/office/drawing/2014/main" id="{BFECEB5C-D618-9761-BA72-4609C4AE6C53}"/>
                </a:ext>
              </a:extLst>
            </p:cNvPr>
            <p:cNvSpPr/>
            <p:nvPr/>
          </p:nvSpPr>
          <p:spPr>
            <a:xfrm>
              <a:off x="1891350" y="6738903"/>
              <a:ext cx="14002" cy="8798"/>
            </a:xfrm>
            <a:custGeom>
              <a:avLst/>
              <a:gdLst>
                <a:gd name="connsiteX0" fmla="*/ 13709 w 14002"/>
                <a:gd name="connsiteY0" fmla="*/ 0 h 8798"/>
                <a:gd name="connsiteX1" fmla="*/ 0 w 14002"/>
                <a:gd name="connsiteY1" fmla="*/ 591 h 8798"/>
                <a:gd name="connsiteX2" fmla="*/ 13709 w 14002"/>
                <a:gd name="connsiteY2" fmla="*/ 0 h 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02" h="8798">
                  <a:moveTo>
                    <a:pt x="13709" y="0"/>
                  </a:moveTo>
                  <a:cubicBezTo>
                    <a:pt x="8645" y="4577"/>
                    <a:pt x="4089" y="4789"/>
                    <a:pt x="0" y="591"/>
                  </a:cubicBezTo>
                  <a:cubicBezTo>
                    <a:pt x="4704" y="9258"/>
                    <a:pt x="15955" y="13835"/>
                    <a:pt x="13709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04" name="Bentuk Bebas: Bentuk 503">
              <a:extLst>
                <a:ext uri="{FF2B5EF4-FFF2-40B4-BE49-F238E27FC236}">
                  <a16:creationId xmlns:a16="http://schemas.microsoft.com/office/drawing/2014/main" id="{79052538-017B-D414-1904-8144701F0942}"/>
                </a:ext>
              </a:extLst>
            </p:cNvPr>
            <p:cNvSpPr/>
            <p:nvPr/>
          </p:nvSpPr>
          <p:spPr>
            <a:xfrm>
              <a:off x="2107891" y="6992810"/>
              <a:ext cx="14471" cy="14339"/>
            </a:xfrm>
            <a:custGeom>
              <a:avLst/>
              <a:gdLst>
                <a:gd name="connsiteX0" fmla="*/ 0 w 14471"/>
                <a:gd name="connsiteY0" fmla="*/ 9806 h 14339"/>
                <a:gd name="connsiteX1" fmla="*/ 8370 w 14471"/>
                <a:gd name="connsiteY1" fmla="*/ 14340 h 14339"/>
                <a:gd name="connsiteX2" fmla="*/ 14472 w 14471"/>
                <a:gd name="connsiteY2" fmla="*/ 8894 h 14339"/>
                <a:gd name="connsiteX3" fmla="*/ 0 w 14471"/>
                <a:gd name="connsiteY3" fmla="*/ 9806 h 1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71" h="14339">
                  <a:moveTo>
                    <a:pt x="0" y="9806"/>
                  </a:moveTo>
                  <a:cubicBezTo>
                    <a:pt x="4052" y="11926"/>
                    <a:pt x="6655" y="13342"/>
                    <a:pt x="8370" y="14340"/>
                  </a:cubicBezTo>
                  <a:cubicBezTo>
                    <a:pt x="5489" y="12116"/>
                    <a:pt x="2777" y="8537"/>
                    <a:pt x="14472" y="8894"/>
                  </a:cubicBezTo>
                  <a:cubicBezTo>
                    <a:pt x="13392" y="8537"/>
                    <a:pt x="10387" y="-11524"/>
                    <a:pt x="0" y="980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05" name="Bentuk Bebas: Bentuk 504">
              <a:extLst>
                <a:ext uri="{FF2B5EF4-FFF2-40B4-BE49-F238E27FC236}">
                  <a16:creationId xmlns:a16="http://schemas.microsoft.com/office/drawing/2014/main" id="{334A3E4C-6864-2DB4-6F06-07CC5D13EAE6}"/>
                </a:ext>
              </a:extLst>
            </p:cNvPr>
            <p:cNvSpPr/>
            <p:nvPr/>
          </p:nvSpPr>
          <p:spPr>
            <a:xfrm>
              <a:off x="1898240" y="6669521"/>
              <a:ext cx="13504" cy="10380"/>
            </a:xfrm>
            <a:custGeom>
              <a:avLst/>
              <a:gdLst>
                <a:gd name="connsiteX0" fmla="*/ 8133 w 13504"/>
                <a:gd name="connsiteY0" fmla="*/ 0 h 10380"/>
                <a:gd name="connsiteX1" fmla="*/ 6607 w 13504"/>
                <a:gd name="connsiteY1" fmla="*/ 10380 h 10380"/>
                <a:gd name="connsiteX2" fmla="*/ 8133 w 13504"/>
                <a:gd name="connsiteY2" fmla="*/ 0 h 1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04" h="10380">
                  <a:moveTo>
                    <a:pt x="8133" y="0"/>
                  </a:moveTo>
                  <a:cubicBezTo>
                    <a:pt x="-2165" y="3243"/>
                    <a:pt x="-2694" y="6698"/>
                    <a:pt x="6607" y="10380"/>
                  </a:cubicBezTo>
                  <a:cubicBezTo>
                    <a:pt x="15252" y="9323"/>
                    <a:pt x="15781" y="5868"/>
                    <a:pt x="813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06" name="Bentuk Bebas: Bentuk 505">
              <a:extLst>
                <a:ext uri="{FF2B5EF4-FFF2-40B4-BE49-F238E27FC236}">
                  <a16:creationId xmlns:a16="http://schemas.microsoft.com/office/drawing/2014/main" id="{25D490A8-0A07-A764-CF24-E5FBC3B09CD2}"/>
                </a:ext>
              </a:extLst>
            </p:cNvPr>
            <p:cNvSpPr/>
            <p:nvPr/>
          </p:nvSpPr>
          <p:spPr>
            <a:xfrm>
              <a:off x="2070117" y="6899309"/>
              <a:ext cx="20953" cy="6552"/>
            </a:xfrm>
            <a:custGeom>
              <a:avLst/>
              <a:gdLst>
                <a:gd name="connsiteX0" fmla="*/ 0 w 20953"/>
                <a:gd name="connsiteY0" fmla="*/ 1808 h 6552"/>
                <a:gd name="connsiteX1" fmla="*/ 20954 w 20953"/>
                <a:gd name="connsiteY1" fmla="*/ 2361 h 6552"/>
                <a:gd name="connsiteX2" fmla="*/ 0 w 20953"/>
                <a:gd name="connsiteY2" fmla="*/ 1808 h 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53" h="6552">
                  <a:moveTo>
                    <a:pt x="0" y="1808"/>
                  </a:moveTo>
                  <a:cubicBezTo>
                    <a:pt x="8115" y="7953"/>
                    <a:pt x="15106" y="8121"/>
                    <a:pt x="20954" y="2361"/>
                  </a:cubicBezTo>
                  <a:cubicBezTo>
                    <a:pt x="20444" y="-1348"/>
                    <a:pt x="423" y="-14"/>
                    <a:pt x="0" y="180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07" name="Bentuk Bebas: Bentuk 506">
              <a:extLst>
                <a:ext uri="{FF2B5EF4-FFF2-40B4-BE49-F238E27FC236}">
                  <a16:creationId xmlns:a16="http://schemas.microsoft.com/office/drawing/2014/main" id="{9E98316D-3B09-5A5B-C846-A472CCAE5701}"/>
                </a:ext>
              </a:extLst>
            </p:cNvPr>
            <p:cNvSpPr/>
            <p:nvPr/>
          </p:nvSpPr>
          <p:spPr>
            <a:xfrm>
              <a:off x="3065465" y="7126527"/>
              <a:ext cx="10612" cy="10556"/>
            </a:xfrm>
            <a:custGeom>
              <a:avLst/>
              <a:gdLst>
                <a:gd name="connsiteX0" fmla="*/ 1280 w 10612"/>
                <a:gd name="connsiteY0" fmla="*/ 827 h 10556"/>
                <a:gd name="connsiteX1" fmla="*/ 3884 w 10612"/>
                <a:gd name="connsiteY1" fmla="*/ 9640 h 10556"/>
                <a:gd name="connsiteX2" fmla="*/ 1280 w 10612"/>
                <a:gd name="connsiteY2" fmla="*/ 827 h 1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12" h="10556">
                  <a:moveTo>
                    <a:pt x="1280" y="827"/>
                  </a:moveTo>
                  <a:cubicBezTo>
                    <a:pt x="2191" y="2692"/>
                    <a:pt x="-3591" y="13773"/>
                    <a:pt x="3884" y="9640"/>
                  </a:cubicBezTo>
                  <a:cubicBezTo>
                    <a:pt x="13653" y="1337"/>
                    <a:pt x="12785" y="-1608"/>
                    <a:pt x="1280" y="82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08" name="Bentuk Bebas: Bentuk 507">
              <a:extLst>
                <a:ext uri="{FF2B5EF4-FFF2-40B4-BE49-F238E27FC236}">
                  <a16:creationId xmlns:a16="http://schemas.microsoft.com/office/drawing/2014/main" id="{3C47FC80-8524-CBEE-D476-584D3E301AC2}"/>
                </a:ext>
              </a:extLst>
            </p:cNvPr>
            <p:cNvSpPr/>
            <p:nvPr/>
          </p:nvSpPr>
          <p:spPr>
            <a:xfrm>
              <a:off x="1982714" y="6819131"/>
              <a:ext cx="10904" cy="4787"/>
            </a:xfrm>
            <a:custGeom>
              <a:avLst/>
              <a:gdLst>
                <a:gd name="connsiteX0" fmla="*/ 0 w 10904"/>
                <a:gd name="connsiteY0" fmla="*/ 0 h 4787"/>
                <a:gd name="connsiteX1" fmla="*/ 0 w 10904"/>
                <a:gd name="connsiteY1" fmla="*/ 0 h 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04" h="4787">
                  <a:moveTo>
                    <a:pt x="0" y="0"/>
                  </a:moveTo>
                  <a:cubicBezTo>
                    <a:pt x="9047" y="7457"/>
                    <a:pt x="19175" y="5212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09" name="Bentuk Bebas: Bentuk 508">
              <a:extLst>
                <a:ext uri="{FF2B5EF4-FFF2-40B4-BE49-F238E27FC236}">
                  <a16:creationId xmlns:a16="http://schemas.microsoft.com/office/drawing/2014/main" id="{A9B38814-3B0A-6A59-6C95-A05BDD3001DB}"/>
                </a:ext>
              </a:extLst>
            </p:cNvPr>
            <p:cNvSpPr/>
            <p:nvPr/>
          </p:nvSpPr>
          <p:spPr>
            <a:xfrm>
              <a:off x="1953004" y="6850879"/>
              <a:ext cx="7236" cy="12696"/>
            </a:xfrm>
            <a:custGeom>
              <a:avLst/>
              <a:gdLst>
                <a:gd name="connsiteX0" fmla="*/ 6975 w 7236"/>
                <a:gd name="connsiteY0" fmla="*/ 12697 h 12696"/>
                <a:gd name="connsiteX1" fmla="*/ 6975 w 7236"/>
                <a:gd name="connsiteY1" fmla="*/ 12697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6" h="12696">
                  <a:moveTo>
                    <a:pt x="6975" y="12697"/>
                  </a:moveTo>
                  <a:cubicBezTo>
                    <a:pt x="9687" y="2702"/>
                    <a:pt x="-9996" y="-10011"/>
                    <a:pt x="6975" y="1269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10" name="Bentuk Bebas: Bentuk 509">
              <a:extLst>
                <a:ext uri="{FF2B5EF4-FFF2-40B4-BE49-F238E27FC236}">
                  <a16:creationId xmlns:a16="http://schemas.microsoft.com/office/drawing/2014/main" id="{E5D76AE9-F87E-2437-85E8-0580AF535B9E}"/>
                </a:ext>
              </a:extLst>
            </p:cNvPr>
            <p:cNvSpPr/>
            <p:nvPr/>
          </p:nvSpPr>
          <p:spPr>
            <a:xfrm>
              <a:off x="1964661" y="6895267"/>
              <a:ext cx="18667" cy="4892"/>
            </a:xfrm>
            <a:custGeom>
              <a:avLst/>
              <a:gdLst>
                <a:gd name="connsiteX0" fmla="*/ 18667 w 18667"/>
                <a:gd name="connsiteY0" fmla="*/ 1912 h 4892"/>
                <a:gd name="connsiteX1" fmla="*/ 0 w 18667"/>
                <a:gd name="connsiteY1" fmla="*/ 3 h 4892"/>
                <a:gd name="connsiteX2" fmla="*/ 18667 w 18667"/>
                <a:gd name="connsiteY2" fmla="*/ 1912 h 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67" h="4892">
                  <a:moveTo>
                    <a:pt x="18667" y="1912"/>
                  </a:moveTo>
                  <a:cubicBezTo>
                    <a:pt x="11951" y="1505"/>
                    <a:pt x="8009" y="-78"/>
                    <a:pt x="0" y="3"/>
                  </a:cubicBezTo>
                  <a:cubicBezTo>
                    <a:pt x="5107" y="5806"/>
                    <a:pt x="11336" y="6446"/>
                    <a:pt x="18667" y="191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11" name="Bentuk Bebas: Bentuk 510">
              <a:extLst>
                <a:ext uri="{FF2B5EF4-FFF2-40B4-BE49-F238E27FC236}">
                  <a16:creationId xmlns:a16="http://schemas.microsoft.com/office/drawing/2014/main" id="{4C19D3B4-6D53-92BE-9FDF-F562C2B85D2C}"/>
                </a:ext>
              </a:extLst>
            </p:cNvPr>
            <p:cNvSpPr/>
            <p:nvPr/>
          </p:nvSpPr>
          <p:spPr>
            <a:xfrm>
              <a:off x="2057636" y="6905688"/>
              <a:ext cx="10548" cy="4962"/>
            </a:xfrm>
            <a:custGeom>
              <a:avLst/>
              <a:gdLst>
                <a:gd name="connsiteX0" fmla="*/ 0 w 10548"/>
                <a:gd name="connsiteY0" fmla="*/ 4963 h 4962"/>
                <a:gd name="connsiteX1" fmla="*/ 0 w 10548"/>
                <a:gd name="connsiteY1" fmla="*/ 4963 h 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48" h="4962">
                  <a:moveTo>
                    <a:pt x="0" y="4963"/>
                  </a:moveTo>
                  <a:cubicBezTo>
                    <a:pt x="16376" y="1552"/>
                    <a:pt x="11548" y="-4251"/>
                    <a:pt x="0" y="496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12" name="Bentuk Bebas: Bentuk 511">
              <a:extLst>
                <a:ext uri="{FF2B5EF4-FFF2-40B4-BE49-F238E27FC236}">
                  <a16:creationId xmlns:a16="http://schemas.microsoft.com/office/drawing/2014/main" id="{9EF9E948-4606-C6C0-56BF-A045969D8813}"/>
                </a:ext>
              </a:extLst>
            </p:cNvPr>
            <p:cNvSpPr/>
            <p:nvPr/>
          </p:nvSpPr>
          <p:spPr>
            <a:xfrm>
              <a:off x="2051322" y="6967260"/>
              <a:ext cx="16695" cy="5351"/>
            </a:xfrm>
            <a:custGeom>
              <a:avLst/>
              <a:gdLst>
                <a:gd name="connsiteX0" fmla="*/ 16696 w 16695"/>
                <a:gd name="connsiteY0" fmla="*/ 3048 h 5351"/>
                <a:gd name="connsiteX1" fmla="*/ 0 w 16695"/>
                <a:gd name="connsiteY1" fmla="*/ 0 h 5351"/>
                <a:gd name="connsiteX2" fmla="*/ 16696 w 16695"/>
                <a:gd name="connsiteY2" fmla="*/ 3048 h 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95" h="5351">
                  <a:moveTo>
                    <a:pt x="16696" y="3048"/>
                  </a:moveTo>
                  <a:cubicBezTo>
                    <a:pt x="13729" y="2690"/>
                    <a:pt x="2159" y="656"/>
                    <a:pt x="0" y="0"/>
                  </a:cubicBezTo>
                  <a:cubicBezTo>
                    <a:pt x="4703" y="5906"/>
                    <a:pt x="10273" y="6926"/>
                    <a:pt x="16696" y="304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13" name="Bentuk Bebas: Bentuk 512">
              <a:extLst>
                <a:ext uri="{FF2B5EF4-FFF2-40B4-BE49-F238E27FC236}">
                  <a16:creationId xmlns:a16="http://schemas.microsoft.com/office/drawing/2014/main" id="{AE28FA1A-507E-2591-CD5D-4E451A5274D4}"/>
                </a:ext>
              </a:extLst>
            </p:cNvPr>
            <p:cNvSpPr/>
            <p:nvPr/>
          </p:nvSpPr>
          <p:spPr>
            <a:xfrm>
              <a:off x="1962034" y="6869254"/>
              <a:ext cx="4689" cy="12625"/>
            </a:xfrm>
            <a:custGeom>
              <a:avLst/>
              <a:gdLst>
                <a:gd name="connsiteX0" fmla="*/ 0 w 4689"/>
                <a:gd name="connsiteY0" fmla="*/ 0 h 12625"/>
                <a:gd name="connsiteX1" fmla="*/ 0 w 4689"/>
                <a:gd name="connsiteY1" fmla="*/ 0 h 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9" h="12625">
                  <a:moveTo>
                    <a:pt x="0" y="0"/>
                  </a:moveTo>
                  <a:cubicBezTo>
                    <a:pt x="0" y="15956"/>
                    <a:pt x="10552" y="17691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14" name="Bentuk Bebas: Bentuk 513">
              <a:extLst>
                <a:ext uri="{FF2B5EF4-FFF2-40B4-BE49-F238E27FC236}">
                  <a16:creationId xmlns:a16="http://schemas.microsoft.com/office/drawing/2014/main" id="{8A4FCF28-A3B1-3CF4-55E1-44A9985C19DE}"/>
                </a:ext>
              </a:extLst>
            </p:cNvPr>
            <p:cNvSpPr/>
            <p:nvPr/>
          </p:nvSpPr>
          <p:spPr>
            <a:xfrm>
              <a:off x="2013266" y="6837582"/>
              <a:ext cx="14450" cy="6219"/>
            </a:xfrm>
            <a:custGeom>
              <a:avLst/>
              <a:gdLst>
                <a:gd name="connsiteX0" fmla="*/ 0 w 14450"/>
                <a:gd name="connsiteY0" fmla="*/ 0 h 6219"/>
                <a:gd name="connsiteX1" fmla="*/ 14450 w 14450"/>
                <a:gd name="connsiteY1" fmla="*/ 2332 h 6219"/>
                <a:gd name="connsiteX2" fmla="*/ 0 w 14450"/>
                <a:gd name="connsiteY2" fmla="*/ 0 h 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50" h="6219">
                  <a:moveTo>
                    <a:pt x="0" y="0"/>
                  </a:moveTo>
                  <a:cubicBezTo>
                    <a:pt x="2376" y="1421"/>
                    <a:pt x="14428" y="11677"/>
                    <a:pt x="14450" y="2332"/>
                  </a:cubicBezTo>
                  <a:cubicBezTo>
                    <a:pt x="13246" y="3731"/>
                    <a:pt x="8435" y="2967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15" name="Bentuk Bebas: Bentuk 514">
              <a:extLst>
                <a:ext uri="{FF2B5EF4-FFF2-40B4-BE49-F238E27FC236}">
                  <a16:creationId xmlns:a16="http://schemas.microsoft.com/office/drawing/2014/main" id="{6C766BBE-095E-BAD6-41FC-E401AC7FFA13}"/>
                </a:ext>
              </a:extLst>
            </p:cNvPr>
            <p:cNvSpPr/>
            <p:nvPr/>
          </p:nvSpPr>
          <p:spPr>
            <a:xfrm>
              <a:off x="2027461" y="6837115"/>
              <a:ext cx="595" cy="2798"/>
            </a:xfrm>
            <a:custGeom>
              <a:avLst/>
              <a:gdLst>
                <a:gd name="connsiteX0" fmla="*/ 0 w 595"/>
                <a:gd name="connsiteY0" fmla="*/ 0 h 2798"/>
                <a:gd name="connsiteX1" fmla="*/ 255 w 595"/>
                <a:gd name="connsiteY1" fmla="*/ 2798 h 2798"/>
                <a:gd name="connsiteX2" fmla="*/ 0 w 595"/>
                <a:gd name="connsiteY2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" h="2798">
                  <a:moveTo>
                    <a:pt x="0" y="0"/>
                  </a:moveTo>
                  <a:cubicBezTo>
                    <a:pt x="195" y="1106"/>
                    <a:pt x="255" y="2018"/>
                    <a:pt x="255" y="2798"/>
                  </a:cubicBezTo>
                  <a:cubicBezTo>
                    <a:pt x="765" y="2229"/>
                    <a:pt x="721" y="134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16" name="Bentuk Bebas: Bentuk 515">
              <a:extLst>
                <a:ext uri="{FF2B5EF4-FFF2-40B4-BE49-F238E27FC236}">
                  <a16:creationId xmlns:a16="http://schemas.microsoft.com/office/drawing/2014/main" id="{9A43A5C9-E82B-6795-CD90-490C692BCABA}"/>
                </a:ext>
              </a:extLst>
            </p:cNvPr>
            <p:cNvSpPr/>
            <p:nvPr/>
          </p:nvSpPr>
          <p:spPr>
            <a:xfrm>
              <a:off x="2012821" y="6837389"/>
              <a:ext cx="444" cy="192"/>
            </a:xfrm>
            <a:custGeom>
              <a:avLst/>
              <a:gdLst>
                <a:gd name="connsiteX0" fmla="*/ 0 w 444"/>
                <a:gd name="connsiteY0" fmla="*/ 46 h 192"/>
                <a:gd name="connsiteX1" fmla="*/ 445 w 444"/>
                <a:gd name="connsiteY1" fmla="*/ 192 h 192"/>
                <a:gd name="connsiteX2" fmla="*/ 0 w 444"/>
                <a:gd name="connsiteY2" fmla="*/ 46 h 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" h="192">
                  <a:moveTo>
                    <a:pt x="0" y="46"/>
                  </a:moveTo>
                  <a:cubicBezTo>
                    <a:pt x="168" y="89"/>
                    <a:pt x="298" y="133"/>
                    <a:pt x="445" y="192"/>
                  </a:cubicBezTo>
                  <a:cubicBezTo>
                    <a:pt x="168" y="24"/>
                    <a:pt x="0" y="-57"/>
                    <a:pt x="0" y="4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17" name="Bentuk Bebas: Bentuk 516">
              <a:extLst>
                <a:ext uri="{FF2B5EF4-FFF2-40B4-BE49-F238E27FC236}">
                  <a16:creationId xmlns:a16="http://schemas.microsoft.com/office/drawing/2014/main" id="{F184B8CB-0472-4A31-1CFE-E9EDB7C8CA85}"/>
                </a:ext>
              </a:extLst>
            </p:cNvPr>
            <p:cNvSpPr/>
            <p:nvPr/>
          </p:nvSpPr>
          <p:spPr>
            <a:xfrm>
              <a:off x="1993287" y="6901444"/>
              <a:ext cx="16741" cy="3951"/>
            </a:xfrm>
            <a:custGeom>
              <a:avLst/>
              <a:gdLst>
                <a:gd name="connsiteX0" fmla="*/ 0 w 16741"/>
                <a:gd name="connsiteY0" fmla="*/ 3952 h 3951"/>
                <a:gd name="connsiteX1" fmla="*/ 16741 w 16741"/>
                <a:gd name="connsiteY1" fmla="*/ 3171 h 3951"/>
                <a:gd name="connsiteX2" fmla="*/ 0 w 16741"/>
                <a:gd name="connsiteY2" fmla="*/ 3952 h 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41" h="3951">
                  <a:moveTo>
                    <a:pt x="0" y="3952"/>
                  </a:moveTo>
                  <a:cubicBezTo>
                    <a:pt x="5572" y="3681"/>
                    <a:pt x="11166" y="3426"/>
                    <a:pt x="16741" y="3171"/>
                  </a:cubicBezTo>
                  <a:cubicBezTo>
                    <a:pt x="8348" y="-1298"/>
                    <a:pt x="2776" y="-1049"/>
                    <a:pt x="0" y="395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18" name="Bentuk Bebas: Bentuk 517">
              <a:extLst>
                <a:ext uri="{FF2B5EF4-FFF2-40B4-BE49-F238E27FC236}">
                  <a16:creationId xmlns:a16="http://schemas.microsoft.com/office/drawing/2014/main" id="{9E7F7051-3A1E-96AA-3D04-558DD179CF57}"/>
                </a:ext>
              </a:extLst>
            </p:cNvPr>
            <p:cNvSpPr/>
            <p:nvPr/>
          </p:nvSpPr>
          <p:spPr>
            <a:xfrm>
              <a:off x="1901711" y="6623197"/>
              <a:ext cx="11484" cy="6504"/>
            </a:xfrm>
            <a:custGeom>
              <a:avLst/>
              <a:gdLst>
                <a:gd name="connsiteX0" fmla="*/ 11484 w 11484"/>
                <a:gd name="connsiteY0" fmla="*/ 3024 h 6504"/>
                <a:gd name="connsiteX1" fmla="*/ 0 w 11484"/>
                <a:gd name="connsiteY1" fmla="*/ 4168 h 6504"/>
                <a:gd name="connsiteX2" fmla="*/ 11484 w 11484"/>
                <a:gd name="connsiteY2" fmla="*/ 3024 h 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84" h="6504">
                  <a:moveTo>
                    <a:pt x="11484" y="3024"/>
                  </a:moveTo>
                  <a:cubicBezTo>
                    <a:pt x="6526" y="-2720"/>
                    <a:pt x="3432" y="903"/>
                    <a:pt x="0" y="4168"/>
                  </a:cubicBezTo>
                  <a:cubicBezTo>
                    <a:pt x="4174" y="8594"/>
                    <a:pt x="7352" y="5882"/>
                    <a:pt x="11484" y="302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19" name="Bentuk Bebas: Bentuk 518">
              <a:extLst>
                <a:ext uri="{FF2B5EF4-FFF2-40B4-BE49-F238E27FC236}">
                  <a16:creationId xmlns:a16="http://schemas.microsoft.com/office/drawing/2014/main" id="{BF1E29AD-B145-4C5F-587F-4CB7700880B1}"/>
                </a:ext>
              </a:extLst>
            </p:cNvPr>
            <p:cNvSpPr/>
            <p:nvPr/>
          </p:nvSpPr>
          <p:spPr>
            <a:xfrm>
              <a:off x="1888511" y="6672875"/>
              <a:ext cx="4281" cy="3351"/>
            </a:xfrm>
            <a:custGeom>
              <a:avLst/>
              <a:gdLst>
                <a:gd name="connsiteX0" fmla="*/ 0 w 4281"/>
                <a:gd name="connsiteY0" fmla="*/ 80 h 3351"/>
                <a:gd name="connsiteX1" fmla="*/ 0 w 4281"/>
                <a:gd name="connsiteY1" fmla="*/ 80 h 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81" h="3351">
                  <a:moveTo>
                    <a:pt x="0" y="80"/>
                  </a:moveTo>
                  <a:cubicBezTo>
                    <a:pt x="3136" y="7916"/>
                    <a:pt x="7818" y="-918"/>
                    <a:pt x="0" y="8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20" name="Bentuk Bebas: Bentuk 519">
              <a:extLst>
                <a:ext uri="{FF2B5EF4-FFF2-40B4-BE49-F238E27FC236}">
                  <a16:creationId xmlns:a16="http://schemas.microsoft.com/office/drawing/2014/main" id="{F7DBD134-15BC-4753-60A2-4DAB732FA633}"/>
                </a:ext>
              </a:extLst>
            </p:cNvPr>
            <p:cNvSpPr/>
            <p:nvPr/>
          </p:nvSpPr>
          <p:spPr>
            <a:xfrm>
              <a:off x="2257465" y="7058216"/>
              <a:ext cx="7835" cy="2321"/>
            </a:xfrm>
            <a:custGeom>
              <a:avLst/>
              <a:gdLst>
                <a:gd name="connsiteX0" fmla="*/ 7835 w 7835"/>
                <a:gd name="connsiteY0" fmla="*/ 922 h 2321"/>
                <a:gd name="connsiteX1" fmla="*/ 7835 w 7835"/>
                <a:gd name="connsiteY1" fmla="*/ 922 h 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35" h="2321">
                  <a:moveTo>
                    <a:pt x="7835" y="922"/>
                  </a:moveTo>
                  <a:cubicBezTo>
                    <a:pt x="-2655" y="-2592"/>
                    <a:pt x="-2568" y="5391"/>
                    <a:pt x="7835" y="92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21" name="Bentuk Bebas: Bentuk 520">
              <a:extLst>
                <a:ext uri="{FF2B5EF4-FFF2-40B4-BE49-F238E27FC236}">
                  <a16:creationId xmlns:a16="http://schemas.microsoft.com/office/drawing/2014/main" id="{8EF925C0-5107-0ABC-8050-C079C3522E86}"/>
                </a:ext>
              </a:extLst>
            </p:cNvPr>
            <p:cNvSpPr/>
            <p:nvPr/>
          </p:nvSpPr>
          <p:spPr>
            <a:xfrm>
              <a:off x="2049581" y="6897325"/>
              <a:ext cx="6930" cy="3135"/>
            </a:xfrm>
            <a:custGeom>
              <a:avLst/>
              <a:gdLst>
                <a:gd name="connsiteX0" fmla="*/ 0 w 6930"/>
                <a:gd name="connsiteY0" fmla="*/ 256 h 3135"/>
                <a:gd name="connsiteX1" fmla="*/ 0 w 6930"/>
                <a:gd name="connsiteY1" fmla="*/ 256 h 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30" h="3135">
                  <a:moveTo>
                    <a:pt x="0" y="256"/>
                  </a:moveTo>
                  <a:cubicBezTo>
                    <a:pt x="11380" y="7583"/>
                    <a:pt x="6824" y="-1610"/>
                    <a:pt x="0" y="25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22" name="Bentuk Bebas: Bentuk 521">
              <a:extLst>
                <a:ext uri="{FF2B5EF4-FFF2-40B4-BE49-F238E27FC236}">
                  <a16:creationId xmlns:a16="http://schemas.microsoft.com/office/drawing/2014/main" id="{D0ED53BF-9F98-AAE1-25D5-5C3A5FABAA0C}"/>
                </a:ext>
              </a:extLst>
            </p:cNvPr>
            <p:cNvSpPr/>
            <p:nvPr/>
          </p:nvSpPr>
          <p:spPr>
            <a:xfrm>
              <a:off x="2192649" y="7028539"/>
              <a:ext cx="10528" cy="4361"/>
            </a:xfrm>
            <a:custGeom>
              <a:avLst/>
              <a:gdLst>
                <a:gd name="connsiteX0" fmla="*/ 0 w 10528"/>
                <a:gd name="connsiteY0" fmla="*/ 1214 h 4361"/>
                <a:gd name="connsiteX1" fmla="*/ 10528 w 10528"/>
                <a:gd name="connsiteY1" fmla="*/ 3991 h 4361"/>
                <a:gd name="connsiteX2" fmla="*/ 0 w 10528"/>
                <a:gd name="connsiteY2" fmla="*/ 1214 h 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28" h="4361">
                  <a:moveTo>
                    <a:pt x="0" y="1214"/>
                  </a:moveTo>
                  <a:cubicBezTo>
                    <a:pt x="2902" y="6128"/>
                    <a:pt x="6118" y="3758"/>
                    <a:pt x="10528" y="3991"/>
                  </a:cubicBezTo>
                  <a:cubicBezTo>
                    <a:pt x="6737" y="-754"/>
                    <a:pt x="3835" y="-695"/>
                    <a:pt x="0" y="121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23" name="Bentuk Bebas: Bentuk 522">
              <a:extLst>
                <a:ext uri="{FF2B5EF4-FFF2-40B4-BE49-F238E27FC236}">
                  <a16:creationId xmlns:a16="http://schemas.microsoft.com/office/drawing/2014/main" id="{D9D376F0-E205-6167-20CB-43EFA5B501DF}"/>
                </a:ext>
              </a:extLst>
            </p:cNvPr>
            <p:cNvSpPr/>
            <p:nvPr/>
          </p:nvSpPr>
          <p:spPr>
            <a:xfrm>
              <a:off x="2090051" y="6918786"/>
              <a:ext cx="14536" cy="2718"/>
            </a:xfrm>
            <a:custGeom>
              <a:avLst/>
              <a:gdLst>
                <a:gd name="connsiteX0" fmla="*/ 14537 w 14536"/>
                <a:gd name="connsiteY0" fmla="*/ 0 h 2718"/>
                <a:gd name="connsiteX1" fmla="*/ 0 w 14536"/>
                <a:gd name="connsiteY1" fmla="*/ 0 h 2718"/>
                <a:gd name="connsiteX2" fmla="*/ 14537 w 14536"/>
                <a:gd name="connsiteY2" fmla="*/ 0 h 2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36" h="2718">
                  <a:moveTo>
                    <a:pt x="14537" y="0"/>
                  </a:moveTo>
                  <a:cubicBezTo>
                    <a:pt x="10089" y="0"/>
                    <a:pt x="5636" y="0"/>
                    <a:pt x="0" y="0"/>
                  </a:cubicBezTo>
                  <a:cubicBezTo>
                    <a:pt x="5657" y="5912"/>
                    <a:pt x="10300" y="402"/>
                    <a:pt x="1453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24" name="Bentuk Bebas: Bentuk 523">
              <a:extLst>
                <a:ext uri="{FF2B5EF4-FFF2-40B4-BE49-F238E27FC236}">
                  <a16:creationId xmlns:a16="http://schemas.microsoft.com/office/drawing/2014/main" id="{09E8460E-B1B7-F372-0191-D83CCDEC48E0}"/>
                </a:ext>
              </a:extLst>
            </p:cNvPr>
            <p:cNvSpPr/>
            <p:nvPr/>
          </p:nvSpPr>
          <p:spPr>
            <a:xfrm>
              <a:off x="1989550" y="6892730"/>
              <a:ext cx="3885" cy="4449"/>
            </a:xfrm>
            <a:custGeom>
              <a:avLst/>
              <a:gdLst>
                <a:gd name="connsiteX0" fmla="*/ 3885 w 3885"/>
                <a:gd name="connsiteY0" fmla="*/ 4450 h 4449"/>
                <a:gd name="connsiteX1" fmla="*/ 3885 w 3885"/>
                <a:gd name="connsiteY1" fmla="*/ 4450 h 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5" h="4449">
                  <a:moveTo>
                    <a:pt x="3885" y="4450"/>
                  </a:moveTo>
                  <a:cubicBezTo>
                    <a:pt x="29" y="-5529"/>
                    <a:pt x="-2471" y="4385"/>
                    <a:pt x="3885" y="445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25" name="Bentuk Bebas: Bentuk 524">
              <a:extLst>
                <a:ext uri="{FF2B5EF4-FFF2-40B4-BE49-F238E27FC236}">
                  <a16:creationId xmlns:a16="http://schemas.microsoft.com/office/drawing/2014/main" id="{3C6046B9-4436-65D1-9102-99A52E2F59C3}"/>
                </a:ext>
              </a:extLst>
            </p:cNvPr>
            <p:cNvSpPr/>
            <p:nvPr/>
          </p:nvSpPr>
          <p:spPr>
            <a:xfrm>
              <a:off x="2130198" y="7019254"/>
              <a:ext cx="5750" cy="6031"/>
            </a:xfrm>
            <a:custGeom>
              <a:avLst/>
              <a:gdLst>
                <a:gd name="connsiteX0" fmla="*/ 176 w 5750"/>
                <a:gd name="connsiteY0" fmla="*/ 6031 h 6031"/>
                <a:gd name="connsiteX1" fmla="*/ 176 w 5750"/>
                <a:gd name="connsiteY1" fmla="*/ 6031 h 6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50" h="6031">
                  <a:moveTo>
                    <a:pt x="176" y="6031"/>
                  </a:moveTo>
                  <a:cubicBezTo>
                    <a:pt x="13650" y="-3270"/>
                    <a:pt x="-1792" y="-645"/>
                    <a:pt x="176" y="603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26" name="Bentuk Bebas: Bentuk 525">
              <a:extLst>
                <a:ext uri="{FF2B5EF4-FFF2-40B4-BE49-F238E27FC236}">
                  <a16:creationId xmlns:a16="http://schemas.microsoft.com/office/drawing/2014/main" id="{EC767D59-583F-976A-13B7-BCB830786D05}"/>
                </a:ext>
              </a:extLst>
            </p:cNvPr>
            <p:cNvSpPr/>
            <p:nvPr/>
          </p:nvSpPr>
          <p:spPr>
            <a:xfrm>
              <a:off x="1996105" y="6869699"/>
              <a:ext cx="9915" cy="3724"/>
            </a:xfrm>
            <a:custGeom>
              <a:avLst/>
              <a:gdLst>
                <a:gd name="connsiteX0" fmla="*/ 9916 w 9915"/>
                <a:gd name="connsiteY0" fmla="*/ 2522 h 3724"/>
                <a:gd name="connsiteX1" fmla="*/ 0 w 9915"/>
                <a:gd name="connsiteY1" fmla="*/ 0 h 3724"/>
                <a:gd name="connsiteX2" fmla="*/ 9916 w 9915"/>
                <a:gd name="connsiteY2" fmla="*/ 2522 h 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15" h="3724">
                  <a:moveTo>
                    <a:pt x="9916" y="2522"/>
                  </a:moveTo>
                  <a:cubicBezTo>
                    <a:pt x="6590" y="1676"/>
                    <a:pt x="3305" y="889"/>
                    <a:pt x="0" y="0"/>
                  </a:cubicBezTo>
                  <a:cubicBezTo>
                    <a:pt x="2754" y="5678"/>
                    <a:pt x="6420" y="3411"/>
                    <a:pt x="9916" y="252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27" name="Bentuk Bebas: Bentuk 526">
              <a:extLst>
                <a:ext uri="{FF2B5EF4-FFF2-40B4-BE49-F238E27FC236}">
                  <a16:creationId xmlns:a16="http://schemas.microsoft.com/office/drawing/2014/main" id="{F7716167-D202-FDF5-4ED3-B3CD24BE16DD}"/>
                </a:ext>
              </a:extLst>
            </p:cNvPr>
            <p:cNvSpPr/>
            <p:nvPr/>
          </p:nvSpPr>
          <p:spPr>
            <a:xfrm>
              <a:off x="1911420" y="6643993"/>
              <a:ext cx="7305" cy="2392"/>
            </a:xfrm>
            <a:custGeom>
              <a:avLst/>
              <a:gdLst>
                <a:gd name="connsiteX0" fmla="*/ 7305 w 7305"/>
                <a:gd name="connsiteY0" fmla="*/ 0 h 2392"/>
                <a:gd name="connsiteX1" fmla="*/ 7305 w 7305"/>
                <a:gd name="connsiteY1" fmla="*/ 0 h 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05" h="2392">
                  <a:moveTo>
                    <a:pt x="7305" y="0"/>
                  </a:moveTo>
                  <a:cubicBezTo>
                    <a:pt x="-8544" y="3053"/>
                    <a:pt x="6161" y="3324"/>
                    <a:pt x="7305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28" name="Bentuk Bebas: Bentuk 527">
              <a:extLst>
                <a:ext uri="{FF2B5EF4-FFF2-40B4-BE49-F238E27FC236}">
                  <a16:creationId xmlns:a16="http://schemas.microsoft.com/office/drawing/2014/main" id="{0DB1F982-1CF4-3356-C65A-01BC5A390AD5}"/>
                </a:ext>
              </a:extLst>
            </p:cNvPr>
            <p:cNvSpPr/>
            <p:nvPr/>
          </p:nvSpPr>
          <p:spPr>
            <a:xfrm>
              <a:off x="2143300" y="7021021"/>
              <a:ext cx="9573" cy="4345"/>
            </a:xfrm>
            <a:custGeom>
              <a:avLst/>
              <a:gdLst>
                <a:gd name="connsiteX0" fmla="*/ 0 w 9573"/>
                <a:gd name="connsiteY0" fmla="*/ 2930 h 4345"/>
                <a:gd name="connsiteX1" fmla="*/ 9574 w 9573"/>
                <a:gd name="connsiteY1" fmla="*/ 4345 h 4345"/>
                <a:gd name="connsiteX2" fmla="*/ 0 w 9573"/>
                <a:gd name="connsiteY2" fmla="*/ 2930 h 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73" h="4345">
                  <a:moveTo>
                    <a:pt x="0" y="2930"/>
                  </a:moveTo>
                  <a:cubicBezTo>
                    <a:pt x="4236" y="3586"/>
                    <a:pt x="6905" y="3944"/>
                    <a:pt x="9574" y="4345"/>
                  </a:cubicBezTo>
                  <a:cubicBezTo>
                    <a:pt x="7290" y="619"/>
                    <a:pt x="4746" y="-2515"/>
                    <a:pt x="0" y="293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29" name="Bentuk Bebas: Bentuk 528">
              <a:extLst>
                <a:ext uri="{FF2B5EF4-FFF2-40B4-BE49-F238E27FC236}">
                  <a16:creationId xmlns:a16="http://schemas.microsoft.com/office/drawing/2014/main" id="{35447894-7A17-9171-E209-3AD8D34A0980}"/>
                </a:ext>
              </a:extLst>
            </p:cNvPr>
            <p:cNvSpPr/>
            <p:nvPr/>
          </p:nvSpPr>
          <p:spPr>
            <a:xfrm>
              <a:off x="2017079" y="6895270"/>
              <a:ext cx="6633" cy="6453"/>
            </a:xfrm>
            <a:custGeom>
              <a:avLst/>
              <a:gdLst>
                <a:gd name="connsiteX0" fmla="*/ 6634 w 6633"/>
                <a:gd name="connsiteY0" fmla="*/ 5890 h 6453"/>
                <a:gd name="connsiteX1" fmla="*/ 0 w 6633"/>
                <a:gd name="connsiteY1" fmla="*/ 0 h 6453"/>
                <a:gd name="connsiteX2" fmla="*/ 6634 w 6633"/>
                <a:gd name="connsiteY2" fmla="*/ 5890 h 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3" h="6453">
                  <a:moveTo>
                    <a:pt x="6634" y="5890"/>
                  </a:moveTo>
                  <a:cubicBezTo>
                    <a:pt x="4600" y="4089"/>
                    <a:pt x="2376" y="2099"/>
                    <a:pt x="0" y="0"/>
                  </a:cubicBezTo>
                  <a:cubicBezTo>
                    <a:pt x="342" y="7034"/>
                    <a:pt x="342" y="7034"/>
                    <a:pt x="6634" y="589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30" name="Bentuk Bebas: Bentuk 529">
              <a:extLst>
                <a:ext uri="{FF2B5EF4-FFF2-40B4-BE49-F238E27FC236}">
                  <a16:creationId xmlns:a16="http://schemas.microsoft.com/office/drawing/2014/main" id="{1CBABD7A-6575-CCDA-7D28-AA11A216B8CB}"/>
                </a:ext>
              </a:extLst>
            </p:cNvPr>
            <p:cNvSpPr/>
            <p:nvPr/>
          </p:nvSpPr>
          <p:spPr>
            <a:xfrm>
              <a:off x="1989981" y="6840955"/>
              <a:ext cx="10276" cy="3613"/>
            </a:xfrm>
            <a:custGeom>
              <a:avLst/>
              <a:gdLst>
                <a:gd name="connsiteX0" fmla="*/ 10277 w 10276"/>
                <a:gd name="connsiteY0" fmla="*/ 0 h 3613"/>
                <a:gd name="connsiteX1" fmla="*/ 0 w 10276"/>
                <a:gd name="connsiteY1" fmla="*/ 971 h 3613"/>
                <a:gd name="connsiteX2" fmla="*/ 10277 w 10276"/>
                <a:gd name="connsiteY2" fmla="*/ 0 h 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6" h="3613">
                  <a:moveTo>
                    <a:pt x="10277" y="0"/>
                  </a:moveTo>
                  <a:cubicBezTo>
                    <a:pt x="5721" y="401"/>
                    <a:pt x="2861" y="694"/>
                    <a:pt x="0" y="971"/>
                  </a:cubicBezTo>
                  <a:cubicBezTo>
                    <a:pt x="3093" y="4105"/>
                    <a:pt x="6123" y="5206"/>
                    <a:pt x="1027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31" name="Bentuk Bebas: Bentuk 530">
              <a:extLst>
                <a:ext uri="{FF2B5EF4-FFF2-40B4-BE49-F238E27FC236}">
                  <a16:creationId xmlns:a16="http://schemas.microsoft.com/office/drawing/2014/main" id="{B2769B1A-82EF-CA5D-3B92-19EDCAB4BFD3}"/>
                </a:ext>
              </a:extLst>
            </p:cNvPr>
            <p:cNvSpPr/>
            <p:nvPr/>
          </p:nvSpPr>
          <p:spPr>
            <a:xfrm>
              <a:off x="2700060" y="7138477"/>
              <a:ext cx="10132" cy="3177"/>
            </a:xfrm>
            <a:custGeom>
              <a:avLst/>
              <a:gdLst>
                <a:gd name="connsiteX0" fmla="*/ 10132 w 10132"/>
                <a:gd name="connsiteY0" fmla="*/ 0 h 3177"/>
                <a:gd name="connsiteX1" fmla="*/ 0 w 10132"/>
                <a:gd name="connsiteY1" fmla="*/ 0 h 3177"/>
                <a:gd name="connsiteX2" fmla="*/ 10132 w 10132"/>
                <a:gd name="connsiteY2" fmla="*/ 0 h 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32" h="3177">
                  <a:moveTo>
                    <a:pt x="10132" y="0"/>
                  </a:moveTo>
                  <a:cubicBezTo>
                    <a:pt x="6634" y="0"/>
                    <a:pt x="4068" y="0"/>
                    <a:pt x="0" y="0"/>
                  </a:cubicBezTo>
                  <a:cubicBezTo>
                    <a:pt x="4009" y="2478"/>
                    <a:pt x="6422" y="5700"/>
                    <a:pt x="1013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32" name="Bentuk Bebas: Bentuk 531">
              <a:extLst>
                <a:ext uri="{FF2B5EF4-FFF2-40B4-BE49-F238E27FC236}">
                  <a16:creationId xmlns:a16="http://schemas.microsoft.com/office/drawing/2014/main" id="{47F5EC11-86CD-64F1-F212-3B4F9DFD92E6}"/>
                </a:ext>
              </a:extLst>
            </p:cNvPr>
            <p:cNvSpPr/>
            <p:nvPr/>
          </p:nvSpPr>
          <p:spPr>
            <a:xfrm>
              <a:off x="2066982" y="6915886"/>
              <a:ext cx="11651" cy="1907"/>
            </a:xfrm>
            <a:custGeom>
              <a:avLst/>
              <a:gdLst>
                <a:gd name="connsiteX0" fmla="*/ 11651 w 11651"/>
                <a:gd name="connsiteY0" fmla="*/ 1908 h 1907"/>
                <a:gd name="connsiteX1" fmla="*/ 0 w 11651"/>
                <a:gd name="connsiteY1" fmla="*/ 1908 h 1907"/>
                <a:gd name="connsiteX2" fmla="*/ 11651 w 11651"/>
                <a:gd name="connsiteY2" fmla="*/ 1908 h 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51" h="1907">
                  <a:moveTo>
                    <a:pt x="11651" y="1908"/>
                  </a:moveTo>
                  <a:cubicBezTo>
                    <a:pt x="5484" y="-636"/>
                    <a:pt x="5484" y="-636"/>
                    <a:pt x="0" y="1908"/>
                  </a:cubicBezTo>
                  <a:cubicBezTo>
                    <a:pt x="4236" y="1908"/>
                    <a:pt x="7941" y="1908"/>
                    <a:pt x="11651" y="190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33" name="Bentuk Bebas: Bentuk 532">
              <a:extLst>
                <a:ext uri="{FF2B5EF4-FFF2-40B4-BE49-F238E27FC236}">
                  <a16:creationId xmlns:a16="http://schemas.microsoft.com/office/drawing/2014/main" id="{52556192-EEDF-9DEA-7A81-29A418B4735B}"/>
                </a:ext>
              </a:extLst>
            </p:cNvPr>
            <p:cNvSpPr/>
            <p:nvPr/>
          </p:nvSpPr>
          <p:spPr>
            <a:xfrm>
              <a:off x="1976442" y="6876820"/>
              <a:ext cx="9958" cy="4087"/>
            </a:xfrm>
            <a:custGeom>
              <a:avLst/>
              <a:gdLst>
                <a:gd name="connsiteX0" fmla="*/ 9959 w 9958"/>
                <a:gd name="connsiteY0" fmla="*/ 933 h 4087"/>
                <a:gd name="connsiteX1" fmla="*/ 0 w 9958"/>
                <a:gd name="connsiteY1" fmla="*/ 0 h 4087"/>
                <a:gd name="connsiteX2" fmla="*/ 9959 w 9958"/>
                <a:gd name="connsiteY2" fmla="*/ 933 h 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8" h="4087">
                  <a:moveTo>
                    <a:pt x="9959" y="933"/>
                  </a:moveTo>
                  <a:cubicBezTo>
                    <a:pt x="6230" y="591"/>
                    <a:pt x="4110" y="445"/>
                    <a:pt x="0" y="0"/>
                  </a:cubicBezTo>
                  <a:cubicBezTo>
                    <a:pt x="3857" y="4322"/>
                    <a:pt x="5891" y="6080"/>
                    <a:pt x="9959" y="93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34" name="Bentuk Bebas: Bentuk 533">
              <a:extLst>
                <a:ext uri="{FF2B5EF4-FFF2-40B4-BE49-F238E27FC236}">
                  <a16:creationId xmlns:a16="http://schemas.microsoft.com/office/drawing/2014/main" id="{0FFF642E-DD47-CC9D-2ABC-71F2D53BFDBB}"/>
                </a:ext>
              </a:extLst>
            </p:cNvPr>
            <p:cNvSpPr/>
            <p:nvPr/>
          </p:nvSpPr>
          <p:spPr>
            <a:xfrm>
              <a:off x="1925866" y="6846948"/>
              <a:ext cx="11399" cy="5656"/>
            </a:xfrm>
            <a:custGeom>
              <a:avLst/>
              <a:gdLst>
                <a:gd name="connsiteX0" fmla="*/ 11399 w 11399"/>
                <a:gd name="connsiteY0" fmla="*/ 0 h 5656"/>
                <a:gd name="connsiteX1" fmla="*/ 0 w 11399"/>
                <a:gd name="connsiteY1" fmla="*/ 4599 h 5656"/>
                <a:gd name="connsiteX2" fmla="*/ 11399 w 11399"/>
                <a:gd name="connsiteY2" fmla="*/ 0 h 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99" h="5656">
                  <a:moveTo>
                    <a:pt x="11399" y="0"/>
                  </a:moveTo>
                  <a:cubicBezTo>
                    <a:pt x="6928" y="1800"/>
                    <a:pt x="4365" y="2858"/>
                    <a:pt x="0" y="4599"/>
                  </a:cubicBezTo>
                  <a:cubicBezTo>
                    <a:pt x="5212" y="6524"/>
                    <a:pt x="7924" y="6269"/>
                    <a:pt x="11399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35" name="Bentuk Bebas: Bentuk 534">
              <a:extLst>
                <a:ext uri="{FF2B5EF4-FFF2-40B4-BE49-F238E27FC236}">
                  <a16:creationId xmlns:a16="http://schemas.microsoft.com/office/drawing/2014/main" id="{ED6E132B-4F6C-1923-C26A-5DBC7C597A04}"/>
                </a:ext>
              </a:extLst>
            </p:cNvPr>
            <p:cNvSpPr/>
            <p:nvPr/>
          </p:nvSpPr>
          <p:spPr>
            <a:xfrm>
              <a:off x="2057256" y="6890005"/>
              <a:ext cx="11004" cy="2175"/>
            </a:xfrm>
            <a:custGeom>
              <a:avLst/>
              <a:gdLst>
                <a:gd name="connsiteX0" fmla="*/ 0 w 11004"/>
                <a:gd name="connsiteY0" fmla="*/ 1197 h 2175"/>
                <a:gd name="connsiteX1" fmla="*/ 0 w 11004"/>
                <a:gd name="connsiteY1" fmla="*/ 1197 h 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4" h="2175">
                  <a:moveTo>
                    <a:pt x="0" y="1197"/>
                  </a:moveTo>
                  <a:cubicBezTo>
                    <a:pt x="19044" y="4739"/>
                    <a:pt x="9552" y="-2783"/>
                    <a:pt x="0" y="119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36" name="Bentuk Bebas: Bentuk 535">
              <a:extLst>
                <a:ext uri="{FF2B5EF4-FFF2-40B4-BE49-F238E27FC236}">
                  <a16:creationId xmlns:a16="http://schemas.microsoft.com/office/drawing/2014/main" id="{6535BA58-6DE1-474E-2301-445069FD19EB}"/>
                </a:ext>
              </a:extLst>
            </p:cNvPr>
            <p:cNvSpPr/>
            <p:nvPr/>
          </p:nvSpPr>
          <p:spPr>
            <a:xfrm>
              <a:off x="2003584" y="6761711"/>
              <a:ext cx="6541" cy="3839"/>
            </a:xfrm>
            <a:custGeom>
              <a:avLst/>
              <a:gdLst>
                <a:gd name="connsiteX0" fmla="*/ 0 w 6541"/>
                <a:gd name="connsiteY0" fmla="*/ 95 h 3839"/>
                <a:gd name="connsiteX1" fmla="*/ 0 w 6541"/>
                <a:gd name="connsiteY1" fmla="*/ 95 h 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41" h="3839">
                  <a:moveTo>
                    <a:pt x="0" y="95"/>
                  </a:moveTo>
                  <a:cubicBezTo>
                    <a:pt x="14407" y="9076"/>
                    <a:pt x="615" y="-1071"/>
                    <a:pt x="0" y="9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37" name="Bentuk Bebas: Bentuk 536">
              <a:extLst>
                <a:ext uri="{FF2B5EF4-FFF2-40B4-BE49-F238E27FC236}">
                  <a16:creationId xmlns:a16="http://schemas.microsoft.com/office/drawing/2014/main" id="{FD35E52B-EE05-599F-3B9B-E8BDB382846D}"/>
                </a:ext>
              </a:extLst>
            </p:cNvPr>
            <p:cNvSpPr/>
            <p:nvPr/>
          </p:nvSpPr>
          <p:spPr>
            <a:xfrm>
              <a:off x="1990769" y="6760328"/>
              <a:ext cx="12603" cy="1474"/>
            </a:xfrm>
            <a:custGeom>
              <a:avLst/>
              <a:gdLst>
                <a:gd name="connsiteX0" fmla="*/ 12603 w 12603"/>
                <a:gd name="connsiteY0" fmla="*/ 1179 h 1474"/>
                <a:gd name="connsiteX1" fmla="*/ 12603 w 12603"/>
                <a:gd name="connsiteY1" fmla="*/ 1179 h 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03" h="1474">
                  <a:moveTo>
                    <a:pt x="12603" y="1179"/>
                  </a:moveTo>
                  <a:cubicBezTo>
                    <a:pt x="-15217" y="-2102"/>
                    <a:pt x="11544" y="2665"/>
                    <a:pt x="12603" y="117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38" name="Bentuk Bebas: Bentuk 537">
              <a:extLst>
                <a:ext uri="{FF2B5EF4-FFF2-40B4-BE49-F238E27FC236}">
                  <a16:creationId xmlns:a16="http://schemas.microsoft.com/office/drawing/2014/main" id="{8DADBD54-E878-2A67-A6F1-04569A7872BF}"/>
                </a:ext>
              </a:extLst>
            </p:cNvPr>
            <p:cNvSpPr/>
            <p:nvPr/>
          </p:nvSpPr>
          <p:spPr>
            <a:xfrm>
              <a:off x="2036639" y="6965636"/>
              <a:ext cx="11884" cy="5035"/>
            </a:xfrm>
            <a:custGeom>
              <a:avLst/>
              <a:gdLst>
                <a:gd name="connsiteX0" fmla="*/ 0 w 11884"/>
                <a:gd name="connsiteY0" fmla="*/ 1239 h 5035"/>
                <a:gd name="connsiteX1" fmla="*/ 11884 w 11884"/>
                <a:gd name="connsiteY1" fmla="*/ 5035 h 5035"/>
                <a:gd name="connsiteX2" fmla="*/ 0 w 11884"/>
                <a:gd name="connsiteY2" fmla="*/ 1239 h 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84" h="5035">
                  <a:moveTo>
                    <a:pt x="0" y="1239"/>
                  </a:moveTo>
                  <a:cubicBezTo>
                    <a:pt x="3260" y="2302"/>
                    <a:pt x="6525" y="3381"/>
                    <a:pt x="11884" y="5035"/>
                  </a:cubicBezTo>
                  <a:cubicBezTo>
                    <a:pt x="7393" y="-1809"/>
                    <a:pt x="3667" y="-138"/>
                    <a:pt x="0" y="123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39" name="Bentuk Bebas: Bentuk 538">
              <a:extLst>
                <a:ext uri="{FF2B5EF4-FFF2-40B4-BE49-F238E27FC236}">
                  <a16:creationId xmlns:a16="http://schemas.microsoft.com/office/drawing/2014/main" id="{39B9FB2C-F122-97B2-D66A-E8368B2010A1}"/>
                </a:ext>
              </a:extLst>
            </p:cNvPr>
            <p:cNvSpPr/>
            <p:nvPr/>
          </p:nvSpPr>
          <p:spPr>
            <a:xfrm>
              <a:off x="1966653" y="6903004"/>
              <a:ext cx="7522" cy="2908"/>
            </a:xfrm>
            <a:custGeom>
              <a:avLst/>
              <a:gdLst>
                <a:gd name="connsiteX0" fmla="*/ 7522 w 7522"/>
                <a:gd name="connsiteY0" fmla="*/ 0 h 2908"/>
                <a:gd name="connsiteX1" fmla="*/ 0 w 7522"/>
                <a:gd name="connsiteY1" fmla="*/ 0 h 2908"/>
                <a:gd name="connsiteX2" fmla="*/ 7522 w 7522"/>
                <a:gd name="connsiteY2" fmla="*/ 0 h 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22" h="2908">
                  <a:moveTo>
                    <a:pt x="7522" y="0"/>
                  </a:moveTo>
                  <a:cubicBezTo>
                    <a:pt x="5424" y="0"/>
                    <a:pt x="3581" y="0"/>
                    <a:pt x="0" y="0"/>
                  </a:cubicBezTo>
                  <a:cubicBezTo>
                    <a:pt x="4916" y="3878"/>
                    <a:pt x="4916" y="3878"/>
                    <a:pt x="752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40" name="Bentuk Bebas: Bentuk 539">
              <a:extLst>
                <a:ext uri="{FF2B5EF4-FFF2-40B4-BE49-F238E27FC236}">
                  <a16:creationId xmlns:a16="http://schemas.microsoft.com/office/drawing/2014/main" id="{DE0E2CAB-1698-6DF5-2510-DA236BE3060A}"/>
                </a:ext>
              </a:extLst>
            </p:cNvPr>
            <p:cNvSpPr/>
            <p:nvPr/>
          </p:nvSpPr>
          <p:spPr>
            <a:xfrm>
              <a:off x="1987185" y="6920841"/>
              <a:ext cx="5678" cy="3717"/>
            </a:xfrm>
            <a:custGeom>
              <a:avLst/>
              <a:gdLst>
                <a:gd name="connsiteX0" fmla="*/ 5679 w 5678"/>
                <a:gd name="connsiteY0" fmla="*/ 2777 h 3717"/>
                <a:gd name="connsiteX1" fmla="*/ 0 w 5678"/>
                <a:gd name="connsiteY1" fmla="*/ 0 h 3717"/>
                <a:gd name="connsiteX2" fmla="*/ 5679 w 5678"/>
                <a:gd name="connsiteY2" fmla="*/ 2777 h 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78" h="3717">
                  <a:moveTo>
                    <a:pt x="5679" y="2777"/>
                  </a:moveTo>
                  <a:cubicBezTo>
                    <a:pt x="3390" y="1633"/>
                    <a:pt x="1695" y="846"/>
                    <a:pt x="0" y="0"/>
                  </a:cubicBezTo>
                  <a:cubicBezTo>
                    <a:pt x="2225" y="4322"/>
                    <a:pt x="2225" y="4322"/>
                    <a:pt x="5679" y="277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41" name="Bentuk Bebas: Bentuk 540">
              <a:extLst>
                <a:ext uri="{FF2B5EF4-FFF2-40B4-BE49-F238E27FC236}">
                  <a16:creationId xmlns:a16="http://schemas.microsoft.com/office/drawing/2014/main" id="{C6CCD781-FC97-72EB-891C-B63FA10A15B9}"/>
                </a:ext>
              </a:extLst>
            </p:cNvPr>
            <p:cNvSpPr/>
            <p:nvPr/>
          </p:nvSpPr>
          <p:spPr>
            <a:xfrm>
              <a:off x="1884482" y="6670641"/>
              <a:ext cx="2206" cy="4683"/>
            </a:xfrm>
            <a:custGeom>
              <a:avLst/>
              <a:gdLst>
                <a:gd name="connsiteX0" fmla="*/ 2207 w 2206"/>
                <a:gd name="connsiteY0" fmla="*/ 4683 h 4683"/>
                <a:gd name="connsiteX1" fmla="*/ 2207 w 2206"/>
                <a:gd name="connsiteY1" fmla="*/ 4683 h 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6" h="4683">
                  <a:moveTo>
                    <a:pt x="2207" y="4683"/>
                  </a:moveTo>
                  <a:cubicBezTo>
                    <a:pt x="1783" y="-4976"/>
                    <a:pt x="-2539" y="3035"/>
                    <a:pt x="2207" y="468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42" name="Bentuk Bebas: Bentuk 541">
              <a:extLst>
                <a:ext uri="{FF2B5EF4-FFF2-40B4-BE49-F238E27FC236}">
                  <a16:creationId xmlns:a16="http://schemas.microsoft.com/office/drawing/2014/main" id="{6DEAC326-BB11-D156-BC5D-6559A9077779}"/>
                </a:ext>
              </a:extLst>
            </p:cNvPr>
            <p:cNvSpPr/>
            <p:nvPr/>
          </p:nvSpPr>
          <p:spPr>
            <a:xfrm>
              <a:off x="1913742" y="6850262"/>
              <a:ext cx="7881" cy="2109"/>
            </a:xfrm>
            <a:custGeom>
              <a:avLst/>
              <a:gdLst>
                <a:gd name="connsiteX0" fmla="*/ 7865 w 7881"/>
                <a:gd name="connsiteY0" fmla="*/ 2109 h 2109"/>
                <a:gd name="connsiteX1" fmla="*/ 7865 w 7881"/>
                <a:gd name="connsiteY1" fmla="*/ 2109 h 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81" h="2109">
                  <a:moveTo>
                    <a:pt x="7865" y="2109"/>
                  </a:moveTo>
                  <a:cubicBezTo>
                    <a:pt x="8501" y="-2636"/>
                    <a:pt x="-10145" y="2109"/>
                    <a:pt x="7865" y="210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43" name="Bentuk Bebas: Bentuk 542">
              <a:extLst>
                <a:ext uri="{FF2B5EF4-FFF2-40B4-BE49-F238E27FC236}">
                  <a16:creationId xmlns:a16="http://schemas.microsoft.com/office/drawing/2014/main" id="{719FD801-2D63-74E2-33C8-C0D336A2D168}"/>
                </a:ext>
              </a:extLst>
            </p:cNvPr>
            <p:cNvSpPr/>
            <p:nvPr/>
          </p:nvSpPr>
          <p:spPr>
            <a:xfrm>
              <a:off x="2019455" y="6871449"/>
              <a:ext cx="5715" cy="3599"/>
            </a:xfrm>
            <a:custGeom>
              <a:avLst/>
              <a:gdLst>
                <a:gd name="connsiteX0" fmla="*/ 0 w 5715"/>
                <a:gd name="connsiteY0" fmla="*/ 13 h 3599"/>
                <a:gd name="connsiteX1" fmla="*/ 0 w 5715"/>
                <a:gd name="connsiteY1" fmla="*/ 13 h 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" h="3599">
                  <a:moveTo>
                    <a:pt x="0" y="13"/>
                  </a:moveTo>
                  <a:cubicBezTo>
                    <a:pt x="9894" y="8272"/>
                    <a:pt x="4958" y="-373"/>
                    <a:pt x="0" y="1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44" name="Bentuk Bebas: Bentuk 543">
              <a:extLst>
                <a:ext uri="{FF2B5EF4-FFF2-40B4-BE49-F238E27FC236}">
                  <a16:creationId xmlns:a16="http://schemas.microsoft.com/office/drawing/2014/main" id="{B593C1A7-4CCF-C0B3-DC0D-E31F1811381A}"/>
                </a:ext>
              </a:extLst>
            </p:cNvPr>
            <p:cNvSpPr/>
            <p:nvPr/>
          </p:nvSpPr>
          <p:spPr>
            <a:xfrm>
              <a:off x="1989261" y="6752988"/>
              <a:ext cx="8815" cy="916"/>
            </a:xfrm>
            <a:custGeom>
              <a:avLst/>
              <a:gdLst>
                <a:gd name="connsiteX0" fmla="*/ 0 w 8815"/>
                <a:gd name="connsiteY0" fmla="*/ 916 h 916"/>
                <a:gd name="connsiteX1" fmla="*/ 0 w 8815"/>
                <a:gd name="connsiteY1" fmla="*/ 916 h 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15" h="916">
                  <a:moveTo>
                    <a:pt x="0" y="916"/>
                  </a:moveTo>
                  <a:cubicBezTo>
                    <a:pt x="18115" y="-928"/>
                    <a:pt x="3221" y="515"/>
                    <a:pt x="0" y="91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45" name="Bentuk Bebas: Bentuk 544">
              <a:extLst>
                <a:ext uri="{FF2B5EF4-FFF2-40B4-BE49-F238E27FC236}">
                  <a16:creationId xmlns:a16="http://schemas.microsoft.com/office/drawing/2014/main" id="{3F188FA3-88E9-3127-A898-F2207E46150C}"/>
                </a:ext>
              </a:extLst>
            </p:cNvPr>
            <p:cNvSpPr/>
            <p:nvPr/>
          </p:nvSpPr>
          <p:spPr>
            <a:xfrm>
              <a:off x="1968348" y="6889255"/>
              <a:ext cx="6044" cy="2441"/>
            </a:xfrm>
            <a:custGeom>
              <a:avLst/>
              <a:gdLst>
                <a:gd name="connsiteX0" fmla="*/ 0 w 6044"/>
                <a:gd name="connsiteY0" fmla="*/ 592 h 2441"/>
                <a:gd name="connsiteX1" fmla="*/ 0 w 6044"/>
                <a:gd name="connsiteY1" fmla="*/ 592 h 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4" h="2441">
                  <a:moveTo>
                    <a:pt x="0" y="592"/>
                  </a:moveTo>
                  <a:cubicBezTo>
                    <a:pt x="1102" y="5891"/>
                    <a:pt x="13031" y="-2163"/>
                    <a:pt x="0" y="59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46" name="Bentuk Bebas: Bentuk 545">
              <a:extLst>
                <a:ext uri="{FF2B5EF4-FFF2-40B4-BE49-F238E27FC236}">
                  <a16:creationId xmlns:a16="http://schemas.microsoft.com/office/drawing/2014/main" id="{DACDAB82-D61E-640D-3B67-4EE6EBFE88DD}"/>
                </a:ext>
              </a:extLst>
            </p:cNvPr>
            <p:cNvSpPr/>
            <p:nvPr/>
          </p:nvSpPr>
          <p:spPr>
            <a:xfrm>
              <a:off x="1976174" y="6856737"/>
              <a:ext cx="5898" cy="4003"/>
            </a:xfrm>
            <a:custGeom>
              <a:avLst/>
              <a:gdLst>
                <a:gd name="connsiteX0" fmla="*/ 141 w 5898"/>
                <a:gd name="connsiteY0" fmla="*/ 0 h 4003"/>
                <a:gd name="connsiteX1" fmla="*/ 141 w 5898"/>
                <a:gd name="connsiteY1" fmla="*/ 0 h 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8" h="4003">
                  <a:moveTo>
                    <a:pt x="141" y="0"/>
                  </a:moveTo>
                  <a:cubicBezTo>
                    <a:pt x="-1618" y="4615"/>
                    <a:pt x="13935" y="6015"/>
                    <a:pt x="141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47" name="Bentuk Bebas: Bentuk 546">
              <a:extLst>
                <a:ext uri="{FF2B5EF4-FFF2-40B4-BE49-F238E27FC236}">
                  <a16:creationId xmlns:a16="http://schemas.microsoft.com/office/drawing/2014/main" id="{D821FF28-56D3-F642-E575-D8E0B3EF0E1B}"/>
                </a:ext>
              </a:extLst>
            </p:cNvPr>
            <p:cNvSpPr/>
            <p:nvPr/>
          </p:nvSpPr>
          <p:spPr>
            <a:xfrm>
              <a:off x="1894761" y="6764583"/>
              <a:ext cx="5339" cy="3811"/>
            </a:xfrm>
            <a:custGeom>
              <a:avLst/>
              <a:gdLst>
                <a:gd name="connsiteX0" fmla="*/ 5340 w 5339"/>
                <a:gd name="connsiteY0" fmla="*/ 0 h 3811"/>
                <a:gd name="connsiteX1" fmla="*/ 0 w 5339"/>
                <a:gd name="connsiteY1" fmla="*/ 336 h 3811"/>
                <a:gd name="connsiteX2" fmla="*/ 5340 w 5339"/>
                <a:gd name="connsiteY2" fmla="*/ 0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39" h="3811">
                  <a:moveTo>
                    <a:pt x="5340" y="0"/>
                  </a:moveTo>
                  <a:cubicBezTo>
                    <a:pt x="3666" y="125"/>
                    <a:pt x="2225" y="190"/>
                    <a:pt x="0" y="336"/>
                  </a:cubicBezTo>
                  <a:cubicBezTo>
                    <a:pt x="2331" y="3704"/>
                    <a:pt x="3793" y="6226"/>
                    <a:pt x="534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48" name="Bentuk Bebas: Bentuk 547">
              <a:extLst>
                <a:ext uri="{FF2B5EF4-FFF2-40B4-BE49-F238E27FC236}">
                  <a16:creationId xmlns:a16="http://schemas.microsoft.com/office/drawing/2014/main" id="{E9F35C4F-AFF8-6C52-DB0E-1C012A874C37}"/>
                </a:ext>
              </a:extLst>
            </p:cNvPr>
            <p:cNvSpPr/>
            <p:nvPr/>
          </p:nvSpPr>
          <p:spPr>
            <a:xfrm>
              <a:off x="2024923" y="6991769"/>
              <a:ext cx="5648" cy="2381"/>
            </a:xfrm>
            <a:custGeom>
              <a:avLst/>
              <a:gdLst>
                <a:gd name="connsiteX0" fmla="*/ 0 w 5648"/>
                <a:gd name="connsiteY0" fmla="*/ 0 h 2381"/>
                <a:gd name="connsiteX1" fmla="*/ 0 w 5648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48" h="2381">
                  <a:moveTo>
                    <a:pt x="0" y="0"/>
                  </a:moveTo>
                  <a:cubicBezTo>
                    <a:pt x="249" y="5358"/>
                    <a:pt x="12584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49" name="Bentuk Bebas: Bentuk 548">
              <a:extLst>
                <a:ext uri="{FF2B5EF4-FFF2-40B4-BE49-F238E27FC236}">
                  <a16:creationId xmlns:a16="http://schemas.microsoft.com/office/drawing/2014/main" id="{32D2DA01-5E65-F08C-24DB-1229A80FC52B}"/>
                </a:ext>
              </a:extLst>
            </p:cNvPr>
            <p:cNvSpPr/>
            <p:nvPr/>
          </p:nvSpPr>
          <p:spPr>
            <a:xfrm>
              <a:off x="1945811" y="6738968"/>
              <a:ext cx="4278" cy="3678"/>
            </a:xfrm>
            <a:custGeom>
              <a:avLst/>
              <a:gdLst>
                <a:gd name="connsiteX0" fmla="*/ 98 w 4278"/>
                <a:gd name="connsiteY0" fmla="*/ 0 h 3678"/>
                <a:gd name="connsiteX1" fmla="*/ 98 w 4278"/>
                <a:gd name="connsiteY1" fmla="*/ 0 h 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78" h="3678">
                  <a:moveTo>
                    <a:pt x="98" y="0"/>
                  </a:moveTo>
                  <a:cubicBezTo>
                    <a:pt x="-1151" y="4724"/>
                    <a:pt x="10099" y="5081"/>
                    <a:pt x="98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50" name="Bentuk Bebas: Bentuk 549">
              <a:extLst>
                <a:ext uri="{FF2B5EF4-FFF2-40B4-BE49-F238E27FC236}">
                  <a16:creationId xmlns:a16="http://schemas.microsoft.com/office/drawing/2014/main" id="{9F47A04E-E802-0EEA-CDB3-0517ED967B06}"/>
                </a:ext>
              </a:extLst>
            </p:cNvPr>
            <p:cNvSpPr/>
            <p:nvPr/>
          </p:nvSpPr>
          <p:spPr>
            <a:xfrm>
              <a:off x="6017230" y="7009584"/>
              <a:ext cx="6393" cy="4024"/>
            </a:xfrm>
            <a:custGeom>
              <a:avLst/>
              <a:gdLst>
                <a:gd name="connsiteX0" fmla="*/ 6393 w 6393"/>
                <a:gd name="connsiteY0" fmla="*/ 0 h 4024"/>
                <a:gd name="connsiteX1" fmla="*/ 6393 w 6393"/>
                <a:gd name="connsiteY1" fmla="*/ 0 h 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93" h="4024">
                  <a:moveTo>
                    <a:pt x="6393" y="0"/>
                  </a:moveTo>
                  <a:cubicBezTo>
                    <a:pt x="-7276" y="6188"/>
                    <a:pt x="5015" y="4474"/>
                    <a:pt x="639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51" name="Bentuk Bebas: Bentuk 550">
              <a:extLst>
                <a:ext uri="{FF2B5EF4-FFF2-40B4-BE49-F238E27FC236}">
                  <a16:creationId xmlns:a16="http://schemas.microsoft.com/office/drawing/2014/main" id="{1F0E7CD4-F567-BD61-EE4F-55BE101AD01D}"/>
                </a:ext>
              </a:extLst>
            </p:cNvPr>
            <p:cNvSpPr/>
            <p:nvPr/>
          </p:nvSpPr>
          <p:spPr>
            <a:xfrm>
              <a:off x="2006758" y="6986557"/>
              <a:ext cx="3477" cy="4494"/>
            </a:xfrm>
            <a:custGeom>
              <a:avLst/>
              <a:gdLst>
                <a:gd name="connsiteX0" fmla="*/ 365 w 3477"/>
                <a:gd name="connsiteY0" fmla="*/ 0 h 4494"/>
                <a:gd name="connsiteX1" fmla="*/ 365 w 3477"/>
                <a:gd name="connsiteY1" fmla="*/ 0 h 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7" h="4494">
                  <a:moveTo>
                    <a:pt x="365" y="0"/>
                  </a:moveTo>
                  <a:cubicBezTo>
                    <a:pt x="-2029" y="5125"/>
                    <a:pt x="8440" y="6801"/>
                    <a:pt x="365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52" name="Bentuk Bebas: Bentuk 551">
              <a:extLst>
                <a:ext uri="{FF2B5EF4-FFF2-40B4-BE49-F238E27FC236}">
                  <a16:creationId xmlns:a16="http://schemas.microsoft.com/office/drawing/2014/main" id="{6056208D-35D2-2746-CA93-FBA5BC46B2CF}"/>
                </a:ext>
              </a:extLst>
            </p:cNvPr>
            <p:cNvSpPr/>
            <p:nvPr/>
          </p:nvSpPr>
          <p:spPr>
            <a:xfrm>
              <a:off x="1897338" y="6657822"/>
              <a:ext cx="7713" cy="1763"/>
            </a:xfrm>
            <a:custGeom>
              <a:avLst/>
              <a:gdLst>
                <a:gd name="connsiteX0" fmla="*/ 7700 w 7713"/>
                <a:gd name="connsiteY0" fmla="*/ 1764 h 1763"/>
                <a:gd name="connsiteX1" fmla="*/ 7700 w 7713"/>
                <a:gd name="connsiteY1" fmla="*/ 1764 h 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13" h="1763">
                  <a:moveTo>
                    <a:pt x="7700" y="1764"/>
                  </a:moveTo>
                  <a:cubicBezTo>
                    <a:pt x="8272" y="-1729"/>
                    <a:pt x="-9907" y="896"/>
                    <a:pt x="7700" y="176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53" name="Bentuk Bebas: Bentuk 552">
              <a:extLst>
                <a:ext uri="{FF2B5EF4-FFF2-40B4-BE49-F238E27FC236}">
                  <a16:creationId xmlns:a16="http://schemas.microsoft.com/office/drawing/2014/main" id="{D11A562D-8461-E83A-5914-29A30B9ADD0D}"/>
                </a:ext>
              </a:extLst>
            </p:cNvPr>
            <p:cNvSpPr/>
            <p:nvPr/>
          </p:nvSpPr>
          <p:spPr>
            <a:xfrm>
              <a:off x="2084459" y="6982489"/>
              <a:ext cx="6378" cy="2798"/>
            </a:xfrm>
            <a:custGeom>
              <a:avLst/>
              <a:gdLst>
                <a:gd name="connsiteX0" fmla="*/ 0 w 6378"/>
                <a:gd name="connsiteY0" fmla="*/ 2799 h 2798"/>
                <a:gd name="connsiteX1" fmla="*/ 6379 w 6378"/>
                <a:gd name="connsiteY1" fmla="*/ 2799 h 2798"/>
                <a:gd name="connsiteX2" fmla="*/ 0 w 6378"/>
                <a:gd name="connsiteY2" fmla="*/ 2799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78" h="2798">
                  <a:moveTo>
                    <a:pt x="0" y="2799"/>
                  </a:moveTo>
                  <a:cubicBezTo>
                    <a:pt x="2544" y="2799"/>
                    <a:pt x="4448" y="2799"/>
                    <a:pt x="6379" y="2799"/>
                  </a:cubicBezTo>
                  <a:cubicBezTo>
                    <a:pt x="4513" y="1334"/>
                    <a:pt x="2734" y="-2690"/>
                    <a:pt x="0" y="279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54" name="Bentuk Bebas: Bentuk 553">
              <a:extLst>
                <a:ext uri="{FF2B5EF4-FFF2-40B4-BE49-F238E27FC236}">
                  <a16:creationId xmlns:a16="http://schemas.microsoft.com/office/drawing/2014/main" id="{38597F98-4A3C-0306-AFC6-25551B337647}"/>
                </a:ext>
              </a:extLst>
            </p:cNvPr>
            <p:cNvSpPr/>
            <p:nvPr/>
          </p:nvSpPr>
          <p:spPr>
            <a:xfrm>
              <a:off x="2028452" y="6837193"/>
              <a:ext cx="5366" cy="2573"/>
            </a:xfrm>
            <a:custGeom>
              <a:avLst/>
              <a:gdLst>
                <a:gd name="connsiteX0" fmla="*/ 5367 w 5366"/>
                <a:gd name="connsiteY0" fmla="*/ 2574 h 2573"/>
                <a:gd name="connsiteX1" fmla="*/ 5367 w 5366"/>
                <a:gd name="connsiteY1" fmla="*/ 2574 h 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6" h="2573">
                  <a:moveTo>
                    <a:pt x="5367" y="2574"/>
                  </a:moveTo>
                  <a:cubicBezTo>
                    <a:pt x="751" y="-306"/>
                    <a:pt x="-3952" y="-1369"/>
                    <a:pt x="5367" y="257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55" name="Bentuk Bebas: Bentuk 554">
              <a:extLst>
                <a:ext uri="{FF2B5EF4-FFF2-40B4-BE49-F238E27FC236}">
                  <a16:creationId xmlns:a16="http://schemas.microsoft.com/office/drawing/2014/main" id="{8D9B31E9-7F36-B41E-05E6-CCDBC726AFC9}"/>
                </a:ext>
              </a:extLst>
            </p:cNvPr>
            <p:cNvSpPr/>
            <p:nvPr/>
          </p:nvSpPr>
          <p:spPr>
            <a:xfrm>
              <a:off x="1879423" y="6679422"/>
              <a:ext cx="2794" cy="2337"/>
            </a:xfrm>
            <a:custGeom>
              <a:avLst/>
              <a:gdLst>
                <a:gd name="connsiteX0" fmla="*/ 2795 w 2794"/>
                <a:gd name="connsiteY0" fmla="*/ 1689 h 2337"/>
                <a:gd name="connsiteX1" fmla="*/ 2795 w 2794"/>
                <a:gd name="connsiteY1" fmla="*/ 1689 h 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4" h="2337">
                  <a:moveTo>
                    <a:pt x="2795" y="1689"/>
                  </a:moveTo>
                  <a:cubicBezTo>
                    <a:pt x="507" y="-3268"/>
                    <a:pt x="-2142" y="4547"/>
                    <a:pt x="2795" y="168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56" name="Bentuk Bebas: Bentuk 555">
              <a:extLst>
                <a:ext uri="{FF2B5EF4-FFF2-40B4-BE49-F238E27FC236}">
                  <a16:creationId xmlns:a16="http://schemas.microsoft.com/office/drawing/2014/main" id="{AE239D9F-08A7-44F2-4701-86184EB0B12E}"/>
                </a:ext>
              </a:extLst>
            </p:cNvPr>
            <p:cNvSpPr/>
            <p:nvPr/>
          </p:nvSpPr>
          <p:spPr>
            <a:xfrm>
              <a:off x="1866122" y="6801169"/>
              <a:ext cx="5515" cy="1778"/>
            </a:xfrm>
            <a:custGeom>
              <a:avLst/>
              <a:gdLst>
                <a:gd name="connsiteX0" fmla="*/ 14 w 5515"/>
                <a:gd name="connsiteY0" fmla="*/ 0 h 1778"/>
                <a:gd name="connsiteX1" fmla="*/ 14 w 5515"/>
                <a:gd name="connsiteY1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15" h="1778">
                  <a:moveTo>
                    <a:pt x="14" y="0"/>
                  </a:moveTo>
                  <a:cubicBezTo>
                    <a:pt x="-494" y="4002"/>
                    <a:pt x="12642" y="0"/>
                    <a:pt x="14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57" name="Bentuk Bebas: Bentuk 556">
              <a:extLst>
                <a:ext uri="{FF2B5EF4-FFF2-40B4-BE49-F238E27FC236}">
                  <a16:creationId xmlns:a16="http://schemas.microsoft.com/office/drawing/2014/main" id="{BF29766D-E590-F755-30CC-91FAF0BCC259}"/>
                </a:ext>
              </a:extLst>
            </p:cNvPr>
            <p:cNvSpPr/>
            <p:nvPr/>
          </p:nvSpPr>
          <p:spPr>
            <a:xfrm>
              <a:off x="1996401" y="6805041"/>
              <a:ext cx="3310" cy="5146"/>
            </a:xfrm>
            <a:custGeom>
              <a:avLst/>
              <a:gdLst>
                <a:gd name="connsiteX0" fmla="*/ 0 w 3310"/>
                <a:gd name="connsiteY0" fmla="*/ 0 h 5146"/>
                <a:gd name="connsiteX1" fmla="*/ 0 w 3310"/>
                <a:gd name="connsiteY1" fmla="*/ 0 h 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10" h="5146">
                  <a:moveTo>
                    <a:pt x="0" y="0"/>
                  </a:moveTo>
                  <a:cubicBezTo>
                    <a:pt x="678" y="4387"/>
                    <a:pt x="7098" y="8965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58" name="Bentuk Bebas: Bentuk 557">
              <a:extLst>
                <a:ext uri="{FF2B5EF4-FFF2-40B4-BE49-F238E27FC236}">
                  <a16:creationId xmlns:a16="http://schemas.microsoft.com/office/drawing/2014/main" id="{35A5C225-FA9D-6653-69C0-5DBA21CE2C23}"/>
                </a:ext>
              </a:extLst>
            </p:cNvPr>
            <p:cNvSpPr/>
            <p:nvPr/>
          </p:nvSpPr>
          <p:spPr>
            <a:xfrm>
              <a:off x="1922815" y="6805720"/>
              <a:ext cx="4914" cy="3009"/>
            </a:xfrm>
            <a:custGeom>
              <a:avLst/>
              <a:gdLst>
                <a:gd name="connsiteX0" fmla="*/ 0 w 4914"/>
                <a:gd name="connsiteY0" fmla="*/ 3009 h 3009"/>
                <a:gd name="connsiteX1" fmla="*/ 0 w 4914"/>
                <a:gd name="connsiteY1" fmla="*/ 3009 h 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4" h="3009">
                  <a:moveTo>
                    <a:pt x="0" y="3009"/>
                  </a:moveTo>
                  <a:cubicBezTo>
                    <a:pt x="1928" y="1843"/>
                    <a:pt x="10022" y="-3136"/>
                    <a:pt x="0" y="300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59" name="Bentuk Bebas: Bentuk 558">
              <a:extLst>
                <a:ext uri="{FF2B5EF4-FFF2-40B4-BE49-F238E27FC236}">
                  <a16:creationId xmlns:a16="http://schemas.microsoft.com/office/drawing/2014/main" id="{25662703-F5DC-84C6-7466-2526E0949EC0}"/>
                </a:ext>
              </a:extLst>
            </p:cNvPr>
            <p:cNvSpPr/>
            <p:nvPr/>
          </p:nvSpPr>
          <p:spPr>
            <a:xfrm>
              <a:off x="5940480" y="7108696"/>
              <a:ext cx="1395" cy="2663"/>
            </a:xfrm>
            <a:custGeom>
              <a:avLst/>
              <a:gdLst>
                <a:gd name="connsiteX0" fmla="*/ 760 w 1395"/>
                <a:gd name="connsiteY0" fmla="*/ 2664 h 2663"/>
                <a:gd name="connsiteX1" fmla="*/ 760 w 1395"/>
                <a:gd name="connsiteY1" fmla="*/ 2664 h 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5" h="2663">
                  <a:moveTo>
                    <a:pt x="760" y="2664"/>
                  </a:moveTo>
                  <a:cubicBezTo>
                    <a:pt x="3049" y="-3123"/>
                    <a:pt x="-1778" y="2262"/>
                    <a:pt x="760" y="266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60" name="Bentuk Bebas: Bentuk 559">
              <a:extLst>
                <a:ext uri="{FF2B5EF4-FFF2-40B4-BE49-F238E27FC236}">
                  <a16:creationId xmlns:a16="http://schemas.microsoft.com/office/drawing/2014/main" id="{90B7DC09-4408-EBF3-8595-ACBE8DE2C827}"/>
                </a:ext>
              </a:extLst>
            </p:cNvPr>
            <p:cNvSpPr/>
            <p:nvPr/>
          </p:nvSpPr>
          <p:spPr>
            <a:xfrm>
              <a:off x="1986070" y="6905059"/>
              <a:ext cx="5097" cy="980"/>
            </a:xfrm>
            <a:custGeom>
              <a:avLst/>
              <a:gdLst>
                <a:gd name="connsiteX0" fmla="*/ 5098 w 5097"/>
                <a:gd name="connsiteY0" fmla="*/ 0 h 980"/>
                <a:gd name="connsiteX1" fmla="*/ 5098 w 5097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97" h="980">
                  <a:moveTo>
                    <a:pt x="5098" y="0"/>
                  </a:moveTo>
                  <a:cubicBezTo>
                    <a:pt x="-5857" y="569"/>
                    <a:pt x="4102" y="1887"/>
                    <a:pt x="5098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61" name="Bentuk Bebas: Bentuk 560">
              <a:extLst>
                <a:ext uri="{FF2B5EF4-FFF2-40B4-BE49-F238E27FC236}">
                  <a16:creationId xmlns:a16="http://schemas.microsoft.com/office/drawing/2014/main" id="{D83A3A93-07C8-E365-A600-58615E23A2BC}"/>
                </a:ext>
              </a:extLst>
            </p:cNvPr>
            <p:cNvSpPr/>
            <p:nvPr/>
          </p:nvSpPr>
          <p:spPr>
            <a:xfrm>
              <a:off x="2434741" y="7102393"/>
              <a:ext cx="2951" cy="2591"/>
            </a:xfrm>
            <a:custGeom>
              <a:avLst/>
              <a:gdLst>
                <a:gd name="connsiteX0" fmla="*/ 0 w 2951"/>
                <a:gd name="connsiteY0" fmla="*/ 1786 h 2591"/>
                <a:gd name="connsiteX1" fmla="*/ 0 w 2951"/>
                <a:gd name="connsiteY1" fmla="*/ 1786 h 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1" h="2591">
                  <a:moveTo>
                    <a:pt x="0" y="1786"/>
                  </a:moveTo>
                  <a:cubicBezTo>
                    <a:pt x="5153" y="5176"/>
                    <a:pt x="2501" y="-3577"/>
                    <a:pt x="0" y="178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62" name="Bentuk Bebas: Bentuk 561">
              <a:extLst>
                <a:ext uri="{FF2B5EF4-FFF2-40B4-BE49-F238E27FC236}">
                  <a16:creationId xmlns:a16="http://schemas.microsoft.com/office/drawing/2014/main" id="{56EF4EE3-EAD4-5C84-D1B7-3764E5523A24}"/>
                </a:ext>
              </a:extLst>
            </p:cNvPr>
            <p:cNvSpPr/>
            <p:nvPr/>
          </p:nvSpPr>
          <p:spPr>
            <a:xfrm>
              <a:off x="6026781" y="6886777"/>
              <a:ext cx="2899" cy="7952"/>
            </a:xfrm>
            <a:custGeom>
              <a:avLst/>
              <a:gdLst>
                <a:gd name="connsiteX0" fmla="*/ 2900 w 2899"/>
                <a:gd name="connsiteY0" fmla="*/ 0 h 7952"/>
                <a:gd name="connsiteX1" fmla="*/ 2900 w 2899"/>
                <a:gd name="connsiteY1" fmla="*/ 0 h 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99" h="7952">
                  <a:moveTo>
                    <a:pt x="2900" y="0"/>
                  </a:moveTo>
                  <a:cubicBezTo>
                    <a:pt x="-3094" y="16438"/>
                    <a:pt x="1902" y="2734"/>
                    <a:pt x="290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63" name="Bentuk Bebas: Bentuk 562">
              <a:extLst>
                <a:ext uri="{FF2B5EF4-FFF2-40B4-BE49-F238E27FC236}">
                  <a16:creationId xmlns:a16="http://schemas.microsoft.com/office/drawing/2014/main" id="{8C4BC777-5064-E66A-6ADD-78E54D8D3C7C}"/>
                </a:ext>
              </a:extLst>
            </p:cNvPr>
            <p:cNvSpPr/>
            <p:nvPr/>
          </p:nvSpPr>
          <p:spPr>
            <a:xfrm>
              <a:off x="2856492" y="7131200"/>
              <a:ext cx="3551" cy="3528"/>
            </a:xfrm>
            <a:custGeom>
              <a:avLst/>
              <a:gdLst>
                <a:gd name="connsiteX0" fmla="*/ 3434 w 3551"/>
                <a:gd name="connsiteY0" fmla="*/ 3529 h 3528"/>
                <a:gd name="connsiteX1" fmla="*/ 3434 w 3551"/>
                <a:gd name="connsiteY1" fmla="*/ 3529 h 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1" h="3528">
                  <a:moveTo>
                    <a:pt x="3434" y="3529"/>
                  </a:moveTo>
                  <a:cubicBezTo>
                    <a:pt x="4703" y="-1070"/>
                    <a:pt x="-4892" y="-1281"/>
                    <a:pt x="3434" y="352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64" name="Bentuk Bebas: Bentuk 563">
              <a:extLst>
                <a:ext uri="{FF2B5EF4-FFF2-40B4-BE49-F238E27FC236}">
                  <a16:creationId xmlns:a16="http://schemas.microsoft.com/office/drawing/2014/main" id="{3EE7D4A1-26B8-FEE3-B7FD-FCD421A32039}"/>
                </a:ext>
              </a:extLst>
            </p:cNvPr>
            <p:cNvSpPr/>
            <p:nvPr/>
          </p:nvSpPr>
          <p:spPr>
            <a:xfrm>
              <a:off x="1986006" y="6849044"/>
              <a:ext cx="2322" cy="5572"/>
            </a:xfrm>
            <a:custGeom>
              <a:avLst/>
              <a:gdLst>
                <a:gd name="connsiteX0" fmla="*/ 1686 w 2322"/>
                <a:gd name="connsiteY0" fmla="*/ 5572 h 5572"/>
                <a:gd name="connsiteX1" fmla="*/ 1686 w 2322"/>
                <a:gd name="connsiteY1" fmla="*/ 5572 h 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2" h="5572">
                  <a:moveTo>
                    <a:pt x="1686" y="5572"/>
                  </a:moveTo>
                  <a:cubicBezTo>
                    <a:pt x="4505" y="3706"/>
                    <a:pt x="-3250" y="-5974"/>
                    <a:pt x="1686" y="557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65" name="Bentuk Bebas: Bentuk 564">
              <a:extLst>
                <a:ext uri="{FF2B5EF4-FFF2-40B4-BE49-F238E27FC236}">
                  <a16:creationId xmlns:a16="http://schemas.microsoft.com/office/drawing/2014/main" id="{95319598-2BF4-7317-3BC1-67DBFD0B1469}"/>
                </a:ext>
              </a:extLst>
            </p:cNvPr>
            <p:cNvSpPr/>
            <p:nvPr/>
          </p:nvSpPr>
          <p:spPr>
            <a:xfrm>
              <a:off x="1919244" y="6656281"/>
              <a:ext cx="1792" cy="5658"/>
            </a:xfrm>
            <a:custGeom>
              <a:avLst/>
              <a:gdLst>
                <a:gd name="connsiteX0" fmla="*/ 880 w 1792"/>
                <a:gd name="connsiteY0" fmla="*/ 5658 h 5658"/>
                <a:gd name="connsiteX1" fmla="*/ 880 w 1792"/>
                <a:gd name="connsiteY1" fmla="*/ 5658 h 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2" h="5658">
                  <a:moveTo>
                    <a:pt x="880" y="5658"/>
                  </a:moveTo>
                  <a:cubicBezTo>
                    <a:pt x="4016" y="3939"/>
                    <a:pt x="-2192" y="-6165"/>
                    <a:pt x="880" y="565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66" name="Bentuk Bebas: Bentuk 565">
              <a:extLst>
                <a:ext uri="{FF2B5EF4-FFF2-40B4-BE49-F238E27FC236}">
                  <a16:creationId xmlns:a16="http://schemas.microsoft.com/office/drawing/2014/main" id="{8D77CAE1-63D2-C4A5-BF30-00693CD2E47C}"/>
                </a:ext>
              </a:extLst>
            </p:cNvPr>
            <p:cNvSpPr/>
            <p:nvPr/>
          </p:nvSpPr>
          <p:spPr>
            <a:xfrm>
              <a:off x="2829291" y="7127229"/>
              <a:ext cx="4802" cy="2321"/>
            </a:xfrm>
            <a:custGeom>
              <a:avLst/>
              <a:gdLst>
                <a:gd name="connsiteX0" fmla="*/ 0 w 4802"/>
                <a:gd name="connsiteY0" fmla="*/ 0 h 2321"/>
                <a:gd name="connsiteX1" fmla="*/ 0 w 4802"/>
                <a:gd name="connsiteY1" fmla="*/ 0 h 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02" h="2321">
                  <a:moveTo>
                    <a:pt x="0" y="0"/>
                  </a:moveTo>
                  <a:cubicBezTo>
                    <a:pt x="10805" y="5234"/>
                    <a:pt x="0" y="-21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67" name="Bentuk Bebas: Bentuk 566">
              <a:extLst>
                <a:ext uri="{FF2B5EF4-FFF2-40B4-BE49-F238E27FC236}">
                  <a16:creationId xmlns:a16="http://schemas.microsoft.com/office/drawing/2014/main" id="{9D11C017-FCD0-5289-DCE2-786C9307C9D8}"/>
                </a:ext>
              </a:extLst>
            </p:cNvPr>
            <p:cNvSpPr/>
            <p:nvPr/>
          </p:nvSpPr>
          <p:spPr>
            <a:xfrm>
              <a:off x="1994601" y="6856067"/>
              <a:ext cx="6289" cy="1571"/>
            </a:xfrm>
            <a:custGeom>
              <a:avLst/>
              <a:gdLst>
                <a:gd name="connsiteX0" fmla="*/ 0 w 6289"/>
                <a:gd name="connsiteY0" fmla="*/ 138 h 1571"/>
                <a:gd name="connsiteX1" fmla="*/ 0 w 6289"/>
                <a:gd name="connsiteY1" fmla="*/ 138 h 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89" h="1571">
                  <a:moveTo>
                    <a:pt x="0" y="138"/>
                  </a:moveTo>
                  <a:cubicBezTo>
                    <a:pt x="127" y="3805"/>
                    <a:pt x="14088" y="-838"/>
                    <a:pt x="0" y="13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68" name="Bentuk Bebas: Bentuk 567">
              <a:extLst>
                <a:ext uri="{FF2B5EF4-FFF2-40B4-BE49-F238E27FC236}">
                  <a16:creationId xmlns:a16="http://schemas.microsoft.com/office/drawing/2014/main" id="{FFA6E853-E8CA-9E33-15F9-37B08D8EC73B}"/>
                </a:ext>
              </a:extLst>
            </p:cNvPr>
            <p:cNvSpPr/>
            <p:nvPr/>
          </p:nvSpPr>
          <p:spPr>
            <a:xfrm>
              <a:off x="1929802" y="6767282"/>
              <a:ext cx="4010" cy="2550"/>
            </a:xfrm>
            <a:custGeom>
              <a:avLst/>
              <a:gdLst>
                <a:gd name="connsiteX0" fmla="*/ 4010 w 4010"/>
                <a:gd name="connsiteY0" fmla="*/ 2550 h 2550"/>
                <a:gd name="connsiteX1" fmla="*/ 4010 w 4010"/>
                <a:gd name="connsiteY1" fmla="*/ 2550 h 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0" h="2550">
                  <a:moveTo>
                    <a:pt x="4010" y="2550"/>
                  </a:moveTo>
                  <a:cubicBezTo>
                    <a:pt x="3438" y="-3188"/>
                    <a:pt x="-4720" y="2550"/>
                    <a:pt x="4010" y="255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69" name="Bentuk Bebas: Bentuk 568">
              <a:extLst>
                <a:ext uri="{FF2B5EF4-FFF2-40B4-BE49-F238E27FC236}">
                  <a16:creationId xmlns:a16="http://schemas.microsoft.com/office/drawing/2014/main" id="{6C74016F-9E24-73A4-0E2A-C486F69312FE}"/>
                </a:ext>
              </a:extLst>
            </p:cNvPr>
            <p:cNvSpPr/>
            <p:nvPr/>
          </p:nvSpPr>
          <p:spPr>
            <a:xfrm>
              <a:off x="2014899" y="6963418"/>
              <a:ext cx="4150" cy="3121"/>
            </a:xfrm>
            <a:custGeom>
              <a:avLst/>
              <a:gdLst>
                <a:gd name="connsiteX0" fmla="*/ 3959 w 4150"/>
                <a:gd name="connsiteY0" fmla="*/ 3121 h 3121"/>
                <a:gd name="connsiteX1" fmla="*/ 3959 w 4150"/>
                <a:gd name="connsiteY1" fmla="*/ 3121 h 3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50" h="3121">
                  <a:moveTo>
                    <a:pt x="3959" y="3121"/>
                  </a:moveTo>
                  <a:cubicBezTo>
                    <a:pt x="5744" y="-1814"/>
                    <a:pt x="-5782" y="-187"/>
                    <a:pt x="3959" y="312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70" name="Bentuk Bebas: Bentuk 569">
              <a:extLst>
                <a:ext uri="{FF2B5EF4-FFF2-40B4-BE49-F238E27FC236}">
                  <a16:creationId xmlns:a16="http://schemas.microsoft.com/office/drawing/2014/main" id="{FDD2E191-8F56-3EA2-8E9A-611B16D53284}"/>
                </a:ext>
              </a:extLst>
            </p:cNvPr>
            <p:cNvSpPr/>
            <p:nvPr/>
          </p:nvSpPr>
          <p:spPr>
            <a:xfrm>
              <a:off x="1895122" y="6647011"/>
              <a:ext cx="2925" cy="3950"/>
            </a:xfrm>
            <a:custGeom>
              <a:avLst/>
              <a:gdLst>
                <a:gd name="connsiteX0" fmla="*/ 0 w 2925"/>
                <a:gd name="connsiteY0" fmla="*/ 2894 h 3950"/>
                <a:gd name="connsiteX1" fmla="*/ 0 w 2925"/>
                <a:gd name="connsiteY1" fmla="*/ 2894 h 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25" h="3950">
                  <a:moveTo>
                    <a:pt x="0" y="2894"/>
                  </a:moveTo>
                  <a:cubicBezTo>
                    <a:pt x="3284" y="7618"/>
                    <a:pt x="4471" y="-5539"/>
                    <a:pt x="0" y="289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71" name="Bentuk Bebas: Bentuk 570">
              <a:extLst>
                <a:ext uri="{FF2B5EF4-FFF2-40B4-BE49-F238E27FC236}">
                  <a16:creationId xmlns:a16="http://schemas.microsoft.com/office/drawing/2014/main" id="{4625BDC4-7DDC-1D42-3A87-A26C5A015368}"/>
                </a:ext>
              </a:extLst>
            </p:cNvPr>
            <p:cNvSpPr/>
            <p:nvPr/>
          </p:nvSpPr>
          <p:spPr>
            <a:xfrm>
              <a:off x="1895757" y="6733756"/>
              <a:ext cx="4388" cy="949"/>
            </a:xfrm>
            <a:custGeom>
              <a:avLst/>
              <a:gdLst>
                <a:gd name="connsiteX0" fmla="*/ 0 w 4388"/>
                <a:gd name="connsiteY0" fmla="*/ 0 h 949"/>
                <a:gd name="connsiteX1" fmla="*/ 0 w 4388"/>
                <a:gd name="connsiteY1" fmla="*/ 0 h 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8" h="949">
                  <a:moveTo>
                    <a:pt x="0" y="0"/>
                  </a:moveTo>
                  <a:cubicBezTo>
                    <a:pt x="0" y="2137"/>
                    <a:pt x="9874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72" name="Bentuk Bebas: Bentuk 571">
              <a:extLst>
                <a:ext uri="{FF2B5EF4-FFF2-40B4-BE49-F238E27FC236}">
                  <a16:creationId xmlns:a16="http://schemas.microsoft.com/office/drawing/2014/main" id="{ABB82BB7-E7B9-D84D-45D0-8C17E9E3D186}"/>
                </a:ext>
              </a:extLst>
            </p:cNvPr>
            <p:cNvSpPr/>
            <p:nvPr/>
          </p:nvSpPr>
          <p:spPr>
            <a:xfrm>
              <a:off x="1905864" y="6764944"/>
              <a:ext cx="3475" cy="1350"/>
            </a:xfrm>
            <a:custGeom>
              <a:avLst/>
              <a:gdLst>
                <a:gd name="connsiteX0" fmla="*/ 0 w 3475"/>
                <a:gd name="connsiteY0" fmla="*/ 143 h 1350"/>
                <a:gd name="connsiteX1" fmla="*/ 0 w 3475"/>
                <a:gd name="connsiteY1" fmla="*/ 143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5" h="1350">
                  <a:moveTo>
                    <a:pt x="0" y="143"/>
                  </a:moveTo>
                  <a:cubicBezTo>
                    <a:pt x="297" y="3277"/>
                    <a:pt x="7670" y="-790"/>
                    <a:pt x="0" y="14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73" name="Bentuk Bebas: Bentuk 572">
              <a:extLst>
                <a:ext uri="{FF2B5EF4-FFF2-40B4-BE49-F238E27FC236}">
                  <a16:creationId xmlns:a16="http://schemas.microsoft.com/office/drawing/2014/main" id="{787E0881-02CD-FCD7-4CFE-3CC5B37B2FA2}"/>
                </a:ext>
              </a:extLst>
            </p:cNvPr>
            <p:cNvSpPr/>
            <p:nvPr/>
          </p:nvSpPr>
          <p:spPr>
            <a:xfrm>
              <a:off x="1914586" y="6769729"/>
              <a:ext cx="2363" cy="1890"/>
            </a:xfrm>
            <a:custGeom>
              <a:avLst/>
              <a:gdLst>
                <a:gd name="connsiteX0" fmla="*/ 8 w 2363"/>
                <a:gd name="connsiteY0" fmla="*/ 0 h 1890"/>
                <a:gd name="connsiteX1" fmla="*/ 8 w 2363"/>
                <a:gd name="connsiteY1" fmla="*/ 0 h 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3" h="1890">
                  <a:moveTo>
                    <a:pt x="8" y="0"/>
                  </a:moveTo>
                  <a:cubicBezTo>
                    <a:pt x="-246" y="2668"/>
                    <a:pt x="5433" y="2370"/>
                    <a:pt x="8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74" name="Bentuk Bebas: Bentuk 573">
              <a:extLst>
                <a:ext uri="{FF2B5EF4-FFF2-40B4-BE49-F238E27FC236}">
                  <a16:creationId xmlns:a16="http://schemas.microsoft.com/office/drawing/2014/main" id="{10913D13-5D62-11A9-2DA3-D9D6ED88EA8C}"/>
                </a:ext>
              </a:extLst>
            </p:cNvPr>
            <p:cNvSpPr/>
            <p:nvPr/>
          </p:nvSpPr>
          <p:spPr>
            <a:xfrm>
              <a:off x="2176945" y="7006873"/>
              <a:ext cx="1590" cy="4739"/>
            </a:xfrm>
            <a:custGeom>
              <a:avLst/>
              <a:gdLst>
                <a:gd name="connsiteX0" fmla="*/ 1591 w 1590"/>
                <a:gd name="connsiteY0" fmla="*/ 0 h 4739"/>
                <a:gd name="connsiteX1" fmla="*/ 1591 w 1590"/>
                <a:gd name="connsiteY1" fmla="*/ 0 h 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0" h="4739">
                  <a:moveTo>
                    <a:pt x="1591" y="0"/>
                  </a:moveTo>
                  <a:cubicBezTo>
                    <a:pt x="-677" y="5044"/>
                    <a:pt x="-378" y="7479"/>
                    <a:pt x="1591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75" name="Bentuk Bebas: Bentuk 574">
              <a:extLst>
                <a:ext uri="{FF2B5EF4-FFF2-40B4-BE49-F238E27FC236}">
                  <a16:creationId xmlns:a16="http://schemas.microsoft.com/office/drawing/2014/main" id="{D29A76C1-7BE8-97E8-5D2B-CAA293DE9D80}"/>
                </a:ext>
              </a:extLst>
            </p:cNvPr>
            <p:cNvSpPr/>
            <p:nvPr/>
          </p:nvSpPr>
          <p:spPr>
            <a:xfrm>
              <a:off x="1889112" y="6660839"/>
              <a:ext cx="2683" cy="2848"/>
            </a:xfrm>
            <a:custGeom>
              <a:avLst/>
              <a:gdLst>
                <a:gd name="connsiteX0" fmla="*/ 2683 w 2683"/>
                <a:gd name="connsiteY0" fmla="*/ 466 h 2848"/>
                <a:gd name="connsiteX1" fmla="*/ 2683 w 2683"/>
                <a:gd name="connsiteY1" fmla="*/ 466 h 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83" h="2848">
                  <a:moveTo>
                    <a:pt x="2683" y="466"/>
                  </a:moveTo>
                  <a:cubicBezTo>
                    <a:pt x="437" y="-2078"/>
                    <a:pt x="-2021" y="6925"/>
                    <a:pt x="2683" y="46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76" name="Bentuk Bebas: Bentuk 575">
              <a:extLst>
                <a:ext uri="{FF2B5EF4-FFF2-40B4-BE49-F238E27FC236}">
                  <a16:creationId xmlns:a16="http://schemas.microsoft.com/office/drawing/2014/main" id="{EB4AC8EB-6586-97C5-A22C-F4B7BDA4ECA6}"/>
                </a:ext>
              </a:extLst>
            </p:cNvPr>
            <p:cNvSpPr/>
            <p:nvPr/>
          </p:nvSpPr>
          <p:spPr>
            <a:xfrm>
              <a:off x="2910925" y="7135364"/>
              <a:ext cx="4238" cy="1466"/>
            </a:xfrm>
            <a:custGeom>
              <a:avLst/>
              <a:gdLst>
                <a:gd name="connsiteX0" fmla="*/ 0 w 4238"/>
                <a:gd name="connsiteY0" fmla="*/ 0 h 1466"/>
                <a:gd name="connsiteX1" fmla="*/ 0 w 4238"/>
                <a:gd name="connsiteY1" fmla="*/ 0 h 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38" h="1466">
                  <a:moveTo>
                    <a:pt x="0" y="0"/>
                  </a:moveTo>
                  <a:cubicBezTo>
                    <a:pt x="0" y="2771"/>
                    <a:pt x="9536" y="933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77" name="Bentuk Bebas: Bentuk 576">
              <a:extLst>
                <a:ext uri="{FF2B5EF4-FFF2-40B4-BE49-F238E27FC236}">
                  <a16:creationId xmlns:a16="http://schemas.microsoft.com/office/drawing/2014/main" id="{543331A9-1BC0-F5E8-04D3-17ABD41E2D69}"/>
                </a:ext>
              </a:extLst>
            </p:cNvPr>
            <p:cNvSpPr/>
            <p:nvPr/>
          </p:nvSpPr>
          <p:spPr>
            <a:xfrm>
              <a:off x="6059808" y="6921326"/>
              <a:ext cx="2441" cy="2037"/>
            </a:xfrm>
            <a:custGeom>
              <a:avLst/>
              <a:gdLst>
                <a:gd name="connsiteX0" fmla="*/ 2418 w 2441"/>
                <a:gd name="connsiteY0" fmla="*/ 2037 h 2037"/>
                <a:gd name="connsiteX1" fmla="*/ 2418 w 2441"/>
                <a:gd name="connsiteY1" fmla="*/ 2037 h 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1" h="2037">
                  <a:moveTo>
                    <a:pt x="2418" y="2037"/>
                  </a:moveTo>
                  <a:cubicBezTo>
                    <a:pt x="2863" y="-805"/>
                    <a:pt x="-3239" y="-550"/>
                    <a:pt x="2418" y="203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78" name="Bentuk Bebas: Bentuk 577">
              <a:extLst>
                <a:ext uri="{FF2B5EF4-FFF2-40B4-BE49-F238E27FC236}">
                  <a16:creationId xmlns:a16="http://schemas.microsoft.com/office/drawing/2014/main" id="{D5D1AE08-AE20-C10B-C26D-BFA11D38D10C}"/>
                </a:ext>
              </a:extLst>
            </p:cNvPr>
            <p:cNvSpPr/>
            <p:nvPr/>
          </p:nvSpPr>
          <p:spPr>
            <a:xfrm>
              <a:off x="2088825" y="7010988"/>
              <a:ext cx="2411" cy="2728"/>
            </a:xfrm>
            <a:custGeom>
              <a:avLst/>
              <a:gdLst>
                <a:gd name="connsiteX0" fmla="*/ 0 w 2411"/>
                <a:gd name="connsiteY0" fmla="*/ 2371 h 2728"/>
                <a:gd name="connsiteX1" fmla="*/ 0 w 2411"/>
                <a:gd name="connsiteY1" fmla="*/ 2371 h 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1" h="2728">
                  <a:moveTo>
                    <a:pt x="0" y="2371"/>
                  </a:moveTo>
                  <a:cubicBezTo>
                    <a:pt x="1823" y="4507"/>
                    <a:pt x="4366" y="-3904"/>
                    <a:pt x="0" y="237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79" name="Bentuk Bebas: Bentuk 578">
              <a:extLst>
                <a:ext uri="{FF2B5EF4-FFF2-40B4-BE49-F238E27FC236}">
                  <a16:creationId xmlns:a16="http://schemas.microsoft.com/office/drawing/2014/main" id="{4884AF40-EA01-01C3-D8F7-D8E82479AB9E}"/>
                </a:ext>
              </a:extLst>
            </p:cNvPr>
            <p:cNvSpPr/>
            <p:nvPr/>
          </p:nvSpPr>
          <p:spPr>
            <a:xfrm>
              <a:off x="2296419" y="7052381"/>
              <a:ext cx="1924" cy="3487"/>
            </a:xfrm>
            <a:custGeom>
              <a:avLst/>
              <a:gdLst>
                <a:gd name="connsiteX0" fmla="*/ 369 w 1924"/>
                <a:gd name="connsiteY0" fmla="*/ 0 h 3487"/>
                <a:gd name="connsiteX1" fmla="*/ 369 w 1924"/>
                <a:gd name="connsiteY1" fmla="*/ 0 h 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4" h="3487">
                  <a:moveTo>
                    <a:pt x="369" y="0"/>
                  </a:moveTo>
                  <a:cubicBezTo>
                    <a:pt x="-1519" y="2354"/>
                    <a:pt x="4670" y="6503"/>
                    <a:pt x="369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80" name="Bentuk Bebas: Bentuk 579">
              <a:extLst>
                <a:ext uri="{FF2B5EF4-FFF2-40B4-BE49-F238E27FC236}">
                  <a16:creationId xmlns:a16="http://schemas.microsoft.com/office/drawing/2014/main" id="{3C0E78D2-48A0-49AC-4E0D-B3949689FD5E}"/>
                </a:ext>
              </a:extLst>
            </p:cNvPr>
            <p:cNvSpPr/>
            <p:nvPr/>
          </p:nvSpPr>
          <p:spPr>
            <a:xfrm>
              <a:off x="2585441" y="7127742"/>
              <a:ext cx="2376" cy="2008"/>
            </a:xfrm>
            <a:custGeom>
              <a:avLst/>
              <a:gdLst>
                <a:gd name="connsiteX0" fmla="*/ 2365 w 2376"/>
                <a:gd name="connsiteY0" fmla="*/ 2009 h 2008"/>
                <a:gd name="connsiteX1" fmla="*/ 2365 w 2376"/>
                <a:gd name="connsiteY1" fmla="*/ 2009 h 2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6" h="2008">
                  <a:moveTo>
                    <a:pt x="2365" y="2009"/>
                  </a:moveTo>
                  <a:cubicBezTo>
                    <a:pt x="2663" y="-877"/>
                    <a:pt x="-3102" y="-454"/>
                    <a:pt x="2365" y="200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81" name="Bentuk Bebas: Bentuk 580">
              <a:extLst>
                <a:ext uri="{FF2B5EF4-FFF2-40B4-BE49-F238E27FC236}">
                  <a16:creationId xmlns:a16="http://schemas.microsoft.com/office/drawing/2014/main" id="{D0F58204-CFC6-4EDC-5DF2-9AC4B682BCEB}"/>
                </a:ext>
              </a:extLst>
            </p:cNvPr>
            <p:cNvSpPr/>
            <p:nvPr/>
          </p:nvSpPr>
          <p:spPr>
            <a:xfrm>
              <a:off x="2746037" y="7127892"/>
              <a:ext cx="1783" cy="3360"/>
            </a:xfrm>
            <a:custGeom>
              <a:avLst/>
              <a:gdLst>
                <a:gd name="connsiteX0" fmla="*/ 1424 w 1783"/>
                <a:gd name="connsiteY0" fmla="*/ 3361 h 3360"/>
                <a:gd name="connsiteX1" fmla="*/ 1424 w 1783"/>
                <a:gd name="connsiteY1" fmla="*/ 3361 h 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" h="3360">
                  <a:moveTo>
                    <a:pt x="1424" y="3361"/>
                  </a:moveTo>
                  <a:cubicBezTo>
                    <a:pt x="3225" y="1007"/>
                    <a:pt x="-2541" y="-2849"/>
                    <a:pt x="1424" y="336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82" name="Bentuk Bebas: Bentuk 581">
              <a:extLst>
                <a:ext uri="{FF2B5EF4-FFF2-40B4-BE49-F238E27FC236}">
                  <a16:creationId xmlns:a16="http://schemas.microsoft.com/office/drawing/2014/main" id="{85E6FC22-ADA4-86E2-E853-533553840395}"/>
                </a:ext>
              </a:extLst>
            </p:cNvPr>
            <p:cNvSpPr/>
            <p:nvPr/>
          </p:nvSpPr>
          <p:spPr>
            <a:xfrm>
              <a:off x="2447754" y="7104114"/>
              <a:ext cx="3959" cy="1769"/>
            </a:xfrm>
            <a:custGeom>
              <a:avLst/>
              <a:gdLst>
                <a:gd name="connsiteX0" fmla="*/ 0 w 3959"/>
                <a:gd name="connsiteY0" fmla="*/ 299 h 1769"/>
                <a:gd name="connsiteX1" fmla="*/ 0 w 3959"/>
                <a:gd name="connsiteY1" fmla="*/ 299 h 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9" h="1769">
                  <a:moveTo>
                    <a:pt x="0" y="299"/>
                  </a:moveTo>
                  <a:cubicBezTo>
                    <a:pt x="759" y="4301"/>
                    <a:pt x="8516" y="-1312"/>
                    <a:pt x="0" y="29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83" name="Bentuk Bebas: Bentuk 582">
              <a:extLst>
                <a:ext uri="{FF2B5EF4-FFF2-40B4-BE49-F238E27FC236}">
                  <a16:creationId xmlns:a16="http://schemas.microsoft.com/office/drawing/2014/main" id="{7FFF811A-373E-67D3-EE23-7D43E36BA432}"/>
                </a:ext>
              </a:extLst>
            </p:cNvPr>
            <p:cNvSpPr/>
            <p:nvPr/>
          </p:nvSpPr>
          <p:spPr>
            <a:xfrm>
              <a:off x="1947407" y="6751965"/>
              <a:ext cx="3101" cy="2986"/>
            </a:xfrm>
            <a:custGeom>
              <a:avLst/>
              <a:gdLst>
                <a:gd name="connsiteX0" fmla="*/ 3101 w 3101"/>
                <a:gd name="connsiteY0" fmla="*/ 708 h 2986"/>
                <a:gd name="connsiteX1" fmla="*/ 3101 w 3101"/>
                <a:gd name="connsiteY1" fmla="*/ 708 h 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01" h="2986">
                  <a:moveTo>
                    <a:pt x="3101" y="708"/>
                  </a:moveTo>
                  <a:cubicBezTo>
                    <a:pt x="728" y="-2616"/>
                    <a:pt x="-2493" y="7210"/>
                    <a:pt x="3101" y="70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84" name="Bentuk Bebas: Bentuk 583">
              <a:extLst>
                <a:ext uri="{FF2B5EF4-FFF2-40B4-BE49-F238E27FC236}">
                  <a16:creationId xmlns:a16="http://schemas.microsoft.com/office/drawing/2014/main" id="{90BF9E87-29AB-D745-779F-8996F200404F}"/>
                </a:ext>
              </a:extLst>
            </p:cNvPr>
            <p:cNvSpPr/>
            <p:nvPr/>
          </p:nvSpPr>
          <p:spPr>
            <a:xfrm>
              <a:off x="2207205" y="7022573"/>
              <a:ext cx="1543" cy="5262"/>
            </a:xfrm>
            <a:custGeom>
              <a:avLst/>
              <a:gdLst>
                <a:gd name="connsiteX0" fmla="*/ 1543 w 1543"/>
                <a:gd name="connsiteY0" fmla="*/ 0 h 5262"/>
                <a:gd name="connsiteX1" fmla="*/ 1543 w 1543"/>
                <a:gd name="connsiteY1" fmla="*/ 0 h 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3" h="5262">
                  <a:moveTo>
                    <a:pt x="1543" y="0"/>
                  </a:moveTo>
                  <a:cubicBezTo>
                    <a:pt x="-1147" y="4214"/>
                    <a:pt x="231" y="9361"/>
                    <a:pt x="154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85" name="Bentuk Bebas: Bentuk 584">
              <a:extLst>
                <a:ext uri="{FF2B5EF4-FFF2-40B4-BE49-F238E27FC236}">
                  <a16:creationId xmlns:a16="http://schemas.microsoft.com/office/drawing/2014/main" id="{7C71651B-C13E-7116-70C9-E14543D50703}"/>
                </a:ext>
              </a:extLst>
            </p:cNvPr>
            <p:cNvSpPr/>
            <p:nvPr/>
          </p:nvSpPr>
          <p:spPr>
            <a:xfrm>
              <a:off x="2520827" y="7106718"/>
              <a:ext cx="2615" cy="1783"/>
            </a:xfrm>
            <a:custGeom>
              <a:avLst/>
              <a:gdLst>
                <a:gd name="connsiteX0" fmla="*/ 2610 w 2615"/>
                <a:gd name="connsiteY0" fmla="*/ 1783 h 1783"/>
                <a:gd name="connsiteX1" fmla="*/ 2610 w 2615"/>
                <a:gd name="connsiteY1" fmla="*/ 1783 h 1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5" h="1783">
                  <a:moveTo>
                    <a:pt x="2610" y="1783"/>
                  </a:moveTo>
                  <a:cubicBezTo>
                    <a:pt x="2822" y="-738"/>
                    <a:pt x="-3367" y="-446"/>
                    <a:pt x="2610" y="178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86" name="Bentuk Bebas: Bentuk 585">
              <a:extLst>
                <a:ext uri="{FF2B5EF4-FFF2-40B4-BE49-F238E27FC236}">
                  <a16:creationId xmlns:a16="http://schemas.microsoft.com/office/drawing/2014/main" id="{D3C7CCE4-8F85-B789-63B7-BC98733B37E7}"/>
                </a:ext>
              </a:extLst>
            </p:cNvPr>
            <p:cNvSpPr/>
            <p:nvPr/>
          </p:nvSpPr>
          <p:spPr>
            <a:xfrm>
              <a:off x="6004942" y="6893010"/>
              <a:ext cx="3633" cy="1072"/>
            </a:xfrm>
            <a:custGeom>
              <a:avLst/>
              <a:gdLst>
                <a:gd name="connsiteX0" fmla="*/ 3634 w 3633"/>
                <a:gd name="connsiteY0" fmla="*/ 1073 h 1072"/>
                <a:gd name="connsiteX1" fmla="*/ 3634 w 3633"/>
                <a:gd name="connsiteY1" fmla="*/ 1073 h 1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3" h="1072">
                  <a:moveTo>
                    <a:pt x="3634" y="1073"/>
                  </a:moveTo>
                  <a:cubicBezTo>
                    <a:pt x="3341" y="-1341"/>
                    <a:pt x="-4394" y="1073"/>
                    <a:pt x="3634" y="107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87" name="Bentuk Bebas: Bentuk 586">
              <a:extLst>
                <a:ext uri="{FF2B5EF4-FFF2-40B4-BE49-F238E27FC236}">
                  <a16:creationId xmlns:a16="http://schemas.microsoft.com/office/drawing/2014/main" id="{31634689-9C28-4562-5447-C6973CF1AE0D}"/>
                </a:ext>
              </a:extLst>
            </p:cNvPr>
            <p:cNvSpPr/>
            <p:nvPr/>
          </p:nvSpPr>
          <p:spPr>
            <a:xfrm>
              <a:off x="2185740" y="7028701"/>
              <a:ext cx="2222" cy="3444"/>
            </a:xfrm>
            <a:custGeom>
              <a:avLst/>
              <a:gdLst>
                <a:gd name="connsiteX0" fmla="*/ 1844 w 2222"/>
                <a:gd name="connsiteY0" fmla="*/ 3445 h 3444"/>
                <a:gd name="connsiteX1" fmla="*/ 1844 w 2222"/>
                <a:gd name="connsiteY1" fmla="*/ 3445 h 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2" h="3444">
                  <a:moveTo>
                    <a:pt x="1844" y="3445"/>
                  </a:moveTo>
                  <a:cubicBezTo>
                    <a:pt x="3878" y="733"/>
                    <a:pt x="-3179" y="-2716"/>
                    <a:pt x="1844" y="344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88" name="Bentuk Bebas: Bentuk 587">
              <a:extLst>
                <a:ext uri="{FF2B5EF4-FFF2-40B4-BE49-F238E27FC236}">
                  <a16:creationId xmlns:a16="http://schemas.microsoft.com/office/drawing/2014/main" id="{1A5A8397-8143-4197-F727-89B8EC9A63D9}"/>
                </a:ext>
              </a:extLst>
            </p:cNvPr>
            <p:cNvSpPr/>
            <p:nvPr/>
          </p:nvSpPr>
          <p:spPr>
            <a:xfrm>
              <a:off x="1984775" y="6871841"/>
              <a:ext cx="2936" cy="1600"/>
            </a:xfrm>
            <a:custGeom>
              <a:avLst/>
              <a:gdLst>
                <a:gd name="connsiteX0" fmla="*/ 37 w 2936"/>
                <a:gd name="connsiteY0" fmla="*/ 0 h 1600"/>
                <a:gd name="connsiteX1" fmla="*/ 37 w 2936"/>
                <a:gd name="connsiteY1" fmla="*/ 0 h 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6" h="1600">
                  <a:moveTo>
                    <a:pt x="37" y="0"/>
                  </a:moveTo>
                  <a:cubicBezTo>
                    <a:pt x="-578" y="3601"/>
                    <a:pt x="6859" y="0"/>
                    <a:pt x="3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89" name="Bentuk Bebas: Bentuk 588">
              <a:extLst>
                <a:ext uri="{FF2B5EF4-FFF2-40B4-BE49-F238E27FC236}">
                  <a16:creationId xmlns:a16="http://schemas.microsoft.com/office/drawing/2014/main" id="{4553FBF8-8C24-AB9B-1122-B32043318645}"/>
                </a:ext>
              </a:extLst>
            </p:cNvPr>
            <p:cNvSpPr/>
            <p:nvPr/>
          </p:nvSpPr>
          <p:spPr>
            <a:xfrm>
              <a:off x="2496618" y="7114391"/>
              <a:ext cx="2522" cy="1890"/>
            </a:xfrm>
            <a:custGeom>
              <a:avLst/>
              <a:gdLst>
                <a:gd name="connsiteX0" fmla="*/ 13 w 2522"/>
                <a:gd name="connsiteY0" fmla="*/ 0 h 1890"/>
                <a:gd name="connsiteX1" fmla="*/ 13 w 2522"/>
                <a:gd name="connsiteY1" fmla="*/ 0 h 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2" h="1890">
                  <a:moveTo>
                    <a:pt x="13" y="0"/>
                  </a:moveTo>
                  <a:cubicBezTo>
                    <a:pt x="-323" y="2625"/>
                    <a:pt x="5823" y="2413"/>
                    <a:pt x="1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90" name="Bentuk Bebas: Bentuk 589">
              <a:extLst>
                <a:ext uri="{FF2B5EF4-FFF2-40B4-BE49-F238E27FC236}">
                  <a16:creationId xmlns:a16="http://schemas.microsoft.com/office/drawing/2014/main" id="{C5C9BE94-5BAA-F30B-DBE1-DD2FDABB1B52}"/>
                </a:ext>
              </a:extLst>
            </p:cNvPr>
            <p:cNvSpPr/>
            <p:nvPr/>
          </p:nvSpPr>
          <p:spPr>
            <a:xfrm>
              <a:off x="1942061" y="6874511"/>
              <a:ext cx="3700" cy="1120"/>
            </a:xfrm>
            <a:custGeom>
              <a:avLst/>
              <a:gdLst>
                <a:gd name="connsiteX0" fmla="*/ 3701 w 3700"/>
                <a:gd name="connsiteY0" fmla="*/ 1121 h 1120"/>
                <a:gd name="connsiteX1" fmla="*/ 3701 w 3700"/>
                <a:gd name="connsiteY1" fmla="*/ 1121 h 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00" h="1120">
                  <a:moveTo>
                    <a:pt x="3701" y="1121"/>
                  </a:moveTo>
                  <a:cubicBezTo>
                    <a:pt x="3701" y="-1401"/>
                    <a:pt x="-4626" y="1121"/>
                    <a:pt x="3701" y="112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91" name="Bentuk Bebas: Bentuk 590">
              <a:extLst>
                <a:ext uri="{FF2B5EF4-FFF2-40B4-BE49-F238E27FC236}">
                  <a16:creationId xmlns:a16="http://schemas.microsoft.com/office/drawing/2014/main" id="{B481FE98-0283-D858-DF48-116FE11F07D4}"/>
                </a:ext>
              </a:extLst>
            </p:cNvPr>
            <p:cNvSpPr/>
            <p:nvPr/>
          </p:nvSpPr>
          <p:spPr>
            <a:xfrm>
              <a:off x="1955813" y="6739049"/>
              <a:ext cx="1993" cy="3618"/>
            </a:xfrm>
            <a:custGeom>
              <a:avLst/>
              <a:gdLst>
                <a:gd name="connsiteX0" fmla="*/ 437 w 1993"/>
                <a:gd name="connsiteY0" fmla="*/ 0 h 3618"/>
                <a:gd name="connsiteX1" fmla="*/ 437 w 1993"/>
                <a:gd name="connsiteY1" fmla="*/ 0 h 3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3" h="3618">
                  <a:moveTo>
                    <a:pt x="437" y="0"/>
                  </a:moveTo>
                  <a:cubicBezTo>
                    <a:pt x="-1682" y="3433"/>
                    <a:pt x="4823" y="6042"/>
                    <a:pt x="43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92" name="Bentuk Bebas: Bentuk 591">
              <a:extLst>
                <a:ext uri="{FF2B5EF4-FFF2-40B4-BE49-F238E27FC236}">
                  <a16:creationId xmlns:a16="http://schemas.microsoft.com/office/drawing/2014/main" id="{6BF32486-FD60-5371-E9FC-10E05951FD04}"/>
                </a:ext>
              </a:extLst>
            </p:cNvPr>
            <p:cNvSpPr/>
            <p:nvPr/>
          </p:nvSpPr>
          <p:spPr>
            <a:xfrm>
              <a:off x="2080830" y="6908872"/>
              <a:ext cx="1983" cy="3656"/>
            </a:xfrm>
            <a:custGeom>
              <a:avLst/>
              <a:gdLst>
                <a:gd name="connsiteX0" fmla="*/ 368 w 1983"/>
                <a:gd name="connsiteY0" fmla="*/ 0 h 3656"/>
                <a:gd name="connsiteX1" fmla="*/ 368 w 1983"/>
                <a:gd name="connsiteY1" fmla="*/ 0 h 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83" h="3656">
                  <a:moveTo>
                    <a:pt x="368" y="0"/>
                  </a:moveTo>
                  <a:cubicBezTo>
                    <a:pt x="-1541" y="1969"/>
                    <a:pt x="4816" y="7137"/>
                    <a:pt x="368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93" name="Bentuk Bebas: Bentuk 592">
              <a:extLst>
                <a:ext uri="{FF2B5EF4-FFF2-40B4-BE49-F238E27FC236}">
                  <a16:creationId xmlns:a16="http://schemas.microsoft.com/office/drawing/2014/main" id="{D41B4D73-E244-EF8F-C75B-67C0F6C705D8}"/>
                </a:ext>
              </a:extLst>
            </p:cNvPr>
            <p:cNvSpPr/>
            <p:nvPr/>
          </p:nvSpPr>
          <p:spPr>
            <a:xfrm>
              <a:off x="2058819" y="6877473"/>
              <a:ext cx="3650" cy="874"/>
            </a:xfrm>
            <a:custGeom>
              <a:avLst/>
              <a:gdLst>
                <a:gd name="connsiteX0" fmla="*/ 3650 w 3650"/>
                <a:gd name="connsiteY0" fmla="*/ 768 h 874"/>
                <a:gd name="connsiteX1" fmla="*/ 3650 w 3650"/>
                <a:gd name="connsiteY1" fmla="*/ 768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50" h="874">
                  <a:moveTo>
                    <a:pt x="3650" y="768"/>
                  </a:moveTo>
                  <a:cubicBezTo>
                    <a:pt x="3542" y="-1250"/>
                    <a:pt x="-4508" y="1424"/>
                    <a:pt x="3650" y="76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94" name="Bentuk Bebas: Bentuk 593">
              <a:extLst>
                <a:ext uri="{FF2B5EF4-FFF2-40B4-BE49-F238E27FC236}">
                  <a16:creationId xmlns:a16="http://schemas.microsoft.com/office/drawing/2014/main" id="{E0914276-41E7-29CC-331F-5A3A9FD08CFE}"/>
                </a:ext>
              </a:extLst>
            </p:cNvPr>
            <p:cNvSpPr/>
            <p:nvPr/>
          </p:nvSpPr>
          <p:spPr>
            <a:xfrm>
              <a:off x="1987185" y="6806083"/>
              <a:ext cx="3079" cy="3672"/>
            </a:xfrm>
            <a:custGeom>
              <a:avLst/>
              <a:gdLst>
                <a:gd name="connsiteX0" fmla="*/ 0 w 3079"/>
                <a:gd name="connsiteY0" fmla="*/ 0 h 3672"/>
                <a:gd name="connsiteX1" fmla="*/ 0 w 3079"/>
                <a:gd name="connsiteY1" fmla="*/ 0 h 3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79" h="3672">
                  <a:moveTo>
                    <a:pt x="0" y="0"/>
                  </a:moveTo>
                  <a:cubicBezTo>
                    <a:pt x="3771" y="5402"/>
                    <a:pt x="4428" y="4366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95" name="Bentuk Bebas: Bentuk 594">
              <a:extLst>
                <a:ext uri="{FF2B5EF4-FFF2-40B4-BE49-F238E27FC236}">
                  <a16:creationId xmlns:a16="http://schemas.microsoft.com/office/drawing/2014/main" id="{9512A54F-9147-A782-D7F9-175F7A3D589E}"/>
                </a:ext>
              </a:extLst>
            </p:cNvPr>
            <p:cNvSpPr/>
            <p:nvPr/>
          </p:nvSpPr>
          <p:spPr>
            <a:xfrm>
              <a:off x="1842864" y="6679704"/>
              <a:ext cx="2209" cy="2930"/>
            </a:xfrm>
            <a:custGeom>
              <a:avLst/>
              <a:gdLst>
                <a:gd name="connsiteX0" fmla="*/ 1767 w 2209"/>
                <a:gd name="connsiteY0" fmla="*/ 2931 h 2930"/>
                <a:gd name="connsiteX1" fmla="*/ 1767 w 2209"/>
                <a:gd name="connsiteY1" fmla="*/ 2931 h 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9" h="2930">
                  <a:moveTo>
                    <a:pt x="1767" y="2931"/>
                  </a:moveTo>
                  <a:cubicBezTo>
                    <a:pt x="3992" y="-947"/>
                    <a:pt x="-3149" y="-1007"/>
                    <a:pt x="1767" y="293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96" name="Bentuk Bebas: Bentuk 595">
              <a:extLst>
                <a:ext uri="{FF2B5EF4-FFF2-40B4-BE49-F238E27FC236}">
                  <a16:creationId xmlns:a16="http://schemas.microsoft.com/office/drawing/2014/main" id="{FC76ECB0-9206-1C56-B08B-F937F613C08E}"/>
                </a:ext>
              </a:extLst>
            </p:cNvPr>
            <p:cNvSpPr/>
            <p:nvPr/>
          </p:nvSpPr>
          <p:spPr>
            <a:xfrm>
              <a:off x="2919782" y="7148201"/>
              <a:ext cx="4542" cy="677"/>
            </a:xfrm>
            <a:custGeom>
              <a:avLst/>
              <a:gdLst>
                <a:gd name="connsiteX0" fmla="*/ 0 w 4542"/>
                <a:gd name="connsiteY0" fmla="*/ 0 h 677"/>
                <a:gd name="connsiteX1" fmla="*/ 0 w 4542"/>
                <a:gd name="connsiteY1" fmla="*/ 0 h 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42" h="677">
                  <a:moveTo>
                    <a:pt x="0" y="0"/>
                  </a:moveTo>
                  <a:cubicBezTo>
                    <a:pt x="6422" y="1524"/>
                    <a:pt x="5679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97" name="Bentuk Bebas: Bentuk 596">
              <a:extLst>
                <a:ext uri="{FF2B5EF4-FFF2-40B4-BE49-F238E27FC236}">
                  <a16:creationId xmlns:a16="http://schemas.microsoft.com/office/drawing/2014/main" id="{E1BAEE23-92EF-BC56-2CE9-87DA4DCFF77C}"/>
                </a:ext>
              </a:extLst>
            </p:cNvPr>
            <p:cNvSpPr/>
            <p:nvPr/>
          </p:nvSpPr>
          <p:spPr>
            <a:xfrm>
              <a:off x="1887367" y="6830494"/>
              <a:ext cx="3156" cy="588"/>
            </a:xfrm>
            <a:custGeom>
              <a:avLst/>
              <a:gdLst>
                <a:gd name="connsiteX0" fmla="*/ 0 w 3156"/>
                <a:gd name="connsiteY0" fmla="*/ 96 h 588"/>
                <a:gd name="connsiteX1" fmla="*/ 0 w 3156"/>
                <a:gd name="connsiteY1" fmla="*/ 96 h 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56" h="588">
                  <a:moveTo>
                    <a:pt x="0" y="96"/>
                  </a:moveTo>
                  <a:cubicBezTo>
                    <a:pt x="2437" y="1430"/>
                    <a:pt x="5679" y="-430"/>
                    <a:pt x="0" y="9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98" name="Bentuk Bebas: Bentuk 597">
              <a:extLst>
                <a:ext uri="{FF2B5EF4-FFF2-40B4-BE49-F238E27FC236}">
                  <a16:creationId xmlns:a16="http://schemas.microsoft.com/office/drawing/2014/main" id="{A1405100-FAE1-061D-B673-CAD71C12688E}"/>
                </a:ext>
              </a:extLst>
            </p:cNvPr>
            <p:cNvSpPr/>
            <p:nvPr/>
          </p:nvSpPr>
          <p:spPr>
            <a:xfrm>
              <a:off x="1913344" y="6805065"/>
              <a:ext cx="3020" cy="2589"/>
            </a:xfrm>
            <a:custGeom>
              <a:avLst/>
              <a:gdLst>
                <a:gd name="connsiteX0" fmla="*/ 0 w 3020"/>
                <a:gd name="connsiteY0" fmla="*/ 1760 h 2589"/>
                <a:gd name="connsiteX1" fmla="*/ 0 w 3020"/>
                <a:gd name="connsiteY1" fmla="*/ 1760 h 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0" h="2589">
                  <a:moveTo>
                    <a:pt x="0" y="1760"/>
                  </a:moveTo>
                  <a:cubicBezTo>
                    <a:pt x="1737" y="5209"/>
                    <a:pt x="5827" y="-3560"/>
                    <a:pt x="0" y="176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599" name="Bentuk Bebas: Bentuk 598">
              <a:extLst>
                <a:ext uri="{FF2B5EF4-FFF2-40B4-BE49-F238E27FC236}">
                  <a16:creationId xmlns:a16="http://schemas.microsoft.com/office/drawing/2014/main" id="{E12255FF-CB01-B832-785A-C662F0A56C66}"/>
                </a:ext>
              </a:extLst>
            </p:cNvPr>
            <p:cNvSpPr/>
            <p:nvPr/>
          </p:nvSpPr>
          <p:spPr>
            <a:xfrm>
              <a:off x="2014306" y="6781892"/>
              <a:ext cx="3028" cy="2154"/>
            </a:xfrm>
            <a:custGeom>
              <a:avLst/>
              <a:gdLst>
                <a:gd name="connsiteX0" fmla="*/ 3028 w 3028"/>
                <a:gd name="connsiteY0" fmla="*/ 1163 h 2154"/>
                <a:gd name="connsiteX1" fmla="*/ 3028 w 3028"/>
                <a:gd name="connsiteY1" fmla="*/ 1163 h 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" h="2154">
                  <a:moveTo>
                    <a:pt x="3028" y="1163"/>
                  </a:moveTo>
                  <a:cubicBezTo>
                    <a:pt x="1125" y="-2737"/>
                    <a:pt x="-2710" y="4721"/>
                    <a:pt x="3028" y="116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00" name="Bentuk Bebas: Bentuk 599">
              <a:extLst>
                <a:ext uri="{FF2B5EF4-FFF2-40B4-BE49-F238E27FC236}">
                  <a16:creationId xmlns:a16="http://schemas.microsoft.com/office/drawing/2014/main" id="{CE5F51A0-2C00-66FC-3E40-6A523F7556C6}"/>
                </a:ext>
              </a:extLst>
            </p:cNvPr>
            <p:cNvSpPr/>
            <p:nvPr/>
          </p:nvSpPr>
          <p:spPr>
            <a:xfrm>
              <a:off x="1882301" y="6720319"/>
              <a:ext cx="2517" cy="1847"/>
            </a:xfrm>
            <a:custGeom>
              <a:avLst/>
              <a:gdLst>
                <a:gd name="connsiteX0" fmla="*/ 2502 w 2517"/>
                <a:gd name="connsiteY0" fmla="*/ 1848 h 1847"/>
                <a:gd name="connsiteX1" fmla="*/ 2502 w 2517"/>
                <a:gd name="connsiteY1" fmla="*/ 1848 h 1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7" h="1847">
                  <a:moveTo>
                    <a:pt x="2502" y="1848"/>
                  </a:moveTo>
                  <a:cubicBezTo>
                    <a:pt x="2862" y="-864"/>
                    <a:pt x="-3303" y="-354"/>
                    <a:pt x="2502" y="184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01" name="Bentuk Bebas: Bentuk 600">
              <a:extLst>
                <a:ext uri="{FF2B5EF4-FFF2-40B4-BE49-F238E27FC236}">
                  <a16:creationId xmlns:a16="http://schemas.microsoft.com/office/drawing/2014/main" id="{89E6D64D-6828-4837-53B7-98A7BFC15354}"/>
                </a:ext>
              </a:extLst>
            </p:cNvPr>
            <p:cNvSpPr/>
            <p:nvPr/>
          </p:nvSpPr>
          <p:spPr>
            <a:xfrm>
              <a:off x="1875205" y="6684435"/>
              <a:ext cx="1938" cy="3480"/>
            </a:xfrm>
            <a:custGeom>
              <a:avLst/>
              <a:gdLst>
                <a:gd name="connsiteX0" fmla="*/ 953 w 1938"/>
                <a:gd name="connsiteY0" fmla="*/ 0 h 3480"/>
                <a:gd name="connsiteX1" fmla="*/ 953 w 1938"/>
                <a:gd name="connsiteY1" fmla="*/ 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8" h="3480">
                  <a:moveTo>
                    <a:pt x="953" y="0"/>
                  </a:moveTo>
                  <a:cubicBezTo>
                    <a:pt x="-2373" y="1400"/>
                    <a:pt x="4344" y="7078"/>
                    <a:pt x="95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02" name="Bentuk Bebas: Bentuk 601">
              <a:extLst>
                <a:ext uri="{FF2B5EF4-FFF2-40B4-BE49-F238E27FC236}">
                  <a16:creationId xmlns:a16="http://schemas.microsoft.com/office/drawing/2014/main" id="{08E0C9E8-A9FB-B515-FF31-E7DA2FFED49C}"/>
                </a:ext>
              </a:extLst>
            </p:cNvPr>
            <p:cNvSpPr/>
            <p:nvPr/>
          </p:nvSpPr>
          <p:spPr>
            <a:xfrm>
              <a:off x="6067141" y="6931956"/>
              <a:ext cx="3572" cy="1555"/>
            </a:xfrm>
            <a:custGeom>
              <a:avLst/>
              <a:gdLst>
                <a:gd name="connsiteX0" fmla="*/ 0 w 3572"/>
                <a:gd name="connsiteY0" fmla="*/ 285 h 1555"/>
                <a:gd name="connsiteX1" fmla="*/ 0 w 3572"/>
                <a:gd name="connsiteY1" fmla="*/ 285 h 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2" h="1555">
                  <a:moveTo>
                    <a:pt x="0" y="285"/>
                  </a:moveTo>
                  <a:cubicBezTo>
                    <a:pt x="342" y="3778"/>
                    <a:pt x="7865" y="-1201"/>
                    <a:pt x="0" y="28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03" name="Bentuk Bebas: Bentuk 602">
              <a:extLst>
                <a:ext uri="{FF2B5EF4-FFF2-40B4-BE49-F238E27FC236}">
                  <a16:creationId xmlns:a16="http://schemas.microsoft.com/office/drawing/2014/main" id="{936650EA-FB01-5A48-DDD3-BC2DA0BFAB3F}"/>
                </a:ext>
              </a:extLst>
            </p:cNvPr>
            <p:cNvSpPr/>
            <p:nvPr/>
          </p:nvSpPr>
          <p:spPr>
            <a:xfrm>
              <a:off x="2033193" y="6840022"/>
              <a:ext cx="721" cy="3356"/>
            </a:xfrm>
            <a:custGeom>
              <a:avLst/>
              <a:gdLst>
                <a:gd name="connsiteX0" fmla="*/ 349 w 721"/>
                <a:gd name="connsiteY0" fmla="*/ 0 h 3356"/>
                <a:gd name="connsiteX1" fmla="*/ 349 w 721"/>
                <a:gd name="connsiteY1" fmla="*/ 0 h 3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" h="3356">
                  <a:moveTo>
                    <a:pt x="349" y="0"/>
                  </a:moveTo>
                  <a:cubicBezTo>
                    <a:pt x="-877" y="6969"/>
                    <a:pt x="1623" y="1101"/>
                    <a:pt x="349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04" name="Bentuk Bebas: Bentuk 603">
              <a:extLst>
                <a:ext uri="{FF2B5EF4-FFF2-40B4-BE49-F238E27FC236}">
                  <a16:creationId xmlns:a16="http://schemas.microsoft.com/office/drawing/2014/main" id="{CE277E47-2AD6-6A3C-C025-12E9C0E04C5B}"/>
                </a:ext>
              </a:extLst>
            </p:cNvPr>
            <p:cNvSpPr/>
            <p:nvPr/>
          </p:nvSpPr>
          <p:spPr>
            <a:xfrm>
              <a:off x="3046827" y="7138173"/>
              <a:ext cx="4352" cy="2229"/>
            </a:xfrm>
            <a:custGeom>
              <a:avLst/>
              <a:gdLst>
                <a:gd name="connsiteX0" fmla="*/ 0 w 4352"/>
                <a:gd name="connsiteY0" fmla="*/ 2229 h 2229"/>
                <a:gd name="connsiteX1" fmla="*/ 0 w 4352"/>
                <a:gd name="connsiteY1" fmla="*/ 2229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52" h="2229">
                  <a:moveTo>
                    <a:pt x="0" y="2229"/>
                  </a:moveTo>
                  <a:cubicBezTo>
                    <a:pt x="4345" y="559"/>
                    <a:pt x="7100" y="-1817"/>
                    <a:pt x="0" y="222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05" name="Bentuk Bebas: Bentuk 604">
              <a:extLst>
                <a:ext uri="{FF2B5EF4-FFF2-40B4-BE49-F238E27FC236}">
                  <a16:creationId xmlns:a16="http://schemas.microsoft.com/office/drawing/2014/main" id="{3947CC0D-75ED-6F40-084C-4AB92892F40D}"/>
                </a:ext>
              </a:extLst>
            </p:cNvPr>
            <p:cNvSpPr/>
            <p:nvPr/>
          </p:nvSpPr>
          <p:spPr>
            <a:xfrm>
              <a:off x="2248614" y="7060079"/>
              <a:ext cx="1715" cy="3337"/>
            </a:xfrm>
            <a:custGeom>
              <a:avLst/>
              <a:gdLst>
                <a:gd name="connsiteX0" fmla="*/ 1369 w 1715"/>
                <a:gd name="connsiteY0" fmla="*/ 3338 h 3337"/>
                <a:gd name="connsiteX1" fmla="*/ 1369 w 1715"/>
                <a:gd name="connsiteY1" fmla="*/ 3338 h 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5" h="3337">
                  <a:moveTo>
                    <a:pt x="1369" y="3338"/>
                  </a:moveTo>
                  <a:cubicBezTo>
                    <a:pt x="3105" y="838"/>
                    <a:pt x="-2444" y="-2720"/>
                    <a:pt x="1369" y="333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06" name="Bentuk Bebas: Bentuk 605">
              <a:extLst>
                <a:ext uri="{FF2B5EF4-FFF2-40B4-BE49-F238E27FC236}">
                  <a16:creationId xmlns:a16="http://schemas.microsoft.com/office/drawing/2014/main" id="{1806DA3F-E06F-67E0-D816-28B529F21DED}"/>
                </a:ext>
              </a:extLst>
            </p:cNvPr>
            <p:cNvSpPr/>
            <p:nvPr/>
          </p:nvSpPr>
          <p:spPr>
            <a:xfrm>
              <a:off x="2319543" y="7075072"/>
              <a:ext cx="4076" cy="2559"/>
            </a:xfrm>
            <a:custGeom>
              <a:avLst/>
              <a:gdLst>
                <a:gd name="connsiteX0" fmla="*/ 0 w 4076"/>
                <a:gd name="connsiteY0" fmla="*/ 0 h 2559"/>
                <a:gd name="connsiteX1" fmla="*/ 0 w 4076"/>
                <a:gd name="connsiteY1" fmla="*/ 0 h 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6" h="2559">
                  <a:moveTo>
                    <a:pt x="0" y="0"/>
                  </a:moveTo>
                  <a:cubicBezTo>
                    <a:pt x="6249" y="4724"/>
                    <a:pt x="4556" y="1801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07" name="Bentuk Bebas: Bentuk 606">
              <a:extLst>
                <a:ext uri="{FF2B5EF4-FFF2-40B4-BE49-F238E27FC236}">
                  <a16:creationId xmlns:a16="http://schemas.microsoft.com/office/drawing/2014/main" id="{D2AB3C29-FDA1-57C6-AD32-C8CF8E41A80B}"/>
                </a:ext>
              </a:extLst>
            </p:cNvPr>
            <p:cNvSpPr/>
            <p:nvPr/>
          </p:nvSpPr>
          <p:spPr>
            <a:xfrm>
              <a:off x="1904847" y="6802190"/>
              <a:ext cx="2585" cy="3935"/>
            </a:xfrm>
            <a:custGeom>
              <a:avLst/>
              <a:gdLst>
                <a:gd name="connsiteX0" fmla="*/ 0 w 2585"/>
                <a:gd name="connsiteY0" fmla="*/ 3936 h 3935"/>
                <a:gd name="connsiteX1" fmla="*/ 0 w 2585"/>
                <a:gd name="connsiteY1" fmla="*/ 3936 h 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5" h="3935">
                  <a:moveTo>
                    <a:pt x="0" y="3936"/>
                  </a:moveTo>
                  <a:cubicBezTo>
                    <a:pt x="3221" y="139"/>
                    <a:pt x="3666" y="-2589"/>
                    <a:pt x="0" y="393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08" name="Bentuk Bebas: Bentuk 607">
              <a:extLst>
                <a:ext uri="{FF2B5EF4-FFF2-40B4-BE49-F238E27FC236}">
                  <a16:creationId xmlns:a16="http://schemas.microsoft.com/office/drawing/2014/main" id="{DD98D019-460A-705C-75C7-C7B2C8BA073E}"/>
                </a:ext>
              </a:extLst>
            </p:cNvPr>
            <p:cNvSpPr/>
            <p:nvPr/>
          </p:nvSpPr>
          <p:spPr>
            <a:xfrm>
              <a:off x="2289373" y="7049062"/>
              <a:ext cx="640" cy="102"/>
            </a:xfrm>
            <a:custGeom>
              <a:avLst/>
              <a:gdLst>
                <a:gd name="connsiteX0" fmla="*/ 0 w 640"/>
                <a:gd name="connsiteY0" fmla="*/ 15 h 102"/>
                <a:gd name="connsiteX1" fmla="*/ 0 w 640"/>
                <a:gd name="connsiteY1" fmla="*/ 15 h 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" h="102">
                  <a:moveTo>
                    <a:pt x="0" y="15"/>
                  </a:moveTo>
                  <a:cubicBezTo>
                    <a:pt x="1161" y="248"/>
                    <a:pt x="483" y="-71"/>
                    <a:pt x="0" y="1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09" name="Bentuk Bebas: Bentuk 608">
              <a:extLst>
                <a:ext uri="{FF2B5EF4-FFF2-40B4-BE49-F238E27FC236}">
                  <a16:creationId xmlns:a16="http://schemas.microsoft.com/office/drawing/2014/main" id="{1F0F4DBC-85E7-2BE0-076E-5C427142593F}"/>
                </a:ext>
              </a:extLst>
            </p:cNvPr>
            <p:cNvSpPr/>
            <p:nvPr/>
          </p:nvSpPr>
          <p:spPr>
            <a:xfrm>
              <a:off x="2411208" y="7099236"/>
              <a:ext cx="1902" cy="522"/>
            </a:xfrm>
            <a:custGeom>
              <a:avLst/>
              <a:gdLst>
                <a:gd name="connsiteX0" fmla="*/ 1902 w 1902"/>
                <a:gd name="connsiteY0" fmla="*/ 388 h 522"/>
                <a:gd name="connsiteX1" fmla="*/ 1902 w 1902"/>
                <a:gd name="connsiteY1" fmla="*/ 388 h 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2" h="522">
                  <a:moveTo>
                    <a:pt x="1902" y="388"/>
                  </a:moveTo>
                  <a:cubicBezTo>
                    <a:pt x="1902" y="-735"/>
                    <a:pt x="-2378" y="1000"/>
                    <a:pt x="1902" y="38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10" name="Bentuk Bebas: Bentuk 609">
              <a:extLst>
                <a:ext uri="{FF2B5EF4-FFF2-40B4-BE49-F238E27FC236}">
                  <a16:creationId xmlns:a16="http://schemas.microsoft.com/office/drawing/2014/main" id="{B6046E91-7D96-A181-92BD-3E8ABCA0CF82}"/>
                </a:ext>
              </a:extLst>
            </p:cNvPr>
            <p:cNvSpPr/>
            <p:nvPr/>
          </p:nvSpPr>
          <p:spPr>
            <a:xfrm>
              <a:off x="2426058" y="7098289"/>
              <a:ext cx="2288" cy="2206"/>
            </a:xfrm>
            <a:custGeom>
              <a:avLst/>
              <a:gdLst>
                <a:gd name="connsiteX0" fmla="*/ 2289 w 2288"/>
                <a:gd name="connsiteY0" fmla="*/ 0 h 2206"/>
                <a:gd name="connsiteX1" fmla="*/ 2289 w 2288"/>
                <a:gd name="connsiteY1" fmla="*/ 0 h 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8" h="2206">
                  <a:moveTo>
                    <a:pt x="2289" y="0"/>
                  </a:moveTo>
                  <a:cubicBezTo>
                    <a:pt x="-255" y="1779"/>
                    <a:pt x="-1232" y="3916"/>
                    <a:pt x="2289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11" name="Bentuk Bebas: Bentuk 610">
              <a:extLst>
                <a:ext uri="{FF2B5EF4-FFF2-40B4-BE49-F238E27FC236}">
                  <a16:creationId xmlns:a16="http://schemas.microsoft.com/office/drawing/2014/main" id="{DACE3B9C-F35E-3EB8-BC98-871FDB2BD7B4}"/>
                </a:ext>
              </a:extLst>
            </p:cNvPr>
            <p:cNvSpPr/>
            <p:nvPr/>
          </p:nvSpPr>
          <p:spPr>
            <a:xfrm>
              <a:off x="2047083" y="6976630"/>
              <a:ext cx="1716" cy="754"/>
            </a:xfrm>
            <a:custGeom>
              <a:avLst/>
              <a:gdLst>
                <a:gd name="connsiteX0" fmla="*/ 1717 w 1716"/>
                <a:gd name="connsiteY0" fmla="*/ 414 h 754"/>
                <a:gd name="connsiteX1" fmla="*/ 1717 w 1716"/>
                <a:gd name="connsiteY1" fmla="*/ 414 h 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6" h="754">
                  <a:moveTo>
                    <a:pt x="1717" y="414"/>
                  </a:moveTo>
                  <a:cubicBezTo>
                    <a:pt x="-572" y="-964"/>
                    <a:pt x="-572" y="1645"/>
                    <a:pt x="1717" y="41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12" name="Bentuk Bebas: Bentuk 611">
              <a:extLst>
                <a:ext uri="{FF2B5EF4-FFF2-40B4-BE49-F238E27FC236}">
                  <a16:creationId xmlns:a16="http://schemas.microsoft.com/office/drawing/2014/main" id="{DA51CA40-22C1-9E52-FD3C-E665E345FD7C}"/>
                </a:ext>
              </a:extLst>
            </p:cNvPr>
            <p:cNvSpPr/>
            <p:nvPr/>
          </p:nvSpPr>
          <p:spPr>
            <a:xfrm>
              <a:off x="2020197" y="6989968"/>
              <a:ext cx="679" cy="3041"/>
            </a:xfrm>
            <a:custGeom>
              <a:avLst/>
              <a:gdLst>
                <a:gd name="connsiteX0" fmla="*/ 680 w 679"/>
                <a:gd name="connsiteY0" fmla="*/ 0 h 3041"/>
                <a:gd name="connsiteX1" fmla="*/ 680 w 679"/>
                <a:gd name="connsiteY1" fmla="*/ 0 h 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9" h="3041">
                  <a:moveTo>
                    <a:pt x="680" y="0"/>
                  </a:moveTo>
                  <a:cubicBezTo>
                    <a:pt x="-850" y="0"/>
                    <a:pt x="680" y="6844"/>
                    <a:pt x="68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13" name="Bentuk Bebas: Bentuk 612">
              <a:extLst>
                <a:ext uri="{FF2B5EF4-FFF2-40B4-BE49-F238E27FC236}">
                  <a16:creationId xmlns:a16="http://schemas.microsoft.com/office/drawing/2014/main" id="{1694C1FA-E4E6-D5EF-5BCC-485434CABF27}"/>
                </a:ext>
              </a:extLst>
            </p:cNvPr>
            <p:cNvSpPr/>
            <p:nvPr/>
          </p:nvSpPr>
          <p:spPr>
            <a:xfrm>
              <a:off x="6070148" y="6919317"/>
              <a:ext cx="593" cy="231"/>
            </a:xfrm>
            <a:custGeom>
              <a:avLst/>
              <a:gdLst>
                <a:gd name="connsiteX0" fmla="*/ 594 w 593"/>
                <a:gd name="connsiteY0" fmla="*/ 0 h 231"/>
                <a:gd name="connsiteX1" fmla="*/ 594 w 593"/>
                <a:gd name="connsiteY1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3" h="231">
                  <a:moveTo>
                    <a:pt x="594" y="0"/>
                  </a:moveTo>
                  <a:cubicBezTo>
                    <a:pt x="90" y="168"/>
                    <a:pt x="-442" y="423"/>
                    <a:pt x="594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14" name="Bentuk Bebas: Bentuk 613">
              <a:extLst>
                <a:ext uri="{FF2B5EF4-FFF2-40B4-BE49-F238E27FC236}">
                  <a16:creationId xmlns:a16="http://schemas.microsoft.com/office/drawing/2014/main" id="{11029BD8-D3C1-6A4A-DDB7-27EFADFFE1CC}"/>
                </a:ext>
              </a:extLst>
            </p:cNvPr>
            <p:cNvSpPr/>
            <p:nvPr/>
          </p:nvSpPr>
          <p:spPr>
            <a:xfrm>
              <a:off x="6070110" y="6919317"/>
              <a:ext cx="632" cy="51"/>
            </a:xfrm>
            <a:custGeom>
              <a:avLst/>
              <a:gdLst>
                <a:gd name="connsiteX0" fmla="*/ 632 w 632"/>
                <a:gd name="connsiteY0" fmla="*/ 0 h 51"/>
                <a:gd name="connsiteX1" fmla="*/ 632 w 632"/>
                <a:gd name="connsiteY1" fmla="*/ 0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" h="51">
                  <a:moveTo>
                    <a:pt x="632" y="0"/>
                  </a:moveTo>
                  <a:cubicBezTo>
                    <a:pt x="63" y="22"/>
                    <a:pt x="-447" y="103"/>
                    <a:pt x="63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15" name="Bentuk Bebas: Bentuk 614">
              <a:extLst>
                <a:ext uri="{FF2B5EF4-FFF2-40B4-BE49-F238E27FC236}">
                  <a16:creationId xmlns:a16="http://schemas.microsoft.com/office/drawing/2014/main" id="{63887839-0035-8764-A6EA-2A571797236E}"/>
                </a:ext>
              </a:extLst>
            </p:cNvPr>
            <p:cNvSpPr/>
            <p:nvPr/>
          </p:nvSpPr>
          <p:spPr>
            <a:xfrm>
              <a:off x="2107810" y="7010271"/>
              <a:ext cx="1166" cy="1034"/>
            </a:xfrm>
            <a:custGeom>
              <a:avLst/>
              <a:gdLst>
                <a:gd name="connsiteX0" fmla="*/ 1166 w 1166"/>
                <a:gd name="connsiteY0" fmla="*/ 800 h 1034"/>
                <a:gd name="connsiteX1" fmla="*/ 1166 w 1166"/>
                <a:gd name="connsiteY1" fmla="*/ 80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" h="1034">
                  <a:moveTo>
                    <a:pt x="1166" y="800"/>
                  </a:moveTo>
                  <a:cubicBezTo>
                    <a:pt x="-43" y="-1467"/>
                    <a:pt x="-700" y="1922"/>
                    <a:pt x="1166" y="80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16" name="Bentuk Bebas: Bentuk 615">
              <a:extLst>
                <a:ext uri="{FF2B5EF4-FFF2-40B4-BE49-F238E27FC236}">
                  <a16:creationId xmlns:a16="http://schemas.microsoft.com/office/drawing/2014/main" id="{B1FC49F7-0137-80B9-7B01-834F087F8C4E}"/>
                </a:ext>
              </a:extLst>
            </p:cNvPr>
            <p:cNvSpPr/>
            <p:nvPr/>
          </p:nvSpPr>
          <p:spPr>
            <a:xfrm>
              <a:off x="2265111" y="7059436"/>
              <a:ext cx="2964" cy="1173"/>
            </a:xfrm>
            <a:custGeom>
              <a:avLst/>
              <a:gdLst>
                <a:gd name="connsiteX0" fmla="*/ 0 w 2964"/>
                <a:gd name="connsiteY0" fmla="*/ 0 h 1173"/>
                <a:gd name="connsiteX1" fmla="*/ 0 w 2964"/>
                <a:gd name="connsiteY1" fmla="*/ 0 h 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64" h="1173">
                  <a:moveTo>
                    <a:pt x="0" y="0"/>
                  </a:moveTo>
                  <a:cubicBezTo>
                    <a:pt x="3705" y="2034"/>
                    <a:pt x="4193" y="1014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17" name="Bentuk Bebas: Bentuk 616">
              <a:extLst>
                <a:ext uri="{FF2B5EF4-FFF2-40B4-BE49-F238E27FC236}">
                  <a16:creationId xmlns:a16="http://schemas.microsoft.com/office/drawing/2014/main" id="{200ADD34-3325-02B2-22FA-A5A2EF728E6C}"/>
                </a:ext>
              </a:extLst>
            </p:cNvPr>
            <p:cNvSpPr/>
            <p:nvPr/>
          </p:nvSpPr>
          <p:spPr>
            <a:xfrm>
              <a:off x="1970403" y="6935056"/>
              <a:ext cx="1657" cy="453"/>
            </a:xfrm>
            <a:custGeom>
              <a:avLst/>
              <a:gdLst>
                <a:gd name="connsiteX0" fmla="*/ 0 w 1657"/>
                <a:gd name="connsiteY0" fmla="*/ 0 h 453"/>
                <a:gd name="connsiteX1" fmla="*/ 0 w 1657"/>
                <a:gd name="connsiteY1" fmla="*/ 0 h 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7" h="453">
                  <a:moveTo>
                    <a:pt x="0" y="0"/>
                  </a:moveTo>
                  <a:cubicBezTo>
                    <a:pt x="0" y="1020"/>
                    <a:pt x="3729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18" name="Bentuk Bebas: Bentuk 617">
              <a:extLst>
                <a:ext uri="{FF2B5EF4-FFF2-40B4-BE49-F238E27FC236}">
                  <a16:creationId xmlns:a16="http://schemas.microsoft.com/office/drawing/2014/main" id="{15CE2644-CFFE-BCE8-F347-B839F1A4299A}"/>
                </a:ext>
              </a:extLst>
            </p:cNvPr>
            <p:cNvSpPr/>
            <p:nvPr/>
          </p:nvSpPr>
          <p:spPr>
            <a:xfrm>
              <a:off x="2116049" y="7007149"/>
              <a:ext cx="2863" cy="1665"/>
            </a:xfrm>
            <a:custGeom>
              <a:avLst/>
              <a:gdLst>
                <a:gd name="connsiteX0" fmla="*/ 0 w 2863"/>
                <a:gd name="connsiteY0" fmla="*/ 130 h 1665"/>
                <a:gd name="connsiteX1" fmla="*/ 743 w 2863"/>
                <a:gd name="connsiteY1" fmla="*/ 401 h 1665"/>
                <a:gd name="connsiteX2" fmla="*/ 1231 w 2863"/>
                <a:gd name="connsiteY2" fmla="*/ 591 h 1665"/>
                <a:gd name="connsiteX3" fmla="*/ 640 w 2863"/>
                <a:gd name="connsiteY3" fmla="*/ 255 h 1665"/>
                <a:gd name="connsiteX4" fmla="*/ 212 w 2863"/>
                <a:gd name="connsiteY4" fmla="*/ 0 h 1665"/>
                <a:gd name="connsiteX5" fmla="*/ 488 w 2863"/>
                <a:gd name="connsiteY5" fmla="*/ 212 h 1665"/>
                <a:gd name="connsiteX6" fmla="*/ 0 w 2863"/>
                <a:gd name="connsiteY6" fmla="*/ 130 h 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3" h="1665">
                  <a:moveTo>
                    <a:pt x="0" y="130"/>
                  </a:moveTo>
                  <a:cubicBezTo>
                    <a:pt x="342" y="277"/>
                    <a:pt x="466" y="298"/>
                    <a:pt x="743" y="401"/>
                  </a:cubicBezTo>
                  <a:cubicBezTo>
                    <a:pt x="2652" y="1757"/>
                    <a:pt x="4133" y="2311"/>
                    <a:pt x="1231" y="591"/>
                  </a:cubicBezTo>
                  <a:cubicBezTo>
                    <a:pt x="3455" y="1399"/>
                    <a:pt x="3352" y="700"/>
                    <a:pt x="640" y="255"/>
                  </a:cubicBezTo>
                  <a:cubicBezTo>
                    <a:pt x="488" y="168"/>
                    <a:pt x="385" y="87"/>
                    <a:pt x="212" y="0"/>
                  </a:cubicBezTo>
                  <a:cubicBezTo>
                    <a:pt x="298" y="65"/>
                    <a:pt x="407" y="146"/>
                    <a:pt x="488" y="212"/>
                  </a:cubicBezTo>
                  <a:cubicBezTo>
                    <a:pt x="298" y="190"/>
                    <a:pt x="212" y="146"/>
                    <a:pt x="0" y="13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19" name="Bentuk Bebas: Bentuk 618">
              <a:extLst>
                <a:ext uri="{FF2B5EF4-FFF2-40B4-BE49-F238E27FC236}">
                  <a16:creationId xmlns:a16="http://schemas.microsoft.com/office/drawing/2014/main" id="{DB7CD004-8811-6AF1-BF14-FC1FC979B4B6}"/>
                </a:ext>
              </a:extLst>
            </p:cNvPr>
            <p:cNvSpPr/>
            <p:nvPr/>
          </p:nvSpPr>
          <p:spPr>
            <a:xfrm>
              <a:off x="2105717" y="6994473"/>
              <a:ext cx="1224" cy="1408"/>
            </a:xfrm>
            <a:custGeom>
              <a:avLst/>
              <a:gdLst>
                <a:gd name="connsiteX0" fmla="*/ 1224 w 1224"/>
                <a:gd name="connsiteY0" fmla="*/ 962 h 1408"/>
                <a:gd name="connsiteX1" fmla="*/ 1224 w 1224"/>
                <a:gd name="connsiteY1" fmla="*/ 962 h 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" h="1408">
                  <a:moveTo>
                    <a:pt x="1224" y="962"/>
                  </a:moveTo>
                  <a:cubicBezTo>
                    <a:pt x="-132" y="-1940"/>
                    <a:pt x="-663" y="2828"/>
                    <a:pt x="1224" y="96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20" name="Bentuk Bebas: Bentuk 619">
              <a:extLst>
                <a:ext uri="{FF2B5EF4-FFF2-40B4-BE49-F238E27FC236}">
                  <a16:creationId xmlns:a16="http://schemas.microsoft.com/office/drawing/2014/main" id="{2D5EF81A-08CA-DBC6-3B9B-B0BB73BFC2AD}"/>
                </a:ext>
              </a:extLst>
            </p:cNvPr>
            <p:cNvSpPr/>
            <p:nvPr/>
          </p:nvSpPr>
          <p:spPr>
            <a:xfrm>
              <a:off x="2097629" y="6912837"/>
              <a:ext cx="520" cy="77"/>
            </a:xfrm>
            <a:custGeom>
              <a:avLst/>
              <a:gdLst>
                <a:gd name="connsiteX0" fmla="*/ 520 w 520"/>
                <a:gd name="connsiteY0" fmla="*/ 59 h 77"/>
                <a:gd name="connsiteX1" fmla="*/ 520 w 520"/>
                <a:gd name="connsiteY1" fmla="*/ 59 h 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0" h="77">
                  <a:moveTo>
                    <a:pt x="520" y="59"/>
                  </a:moveTo>
                  <a:cubicBezTo>
                    <a:pt x="-412" y="-109"/>
                    <a:pt x="114" y="146"/>
                    <a:pt x="520" y="5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21" name="Bentuk Bebas: Bentuk 620">
              <a:extLst>
                <a:ext uri="{FF2B5EF4-FFF2-40B4-BE49-F238E27FC236}">
                  <a16:creationId xmlns:a16="http://schemas.microsoft.com/office/drawing/2014/main" id="{9C8BD557-8955-C8B6-E77A-A9659AB28949}"/>
                </a:ext>
              </a:extLst>
            </p:cNvPr>
            <p:cNvSpPr/>
            <p:nvPr/>
          </p:nvSpPr>
          <p:spPr>
            <a:xfrm>
              <a:off x="2089140" y="6911329"/>
              <a:ext cx="1846" cy="612"/>
            </a:xfrm>
            <a:custGeom>
              <a:avLst/>
              <a:gdLst>
                <a:gd name="connsiteX0" fmla="*/ 0 w 1846"/>
                <a:gd name="connsiteY0" fmla="*/ 0 h 612"/>
                <a:gd name="connsiteX1" fmla="*/ 0 w 1846"/>
                <a:gd name="connsiteY1" fmla="*/ 0 h 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46" h="612">
                  <a:moveTo>
                    <a:pt x="0" y="0"/>
                  </a:moveTo>
                  <a:cubicBezTo>
                    <a:pt x="0" y="1378"/>
                    <a:pt x="4155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22" name="Bentuk Bebas: Bentuk 621">
              <a:extLst>
                <a:ext uri="{FF2B5EF4-FFF2-40B4-BE49-F238E27FC236}">
                  <a16:creationId xmlns:a16="http://schemas.microsoft.com/office/drawing/2014/main" id="{BCDB3487-72FE-54BE-A5B4-BEFE4B583A1A}"/>
                </a:ext>
              </a:extLst>
            </p:cNvPr>
            <p:cNvSpPr/>
            <p:nvPr/>
          </p:nvSpPr>
          <p:spPr>
            <a:xfrm>
              <a:off x="1976911" y="6911148"/>
              <a:ext cx="1163" cy="1284"/>
            </a:xfrm>
            <a:custGeom>
              <a:avLst/>
              <a:gdLst>
                <a:gd name="connsiteX0" fmla="*/ 1163 w 1163"/>
                <a:gd name="connsiteY0" fmla="*/ 1027 h 1284"/>
                <a:gd name="connsiteX1" fmla="*/ 1163 w 1163"/>
                <a:gd name="connsiteY1" fmla="*/ 1027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" h="1284">
                  <a:moveTo>
                    <a:pt x="1163" y="1027"/>
                  </a:moveTo>
                  <a:cubicBezTo>
                    <a:pt x="464" y="-1831"/>
                    <a:pt x="-1061" y="2323"/>
                    <a:pt x="1163" y="102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23" name="Bentuk Bebas: Bentuk 622">
              <a:extLst>
                <a:ext uri="{FF2B5EF4-FFF2-40B4-BE49-F238E27FC236}">
                  <a16:creationId xmlns:a16="http://schemas.microsoft.com/office/drawing/2014/main" id="{0E3AC4B8-FA37-F1CC-9F8A-6C302E2A1015}"/>
                </a:ext>
              </a:extLst>
            </p:cNvPr>
            <p:cNvSpPr/>
            <p:nvPr/>
          </p:nvSpPr>
          <p:spPr>
            <a:xfrm>
              <a:off x="2084800" y="6919078"/>
              <a:ext cx="1865" cy="856"/>
            </a:xfrm>
            <a:custGeom>
              <a:avLst/>
              <a:gdLst>
                <a:gd name="connsiteX0" fmla="*/ 0 w 1865"/>
                <a:gd name="connsiteY0" fmla="*/ 408 h 856"/>
                <a:gd name="connsiteX1" fmla="*/ 0 w 1865"/>
                <a:gd name="connsiteY1" fmla="*/ 408 h 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5" h="856">
                  <a:moveTo>
                    <a:pt x="0" y="408"/>
                  </a:moveTo>
                  <a:cubicBezTo>
                    <a:pt x="2560" y="1932"/>
                    <a:pt x="2414" y="-1035"/>
                    <a:pt x="0" y="40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24" name="Bentuk Bebas: Bentuk 623">
              <a:extLst>
                <a:ext uri="{FF2B5EF4-FFF2-40B4-BE49-F238E27FC236}">
                  <a16:creationId xmlns:a16="http://schemas.microsoft.com/office/drawing/2014/main" id="{C2D81076-AA41-2E39-311E-2C31AFC96CB7}"/>
                </a:ext>
              </a:extLst>
            </p:cNvPr>
            <p:cNvSpPr/>
            <p:nvPr/>
          </p:nvSpPr>
          <p:spPr>
            <a:xfrm>
              <a:off x="2050402" y="6919132"/>
              <a:ext cx="2552" cy="819"/>
            </a:xfrm>
            <a:custGeom>
              <a:avLst/>
              <a:gdLst>
                <a:gd name="connsiteX0" fmla="*/ 2553 w 2552"/>
                <a:gd name="connsiteY0" fmla="*/ 820 h 819"/>
                <a:gd name="connsiteX1" fmla="*/ 2553 w 2552"/>
                <a:gd name="connsiteY1" fmla="*/ 820 h 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2" h="819">
                  <a:moveTo>
                    <a:pt x="2553" y="820"/>
                  </a:moveTo>
                  <a:cubicBezTo>
                    <a:pt x="2553" y="-1024"/>
                    <a:pt x="-3191" y="820"/>
                    <a:pt x="2553" y="82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25" name="Bentuk Bebas: Bentuk 624">
              <a:extLst>
                <a:ext uri="{FF2B5EF4-FFF2-40B4-BE49-F238E27FC236}">
                  <a16:creationId xmlns:a16="http://schemas.microsoft.com/office/drawing/2014/main" id="{E619E28D-7991-E001-3D20-AACEBF4F566C}"/>
                </a:ext>
              </a:extLst>
            </p:cNvPr>
            <p:cNvSpPr/>
            <p:nvPr/>
          </p:nvSpPr>
          <p:spPr>
            <a:xfrm>
              <a:off x="2008236" y="6979295"/>
              <a:ext cx="2296" cy="715"/>
            </a:xfrm>
            <a:custGeom>
              <a:avLst/>
              <a:gdLst>
                <a:gd name="connsiteX0" fmla="*/ 2297 w 2296"/>
                <a:gd name="connsiteY0" fmla="*/ 716 h 715"/>
                <a:gd name="connsiteX1" fmla="*/ 2297 w 2296"/>
                <a:gd name="connsiteY1" fmla="*/ 716 h 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6" h="715">
                  <a:moveTo>
                    <a:pt x="2297" y="716"/>
                  </a:moveTo>
                  <a:cubicBezTo>
                    <a:pt x="2297" y="-895"/>
                    <a:pt x="-2871" y="716"/>
                    <a:pt x="2297" y="71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26" name="Bentuk Bebas: Bentuk 625">
              <a:extLst>
                <a:ext uri="{FF2B5EF4-FFF2-40B4-BE49-F238E27FC236}">
                  <a16:creationId xmlns:a16="http://schemas.microsoft.com/office/drawing/2014/main" id="{93D83D44-71E1-F284-4FF0-5EF3C4F52098}"/>
                </a:ext>
              </a:extLst>
            </p:cNvPr>
            <p:cNvSpPr/>
            <p:nvPr/>
          </p:nvSpPr>
          <p:spPr>
            <a:xfrm>
              <a:off x="2027423" y="6965460"/>
              <a:ext cx="3485" cy="738"/>
            </a:xfrm>
            <a:custGeom>
              <a:avLst/>
              <a:gdLst>
                <a:gd name="connsiteX0" fmla="*/ 0 w 3485"/>
                <a:gd name="connsiteY0" fmla="*/ 0 h 738"/>
                <a:gd name="connsiteX1" fmla="*/ 0 w 3485"/>
                <a:gd name="connsiteY1" fmla="*/ 0 h 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5" h="738">
                  <a:moveTo>
                    <a:pt x="0" y="0"/>
                  </a:moveTo>
                  <a:cubicBezTo>
                    <a:pt x="4215" y="1372"/>
                    <a:pt x="5061" y="504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27" name="Bentuk Bebas: Bentuk 626">
              <a:extLst>
                <a:ext uri="{FF2B5EF4-FFF2-40B4-BE49-F238E27FC236}">
                  <a16:creationId xmlns:a16="http://schemas.microsoft.com/office/drawing/2014/main" id="{EB5B9D56-A510-4362-651F-3CE7039FFD6D}"/>
                </a:ext>
              </a:extLst>
            </p:cNvPr>
            <p:cNvSpPr/>
            <p:nvPr/>
          </p:nvSpPr>
          <p:spPr>
            <a:xfrm>
              <a:off x="2272430" y="7044180"/>
              <a:ext cx="1591" cy="1190"/>
            </a:xfrm>
            <a:custGeom>
              <a:avLst/>
              <a:gdLst>
                <a:gd name="connsiteX0" fmla="*/ 817 w 1591"/>
                <a:gd name="connsiteY0" fmla="*/ 0 h 1190"/>
                <a:gd name="connsiteX1" fmla="*/ 817 w 1591"/>
                <a:gd name="connsiteY1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" h="1190">
                  <a:moveTo>
                    <a:pt x="817" y="0"/>
                  </a:moveTo>
                  <a:cubicBezTo>
                    <a:pt x="-1982" y="1909"/>
                    <a:pt x="3529" y="1231"/>
                    <a:pt x="81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28" name="Bentuk Bebas: Bentuk 627">
              <a:extLst>
                <a:ext uri="{FF2B5EF4-FFF2-40B4-BE49-F238E27FC236}">
                  <a16:creationId xmlns:a16="http://schemas.microsoft.com/office/drawing/2014/main" id="{184C327A-2A84-5510-2C6B-72893EC054C7}"/>
                </a:ext>
              </a:extLst>
            </p:cNvPr>
            <p:cNvSpPr/>
            <p:nvPr/>
          </p:nvSpPr>
          <p:spPr>
            <a:xfrm>
              <a:off x="1885863" y="6804752"/>
              <a:ext cx="638" cy="99"/>
            </a:xfrm>
            <a:custGeom>
              <a:avLst/>
              <a:gdLst>
                <a:gd name="connsiteX0" fmla="*/ 0 w 638"/>
                <a:gd name="connsiteY0" fmla="*/ 99 h 99"/>
                <a:gd name="connsiteX1" fmla="*/ 0 w 638"/>
                <a:gd name="connsiteY1" fmla="*/ 99 h 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8" h="99">
                  <a:moveTo>
                    <a:pt x="0" y="99"/>
                  </a:moveTo>
                  <a:cubicBezTo>
                    <a:pt x="530" y="40"/>
                    <a:pt x="1123" y="-91"/>
                    <a:pt x="0" y="9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29" name="Bentuk Bebas: Bentuk 628">
              <a:extLst>
                <a:ext uri="{FF2B5EF4-FFF2-40B4-BE49-F238E27FC236}">
                  <a16:creationId xmlns:a16="http://schemas.microsoft.com/office/drawing/2014/main" id="{5413FC31-71B0-96FA-EF62-4C52613B7934}"/>
                </a:ext>
              </a:extLst>
            </p:cNvPr>
            <p:cNvSpPr/>
            <p:nvPr/>
          </p:nvSpPr>
          <p:spPr>
            <a:xfrm>
              <a:off x="1885863" y="6804559"/>
              <a:ext cx="605" cy="291"/>
            </a:xfrm>
            <a:custGeom>
              <a:avLst/>
              <a:gdLst>
                <a:gd name="connsiteX0" fmla="*/ 0 w 605"/>
                <a:gd name="connsiteY0" fmla="*/ 292 h 291"/>
                <a:gd name="connsiteX1" fmla="*/ 0 w 605"/>
                <a:gd name="connsiteY1" fmla="*/ 292 h 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5" h="291">
                  <a:moveTo>
                    <a:pt x="0" y="292"/>
                  </a:moveTo>
                  <a:cubicBezTo>
                    <a:pt x="1059" y="-196"/>
                    <a:pt x="509" y="16"/>
                    <a:pt x="0" y="29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30" name="Bentuk Bebas: Bentuk 629">
              <a:extLst>
                <a:ext uri="{FF2B5EF4-FFF2-40B4-BE49-F238E27FC236}">
                  <a16:creationId xmlns:a16="http://schemas.microsoft.com/office/drawing/2014/main" id="{25D883EF-99A8-B74A-C6FF-CE53BFB1AA9D}"/>
                </a:ext>
              </a:extLst>
            </p:cNvPr>
            <p:cNvSpPr/>
            <p:nvPr/>
          </p:nvSpPr>
          <p:spPr>
            <a:xfrm>
              <a:off x="1920020" y="6807415"/>
              <a:ext cx="2964" cy="1037"/>
            </a:xfrm>
            <a:custGeom>
              <a:avLst/>
              <a:gdLst>
                <a:gd name="connsiteX0" fmla="*/ 2965 w 2964"/>
                <a:gd name="connsiteY0" fmla="*/ 1037 h 1037"/>
                <a:gd name="connsiteX1" fmla="*/ 2965 w 2964"/>
                <a:gd name="connsiteY1" fmla="*/ 1037 h 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64" h="1037">
                  <a:moveTo>
                    <a:pt x="2965" y="1037"/>
                  </a:moveTo>
                  <a:cubicBezTo>
                    <a:pt x="-1125" y="-953"/>
                    <a:pt x="-850" y="424"/>
                    <a:pt x="2965" y="103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31" name="Bentuk Bebas: Bentuk 630">
              <a:extLst>
                <a:ext uri="{FF2B5EF4-FFF2-40B4-BE49-F238E27FC236}">
                  <a16:creationId xmlns:a16="http://schemas.microsoft.com/office/drawing/2014/main" id="{42BA6A57-3C9E-6AD4-5664-F1FB9C1CFF43}"/>
                </a:ext>
              </a:extLst>
            </p:cNvPr>
            <p:cNvSpPr/>
            <p:nvPr/>
          </p:nvSpPr>
          <p:spPr>
            <a:xfrm>
              <a:off x="2029457" y="6829679"/>
              <a:ext cx="3366" cy="758"/>
            </a:xfrm>
            <a:custGeom>
              <a:avLst/>
              <a:gdLst>
                <a:gd name="connsiteX0" fmla="*/ 0 w 3366"/>
                <a:gd name="connsiteY0" fmla="*/ 0 h 758"/>
                <a:gd name="connsiteX1" fmla="*/ 0 w 3366"/>
                <a:gd name="connsiteY1" fmla="*/ 0 h 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66" h="758">
                  <a:moveTo>
                    <a:pt x="0" y="0"/>
                  </a:moveTo>
                  <a:cubicBezTo>
                    <a:pt x="4426" y="1508"/>
                    <a:pt x="4551" y="363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32" name="Bentuk Bebas: Bentuk 631">
              <a:extLst>
                <a:ext uri="{FF2B5EF4-FFF2-40B4-BE49-F238E27FC236}">
                  <a16:creationId xmlns:a16="http://schemas.microsoft.com/office/drawing/2014/main" id="{96D8C032-0E7F-BB20-EBE1-A7B6968E1DF1}"/>
                </a:ext>
              </a:extLst>
            </p:cNvPr>
            <p:cNvSpPr/>
            <p:nvPr/>
          </p:nvSpPr>
          <p:spPr>
            <a:xfrm>
              <a:off x="1849207" y="6653018"/>
              <a:ext cx="1810" cy="640"/>
            </a:xfrm>
            <a:custGeom>
              <a:avLst/>
              <a:gdLst>
                <a:gd name="connsiteX0" fmla="*/ 0 w 1810"/>
                <a:gd name="connsiteY0" fmla="*/ 0 h 640"/>
                <a:gd name="connsiteX1" fmla="*/ 0 w 1810"/>
                <a:gd name="connsiteY1" fmla="*/ 0 h 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0" h="640">
                  <a:moveTo>
                    <a:pt x="0" y="0"/>
                  </a:moveTo>
                  <a:cubicBezTo>
                    <a:pt x="1949" y="1291"/>
                    <a:pt x="2839" y="277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33" name="Bentuk Bebas: Bentuk 632">
              <a:extLst>
                <a:ext uri="{FF2B5EF4-FFF2-40B4-BE49-F238E27FC236}">
                  <a16:creationId xmlns:a16="http://schemas.microsoft.com/office/drawing/2014/main" id="{253D35F1-CA5A-CACA-73B5-E50B20AD2947}"/>
                </a:ext>
              </a:extLst>
            </p:cNvPr>
            <p:cNvSpPr/>
            <p:nvPr/>
          </p:nvSpPr>
          <p:spPr>
            <a:xfrm>
              <a:off x="1895084" y="6666663"/>
              <a:ext cx="965" cy="1437"/>
            </a:xfrm>
            <a:custGeom>
              <a:avLst/>
              <a:gdLst>
                <a:gd name="connsiteX0" fmla="*/ 843 w 965"/>
                <a:gd name="connsiteY0" fmla="*/ 0 h 1437"/>
                <a:gd name="connsiteX1" fmla="*/ 843 w 965"/>
                <a:gd name="connsiteY1" fmla="*/ 0 h 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5" h="1437">
                  <a:moveTo>
                    <a:pt x="843" y="0"/>
                  </a:moveTo>
                  <a:cubicBezTo>
                    <a:pt x="-1382" y="955"/>
                    <a:pt x="1585" y="2690"/>
                    <a:pt x="84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34" name="Bentuk Bebas: Bentuk 633">
              <a:extLst>
                <a:ext uri="{FF2B5EF4-FFF2-40B4-BE49-F238E27FC236}">
                  <a16:creationId xmlns:a16="http://schemas.microsoft.com/office/drawing/2014/main" id="{1587FBD8-D145-B3CC-6E50-7817FF3C2D30}"/>
                </a:ext>
              </a:extLst>
            </p:cNvPr>
            <p:cNvSpPr/>
            <p:nvPr/>
          </p:nvSpPr>
          <p:spPr>
            <a:xfrm>
              <a:off x="1945760" y="6819999"/>
              <a:ext cx="2360" cy="838"/>
            </a:xfrm>
            <a:custGeom>
              <a:avLst/>
              <a:gdLst>
                <a:gd name="connsiteX0" fmla="*/ 2 w 2360"/>
                <a:gd name="connsiteY0" fmla="*/ 0 h 838"/>
                <a:gd name="connsiteX1" fmla="*/ 2 w 2360"/>
                <a:gd name="connsiteY1" fmla="*/ 0 h 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0" h="838">
                  <a:moveTo>
                    <a:pt x="2" y="0"/>
                  </a:moveTo>
                  <a:cubicBezTo>
                    <a:pt x="-105" y="1887"/>
                    <a:pt x="5362" y="0"/>
                    <a:pt x="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35" name="Bentuk Bebas: Bentuk 634">
              <a:extLst>
                <a:ext uri="{FF2B5EF4-FFF2-40B4-BE49-F238E27FC236}">
                  <a16:creationId xmlns:a16="http://schemas.microsoft.com/office/drawing/2014/main" id="{9DBC4048-5D0A-40BB-C17D-2E032648FCC3}"/>
                </a:ext>
              </a:extLst>
            </p:cNvPr>
            <p:cNvSpPr/>
            <p:nvPr/>
          </p:nvSpPr>
          <p:spPr>
            <a:xfrm>
              <a:off x="2008707" y="6820486"/>
              <a:ext cx="2926" cy="998"/>
            </a:xfrm>
            <a:custGeom>
              <a:avLst/>
              <a:gdLst>
                <a:gd name="connsiteX0" fmla="*/ 2927 w 2926"/>
                <a:gd name="connsiteY0" fmla="*/ 998 h 998"/>
                <a:gd name="connsiteX1" fmla="*/ 2927 w 2926"/>
                <a:gd name="connsiteY1" fmla="*/ 998 h 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26" h="998">
                  <a:moveTo>
                    <a:pt x="2927" y="998"/>
                  </a:moveTo>
                  <a:cubicBezTo>
                    <a:pt x="-697" y="-802"/>
                    <a:pt x="-1245" y="234"/>
                    <a:pt x="2927" y="99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36" name="Bentuk Bebas: Bentuk 635">
              <a:extLst>
                <a:ext uri="{FF2B5EF4-FFF2-40B4-BE49-F238E27FC236}">
                  <a16:creationId xmlns:a16="http://schemas.microsoft.com/office/drawing/2014/main" id="{4E0F695A-736E-1CF0-BAE1-5D4968E06908}"/>
                </a:ext>
              </a:extLst>
            </p:cNvPr>
            <p:cNvSpPr/>
            <p:nvPr/>
          </p:nvSpPr>
          <p:spPr>
            <a:xfrm>
              <a:off x="1884740" y="6741126"/>
              <a:ext cx="2538" cy="1423"/>
            </a:xfrm>
            <a:custGeom>
              <a:avLst/>
              <a:gdLst>
                <a:gd name="connsiteX0" fmla="*/ 0 w 2538"/>
                <a:gd name="connsiteY0" fmla="*/ 0 h 1423"/>
                <a:gd name="connsiteX1" fmla="*/ 0 w 2538"/>
                <a:gd name="connsiteY1" fmla="*/ 0 h 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8" h="1423">
                  <a:moveTo>
                    <a:pt x="0" y="0"/>
                  </a:moveTo>
                  <a:cubicBezTo>
                    <a:pt x="1293" y="1866"/>
                    <a:pt x="5001" y="1931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37" name="Bentuk Bebas: Bentuk 636">
              <a:extLst>
                <a:ext uri="{FF2B5EF4-FFF2-40B4-BE49-F238E27FC236}">
                  <a16:creationId xmlns:a16="http://schemas.microsoft.com/office/drawing/2014/main" id="{5EEE9FA4-F338-8BC9-DFDF-33E3A23CBAD2}"/>
                </a:ext>
              </a:extLst>
            </p:cNvPr>
            <p:cNvSpPr/>
            <p:nvPr/>
          </p:nvSpPr>
          <p:spPr>
            <a:xfrm>
              <a:off x="1868319" y="6738355"/>
              <a:ext cx="3060" cy="969"/>
            </a:xfrm>
            <a:custGeom>
              <a:avLst/>
              <a:gdLst>
                <a:gd name="connsiteX0" fmla="*/ 0 w 3060"/>
                <a:gd name="connsiteY0" fmla="*/ 0 h 969"/>
                <a:gd name="connsiteX1" fmla="*/ 0 w 3060"/>
                <a:gd name="connsiteY1" fmla="*/ 0 h 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" h="969">
                  <a:moveTo>
                    <a:pt x="0" y="0"/>
                  </a:moveTo>
                  <a:cubicBezTo>
                    <a:pt x="4217" y="1904"/>
                    <a:pt x="3941" y="504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38" name="Bentuk Bebas: Bentuk 637">
              <a:extLst>
                <a:ext uri="{FF2B5EF4-FFF2-40B4-BE49-F238E27FC236}">
                  <a16:creationId xmlns:a16="http://schemas.microsoft.com/office/drawing/2014/main" id="{94D38426-0C3B-078C-C626-20CD284AF999}"/>
                </a:ext>
              </a:extLst>
            </p:cNvPr>
            <p:cNvSpPr/>
            <p:nvPr/>
          </p:nvSpPr>
          <p:spPr>
            <a:xfrm>
              <a:off x="1931403" y="6725955"/>
              <a:ext cx="2514" cy="913"/>
            </a:xfrm>
            <a:custGeom>
              <a:avLst/>
              <a:gdLst>
                <a:gd name="connsiteX0" fmla="*/ 2514 w 2514"/>
                <a:gd name="connsiteY0" fmla="*/ 914 h 913"/>
                <a:gd name="connsiteX1" fmla="*/ 2514 w 2514"/>
                <a:gd name="connsiteY1" fmla="*/ 914 h 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4" h="913">
                  <a:moveTo>
                    <a:pt x="2514" y="914"/>
                  </a:moveTo>
                  <a:cubicBezTo>
                    <a:pt x="2514" y="-1142"/>
                    <a:pt x="-3143" y="914"/>
                    <a:pt x="2514" y="91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39" name="Bentuk Bebas: Bentuk 638">
              <a:extLst>
                <a:ext uri="{FF2B5EF4-FFF2-40B4-BE49-F238E27FC236}">
                  <a16:creationId xmlns:a16="http://schemas.microsoft.com/office/drawing/2014/main" id="{5CB1A39E-4CAA-3C94-CF73-85B225987CA4}"/>
                </a:ext>
              </a:extLst>
            </p:cNvPr>
            <p:cNvSpPr/>
            <p:nvPr/>
          </p:nvSpPr>
          <p:spPr>
            <a:xfrm>
              <a:off x="1881333" y="6736258"/>
              <a:ext cx="2410" cy="952"/>
            </a:xfrm>
            <a:custGeom>
              <a:avLst/>
              <a:gdLst>
                <a:gd name="connsiteX0" fmla="*/ 2411 w 2410"/>
                <a:gd name="connsiteY0" fmla="*/ 952 h 952"/>
                <a:gd name="connsiteX1" fmla="*/ 2411 w 2410"/>
                <a:gd name="connsiteY1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0" h="952">
                  <a:moveTo>
                    <a:pt x="2411" y="952"/>
                  </a:moveTo>
                  <a:cubicBezTo>
                    <a:pt x="2411" y="-1190"/>
                    <a:pt x="-3013" y="952"/>
                    <a:pt x="2411" y="95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40" name="Bentuk Bebas: Bentuk 639">
              <a:extLst>
                <a:ext uri="{FF2B5EF4-FFF2-40B4-BE49-F238E27FC236}">
                  <a16:creationId xmlns:a16="http://schemas.microsoft.com/office/drawing/2014/main" id="{85BB0E00-595F-F51B-AAEF-DD4E1CAE8BBA}"/>
                </a:ext>
              </a:extLst>
            </p:cNvPr>
            <p:cNvSpPr/>
            <p:nvPr/>
          </p:nvSpPr>
          <p:spPr>
            <a:xfrm>
              <a:off x="1866848" y="6734864"/>
              <a:ext cx="1703" cy="3235"/>
            </a:xfrm>
            <a:custGeom>
              <a:avLst/>
              <a:gdLst>
                <a:gd name="connsiteX0" fmla="*/ 1704 w 1703"/>
                <a:gd name="connsiteY0" fmla="*/ 3236 h 3235"/>
                <a:gd name="connsiteX1" fmla="*/ 1704 w 1703"/>
                <a:gd name="connsiteY1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" h="3235">
                  <a:moveTo>
                    <a:pt x="1704" y="3236"/>
                  </a:moveTo>
                  <a:cubicBezTo>
                    <a:pt x="136" y="-853"/>
                    <a:pt x="-1178" y="-1298"/>
                    <a:pt x="1704" y="323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41" name="Bentuk Bebas: Bentuk 640">
              <a:extLst>
                <a:ext uri="{FF2B5EF4-FFF2-40B4-BE49-F238E27FC236}">
                  <a16:creationId xmlns:a16="http://schemas.microsoft.com/office/drawing/2014/main" id="{C7D9009E-9012-ACE8-84CE-F1274A3D14F8}"/>
                </a:ext>
              </a:extLst>
            </p:cNvPr>
            <p:cNvSpPr/>
            <p:nvPr/>
          </p:nvSpPr>
          <p:spPr>
            <a:xfrm>
              <a:off x="1967981" y="6780764"/>
              <a:ext cx="2231" cy="744"/>
            </a:xfrm>
            <a:custGeom>
              <a:avLst/>
              <a:gdLst>
                <a:gd name="connsiteX0" fmla="*/ 2232 w 2231"/>
                <a:gd name="connsiteY0" fmla="*/ 745 h 744"/>
                <a:gd name="connsiteX1" fmla="*/ 2232 w 2231"/>
                <a:gd name="connsiteY1" fmla="*/ 745 h 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1" h="744">
                  <a:moveTo>
                    <a:pt x="2232" y="745"/>
                  </a:moveTo>
                  <a:cubicBezTo>
                    <a:pt x="2232" y="-931"/>
                    <a:pt x="-2790" y="745"/>
                    <a:pt x="2232" y="74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42" name="Bentuk Bebas: Bentuk 641">
              <a:extLst>
                <a:ext uri="{FF2B5EF4-FFF2-40B4-BE49-F238E27FC236}">
                  <a16:creationId xmlns:a16="http://schemas.microsoft.com/office/drawing/2014/main" id="{87FA3714-663C-63A5-BC90-731B430A576F}"/>
                </a:ext>
              </a:extLst>
            </p:cNvPr>
            <p:cNvSpPr/>
            <p:nvPr/>
          </p:nvSpPr>
          <p:spPr>
            <a:xfrm>
              <a:off x="1885905" y="6699823"/>
              <a:ext cx="1186" cy="1168"/>
            </a:xfrm>
            <a:custGeom>
              <a:avLst/>
              <a:gdLst>
                <a:gd name="connsiteX0" fmla="*/ 0 w 1186"/>
                <a:gd name="connsiteY0" fmla="*/ 124 h 1168"/>
                <a:gd name="connsiteX1" fmla="*/ 0 w 1186"/>
                <a:gd name="connsiteY1" fmla="*/ 124 h 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6" h="1168">
                  <a:moveTo>
                    <a:pt x="0" y="124"/>
                  </a:moveTo>
                  <a:cubicBezTo>
                    <a:pt x="509" y="2835"/>
                    <a:pt x="2394" y="-685"/>
                    <a:pt x="0" y="12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43" name="Bentuk Bebas: Bentuk 642">
              <a:extLst>
                <a:ext uri="{FF2B5EF4-FFF2-40B4-BE49-F238E27FC236}">
                  <a16:creationId xmlns:a16="http://schemas.microsoft.com/office/drawing/2014/main" id="{6E930FC3-1F34-97C7-C8E6-AF16743F7CF1}"/>
                </a:ext>
              </a:extLst>
            </p:cNvPr>
            <p:cNvSpPr/>
            <p:nvPr/>
          </p:nvSpPr>
          <p:spPr>
            <a:xfrm>
              <a:off x="1917813" y="6615586"/>
              <a:ext cx="213" cy="720"/>
            </a:xfrm>
            <a:custGeom>
              <a:avLst/>
              <a:gdLst>
                <a:gd name="connsiteX0" fmla="*/ 214 w 213"/>
                <a:gd name="connsiteY0" fmla="*/ 721 h 720"/>
                <a:gd name="connsiteX1" fmla="*/ 214 w 213"/>
                <a:gd name="connsiteY1" fmla="*/ 721 h 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" h="720">
                  <a:moveTo>
                    <a:pt x="214" y="721"/>
                  </a:moveTo>
                  <a:cubicBezTo>
                    <a:pt x="44" y="103"/>
                    <a:pt x="-168" y="-532"/>
                    <a:pt x="214" y="72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44" name="Bentuk Bebas: Bentuk 643">
              <a:extLst>
                <a:ext uri="{FF2B5EF4-FFF2-40B4-BE49-F238E27FC236}">
                  <a16:creationId xmlns:a16="http://schemas.microsoft.com/office/drawing/2014/main" id="{DC745823-20E5-7FC4-EA3E-B870D6B78CC8}"/>
                </a:ext>
              </a:extLst>
            </p:cNvPr>
            <p:cNvSpPr/>
            <p:nvPr/>
          </p:nvSpPr>
          <p:spPr>
            <a:xfrm>
              <a:off x="1917953" y="6615522"/>
              <a:ext cx="73" cy="785"/>
            </a:xfrm>
            <a:custGeom>
              <a:avLst/>
              <a:gdLst>
                <a:gd name="connsiteX0" fmla="*/ 73 w 73"/>
                <a:gd name="connsiteY0" fmla="*/ 785 h 785"/>
                <a:gd name="connsiteX1" fmla="*/ 73 w 73"/>
                <a:gd name="connsiteY1" fmla="*/ 785 h 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" h="785">
                  <a:moveTo>
                    <a:pt x="73" y="785"/>
                  </a:moveTo>
                  <a:cubicBezTo>
                    <a:pt x="-54" y="-592"/>
                    <a:pt x="10" y="129"/>
                    <a:pt x="73" y="78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45" name="Bentuk Bebas: Bentuk 644">
              <a:extLst>
                <a:ext uri="{FF2B5EF4-FFF2-40B4-BE49-F238E27FC236}">
                  <a16:creationId xmlns:a16="http://schemas.microsoft.com/office/drawing/2014/main" id="{02229E6D-9A9E-6E86-A766-9157CDB94B25}"/>
                </a:ext>
              </a:extLst>
            </p:cNvPr>
            <p:cNvSpPr/>
            <p:nvPr/>
          </p:nvSpPr>
          <p:spPr>
            <a:xfrm>
              <a:off x="1940613" y="6608168"/>
              <a:ext cx="1207" cy="1116"/>
            </a:xfrm>
            <a:custGeom>
              <a:avLst/>
              <a:gdLst>
                <a:gd name="connsiteX0" fmla="*/ 1208 w 1207"/>
                <a:gd name="connsiteY0" fmla="*/ 871 h 1116"/>
                <a:gd name="connsiteX1" fmla="*/ 1208 w 1207"/>
                <a:gd name="connsiteY1" fmla="*/ 871 h 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7" h="1116">
                  <a:moveTo>
                    <a:pt x="1208" y="871"/>
                  </a:moveTo>
                  <a:cubicBezTo>
                    <a:pt x="-127" y="-1586"/>
                    <a:pt x="-656" y="2059"/>
                    <a:pt x="1208" y="87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46" name="Bentuk Bebas: Bentuk 645">
              <a:extLst>
                <a:ext uri="{FF2B5EF4-FFF2-40B4-BE49-F238E27FC236}">
                  <a16:creationId xmlns:a16="http://schemas.microsoft.com/office/drawing/2014/main" id="{B87AD5FE-D89B-BC76-24B4-CF8454316DE3}"/>
                </a:ext>
              </a:extLst>
            </p:cNvPr>
            <p:cNvSpPr/>
            <p:nvPr/>
          </p:nvSpPr>
          <p:spPr>
            <a:xfrm>
              <a:off x="2542072" y="7122969"/>
              <a:ext cx="2297" cy="761"/>
            </a:xfrm>
            <a:custGeom>
              <a:avLst/>
              <a:gdLst>
                <a:gd name="connsiteX0" fmla="*/ 2297 w 2297"/>
                <a:gd name="connsiteY0" fmla="*/ 761 h 761"/>
                <a:gd name="connsiteX1" fmla="*/ 2297 w 2297"/>
                <a:gd name="connsiteY1" fmla="*/ 761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7" h="761">
                  <a:moveTo>
                    <a:pt x="2297" y="761"/>
                  </a:moveTo>
                  <a:cubicBezTo>
                    <a:pt x="2297" y="-676"/>
                    <a:pt x="-2872" y="274"/>
                    <a:pt x="2297" y="76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47" name="Bentuk Bebas: Bentuk 646">
              <a:extLst>
                <a:ext uri="{FF2B5EF4-FFF2-40B4-BE49-F238E27FC236}">
                  <a16:creationId xmlns:a16="http://schemas.microsoft.com/office/drawing/2014/main" id="{4D7D47DA-1324-4D52-786E-D68DF22183BC}"/>
                </a:ext>
              </a:extLst>
            </p:cNvPr>
            <p:cNvSpPr/>
            <p:nvPr/>
          </p:nvSpPr>
          <p:spPr>
            <a:xfrm>
              <a:off x="2011541" y="6590248"/>
              <a:ext cx="602" cy="71"/>
            </a:xfrm>
            <a:custGeom>
              <a:avLst/>
              <a:gdLst>
                <a:gd name="connsiteX0" fmla="*/ 602 w 602"/>
                <a:gd name="connsiteY0" fmla="*/ 0 h 71"/>
                <a:gd name="connsiteX1" fmla="*/ 602 w 602"/>
                <a:gd name="connsiteY1" fmla="*/ 0 h 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" h="71">
                  <a:moveTo>
                    <a:pt x="602" y="0"/>
                  </a:moveTo>
                  <a:cubicBezTo>
                    <a:pt x="-434" y="103"/>
                    <a:pt x="71" y="87"/>
                    <a:pt x="60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48" name="Bentuk Bebas: Bentuk 647">
              <a:extLst>
                <a:ext uri="{FF2B5EF4-FFF2-40B4-BE49-F238E27FC236}">
                  <a16:creationId xmlns:a16="http://schemas.microsoft.com/office/drawing/2014/main" id="{44D31BD3-88CF-BBE6-0A93-B52E982B0590}"/>
                </a:ext>
              </a:extLst>
            </p:cNvPr>
            <p:cNvSpPr/>
            <p:nvPr/>
          </p:nvSpPr>
          <p:spPr>
            <a:xfrm>
              <a:off x="2011566" y="6590248"/>
              <a:ext cx="577" cy="200"/>
            </a:xfrm>
            <a:custGeom>
              <a:avLst/>
              <a:gdLst>
                <a:gd name="connsiteX0" fmla="*/ 577 w 577"/>
                <a:gd name="connsiteY0" fmla="*/ 0 h 200"/>
                <a:gd name="connsiteX1" fmla="*/ 577 w 577"/>
                <a:gd name="connsiteY1" fmla="*/ 0 h 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" h="200">
                  <a:moveTo>
                    <a:pt x="577" y="0"/>
                  </a:moveTo>
                  <a:cubicBezTo>
                    <a:pt x="-415" y="336"/>
                    <a:pt x="67" y="190"/>
                    <a:pt x="57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49" name="Bentuk Bebas: Bentuk 648">
              <a:extLst>
                <a:ext uri="{FF2B5EF4-FFF2-40B4-BE49-F238E27FC236}">
                  <a16:creationId xmlns:a16="http://schemas.microsoft.com/office/drawing/2014/main" id="{2C3668B6-551E-57F3-8AC7-BC274D057164}"/>
                </a:ext>
              </a:extLst>
            </p:cNvPr>
            <p:cNvSpPr/>
            <p:nvPr/>
          </p:nvSpPr>
          <p:spPr>
            <a:xfrm>
              <a:off x="1980171" y="6890509"/>
              <a:ext cx="1621" cy="680"/>
            </a:xfrm>
            <a:custGeom>
              <a:avLst/>
              <a:gdLst>
                <a:gd name="connsiteX0" fmla="*/ 0 w 1621"/>
                <a:gd name="connsiteY0" fmla="*/ 293 h 680"/>
                <a:gd name="connsiteX1" fmla="*/ 0 w 1621"/>
                <a:gd name="connsiteY1" fmla="*/ 293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1" h="680">
                  <a:moveTo>
                    <a:pt x="0" y="293"/>
                  </a:moveTo>
                  <a:cubicBezTo>
                    <a:pt x="2076" y="1562"/>
                    <a:pt x="2246" y="-787"/>
                    <a:pt x="0" y="29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50" name="Bentuk Bebas: Bentuk 649">
              <a:extLst>
                <a:ext uri="{FF2B5EF4-FFF2-40B4-BE49-F238E27FC236}">
                  <a16:creationId xmlns:a16="http://schemas.microsoft.com/office/drawing/2014/main" id="{8E18242F-BD48-6AC4-0D10-621F67954B26}"/>
                </a:ext>
              </a:extLst>
            </p:cNvPr>
            <p:cNvSpPr/>
            <p:nvPr/>
          </p:nvSpPr>
          <p:spPr>
            <a:xfrm>
              <a:off x="1995427" y="6890187"/>
              <a:ext cx="2351" cy="2116"/>
            </a:xfrm>
            <a:custGeom>
              <a:avLst/>
              <a:gdLst>
                <a:gd name="connsiteX0" fmla="*/ 0 w 2351"/>
                <a:gd name="connsiteY0" fmla="*/ 2117 h 2116"/>
                <a:gd name="connsiteX1" fmla="*/ 0 w 2351"/>
                <a:gd name="connsiteY1" fmla="*/ 2117 h 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1" h="2116">
                  <a:moveTo>
                    <a:pt x="0" y="2117"/>
                  </a:moveTo>
                  <a:cubicBezTo>
                    <a:pt x="2606" y="490"/>
                    <a:pt x="3623" y="-1696"/>
                    <a:pt x="0" y="211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51" name="Bentuk Bebas: Bentuk 650">
              <a:extLst>
                <a:ext uri="{FF2B5EF4-FFF2-40B4-BE49-F238E27FC236}">
                  <a16:creationId xmlns:a16="http://schemas.microsoft.com/office/drawing/2014/main" id="{AD7FB6BF-6124-9A45-8CA6-9D4590692A45}"/>
                </a:ext>
              </a:extLst>
            </p:cNvPr>
            <p:cNvSpPr/>
            <p:nvPr/>
          </p:nvSpPr>
          <p:spPr>
            <a:xfrm>
              <a:off x="2441570" y="7104871"/>
              <a:ext cx="1714" cy="336"/>
            </a:xfrm>
            <a:custGeom>
              <a:avLst/>
              <a:gdLst>
                <a:gd name="connsiteX0" fmla="*/ 1714 w 1714"/>
                <a:gd name="connsiteY0" fmla="*/ 301 h 336"/>
                <a:gd name="connsiteX1" fmla="*/ 1714 w 1714"/>
                <a:gd name="connsiteY1" fmla="*/ 301 h 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" h="336">
                  <a:moveTo>
                    <a:pt x="1714" y="301"/>
                  </a:moveTo>
                  <a:cubicBezTo>
                    <a:pt x="1714" y="-480"/>
                    <a:pt x="-2143" y="534"/>
                    <a:pt x="1714" y="30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52" name="Bentuk Bebas: Bentuk 651">
              <a:extLst>
                <a:ext uri="{FF2B5EF4-FFF2-40B4-BE49-F238E27FC236}">
                  <a16:creationId xmlns:a16="http://schemas.microsoft.com/office/drawing/2014/main" id="{07413655-C8D5-D39C-7314-D32CE143FE89}"/>
                </a:ext>
              </a:extLst>
            </p:cNvPr>
            <p:cNvSpPr/>
            <p:nvPr/>
          </p:nvSpPr>
          <p:spPr>
            <a:xfrm>
              <a:off x="2061090" y="6898275"/>
              <a:ext cx="1801" cy="783"/>
            </a:xfrm>
            <a:custGeom>
              <a:avLst/>
              <a:gdLst>
                <a:gd name="connsiteX0" fmla="*/ 1802 w 1801"/>
                <a:gd name="connsiteY0" fmla="*/ 472 h 783"/>
                <a:gd name="connsiteX1" fmla="*/ 1802 w 1801"/>
                <a:gd name="connsiteY1" fmla="*/ 472 h 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1" h="783">
                  <a:moveTo>
                    <a:pt x="1802" y="472"/>
                  </a:moveTo>
                  <a:cubicBezTo>
                    <a:pt x="-384" y="-1036"/>
                    <a:pt x="-807" y="1659"/>
                    <a:pt x="1802" y="47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53" name="Bentuk Bebas: Bentuk 652">
              <a:extLst>
                <a:ext uri="{FF2B5EF4-FFF2-40B4-BE49-F238E27FC236}">
                  <a16:creationId xmlns:a16="http://schemas.microsoft.com/office/drawing/2014/main" id="{BD9F65EF-8D4C-65FE-D309-1322CC93909C}"/>
                </a:ext>
              </a:extLst>
            </p:cNvPr>
            <p:cNvSpPr/>
            <p:nvPr/>
          </p:nvSpPr>
          <p:spPr>
            <a:xfrm>
              <a:off x="1937008" y="6603616"/>
              <a:ext cx="553" cy="162"/>
            </a:xfrm>
            <a:custGeom>
              <a:avLst/>
              <a:gdLst>
                <a:gd name="connsiteX0" fmla="*/ 554 w 553"/>
                <a:gd name="connsiteY0" fmla="*/ 0 h 162"/>
                <a:gd name="connsiteX1" fmla="*/ 554 w 553"/>
                <a:gd name="connsiteY1" fmla="*/ 0 h 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" h="162">
                  <a:moveTo>
                    <a:pt x="554" y="0"/>
                  </a:moveTo>
                  <a:cubicBezTo>
                    <a:pt x="66" y="125"/>
                    <a:pt x="-400" y="293"/>
                    <a:pt x="554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54" name="Bentuk Bebas: Bentuk 653">
              <a:extLst>
                <a:ext uri="{FF2B5EF4-FFF2-40B4-BE49-F238E27FC236}">
                  <a16:creationId xmlns:a16="http://schemas.microsoft.com/office/drawing/2014/main" id="{0F819CA2-30E3-6C4A-BC18-117E1FEDD2C1}"/>
                </a:ext>
              </a:extLst>
            </p:cNvPr>
            <p:cNvSpPr/>
            <p:nvPr/>
          </p:nvSpPr>
          <p:spPr>
            <a:xfrm>
              <a:off x="1973285" y="6877498"/>
              <a:ext cx="636" cy="82"/>
            </a:xfrm>
            <a:custGeom>
              <a:avLst/>
              <a:gdLst>
                <a:gd name="connsiteX0" fmla="*/ 636 w 636"/>
                <a:gd name="connsiteY0" fmla="*/ 0 h 82"/>
                <a:gd name="connsiteX1" fmla="*/ 636 w 636"/>
                <a:gd name="connsiteY1" fmla="*/ 0 h 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6" h="82">
                  <a:moveTo>
                    <a:pt x="636" y="0"/>
                  </a:moveTo>
                  <a:cubicBezTo>
                    <a:pt x="85" y="65"/>
                    <a:pt x="-466" y="146"/>
                    <a:pt x="636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55" name="Bentuk Bebas: Bentuk 654">
              <a:extLst>
                <a:ext uri="{FF2B5EF4-FFF2-40B4-BE49-F238E27FC236}">
                  <a16:creationId xmlns:a16="http://schemas.microsoft.com/office/drawing/2014/main" id="{495C24DF-6EE0-B0C8-7DFA-303E3B271D4C}"/>
                </a:ext>
              </a:extLst>
            </p:cNvPr>
            <p:cNvSpPr/>
            <p:nvPr/>
          </p:nvSpPr>
          <p:spPr>
            <a:xfrm>
              <a:off x="1973316" y="6877498"/>
              <a:ext cx="605" cy="219"/>
            </a:xfrm>
            <a:custGeom>
              <a:avLst/>
              <a:gdLst>
                <a:gd name="connsiteX0" fmla="*/ 605 w 605"/>
                <a:gd name="connsiteY0" fmla="*/ 0 h 219"/>
                <a:gd name="connsiteX1" fmla="*/ 605 w 605"/>
                <a:gd name="connsiteY1" fmla="*/ 0 h 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5" h="219">
                  <a:moveTo>
                    <a:pt x="605" y="0"/>
                  </a:moveTo>
                  <a:cubicBezTo>
                    <a:pt x="96" y="190"/>
                    <a:pt x="-454" y="380"/>
                    <a:pt x="605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56" name="Bentuk Bebas: Bentuk 655">
              <a:extLst>
                <a:ext uri="{FF2B5EF4-FFF2-40B4-BE49-F238E27FC236}">
                  <a16:creationId xmlns:a16="http://schemas.microsoft.com/office/drawing/2014/main" id="{A6376EEC-A1EB-0A69-EA94-B0654B9482B6}"/>
                </a:ext>
              </a:extLst>
            </p:cNvPr>
            <p:cNvSpPr/>
            <p:nvPr/>
          </p:nvSpPr>
          <p:spPr>
            <a:xfrm>
              <a:off x="2457309" y="7107200"/>
              <a:ext cx="2458" cy="814"/>
            </a:xfrm>
            <a:custGeom>
              <a:avLst/>
              <a:gdLst>
                <a:gd name="connsiteX0" fmla="*/ 2459 w 2458"/>
                <a:gd name="connsiteY0" fmla="*/ 814 h 814"/>
                <a:gd name="connsiteX1" fmla="*/ 2459 w 2458"/>
                <a:gd name="connsiteY1" fmla="*/ 814 h 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58" h="814">
                  <a:moveTo>
                    <a:pt x="2459" y="814"/>
                  </a:moveTo>
                  <a:cubicBezTo>
                    <a:pt x="2459" y="-672"/>
                    <a:pt x="-3074" y="217"/>
                    <a:pt x="2459" y="81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57" name="Bentuk Bebas: Bentuk 656">
              <a:extLst>
                <a:ext uri="{FF2B5EF4-FFF2-40B4-BE49-F238E27FC236}">
                  <a16:creationId xmlns:a16="http://schemas.microsoft.com/office/drawing/2014/main" id="{B3FB5B9C-507F-FAB9-FCBE-B113ECE67C58}"/>
                </a:ext>
              </a:extLst>
            </p:cNvPr>
            <p:cNvSpPr/>
            <p:nvPr/>
          </p:nvSpPr>
          <p:spPr>
            <a:xfrm>
              <a:off x="1979318" y="6840955"/>
              <a:ext cx="620" cy="86"/>
            </a:xfrm>
            <a:custGeom>
              <a:avLst/>
              <a:gdLst>
                <a:gd name="connsiteX0" fmla="*/ 621 w 620"/>
                <a:gd name="connsiteY0" fmla="*/ 0 h 86"/>
                <a:gd name="connsiteX1" fmla="*/ 621 w 620"/>
                <a:gd name="connsiteY1" fmla="*/ 0 h 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" h="86">
                  <a:moveTo>
                    <a:pt x="621" y="0"/>
                  </a:moveTo>
                  <a:cubicBezTo>
                    <a:pt x="-460" y="146"/>
                    <a:pt x="91" y="81"/>
                    <a:pt x="621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58" name="Bentuk Bebas: Bentuk 657">
              <a:extLst>
                <a:ext uri="{FF2B5EF4-FFF2-40B4-BE49-F238E27FC236}">
                  <a16:creationId xmlns:a16="http://schemas.microsoft.com/office/drawing/2014/main" id="{2118F1D4-5F44-4DF1-0A86-6C605911958D}"/>
                </a:ext>
              </a:extLst>
            </p:cNvPr>
            <p:cNvSpPr/>
            <p:nvPr/>
          </p:nvSpPr>
          <p:spPr>
            <a:xfrm>
              <a:off x="1979351" y="6840955"/>
              <a:ext cx="587" cy="235"/>
            </a:xfrm>
            <a:custGeom>
              <a:avLst/>
              <a:gdLst>
                <a:gd name="connsiteX0" fmla="*/ 587 w 587"/>
                <a:gd name="connsiteY0" fmla="*/ 0 h 235"/>
                <a:gd name="connsiteX1" fmla="*/ 587 w 587"/>
                <a:gd name="connsiteY1" fmla="*/ 0 h 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" h="235">
                  <a:moveTo>
                    <a:pt x="587" y="0"/>
                  </a:moveTo>
                  <a:cubicBezTo>
                    <a:pt x="-430" y="401"/>
                    <a:pt x="78" y="212"/>
                    <a:pt x="58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59" name="Bentuk Bebas: Bentuk 658">
              <a:extLst>
                <a:ext uri="{FF2B5EF4-FFF2-40B4-BE49-F238E27FC236}">
                  <a16:creationId xmlns:a16="http://schemas.microsoft.com/office/drawing/2014/main" id="{E95B8A2F-4022-9592-907F-B39E06BB6D90}"/>
                </a:ext>
              </a:extLst>
            </p:cNvPr>
            <p:cNvSpPr/>
            <p:nvPr/>
          </p:nvSpPr>
          <p:spPr>
            <a:xfrm>
              <a:off x="1953102" y="6846080"/>
              <a:ext cx="562" cy="316"/>
            </a:xfrm>
            <a:custGeom>
              <a:avLst/>
              <a:gdLst>
                <a:gd name="connsiteX0" fmla="*/ 563 w 562"/>
                <a:gd name="connsiteY0" fmla="*/ 0 h 316"/>
                <a:gd name="connsiteX1" fmla="*/ 563 w 562"/>
                <a:gd name="connsiteY1" fmla="*/ 0 h 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2" h="316">
                  <a:moveTo>
                    <a:pt x="563" y="0"/>
                  </a:moveTo>
                  <a:cubicBezTo>
                    <a:pt x="76" y="276"/>
                    <a:pt x="-412" y="548"/>
                    <a:pt x="56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60" name="Bentuk Bebas: Bentuk 659">
              <a:extLst>
                <a:ext uri="{FF2B5EF4-FFF2-40B4-BE49-F238E27FC236}">
                  <a16:creationId xmlns:a16="http://schemas.microsoft.com/office/drawing/2014/main" id="{D3B707FD-942A-FAD9-7200-EC2EEDAA5EEE}"/>
                </a:ext>
              </a:extLst>
            </p:cNvPr>
            <p:cNvSpPr/>
            <p:nvPr/>
          </p:nvSpPr>
          <p:spPr>
            <a:xfrm>
              <a:off x="1953035" y="6846080"/>
              <a:ext cx="629" cy="114"/>
            </a:xfrm>
            <a:custGeom>
              <a:avLst/>
              <a:gdLst>
                <a:gd name="connsiteX0" fmla="*/ 630 w 629"/>
                <a:gd name="connsiteY0" fmla="*/ 0 h 114"/>
                <a:gd name="connsiteX1" fmla="*/ 630 w 629"/>
                <a:gd name="connsiteY1" fmla="*/ 0 h 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9" h="114">
                  <a:moveTo>
                    <a:pt x="630" y="0"/>
                  </a:moveTo>
                  <a:cubicBezTo>
                    <a:pt x="100" y="81"/>
                    <a:pt x="-472" y="212"/>
                    <a:pt x="63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61" name="Bentuk Bebas: Bentuk 660">
              <a:extLst>
                <a:ext uri="{FF2B5EF4-FFF2-40B4-BE49-F238E27FC236}">
                  <a16:creationId xmlns:a16="http://schemas.microsoft.com/office/drawing/2014/main" id="{CBD26288-D206-36E0-AC86-D28CC5D4AB52}"/>
                </a:ext>
              </a:extLst>
            </p:cNvPr>
            <p:cNvSpPr/>
            <p:nvPr/>
          </p:nvSpPr>
          <p:spPr>
            <a:xfrm>
              <a:off x="2044965" y="6846056"/>
              <a:ext cx="1165" cy="1101"/>
            </a:xfrm>
            <a:custGeom>
              <a:avLst/>
              <a:gdLst>
                <a:gd name="connsiteX0" fmla="*/ 0 w 1165"/>
                <a:gd name="connsiteY0" fmla="*/ 105 h 1101"/>
                <a:gd name="connsiteX1" fmla="*/ 0 w 1165"/>
                <a:gd name="connsiteY1" fmla="*/ 105 h 1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101">
                  <a:moveTo>
                    <a:pt x="0" y="105"/>
                  </a:moveTo>
                  <a:cubicBezTo>
                    <a:pt x="532" y="2670"/>
                    <a:pt x="2332" y="-611"/>
                    <a:pt x="0" y="10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62" name="Bentuk Bebas: Bentuk 661">
              <a:extLst>
                <a:ext uri="{FF2B5EF4-FFF2-40B4-BE49-F238E27FC236}">
                  <a16:creationId xmlns:a16="http://schemas.microsoft.com/office/drawing/2014/main" id="{D294AED2-BFFA-8767-7E47-46BA16E11D1B}"/>
                </a:ext>
              </a:extLst>
            </p:cNvPr>
            <p:cNvSpPr/>
            <p:nvPr/>
          </p:nvSpPr>
          <p:spPr>
            <a:xfrm>
              <a:off x="2768428" y="7126891"/>
              <a:ext cx="556" cy="108"/>
            </a:xfrm>
            <a:custGeom>
              <a:avLst/>
              <a:gdLst>
                <a:gd name="connsiteX0" fmla="*/ 557 w 556"/>
                <a:gd name="connsiteY0" fmla="*/ 104 h 108"/>
                <a:gd name="connsiteX1" fmla="*/ 557 w 556"/>
                <a:gd name="connsiteY1" fmla="*/ 104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" h="108">
                  <a:moveTo>
                    <a:pt x="557" y="104"/>
                  </a:moveTo>
                  <a:cubicBezTo>
                    <a:pt x="-479" y="-151"/>
                    <a:pt x="177" y="148"/>
                    <a:pt x="557" y="10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63" name="Bentuk Bebas: Bentuk 662">
              <a:extLst>
                <a:ext uri="{FF2B5EF4-FFF2-40B4-BE49-F238E27FC236}">
                  <a16:creationId xmlns:a16="http://schemas.microsoft.com/office/drawing/2014/main" id="{CA78C4EE-9EF4-4AA7-1722-317A2962B25D}"/>
                </a:ext>
              </a:extLst>
            </p:cNvPr>
            <p:cNvSpPr/>
            <p:nvPr/>
          </p:nvSpPr>
          <p:spPr>
            <a:xfrm>
              <a:off x="2039785" y="6838346"/>
              <a:ext cx="645" cy="59"/>
            </a:xfrm>
            <a:custGeom>
              <a:avLst/>
              <a:gdLst>
                <a:gd name="connsiteX0" fmla="*/ 646 w 645"/>
                <a:gd name="connsiteY0" fmla="*/ 0 h 59"/>
                <a:gd name="connsiteX1" fmla="*/ 646 w 645"/>
                <a:gd name="connsiteY1" fmla="*/ 0 h 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" h="59">
                  <a:moveTo>
                    <a:pt x="646" y="0"/>
                  </a:moveTo>
                  <a:cubicBezTo>
                    <a:pt x="92" y="43"/>
                    <a:pt x="-477" y="109"/>
                    <a:pt x="646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64" name="Bentuk Bebas: Bentuk 663">
              <a:extLst>
                <a:ext uri="{FF2B5EF4-FFF2-40B4-BE49-F238E27FC236}">
                  <a16:creationId xmlns:a16="http://schemas.microsoft.com/office/drawing/2014/main" id="{E576AFA0-B2A9-21C1-F273-AEAFC0A72084}"/>
                </a:ext>
              </a:extLst>
            </p:cNvPr>
            <p:cNvSpPr/>
            <p:nvPr/>
          </p:nvSpPr>
          <p:spPr>
            <a:xfrm>
              <a:off x="2039844" y="6838346"/>
              <a:ext cx="586" cy="294"/>
            </a:xfrm>
            <a:custGeom>
              <a:avLst/>
              <a:gdLst>
                <a:gd name="connsiteX0" fmla="*/ 586 w 586"/>
                <a:gd name="connsiteY0" fmla="*/ 0 h 294"/>
                <a:gd name="connsiteX1" fmla="*/ 586 w 586"/>
                <a:gd name="connsiteY1" fmla="*/ 0 h 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" h="294">
                  <a:moveTo>
                    <a:pt x="586" y="0"/>
                  </a:moveTo>
                  <a:cubicBezTo>
                    <a:pt x="-428" y="510"/>
                    <a:pt x="77" y="255"/>
                    <a:pt x="586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65" name="Bentuk Bebas: Bentuk 664">
              <a:extLst>
                <a:ext uri="{FF2B5EF4-FFF2-40B4-BE49-F238E27FC236}">
                  <a16:creationId xmlns:a16="http://schemas.microsoft.com/office/drawing/2014/main" id="{588F6750-A891-6A93-156D-46A840F62A1D}"/>
                </a:ext>
              </a:extLst>
            </p:cNvPr>
            <p:cNvSpPr/>
            <p:nvPr/>
          </p:nvSpPr>
          <p:spPr>
            <a:xfrm>
              <a:off x="2288718" y="7048008"/>
              <a:ext cx="888" cy="707"/>
            </a:xfrm>
            <a:custGeom>
              <a:avLst/>
              <a:gdLst>
                <a:gd name="connsiteX0" fmla="*/ 883 w 888"/>
                <a:gd name="connsiteY0" fmla="*/ 706 h 707"/>
                <a:gd name="connsiteX1" fmla="*/ 883 w 888"/>
                <a:gd name="connsiteY1" fmla="*/ 706 h 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707">
                  <a:moveTo>
                    <a:pt x="883" y="706"/>
                  </a:moveTo>
                  <a:cubicBezTo>
                    <a:pt x="1013" y="750"/>
                    <a:pt x="-1167" y="-904"/>
                    <a:pt x="883" y="70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66" name="Bentuk Bebas: Bentuk 665">
              <a:extLst>
                <a:ext uri="{FF2B5EF4-FFF2-40B4-BE49-F238E27FC236}">
                  <a16:creationId xmlns:a16="http://schemas.microsoft.com/office/drawing/2014/main" id="{2FEEB965-C935-6465-81F4-A0D7825742FD}"/>
                </a:ext>
              </a:extLst>
            </p:cNvPr>
            <p:cNvSpPr/>
            <p:nvPr/>
          </p:nvSpPr>
          <p:spPr>
            <a:xfrm>
              <a:off x="2917222" y="7144600"/>
              <a:ext cx="697" cy="678"/>
            </a:xfrm>
            <a:custGeom>
              <a:avLst/>
              <a:gdLst>
                <a:gd name="connsiteX0" fmla="*/ 695 w 697"/>
                <a:gd name="connsiteY0" fmla="*/ 677 h 678"/>
                <a:gd name="connsiteX1" fmla="*/ 695 w 697"/>
                <a:gd name="connsiteY1" fmla="*/ 677 h 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" h="678">
                  <a:moveTo>
                    <a:pt x="695" y="677"/>
                  </a:moveTo>
                  <a:cubicBezTo>
                    <a:pt x="781" y="721"/>
                    <a:pt x="-911" y="-868"/>
                    <a:pt x="695" y="67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67" name="Bentuk Bebas: Bentuk 666">
              <a:extLst>
                <a:ext uri="{FF2B5EF4-FFF2-40B4-BE49-F238E27FC236}">
                  <a16:creationId xmlns:a16="http://schemas.microsoft.com/office/drawing/2014/main" id="{1D883DD7-EFCA-621D-40C0-A77F37ED6BBF}"/>
                </a:ext>
              </a:extLst>
            </p:cNvPr>
            <p:cNvSpPr/>
            <p:nvPr/>
          </p:nvSpPr>
          <p:spPr>
            <a:xfrm>
              <a:off x="2911180" y="7144578"/>
              <a:ext cx="721" cy="1057"/>
            </a:xfrm>
            <a:custGeom>
              <a:avLst/>
              <a:gdLst>
                <a:gd name="connsiteX0" fmla="*/ 0 w 721"/>
                <a:gd name="connsiteY0" fmla="*/ 0 h 1057"/>
                <a:gd name="connsiteX1" fmla="*/ 721 w 721"/>
                <a:gd name="connsiteY1" fmla="*/ 699 h 1057"/>
                <a:gd name="connsiteX2" fmla="*/ 0 w 721"/>
                <a:gd name="connsiteY2" fmla="*/ 0 h 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1" h="1057">
                  <a:moveTo>
                    <a:pt x="0" y="0"/>
                  </a:moveTo>
                  <a:cubicBezTo>
                    <a:pt x="152" y="1101"/>
                    <a:pt x="401" y="1356"/>
                    <a:pt x="721" y="699"/>
                  </a:cubicBezTo>
                  <a:cubicBezTo>
                    <a:pt x="342" y="379"/>
                    <a:pt x="22" y="43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68" name="Bentuk Bebas: Bentuk 667">
              <a:extLst>
                <a:ext uri="{FF2B5EF4-FFF2-40B4-BE49-F238E27FC236}">
                  <a16:creationId xmlns:a16="http://schemas.microsoft.com/office/drawing/2014/main" id="{43166539-13D7-1A24-7011-8545952FEC55}"/>
                </a:ext>
              </a:extLst>
            </p:cNvPr>
            <p:cNvSpPr/>
            <p:nvPr/>
          </p:nvSpPr>
          <p:spPr>
            <a:xfrm>
              <a:off x="2917759" y="7144979"/>
              <a:ext cx="2213" cy="2967"/>
            </a:xfrm>
            <a:custGeom>
              <a:avLst/>
              <a:gdLst>
                <a:gd name="connsiteX0" fmla="*/ 2213 w 2213"/>
                <a:gd name="connsiteY0" fmla="*/ 2967 h 2967"/>
                <a:gd name="connsiteX1" fmla="*/ 2213 w 2213"/>
                <a:gd name="connsiteY1" fmla="*/ 2967 h 2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3" h="2967">
                  <a:moveTo>
                    <a:pt x="2213" y="2967"/>
                  </a:moveTo>
                  <a:cubicBezTo>
                    <a:pt x="-2636" y="-3557"/>
                    <a:pt x="1958" y="2669"/>
                    <a:pt x="2213" y="296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69" name="Bentuk Bebas: Bentuk 668">
              <a:extLst>
                <a:ext uri="{FF2B5EF4-FFF2-40B4-BE49-F238E27FC236}">
                  <a16:creationId xmlns:a16="http://schemas.microsoft.com/office/drawing/2014/main" id="{FC8791F3-ADF8-A7D8-41C2-41BED981D391}"/>
                </a:ext>
              </a:extLst>
            </p:cNvPr>
            <p:cNvSpPr/>
            <p:nvPr/>
          </p:nvSpPr>
          <p:spPr>
            <a:xfrm>
              <a:off x="2911668" y="7145592"/>
              <a:ext cx="776" cy="600"/>
            </a:xfrm>
            <a:custGeom>
              <a:avLst/>
              <a:gdLst>
                <a:gd name="connsiteX0" fmla="*/ 0 w 776"/>
                <a:gd name="connsiteY0" fmla="*/ 0 h 600"/>
                <a:gd name="connsiteX1" fmla="*/ 0 w 776"/>
                <a:gd name="connsiteY1" fmla="*/ 0 h 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6" h="600">
                  <a:moveTo>
                    <a:pt x="0" y="0"/>
                  </a:moveTo>
                  <a:cubicBezTo>
                    <a:pt x="1736" y="1340"/>
                    <a:pt x="22" y="22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70" name="Bentuk Bebas: Bentuk 669">
              <a:extLst>
                <a:ext uri="{FF2B5EF4-FFF2-40B4-BE49-F238E27FC236}">
                  <a16:creationId xmlns:a16="http://schemas.microsoft.com/office/drawing/2014/main" id="{718EE2E1-7AFA-D11C-5CB8-B6D8D8EEDE0E}"/>
                </a:ext>
              </a:extLst>
            </p:cNvPr>
            <p:cNvSpPr/>
            <p:nvPr/>
          </p:nvSpPr>
          <p:spPr>
            <a:xfrm>
              <a:off x="2957415" y="7139410"/>
              <a:ext cx="889" cy="972"/>
            </a:xfrm>
            <a:custGeom>
              <a:avLst/>
              <a:gdLst>
                <a:gd name="connsiteX0" fmla="*/ 890 w 889"/>
                <a:gd name="connsiteY0" fmla="*/ 678 h 972"/>
                <a:gd name="connsiteX1" fmla="*/ 0 w 889"/>
                <a:gd name="connsiteY1" fmla="*/ 0 h 972"/>
                <a:gd name="connsiteX2" fmla="*/ 890 w 889"/>
                <a:gd name="connsiteY2" fmla="*/ 678 h 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972">
                  <a:moveTo>
                    <a:pt x="890" y="678"/>
                  </a:moveTo>
                  <a:cubicBezTo>
                    <a:pt x="505" y="358"/>
                    <a:pt x="81" y="81"/>
                    <a:pt x="0" y="0"/>
                  </a:cubicBezTo>
                  <a:cubicBezTo>
                    <a:pt x="255" y="1014"/>
                    <a:pt x="548" y="1225"/>
                    <a:pt x="890" y="67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71" name="Bentuk Bebas: Bentuk 670">
              <a:extLst>
                <a:ext uri="{FF2B5EF4-FFF2-40B4-BE49-F238E27FC236}">
                  <a16:creationId xmlns:a16="http://schemas.microsoft.com/office/drawing/2014/main" id="{7A8A90AD-06FC-DEB8-546C-E6956116EB00}"/>
                </a:ext>
              </a:extLst>
            </p:cNvPr>
            <p:cNvSpPr/>
            <p:nvPr/>
          </p:nvSpPr>
          <p:spPr>
            <a:xfrm>
              <a:off x="5957344" y="7104466"/>
              <a:ext cx="740" cy="1979"/>
            </a:xfrm>
            <a:custGeom>
              <a:avLst/>
              <a:gdLst>
                <a:gd name="connsiteX0" fmla="*/ 0 w 740"/>
                <a:gd name="connsiteY0" fmla="*/ 1980 h 1979"/>
                <a:gd name="connsiteX1" fmla="*/ 0 w 740"/>
                <a:gd name="connsiteY1" fmla="*/ 1980 h 1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" h="1979">
                  <a:moveTo>
                    <a:pt x="0" y="1980"/>
                  </a:moveTo>
                  <a:cubicBezTo>
                    <a:pt x="1589" y="-2196"/>
                    <a:pt x="147" y="1448"/>
                    <a:pt x="0" y="198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72" name="Bentuk Bebas: Bentuk 671">
              <a:extLst>
                <a:ext uri="{FF2B5EF4-FFF2-40B4-BE49-F238E27FC236}">
                  <a16:creationId xmlns:a16="http://schemas.microsoft.com/office/drawing/2014/main" id="{F5DF811B-A292-CE30-3A2B-0D754381046A}"/>
                </a:ext>
              </a:extLst>
            </p:cNvPr>
            <p:cNvSpPr/>
            <p:nvPr/>
          </p:nvSpPr>
          <p:spPr>
            <a:xfrm>
              <a:off x="5953276" y="7106152"/>
              <a:ext cx="2290" cy="294"/>
            </a:xfrm>
            <a:custGeom>
              <a:avLst/>
              <a:gdLst>
                <a:gd name="connsiteX0" fmla="*/ 0 w 2290"/>
                <a:gd name="connsiteY0" fmla="*/ 294 h 294"/>
                <a:gd name="connsiteX1" fmla="*/ 0 w 2290"/>
                <a:gd name="connsiteY1" fmla="*/ 294 h 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" h="294">
                  <a:moveTo>
                    <a:pt x="0" y="294"/>
                  </a:moveTo>
                  <a:cubicBezTo>
                    <a:pt x="5110" y="-215"/>
                    <a:pt x="87" y="39"/>
                    <a:pt x="0" y="29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73" name="Bentuk Bebas: Bentuk 672">
              <a:extLst>
                <a:ext uri="{FF2B5EF4-FFF2-40B4-BE49-F238E27FC236}">
                  <a16:creationId xmlns:a16="http://schemas.microsoft.com/office/drawing/2014/main" id="{1EBD09ED-E547-3286-6AFA-EBCA985291F3}"/>
                </a:ext>
              </a:extLst>
            </p:cNvPr>
            <p:cNvSpPr/>
            <p:nvPr/>
          </p:nvSpPr>
          <p:spPr>
            <a:xfrm>
              <a:off x="2578763" y="7111872"/>
              <a:ext cx="820" cy="2134"/>
            </a:xfrm>
            <a:custGeom>
              <a:avLst/>
              <a:gdLst>
                <a:gd name="connsiteX0" fmla="*/ 821 w 820"/>
                <a:gd name="connsiteY0" fmla="*/ 2135 h 2134"/>
                <a:gd name="connsiteX1" fmla="*/ 821 w 820"/>
                <a:gd name="connsiteY1" fmla="*/ 2135 h 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0" h="2134">
                  <a:moveTo>
                    <a:pt x="821" y="2135"/>
                  </a:moveTo>
                  <a:cubicBezTo>
                    <a:pt x="-4" y="-2036"/>
                    <a:pt x="-514" y="991"/>
                    <a:pt x="821" y="213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74" name="Bentuk Bebas: Bentuk 673">
              <a:extLst>
                <a:ext uri="{FF2B5EF4-FFF2-40B4-BE49-F238E27FC236}">
                  <a16:creationId xmlns:a16="http://schemas.microsoft.com/office/drawing/2014/main" id="{2D845723-5557-0709-24EB-86D18080DA2A}"/>
                </a:ext>
              </a:extLst>
            </p:cNvPr>
            <p:cNvSpPr/>
            <p:nvPr/>
          </p:nvSpPr>
          <p:spPr>
            <a:xfrm>
              <a:off x="2306872" y="7053335"/>
              <a:ext cx="824" cy="912"/>
            </a:xfrm>
            <a:custGeom>
              <a:avLst/>
              <a:gdLst>
                <a:gd name="connsiteX0" fmla="*/ 0 w 824"/>
                <a:gd name="connsiteY0" fmla="*/ 0 h 912"/>
                <a:gd name="connsiteX1" fmla="*/ 824 w 824"/>
                <a:gd name="connsiteY1" fmla="*/ 591 h 912"/>
                <a:gd name="connsiteX2" fmla="*/ 0 w 824"/>
                <a:gd name="connsiteY2" fmla="*/ 0 h 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4" h="912">
                  <a:moveTo>
                    <a:pt x="0" y="0"/>
                  </a:moveTo>
                  <a:cubicBezTo>
                    <a:pt x="277" y="971"/>
                    <a:pt x="553" y="1166"/>
                    <a:pt x="824" y="591"/>
                  </a:cubicBezTo>
                  <a:cubicBezTo>
                    <a:pt x="423" y="293"/>
                    <a:pt x="43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75" name="Bentuk Bebas: Bentuk 674">
              <a:extLst>
                <a:ext uri="{FF2B5EF4-FFF2-40B4-BE49-F238E27FC236}">
                  <a16:creationId xmlns:a16="http://schemas.microsoft.com/office/drawing/2014/main" id="{B0050CD3-C35C-58C5-E145-9E5757055CAF}"/>
                </a:ext>
              </a:extLst>
            </p:cNvPr>
            <p:cNvSpPr/>
            <p:nvPr/>
          </p:nvSpPr>
          <p:spPr>
            <a:xfrm>
              <a:off x="2318989" y="7074220"/>
              <a:ext cx="786" cy="870"/>
            </a:xfrm>
            <a:custGeom>
              <a:avLst/>
              <a:gdLst>
                <a:gd name="connsiteX0" fmla="*/ 787 w 786"/>
                <a:gd name="connsiteY0" fmla="*/ 618 h 870"/>
                <a:gd name="connsiteX1" fmla="*/ 0 w 786"/>
                <a:gd name="connsiteY1" fmla="*/ 0 h 870"/>
                <a:gd name="connsiteX2" fmla="*/ 787 w 786"/>
                <a:gd name="connsiteY2" fmla="*/ 618 h 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" h="870">
                  <a:moveTo>
                    <a:pt x="787" y="618"/>
                  </a:moveTo>
                  <a:cubicBezTo>
                    <a:pt x="407" y="320"/>
                    <a:pt x="-16" y="0"/>
                    <a:pt x="0" y="0"/>
                  </a:cubicBezTo>
                  <a:cubicBezTo>
                    <a:pt x="196" y="889"/>
                    <a:pt x="445" y="1101"/>
                    <a:pt x="787" y="61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76" name="Bentuk Bebas: Bentuk 675">
              <a:extLst>
                <a:ext uri="{FF2B5EF4-FFF2-40B4-BE49-F238E27FC236}">
                  <a16:creationId xmlns:a16="http://schemas.microsoft.com/office/drawing/2014/main" id="{251FED83-E31A-E7AE-FE8B-55BF2336551F}"/>
                </a:ext>
              </a:extLst>
            </p:cNvPr>
            <p:cNvSpPr/>
            <p:nvPr/>
          </p:nvSpPr>
          <p:spPr>
            <a:xfrm>
              <a:off x="2359796" y="7067206"/>
              <a:ext cx="762" cy="742"/>
            </a:xfrm>
            <a:custGeom>
              <a:avLst/>
              <a:gdLst>
                <a:gd name="connsiteX0" fmla="*/ 5 w 762"/>
                <a:gd name="connsiteY0" fmla="*/ 1 h 742"/>
                <a:gd name="connsiteX1" fmla="*/ 5 w 762"/>
                <a:gd name="connsiteY1" fmla="*/ 1 h 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742">
                  <a:moveTo>
                    <a:pt x="5" y="1"/>
                  </a:moveTo>
                  <a:cubicBezTo>
                    <a:pt x="-104" y="-58"/>
                    <a:pt x="1762" y="1699"/>
                    <a:pt x="5" y="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77" name="Bentuk Bebas: Bentuk 676">
              <a:extLst>
                <a:ext uri="{FF2B5EF4-FFF2-40B4-BE49-F238E27FC236}">
                  <a16:creationId xmlns:a16="http://schemas.microsoft.com/office/drawing/2014/main" id="{A1B134E4-284E-455D-A4D2-92E2A617932E}"/>
                </a:ext>
              </a:extLst>
            </p:cNvPr>
            <p:cNvSpPr/>
            <p:nvPr/>
          </p:nvSpPr>
          <p:spPr>
            <a:xfrm>
              <a:off x="2008712" y="6781504"/>
              <a:ext cx="799" cy="879"/>
            </a:xfrm>
            <a:custGeom>
              <a:avLst/>
              <a:gdLst>
                <a:gd name="connsiteX0" fmla="*/ 784 w 799"/>
                <a:gd name="connsiteY0" fmla="*/ 872 h 879"/>
                <a:gd name="connsiteX1" fmla="*/ 784 w 799"/>
                <a:gd name="connsiteY1" fmla="*/ 872 h 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879">
                  <a:moveTo>
                    <a:pt x="784" y="872"/>
                  </a:moveTo>
                  <a:cubicBezTo>
                    <a:pt x="996" y="1019"/>
                    <a:pt x="-1082" y="-1162"/>
                    <a:pt x="784" y="87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78" name="Bentuk Bebas: Bentuk 677">
              <a:extLst>
                <a:ext uri="{FF2B5EF4-FFF2-40B4-BE49-F238E27FC236}">
                  <a16:creationId xmlns:a16="http://schemas.microsoft.com/office/drawing/2014/main" id="{D7216A0B-C055-B0EF-74B2-D1F875841B1A}"/>
                </a:ext>
              </a:extLst>
            </p:cNvPr>
            <p:cNvSpPr/>
            <p:nvPr/>
          </p:nvSpPr>
          <p:spPr>
            <a:xfrm>
              <a:off x="2009285" y="6782670"/>
              <a:ext cx="870" cy="684"/>
            </a:xfrm>
            <a:custGeom>
              <a:avLst/>
              <a:gdLst>
                <a:gd name="connsiteX0" fmla="*/ 0 w 870"/>
                <a:gd name="connsiteY0" fmla="*/ 0 h 684"/>
                <a:gd name="connsiteX1" fmla="*/ 0 w 870"/>
                <a:gd name="connsiteY1" fmla="*/ 0 h 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0" h="684">
                  <a:moveTo>
                    <a:pt x="0" y="0"/>
                  </a:moveTo>
                  <a:cubicBezTo>
                    <a:pt x="1926" y="1529"/>
                    <a:pt x="65" y="22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79" name="Bentuk Bebas: Bentuk 678">
              <a:extLst>
                <a:ext uri="{FF2B5EF4-FFF2-40B4-BE49-F238E27FC236}">
                  <a16:creationId xmlns:a16="http://schemas.microsoft.com/office/drawing/2014/main" id="{70B11284-BA25-3F1F-D6EB-F1F27F0A49DB}"/>
                </a:ext>
              </a:extLst>
            </p:cNvPr>
            <p:cNvSpPr/>
            <p:nvPr/>
          </p:nvSpPr>
          <p:spPr>
            <a:xfrm>
              <a:off x="1879863" y="6800702"/>
              <a:ext cx="574" cy="962"/>
            </a:xfrm>
            <a:custGeom>
              <a:avLst/>
              <a:gdLst>
                <a:gd name="connsiteX0" fmla="*/ 575 w 574"/>
                <a:gd name="connsiteY0" fmla="*/ 0 h 962"/>
                <a:gd name="connsiteX1" fmla="*/ 575 w 574"/>
                <a:gd name="connsiteY1" fmla="*/ 0 h 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4" h="962">
                  <a:moveTo>
                    <a:pt x="575" y="0"/>
                  </a:moveTo>
                  <a:cubicBezTo>
                    <a:pt x="-675" y="2055"/>
                    <a:pt x="490" y="212"/>
                    <a:pt x="575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80" name="Bentuk Bebas: Bentuk 679">
              <a:extLst>
                <a:ext uri="{FF2B5EF4-FFF2-40B4-BE49-F238E27FC236}">
                  <a16:creationId xmlns:a16="http://schemas.microsoft.com/office/drawing/2014/main" id="{95DD3960-25EE-3C98-2F9A-E28602767450}"/>
                </a:ext>
              </a:extLst>
            </p:cNvPr>
            <p:cNvSpPr/>
            <p:nvPr/>
          </p:nvSpPr>
          <p:spPr>
            <a:xfrm>
              <a:off x="1904081" y="6805871"/>
              <a:ext cx="794" cy="954"/>
            </a:xfrm>
            <a:custGeom>
              <a:avLst/>
              <a:gdLst>
                <a:gd name="connsiteX0" fmla="*/ 4 w 794"/>
                <a:gd name="connsiteY0" fmla="*/ 954 h 954"/>
                <a:gd name="connsiteX1" fmla="*/ 555 w 794"/>
                <a:gd name="connsiteY1" fmla="*/ 0 h 954"/>
                <a:gd name="connsiteX2" fmla="*/ 4 w 794"/>
                <a:gd name="connsiteY2" fmla="*/ 954 h 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4" h="954">
                  <a:moveTo>
                    <a:pt x="4" y="954"/>
                  </a:moveTo>
                  <a:cubicBezTo>
                    <a:pt x="830" y="678"/>
                    <a:pt x="1000" y="358"/>
                    <a:pt x="555" y="0"/>
                  </a:cubicBezTo>
                  <a:cubicBezTo>
                    <a:pt x="258" y="488"/>
                    <a:pt x="-38" y="971"/>
                    <a:pt x="4" y="95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81" name="Bentuk Bebas: Bentuk 680">
              <a:extLst>
                <a:ext uri="{FF2B5EF4-FFF2-40B4-BE49-F238E27FC236}">
                  <a16:creationId xmlns:a16="http://schemas.microsoft.com/office/drawing/2014/main" id="{4BD8FB2B-2B54-61D2-6CEC-A2F4377336D2}"/>
                </a:ext>
              </a:extLst>
            </p:cNvPr>
            <p:cNvSpPr/>
            <p:nvPr/>
          </p:nvSpPr>
          <p:spPr>
            <a:xfrm>
              <a:off x="1880418" y="6800046"/>
              <a:ext cx="761" cy="911"/>
            </a:xfrm>
            <a:custGeom>
              <a:avLst/>
              <a:gdLst>
                <a:gd name="connsiteX0" fmla="*/ 211 w 761"/>
                <a:gd name="connsiteY0" fmla="*/ 911 h 911"/>
                <a:gd name="connsiteX1" fmla="*/ 761 w 761"/>
                <a:gd name="connsiteY1" fmla="*/ 0 h 911"/>
                <a:gd name="connsiteX2" fmla="*/ 211 w 761"/>
                <a:gd name="connsiteY2" fmla="*/ 911 h 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911">
                  <a:moveTo>
                    <a:pt x="211" y="911"/>
                  </a:moveTo>
                  <a:cubicBezTo>
                    <a:pt x="486" y="483"/>
                    <a:pt x="740" y="0"/>
                    <a:pt x="761" y="0"/>
                  </a:cubicBezTo>
                  <a:cubicBezTo>
                    <a:pt x="-22" y="250"/>
                    <a:pt x="-192" y="548"/>
                    <a:pt x="211" y="91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82" name="Bentuk Bebas: Bentuk 681">
              <a:extLst>
                <a:ext uri="{FF2B5EF4-FFF2-40B4-BE49-F238E27FC236}">
                  <a16:creationId xmlns:a16="http://schemas.microsoft.com/office/drawing/2014/main" id="{D1E2A8B0-7D98-07B0-C288-7D626B9178DD}"/>
                </a:ext>
              </a:extLst>
            </p:cNvPr>
            <p:cNvSpPr/>
            <p:nvPr/>
          </p:nvSpPr>
          <p:spPr>
            <a:xfrm>
              <a:off x="1942918" y="6748735"/>
              <a:ext cx="772" cy="697"/>
            </a:xfrm>
            <a:custGeom>
              <a:avLst/>
              <a:gdLst>
                <a:gd name="connsiteX0" fmla="*/ 4 w 772"/>
                <a:gd name="connsiteY0" fmla="*/ 1 h 697"/>
                <a:gd name="connsiteX1" fmla="*/ 4 w 772"/>
                <a:gd name="connsiteY1" fmla="*/ 1 h 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2" h="697">
                  <a:moveTo>
                    <a:pt x="4" y="1"/>
                  </a:moveTo>
                  <a:cubicBezTo>
                    <a:pt x="-101" y="-43"/>
                    <a:pt x="1785" y="1590"/>
                    <a:pt x="4" y="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83" name="Bentuk Bebas: Bentuk 682">
              <a:extLst>
                <a:ext uri="{FF2B5EF4-FFF2-40B4-BE49-F238E27FC236}">
                  <a16:creationId xmlns:a16="http://schemas.microsoft.com/office/drawing/2014/main" id="{0DE07506-8A97-E75A-B6B8-CFAC90930687}"/>
                </a:ext>
              </a:extLst>
            </p:cNvPr>
            <p:cNvSpPr/>
            <p:nvPr/>
          </p:nvSpPr>
          <p:spPr>
            <a:xfrm>
              <a:off x="1987376" y="6753010"/>
              <a:ext cx="1605" cy="894"/>
            </a:xfrm>
            <a:custGeom>
              <a:avLst/>
              <a:gdLst>
                <a:gd name="connsiteX0" fmla="*/ 0 w 1605"/>
                <a:gd name="connsiteY0" fmla="*/ 894 h 894"/>
                <a:gd name="connsiteX1" fmla="*/ 0 w 1605"/>
                <a:gd name="connsiteY1" fmla="*/ 894 h 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5" h="894">
                  <a:moveTo>
                    <a:pt x="0" y="894"/>
                  </a:moveTo>
                  <a:cubicBezTo>
                    <a:pt x="3220" y="-147"/>
                    <a:pt x="720" y="-440"/>
                    <a:pt x="0" y="89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84" name="Bentuk Bebas: Bentuk 683">
              <a:extLst>
                <a:ext uri="{FF2B5EF4-FFF2-40B4-BE49-F238E27FC236}">
                  <a16:creationId xmlns:a16="http://schemas.microsoft.com/office/drawing/2014/main" id="{AE7FCBF1-5782-21A5-B116-D9E74F72865D}"/>
                </a:ext>
              </a:extLst>
            </p:cNvPr>
            <p:cNvSpPr/>
            <p:nvPr/>
          </p:nvSpPr>
          <p:spPr>
            <a:xfrm>
              <a:off x="1933494" y="6611496"/>
              <a:ext cx="641" cy="160"/>
            </a:xfrm>
            <a:custGeom>
              <a:avLst/>
              <a:gdLst>
                <a:gd name="connsiteX0" fmla="*/ 0 w 641"/>
                <a:gd name="connsiteY0" fmla="*/ 0 h 160"/>
                <a:gd name="connsiteX1" fmla="*/ 0 w 641"/>
                <a:gd name="connsiteY1" fmla="*/ 0 h 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" h="160">
                  <a:moveTo>
                    <a:pt x="0" y="0"/>
                  </a:moveTo>
                  <a:cubicBezTo>
                    <a:pt x="678" y="168"/>
                    <a:pt x="1017" y="255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85" name="Bentuk Bebas: Bentuk 684">
              <a:extLst>
                <a:ext uri="{FF2B5EF4-FFF2-40B4-BE49-F238E27FC236}">
                  <a16:creationId xmlns:a16="http://schemas.microsoft.com/office/drawing/2014/main" id="{801F6311-76A6-E24B-5B36-65A4CBB55726}"/>
                </a:ext>
              </a:extLst>
            </p:cNvPr>
            <p:cNvSpPr/>
            <p:nvPr/>
          </p:nvSpPr>
          <p:spPr>
            <a:xfrm>
              <a:off x="1860331" y="6633890"/>
              <a:ext cx="842" cy="766"/>
            </a:xfrm>
            <a:custGeom>
              <a:avLst/>
              <a:gdLst>
                <a:gd name="connsiteX0" fmla="*/ 0 w 842"/>
                <a:gd name="connsiteY0" fmla="*/ 0 h 766"/>
                <a:gd name="connsiteX1" fmla="*/ 0 w 842"/>
                <a:gd name="connsiteY1" fmla="*/ 0 h 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766">
                  <a:moveTo>
                    <a:pt x="0" y="0"/>
                  </a:moveTo>
                  <a:cubicBezTo>
                    <a:pt x="-21" y="-22"/>
                    <a:pt x="1907" y="1735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86" name="Bentuk Bebas: Bentuk 685">
              <a:extLst>
                <a:ext uri="{FF2B5EF4-FFF2-40B4-BE49-F238E27FC236}">
                  <a16:creationId xmlns:a16="http://schemas.microsoft.com/office/drawing/2014/main" id="{E1C5AC57-01E3-8F22-F8EB-C5AC7118D8EC}"/>
                </a:ext>
              </a:extLst>
            </p:cNvPr>
            <p:cNvSpPr/>
            <p:nvPr/>
          </p:nvSpPr>
          <p:spPr>
            <a:xfrm>
              <a:off x="1859749" y="6632902"/>
              <a:ext cx="814" cy="711"/>
            </a:xfrm>
            <a:custGeom>
              <a:avLst/>
              <a:gdLst>
                <a:gd name="connsiteX0" fmla="*/ 815 w 814"/>
                <a:gd name="connsiteY0" fmla="*/ 711 h 711"/>
                <a:gd name="connsiteX1" fmla="*/ 815 w 814"/>
                <a:gd name="connsiteY1" fmla="*/ 711 h 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" h="711">
                  <a:moveTo>
                    <a:pt x="815" y="711"/>
                  </a:moveTo>
                  <a:cubicBezTo>
                    <a:pt x="-986" y="-878"/>
                    <a:pt x="751" y="689"/>
                    <a:pt x="815" y="71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87" name="Bentuk Bebas: Bentuk 686">
              <a:extLst>
                <a:ext uri="{FF2B5EF4-FFF2-40B4-BE49-F238E27FC236}">
                  <a16:creationId xmlns:a16="http://schemas.microsoft.com/office/drawing/2014/main" id="{C3561801-DEB7-581B-D4F3-B7AB87610E86}"/>
                </a:ext>
              </a:extLst>
            </p:cNvPr>
            <p:cNvSpPr/>
            <p:nvPr/>
          </p:nvSpPr>
          <p:spPr>
            <a:xfrm>
              <a:off x="1942329" y="6747737"/>
              <a:ext cx="804" cy="1038"/>
            </a:xfrm>
            <a:custGeom>
              <a:avLst/>
              <a:gdLst>
                <a:gd name="connsiteX0" fmla="*/ 805 w 804"/>
                <a:gd name="connsiteY0" fmla="*/ 743 h 1038"/>
                <a:gd name="connsiteX1" fmla="*/ 0 w 804"/>
                <a:gd name="connsiteY1" fmla="*/ 0 h 1038"/>
                <a:gd name="connsiteX2" fmla="*/ 805 w 804"/>
                <a:gd name="connsiteY2" fmla="*/ 743 h 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4" h="1038">
                  <a:moveTo>
                    <a:pt x="805" y="743"/>
                  </a:moveTo>
                  <a:cubicBezTo>
                    <a:pt x="402" y="402"/>
                    <a:pt x="0" y="22"/>
                    <a:pt x="0" y="0"/>
                  </a:cubicBezTo>
                  <a:cubicBezTo>
                    <a:pt x="212" y="1058"/>
                    <a:pt x="466" y="1312"/>
                    <a:pt x="805" y="74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88" name="Bentuk Bebas: Bentuk 687">
              <a:extLst>
                <a:ext uri="{FF2B5EF4-FFF2-40B4-BE49-F238E27FC236}">
                  <a16:creationId xmlns:a16="http://schemas.microsoft.com/office/drawing/2014/main" id="{C33B7E2A-A289-FCDA-70E4-C12D3EFFA8AB}"/>
                </a:ext>
              </a:extLst>
            </p:cNvPr>
            <p:cNvSpPr/>
            <p:nvPr/>
          </p:nvSpPr>
          <p:spPr>
            <a:xfrm>
              <a:off x="2006186" y="6974309"/>
              <a:ext cx="766" cy="153"/>
            </a:xfrm>
            <a:custGeom>
              <a:avLst/>
              <a:gdLst>
                <a:gd name="connsiteX0" fmla="*/ 767 w 766"/>
                <a:gd name="connsiteY0" fmla="*/ 153 h 153"/>
                <a:gd name="connsiteX1" fmla="*/ 767 w 766"/>
                <a:gd name="connsiteY1" fmla="*/ 153 h 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6" h="153">
                  <a:moveTo>
                    <a:pt x="767" y="153"/>
                  </a:moveTo>
                  <a:cubicBezTo>
                    <a:pt x="-102" y="-20"/>
                    <a:pt x="-399" y="-80"/>
                    <a:pt x="767" y="15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89" name="Bentuk Bebas: Bentuk 688">
              <a:extLst>
                <a:ext uri="{FF2B5EF4-FFF2-40B4-BE49-F238E27FC236}">
                  <a16:creationId xmlns:a16="http://schemas.microsoft.com/office/drawing/2014/main" id="{67286E12-4663-A2B6-3217-4768F8A0C2BD}"/>
                </a:ext>
              </a:extLst>
            </p:cNvPr>
            <p:cNvSpPr/>
            <p:nvPr/>
          </p:nvSpPr>
          <p:spPr>
            <a:xfrm>
              <a:off x="2193990" y="7011482"/>
              <a:ext cx="926" cy="668"/>
            </a:xfrm>
            <a:custGeom>
              <a:avLst/>
              <a:gdLst>
                <a:gd name="connsiteX0" fmla="*/ 922 w 926"/>
                <a:gd name="connsiteY0" fmla="*/ 668 h 668"/>
                <a:gd name="connsiteX1" fmla="*/ 922 w 926"/>
                <a:gd name="connsiteY1" fmla="*/ 668 h 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6" h="668">
                  <a:moveTo>
                    <a:pt x="922" y="668"/>
                  </a:moveTo>
                  <a:cubicBezTo>
                    <a:pt x="1052" y="711"/>
                    <a:pt x="-1216" y="-856"/>
                    <a:pt x="922" y="66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90" name="Bentuk Bebas: Bentuk 689">
              <a:extLst>
                <a:ext uri="{FF2B5EF4-FFF2-40B4-BE49-F238E27FC236}">
                  <a16:creationId xmlns:a16="http://schemas.microsoft.com/office/drawing/2014/main" id="{30CB2680-6C07-B39E-B2DA-FF56B0CCC83A}"/>
                </a:ext>
              </a:extLst>
            </p:cNvPr>
            <p:cNvSpPr/>
            <p:nvPr/>
          </p:nvSpPr>
          <p:spPr>
            <a:xfrm>
              <a:off x="2154231" y="7009525"/>
              <a:ext cx="2162" cy="333"/>
            </a:xfrm>
            <a:custGeom>
              <a:avLst/>
              <a:gdLst>
                <a:gd name="connsiteX0" fmla="*/ 2163 w 2162"/>
                <a:gd name="connsiteY0" fmla="*/ 0 h 333"/>
                <a:gd name="connsiteX1" fmla="*/ 2163 w 2162"/>
                <a:gd name="connsiteY1" fmla="*/ 0 h 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" h="333">
                  <a:moveTo>
                    <a:pt x="2163" y="0"/>
                  </a:moveTo>
                  <a:cubicBezTo>
                    <a:pt x="-2649" y="591"/>
                    <a:pt x="2054" y="271"/>
                    <a:pt x="216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91" name="Bentuk Bebas: Bentuk 690">
              <a:extLst>
                <a:ext uri="{FF2B5EF4-FFF2-40B4-BE49-F238E27FC236}">
                  <a16:creationId xmlns:a16="http://schemas.microsoft.com/office/drawing/2014/main" id="{B33EDA4B-CDA9-DEB3-CBAA-FE3330BEABFB}"/>
                </a:ext>
              </a:extLst>
            </p:cNvPr>
            <p:cNvSpPr/>
            <p:nvPr/>
          </p:nvSpPr>
          <p:spPr>
            <a:xfrm>
              <a:off x="2034235" y="6990211"/>
              <a:ext cx="1536" cy="1090"/>
            </a:xfrm>
            <a:custGeom>
              <a:avLst/>
              <a:gdLst>
                <a:gd name="connsiteX0" fmla="*/ 1536 w 1536"/>
                <a:gd name="connsiteY0" fmla="*/ 1091 h 1090"/>
                <a:gd name="connsiteX1" fmla="*/ 1536 w 1536"/>
                <a:gd name="connsiteY1" fmla="*/ 1091 h 1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" h="1090">
                  <a:moveTo>
                    <a:pt x="1536" y="1091"/>
                  </a:moveTo>
                  <a:cubicBezTo>
                    <a:pt x="-1832" y="-1322"/>
                    <a:pt x="1363" y="1010"/>
                    <a:pt x="1536" y="109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92" name="Bentuk Bebas: Bentuk 691">
              <a:extLst>
                <a:ext uri="{FF2B5EF4-FFF2-40B4-BE49-F238E27FC236}">
                  <a16:creationId xmlns:a16="http://schemas.microsoft.com/office/drawing/2014/main" id="{25FD4DCC-6432-7665-99A7-FC4AD1AC7B8B}"/>
                </a:ext>
              </a:extLst>
            </p:cNvPr>
            <p:cNvSpPr/>
            <p:nvPr/>
          </p:nvSpPr>
          <p:spPr>
            <a:xfrm>
              <a:off x="2069775" y="7004524"/>
              <a:ext cx="682" cy="752"/>
            </a:xfrm>
            <a:custGeom>
              <a:avLst/>
              <a:gdLst>
                <a:gd name="connsiteX0" fmla="*/ 0 w 682"/>
                <a:gd name="connsiteY0" fmla="*/ 0 h 752"/>
                <a:gd name="connsiteX1" fmla="*/ 0 w 682"/>
                <a:gd name="connsiteY1" fmla="*/ 0 h 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" h="752">
                  <a:moveTo>
                    <a:pt x="0" y="0"/>
                  </a:moveTo>
                  <a:cubicBezTo>
                    <a:pt x="-22" y="0"/>
                    <a:pt x="1546" y="1692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93" name="Bentuk Bebas: Bentuk 692">
              <a:extLst>
                <a:ext uri="{FF2B5EF4-FFF2-40B4-BE49-F238E27FC236}">
                  <a16:creationId xmlns:a16="http://schemas.microsoft.com/office/drawing/2014/main" id="{6C3779F0-F95B-B8A7-712D-CCE0EA685F87}"/>
                </a:ext>
              </a:extLst>
            </p:cNvPr>
            <p:cNvSpPr/>
            <p:nvPr/>
          </p:nvSpPr>
          <p:spPr>
            <a:xfrm>
              <a:off x="2034949" y="6996433"/>
              <a:ext cx="610" cy="953"/>
            </a:xfrm>
            <a:custGeom>
              <a:avLst/>
              <a:gdLst>
                <a:gd name="connsiteX0" fmla="*/ 611 w 610"/>
                <a:gd name="connsiteY0" fmla="*/ 0 h 953"/>
                <a:gd name="connsiteX1" fmla="*/ 611 w 610"/>
                <a:gd name="connsiteY1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0" h="953">
                  <a:moveTo>
                    <a:pt x="611" y="0"/>
                  </a:moveTo>
                  <a:cubicBezTo>
                    <a:pt x="-707" y="1990"/>
                    <a:pt x="502" y="293"/>
                    <a:pt x="611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94" name="Bentuk Bebas: Bentuk 693">
              <a:extLst>
                <a:ext uri="{FF2B5EF4-FFF2-40B4-BE49-F238E27FC236}">
                  <a16:creationId xmlns:a16="http://schemas.microsoft.com/office/drawing/2014/main" id="{F34187B8-77D2-2FAE-25D8-C922018D61CE}"/>
                </a:ext>
              </a:extLst>
            </p:cNvPr>
            <p:cNvSpPr/>
            <p:nvPr/>
          </p:nvSpPr>
          <p:spPr>
            <a:xfrm>
              <a:off x="2022886" y="6998336"/>
              <a:ext cx="762" cy="1073"/>
            </a:xfrm>
            <a:custGeom>
              <a:avLst/>
              <a:gdLst>
                <a:gd name="connsiteX0" fmla="*/ 3 w 762"/>
                <a:gd name="connsiteY0" fmla="*/ 0 h 1073"/>
                <a:gd name="connsiteX1" fmla="*/ 763 w 762"/>
                <a:gd name="connsiteY1" fmla="*/ 743 h 1073"/>
                <a:gd name="connsiteX2" fmla="*/ 3 w 762"/>
                <a:gd name="connsiteY2" fmla="*/ 0 h 1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073">
                  <a:moveTo>
                    <a:pt x="3" y="0"/>
                  </a:moveTo>
                  <a:cubicBezTo>
                    <a:pt x="215" y="1122"/>
                    <a:pt x="470" y="1356"/>
                    <a:pt x="763" y="743"/>
                  </a:cubicBezTo>
                  <a:cubicBezTo>
                    <a:pt x="361" y="380"/>
                    <a:pt x="-40" y="0"/>
                    <a:pt x="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95" name="Bentuk Bebas: Bentuk 694">
              <a:extLst>
                <a:ext uri="{FF2B5EF4-FFF2-40B4-BE49-F238E27FC236}">
                  <a16:creationId xmlns:a16="http://schemas.microsoft.com/office/drawing/2014/main" id="{6F49DA90-1058-D362-AB7C-FBC744B971D5}"/>
                </a:ext>
              </a:extLst>
            </p:cNvPr>
            <p:cNvSpPr/>
            <p:nvPr/>
          </p:nvSpPr>
          <p:spPr>
            <a:xfrm>
              <a:off x="2023431" y="6999370"/>
              <a:ext cx="798" cy="574"/>
            </a:xfrm>
            <a:custGeom>
              <a:avLst/>
              <a:gdLst>
                <a:gd name="connsiteX0" fmla="*/ 6 w 798"/>
                <a:gd name="connsiteY0" fmla="*/ 2 h 574"/>
                <a:gd name="connsiteX1" fmla="*/ 6 w 798"/>
                <a:gd name="connsiteY1" fmla="*/ 2 h 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" h="574">
                  <a:moveTo>
                    <a:pt x="6" y="2"/>
                  </a:moveTo>
                  <a:cubicBezTo>
                    <a:pt x="-119" y="-58"/>
                    <a:pt x="1850" y="1320"/>
                    <a:pt x="6" y="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96" name="Bentuk Bebas: Bentuk 695">
              <a:extLst>
                <a:ext uri="{FF2B5EF4-FFF2-40B4-BE49-F238E27FC236}">
                  <a16:creationId xmlns:a16="http://schemas.microsoft.com/office/drawing/2014/main" id="{4C0B77C9-892B-2880-3B31-FCD84F56AD3A}"/>
                </a:ext>
              </a:extLst>
            </p:cNvPr>
            <p:cNvSpPr/>
            <p:nvPr/>
          </p:nvSpPr>
          <p:spPr>
            <a:xfrm>
              <a:off x="2008861" y="6852109"/>
              <a:ext cx="723" cy="772"/>
            </a:xfrm>
            <a:custGeom>
              <a:avLst/>
              <a:gdLst>
                <a:gd name="connsiteX0" fmla="*/ 722 w 723"/>
                <a:gd name="connsiteY0" fmla="*/ 771 h 772"/>
                <a:gd name="connsiteX1" fmla="*/ 722 w 723"/>
                <a:gd name="connsiteY1" fmla="*/ 771 h 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" h="772">
                  <a:moveTo>
                    <a:pt x="722" y="771"/>
                  </a:moveTo>
                  <a:cubicBezTo>
                    <a:pt x="782" y="815"/>
                    <a:pt x="-932" y="-986"/>
                    <a:pt x="722" y="77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97" name="Bentuk Bebas: Bentuk 696">
              <a:extLst>
                <a:ext uri="{FF2B5EF4-FFF2-40B4-BE49-F238E27FC236}">
                  <a16:creationId xmlns:a16="http://schemas.microsoft.com/office/drawing/2014/main" id="{533DEEB6-40B4-2025-E105-CCCB48B41CAB}"/>
                </a:ext>
              </a:extLst>
            </p:cNvPr>
            <p:cNvSpPr/>
            <p:nvPr/>
          </p:nvSpPr>
          <p:spPr>
            <a:xfrm>
              <a:off x="2017453" y="6868273"/>
              <a:ext cx="2213" cy="2911"/>
            </a:xfrm>
            <a:custGeom>
              <a:avLst/>
              <a:gdLst>
                <a:gd name="connsiteX0" fmla="*/ 2213 w 2213"/>
                <a:gd name="connsiteY0" fmla="*/ 2912 h 2911"/>
                <a:gd name="connsiteX1" fmla="*/ 2213 w 2213"/>
                <a:gd name="connsiteY1" fmla="*/ 2912 h 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3" h="2911">
                  <a:moveTo>
                    <a:pt x="2213" y="2912"/>
                  </a:moveTo>
                  <a:cubicBezTo>
                    <a:pt x="-2701" y="-3574"/>
                    <a:pt x="2083" y="2782"/>
                    <a:pt x="2213" y="291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98" name="Bentuk Bebas: Bentuk 697">
              <a:extLst>
                <a:ext uri="{FF2B5EF4-FFF2-40B4-BE49-F238E27FC236}">
                  <a16:creationId xmlns:a16="http://schemas.microsoft.com/office/drawing/2014/main" id="{74665958-262E-BBCA-2FC1-5F9D60E05DC1}"/>
                </a:ext>
              </a:extLst>
            </p:cNvPr>
            <p:cNvSpPr/>
            <p:nvPr/>
          </p:nvSpPr>
          <p:spPr>
            <a:xfrm>
              <a:off x="2016871" y="6867744"/>
              <a:ext cx="788" cy="836"/>
            </a:xfrm>
            <a:custGeom>
              <a:avLst/>
              <a:gdLst>
                <a:gd name="connsiteX0" fmla="*/ 783 w 788"/>
                <a:gd name="connsiteY0" fmla="*/ 832 h 836"/>
                <a:gd name="connsiteX1" fmla="*/ 783 w 788"/>
                <a:gd name="connsiteY1" fmla="*/ 832 h 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8" h="836">
                  <a:moveTo>
                    <a:pt x="783" y="832"/>
                  </a:moveTo>
                  <a:cubicBezTo>
                    <a:pt x="908" y="941"/>
                    <a:pt x="-1040" y="-1093"/>
                    <a:pt x="783" y="83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699" name="Bentuk Bebas: Bentuk 698">
              <a:extLst>
                <a:ext uri="{FF2B5EF4-FFF2-40B4-BE49-F238E27FC236}">
                  <a16:creationId xmlns:a16="http://schemas.microsoft.com/office/drawing/2014/main" id="{48682434-E188-BBF8-64F2-E3AED400D168}"/>
                </a:ext>
              </a:extLst>
            </p:cNvPr>
            <p:cNvSpPr/>
            <p:nvPr/>
          </p:nvSpPr>
          <p:spPr>
            <a:xfrm>
              <a:off x="2059559" y="6860326"/>
              <a:ext cx="2422" cy="3001"/>
            </a:xfrm>
            <a:custGeom>
              <a:avLst/>
              <a:gdLst>
                <a:gd name="connsiteX0" fmla="*/ 2422 w 2422"/>
                <a:gd name="connsiteY0" fmla="*/ 3000 h 3001"/>
                <a:gd name="connsiteX1" fmla="*/ 2422 w 2422"/>
                <a:gd name="connsiteY1" fmla="*/ 3000 h 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2" h="3001">
                  <a:moveTo>
                    <a:pt x="2422" y="3000"/>
                  </a:moveTo>
                  <a:cubicBezTo>
                    <a:pt x="2503" y="3103"/>
                    <a:pt x="-3068" y="-3801"/>
                    <a:pt x="2422" y="300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00" name="Bentuk Bebas: Bentuk 699">
              <a:extLst>
                <a:ext uri="{FF2B5EF4-FFF2-40B4-BE49-F238E27FC236}">
                  <a16:creationId xmlns:a16="http://schemas.microsoft.com/office/drawing/2014/main" id="{AFEA2265-303D-89FA-A83E-C198B36FBD98}"/>
                </a:ext>
              </a:extLst>
            </p:cNvPr>
            <p:cNvSpPr/>
            <p:nvPr/>
          </p:nvSpPr>
          <p:spPr>
            <a:xfrm>
              <a:off x="2004688" y="6860652"/>
              <a:ext cx="655" cy="1062"/>
            </a:xfrm>
            <a:custGeom>
              <a:avLst/>
              <a:gdLst>
                <a:gd name="connsiteX0" fmla="*/ 655 w 655"/>
                <a:gd name="connsiteY0" fmla="*/ 0 h 1062"/>
                <a:gd name="connsiteX1" fmla="*/ 655 w 655"/>
                <a:gd name="connsiteY1" fmla="*/ 0 h 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" h="1062">
                  <a:moveTo>
                    <a:pt x="655" y="0"/>
                  </a:moveTo>
                  <a:cubicBezTo>
                    <a:pt x="-764" y="2245"/>
                    <a:pt x="549" y="277"/>
                    <a:pt x="655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01" name="Bentuk Bebas: Bentuk 700">
              <a:extLst>
                <a:ext uri="{FF2B5EF4-FFF2-40B4-BE49-F238E27FC236}">
                  <a16:creationId xmlns:a16="http://schemas.microsoft.com/office/drawing/2014/main" id="{6F232472-61E9-9F0F-48E3-A47037F071C5}"/>
                </a:ext>
              </a:extLst>
            </p:cNvPr>
            <p:cNvSpPr/>
            <p:nvPr/>
          </p:nvSpPr>
          <p:spPr>
            <a:xfrm>
              <a:off x="6045496" y="6920755"/>
              <a:ext cx="2345" cy="276"/>
            </a:xfrm>
            <a:custGeom>
              <a:avLst/>
              <a:gdLst>
                <a:gd name="connsiteX0" fmla="*/ 2346 w 2345"/>
                <a:gd name="connsiteY0" fmla="*/ 0 h 276"/>
                <a:gd name="connsiteX1" fmla="*/ 2346 w 2345"/>
                <a:gd name="connsiteY1" fmla="*/ 0 h 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5" h="276">
                  <a:moveTo>
                    <a:pt x="2346" y="0"/>
                  </a:moveTo>
                  <a:cubicBezTo>
                    <a:pt x="-2888" y="466"/>
                    <a:pt x="2259" y="255"/>
                    <a:pt x="2346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02" name="Bentuk Bebas: Bentuk 701">
              <a:extLst>
                <a:ext uri="{FF2B5EF4-FFF2-40B4-BE49-F238E27FC236}">
                  <a16:creationId xmlns:a16="http://schemas.microsoft.com/office/drawing/2014/main" id="{ADE347AD-31DC-27AF-4FB0-954D61126357}"/>
                </a:ext>
              </a:extLst>
            </p:cNvPr>
            <p:cNvSpPr/>
            <p:nvPr/>
          </p:nvSpPr>
          <p:spPr>
            <a:xfrm>
              <a:off x="1991519" y="6904908"/>
              <a:ext cx="1958" cy="151"/>
            </a:xfrm>
            <a:custGeom>
              <a:avLst/>
              <a:gdLst>
                <a:gd name="connsiteX0" fmla="*/ 1959 w 1958"/>
                <a:gd name="connsiteY0" fmla="*/ 152 h 151"/>
                <a:gd name="connsiteX1" fmla="*/ 1959 w 1958"/>
                <a:gd name="connsiteY1" fmla="*/ 152 h 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8" h="151">
                  <a:moveTo>
                    <a:pt x="1959" y="152"/>
                  </a:moveTo>
                  <a:cubicBezTo>
                    <a:pt x="624" y="-190"/>
                    <a:pt x="-1686" y="152"/>
                    <a:pt x="1959" y="15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03" name="Bentuk Bebas: Bentuk 702">
              <a:extLst>
                <a:ext uri="{FF2B5EF4-FFF2-40B4-BE49-F238E27FC236}">
                  <a16:creationId xmlns:a16="http://schemas.microsoft.com/office/drawing/2014/main" id="{9A6BEFCF-F615-959E-82B5-17BA0A67720F}"/>
                </a:ext>
              </a:extLst>
            </p:cNvPr>
            <p:cNvSpPr/>
            <p:nvPr/>
          </p:nvSpPr>
          <p:spPr>
            <a:xfrm>
              <a:off x="2045068" y="6897179"/>
              <a:ext cx="772" cy="1035"/>
            </a:xfrm>
            <a:custGeom>
              <a:avLst/>
              <a:gdLst>
                <a:gd name="connsiteX0" fmla="*/ 553 w 772"/>
                <a:gd name="connsiteY0" fmla="*/ 0 h 1035"/>
                <a:gd name="connsiteX1" fmla="*/ 0 w 772"/>
                <a:gd name="connsiteY1" fmla="*/ 1036 h 1035"/>
                <a:gd name="connsiteX2" fmla="*/ 553 w 772"/>
                <a:gd name="connsiteY2" fmla="*/ 0 h 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2" h="1035">
                  <a:moveTo>
                    <a:pt x="553" y="0"/>
                  </a:moveTo>
                  <a:cubicBezTo>
                    <a:pt x="277" y="548"/>
                    <a:pt x="0" y="1014"/>
                    <a:pt x="0" y="1036"/>
                  </a:cubicBezTo>
                  <a:cubicBezTo>
                    <a:pt x="786" y="759"/>
                    <a:pt x="976" y="423"/>
                    <a:pt x="55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04" name="Bentuk Bebas: Bentuk 703">
              <a:extLst>
                <a:ext uri="{FF2B5EF4-FFF2-40B4-BE49-F238E27FC236}">
                  <a16:creationId xmlns:a16="http://schemas.microsoft.com/office/drawing/2014/main" id="{0368C118-5795-0A58-E0EB-8C4F7588C0B8}"/>
                </a:ext>
              </a:extLst>
            </p:cNvPr>
            <p:cNvSpPr/>
            <p:nvPr/>
          </p:nvSpPr>
          <p:spPr>
            <a:xfrm>
              <a:off x="1993175" y="6897491"/>
              <a:ext cx="844" cy="833"/>
            </a:xfrm>
            <a:custGeom>
              <a:avLst/>
              <a:gdLst>
                <a:gd name="connsiteX0" fmla="*/ 6 w 844"/>
                <a:gd name="connsiteY0" fmla="*/ 2 h 833"/>
                <a:gd name="connsiteX1" fmla="*/ 6 w 844"/>
                <a:gd name="connsiteY1" fmla="*/ 2 h 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4" h="833">
                  <a:moveTo>
                    <a:pt x="6" y="2"/>
                  </a:moveTo>
                  <a:cubicBezTo>
                    <a:pt x="-122" y="-79"/>
                    <a:pt x="1955" y="1911"/>
                    <a:pt x="6" y="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05" name="Bentuk Bebas: Bentuk 704">
              <a:extLst>
                <a:ext uri="{FF2B5EF4-FFF2-40B4-BE49-F238E27FC236}">
                  <a16:creationId xmlns:a16="http://schemas.microsoft.com/office/drawing/2014/main" id="{4A6121BE-D63C-6AB7-BFB6-615E1EAE7858}"/>
                </a:ext>
              </a:extLst>
            </p:cNvPr>
            <p:cNvSpPr/>
            <p:nvPr/>
          </p:nvSpPr>
          <p:spPr>
            <a:xfrm>
              <a:off x="1983130" y="6897491"/>
              <a:ext cx="823" cy="720"/>
            </a:xfrm>
            <a:custGeom>
              <a:avLst/>
              <a:gdLst>
                <a:gd name="connsiteX0" fmla="*/ 8 w 823"/>
                <a:gd name="connsiteY0" fmla="*/ 3 h 720"/>
                <a:gd name="connsiteX1" fmla="*/ 8 w 823"/>
                <a:gd name="connsiteY1" fmla="*/ 3 h 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3" h="720">
                  <a:moveTo>
                    <a:pt x="8" y="3"/>
                  </a:moveTo>
                  <a:cubicBezTo>
                    <a:pt x="-140" y="-79"/>
                    <a:pt x="1915" y="1657"/>
                    <a:pt x="8" y="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06" name="Bentuk Bebas: Bentuk 705">
              <a:extLst>
                <a:ext uri="{FF2B5EF4-FFF2-40B4-BE49-F238E27FC236}">
                  <a16:creationId xmlns:a16="http://schemas.microsoft.com/office/drawing/2014/main" id="{77A90E08-F81F-4AAD-EC4A-B7F52931FBB4}"/>
                </a:ext>
              </a:extLst>
            </p:cNvPr>
            <p:cNvSpPr/>
            <p:nvPr/>
          </p:nvSpPr>
          <p:spPr>
            <a:xfrm>
              <a:off x="2097938" y="6913216"/>
              <a:ext cx="722" cy="711"/>
            </a:xfrm>
            <a:custGeom>
              <a:avLst/>
              <a:gdLst>
                <a:gd name="connsiteX0" fmla="*/ 0 w 722"/>
                <a:gd name="connsiteY0" fmla="*/ 0 h 711"/>
                <a:gd name="connsiteX1" fmla="*/ 0 w 722"/>
                <a:gd name="connsiteY1" fmla="*/ 0 h 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" h="711">
                  <a:moveTo>
                    <a:pt x="0" y="0"/>
                  </a:moveTo>
                  <a:cubicBezTo>
                    <a:pt x="1606" y="1589"/>
                    <a:pt x="38" y="22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07" name="Bentuk Bebas: Bentuk 706">
              <a:extLst>
                <a:ext uri="{FF2B5EF4-FFF2-40B4-BE49-F238E27FC236}">
                  <a16:creationId xmlns:a16="http://schemas.microsoft.com/office/drawing/2014/main" id="{142464B3-95F0-7AE7-7D9F-057271AF1CAD}"/>
                </a:ext>
              </a:extLst>
            </p:cNvPr>
            <p:cNvSpPr/>
            <p:nvPr/>
          </p:nvSpPr>
          <p:spPr>
            <a:xfrm>
              <a:off x="2162976" y="6817324"/>
              <a:ext cx="2867" cy="3089"/>
            </a:xfrm>
            <a:custGeom>
              <a:avLst/>
              <a:gdLst>
                <a:gd name="connsiteX0" fmla="*/ 2867 w 2867"/>
                <a:gd name="connsiteY0" fmla="*/ 538 h 3089"/>
                <a:gd name="connsiteX1" fmla="*/ 2867 w 2867"/>
                <a:gd name="connsiteY1" fmla="*/ 538 h 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67" h="3089">
                  <a:moveTo>
                    <a:pt x="2867" y="538"/>
                  </a:moveTo>
                  <a:cubicBezTo>
                    <a:pt x="177" y="-2325"/>
                    <a:pt x="-1944" y="7507"/>
                    <a:pt x="2867" y="53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08" name="Bentuk Bebas: Bentuk 707">
              <a:extLst>
                <a:ext uri="{FF2B5EF4-FFF2-40B4-BE49-F238E27FC236}">
                  <a16:creationId xmlns:a16="http://schemas.microsoft.com/office/drawing/2014/main" id="{4CEB700F-8ECC-ECDA-CF05-817D8895FE43}"/>
                </a:ext>
              </a:extLst>
            </p:cNvPr>
            <p:cNvSpPr/>
            <p:nvPr/>
          </p:nvSpPr>
          <p:spPr>
            <a:xfrm>
              <a:off x="2170680" y="6820042"/>
              <a:ext cx="652" cy="97"/>
            </a:xfrm>
            <a:custGeom>
              <a:avLst/>
              <a:gdLst>
                <a:gd name="connsiteX0" fmla="*/ 652 w 652"/>
                <a:gd name="connsiteY0" fmla="*/ 0 h 97"/>
                <a:gd name="connsiteX1" fmla="*/ 652 w 652"/>
                <a:gd name="connsiteY1" fmla="*/ 0 h 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" h="97">
                  <a:moveTo>
                    <a:pt x="652" y="0"/>
                  </a:moveTo>
                  <a:cubicBezTo>
                    <a:pt x="-470" y="168"/>
                    <a:pt x="77" y="87"/>
                    <a:pt x="65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09" name="Bentuk Bebas: Bentuk 708">
              <a:extLst>
                <a:ext uri="{FF2B5EF4-FFF2-40B4-BE49-F238E27FC236}">
                  <a16:creationId xmlns:a16="http://schemas.microsoft.com/office/drawing/2014/main" id="{4E03CEFD-5CAE-5E77-7157-FF7B81D04E84}"/>
                </a:ext>
              </a:extLst>
            </p:cNvPr>
            <p:cNvSpPr/>
            <p:nvPr/>
          </p:nvSpPr>
          <p:spPr>
            <a:xfrm>
              <a:off x="2170718" y="6820042"/>
              <a:ext cx="613" cy="271"/>
            </a:xfrm>
            <a:custGeom>
              <a:avLst/>
              <a:gdLst>
                <a:gd name="connsiteX0" fmla="*/ 614 w 613"/>
                <a:gd name="connsiteY0" fmla="*/ 0 h 271"/>
                <a:gd name="connsiteX1" fmla="*/ 614 w 613"/>
                <a:gd name="connsiteY1" fmla="*/ 0 h 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" h="271">
                  <a:moveTo>
                    <a:pt x="614" y="0"/>
                  </a:moveTo>
                  <a:cubicBezTo>
                    <a:pt x="82" y="212"/>
                    <a:pt x="-449" y="488"/>
                    <a:pt x="614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10" name="Bentuk Bebas: Bentuk 709">
              <a:extLst>
                <a:ext uri="{FF2B5EF4-FFF2-40B4-BE49-F238E27FC236}">
                  <a16:creationId xmlns:a16="http://schemas.microsoft.com/office/drawing/2014/main" id="{36A23B7D-DC9B-3182-A475-E3A3A721DE62}"/>
                </a:ext>
              </a:extLst>
            </p:cNvPr>
            <p:cNvSpPr/>
            <p:nvPr/>
          </p:nvSpPr>
          <p:spPr>
            <a:xfrm>
              <a:off x="2089926" y="6777501"/>
              <a:ext cx="3272" cy="2198"/>
            </a:xfrm>
            <a:custGeom>
              <a:avLst/>
              <a:gdLst>
                <a:gd name="connsiteX0" fmla="*/ 0 w 3272"/>
                <a:gd name="connsiteY0" fmla="*/ 0 h 2198"/>
                <a:gd name="connsiteX1" fmla="*/ 0 w 3272"/>
                <a:gd name="connsiteY1" fmla="*/ 0 h 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72" h="2198">
                  <a:moveTo>
                    <a:pt x="0" y="0"/>
                  </a:moveTo>
                  <a:cubicBezTo>
                    <a:pt x="4301" y="4491"/>
                    <a:pt x="4426" y="851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11" name="Bentuk Bebas: Bentuk 710">
              <a:extLst>
                <a:ext uri="{FF2B5EF4-FFF2-40B4-BE49-F238E27FC236}">
                  <a16:creationId xmlns:a16="http://schemas.microsoft.com/office/drawing/2014/main" id="{E78F1BA5-D19C-7A72-5D38-C93777EB1581}"/>
                </a:ext>
              </a:extLst>
            </p:cNvPr>
            <p:cNvSpPr/>
            <p:nvPr/>
          </p:nvSpPr>
          <p:spPr>
            <a:xfrm>
              <a:off x="2086156" y="6777214"/>
              <a:ext cx="4755" cy="183"/>
            </a:xfrm>
            <a:custGeom>
              <a:avLst/>
              <a:gdLst>
                <a:gd name="connsiteX0" fmla="*/ 0 w 4755"/>
                <a:gd name="connsiteY0" fmla="*/ 184 h 183"/>
                <a:gd name="connsiteX1" fmla="*/ 0 w 4755"/>
                <a:gd name="connsiteY1" fmla="*/ 184 h 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55" h="183">
                  <a:moveTo>
                    <a:pt x="0" y="184"/>
                  </a:moveTo>
                  <a:cubicBezTo>
                    <a:pt x="10637" y="-28"/>
                    <a:pt x="125" y="-93"/>
                    <a:pt x="0" y="18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12" name="Bentuk Bebas: Bentuk 711">
              <a:extLst>
                <a:ext uri="{FF2B5EF4-FFF2-40B4-BE49-F238E27FC236}">
                  <a16:creationId xmlns:a16="http://schemas.microsoft.com/office/drawing/2014/main" id="{BA24A9D8-84CC-7F1B-4095-4100287ACECC}"/>
                </a:ext>
              </a:extLst>
            </p:cNvPr>
            <p:cNvSpPr/>
            <p:nvPr/>
          </p:nvSpPr>
          <p:spPr>
            <a:xfrm>
              <a:off x="2085262" y="6777078"/>
              <a:ext cx="660" cy="1164"/>
            </a:xfrm>
            <a:custGeom>
              <a:avLst/>
              <a:gdLst>
                <a:gd name="connsiteX0" fmla="*/ 661 w 660"/>
                <a:gd name="connsiteY0" fmla="*/ 0 h 1164"/>
                <a:gd name="connsiteX1" fmla="*/ 661 w 660"/>
                <a:gd name="connsiteY1" fmla="*/ 0 h 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0" h="1164">
                  <a:moveTo>
                    <a:pt x="661" y="0"/>
                  </a:moveTo>
                  <a:cubicBezTo>
                    <a:pt x="-782" y="2500"/>
                    <a:pt x="574" y="233"/>
                    <a:pt x="661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13" name="Bentuk Bebas: Bentuk 712">
              <a:extLst>
                <a:ext uri="{FF2B5EF4-FFF2-40B4-BE49-F238E27FC236}">
                  <a16:creationId xmlns:a16="http://schemas.microsoft.com/office/drawing/2014/main" id="{91A5F9C7-09F7-7367-6784-953D76FB3AE4}"/>
                </a:ext>
              </a:extLst>
            </p:cNvPr>
            <p:cNvSpPr/>
            <p:nvPr/>
          </p:nvSpPr>
          <p:spPr>
            <a:xfrm>
              <a:off x="5679100" y="7004487"/>
              <a:ext cx="803" cy="330"/>
            </a:xfrm>
            <a:custGeom>
              <a:avLst/>
              <a:gdLst>
                <a:gd name="connsiteX0" fmla="*/ 0 w 803"/>
                <a:gd name="connsiteY0" fmla="*/ 141 h 330"/>
                <a:gd name="connsiteX1" fmla="*/ 233 w 803"/>
                <a:gd name="connsiteY1" fmla="*/ 331 h 330"/>
                <a:gd name="connsiteX2" fmla="*/ 0 w 803"/>
                <a:gd name="connsiteY2" fmla="*/ 141 h 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330">
                  <a:moveTo>
                    <a:pt x="0" y="141"/>
                  </a:moveTo>
                  <a:cubicBezTo>
                    <a:pt x="109" y="206"/>
                    <a:pt x="152" y="249"/>
                    <a:pt x="233" y="331"/>
                  </a:cubicBezTo>
                  <a:cubicBezTo>
                    <a:pt x="998" y="-6"/>
                    <a:pt x="1063" y="-114"/>
                    <a:pt x="0" y="14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14" name="Bentuk Bebas: Bentuk 713">
              <a:extLst>
                <a:ext uri="{FF2B5EF4-FFF2-40B4-BE49-F238E27FC236}">
                  <a16:creationId xmlns:a16="http://schemas.microsoft.com/office/drawing/2014/main" id="{1A62E18C-71CD-B5F8-E9DE-9E51C2199A44}"/>
                </a:ext>
              </a:extLst>
            </p:cNvPr>
            <p:cNvSpPr/>
            <p:nvPr/>
          </p:nvSpPr>
          <p:spPr>
            <a:xfrm>
              <a:off x="1999240" y="6701362"/>
              <a:ext cx="847" cy="1079"/>
            </a:xfrm>
            <a:custGeom>
              <a:avLst/>
              <a:gdLst>
                <a:gd name="connsiteX0" fmla="*/ 0 w 847"/>
                <a:gd name="connsiteY0" fmla="*/ 342 h 1079"/>
                <a:gd name="connsiteX1" fmla="*/ 848 w 847"/>
                <a:gd name="connsiteY1" fmla="*/ 1080 h 1079"/>
                <a:gd name="connsiteX2" fmla="*/ 0 w 847"/>
                <a:gd name="connsiteY2" fmla="*/ 342 h 1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7" h="1079">
                  <a:moveTo>
                    <a:pt x="0" y="342"/>
                  </a:moveTo>
                  <a:cubicBezTo>
                    <a:pt x="424" y="700"/>
                    <a:pt x="827" y="1042"/>
                    <a:pt x="848" y="1080"/>
                  </a:cubicBezTo>
                  <a:cubicBezTo>
                    <a:pt x="636" y="-43"/>
                    <a:pt x="361" y="-292"/>
                    <a:pt x="0" y="34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15" name="Bentuk Bebas: Bentuk 714">
              <a:extLst>
                <a:ext uri="{FF2B5EF4-FFF2-40B4-BE49-F238E27FC236}">
                  <a16:creationId xmlns:a16="http://schemas.microsoft.com/office/drawing/2014/main" id="{F41B0CBE-6133-BC01-D771-C1E74A8142A3}"/>
                </a:ext>
              </a:extLst>
            </p:cNvPr>
            <p:cNvSpPr/>
            <p:nvPr/>
          </p:nvSpPr>
          <p:spPr>
            <a:xfrm>
              <a:off x="2551150" y="6740834"/>
              <a:ext cx="1589" cy="912"/>
            </a:xfrm>
            <a:custGeom>
              <a:avLst/>
              <a:gdLst>
                <a:gd name="connsiteX0" fmla="*/ 0 w 1589"/>
                <a:gd name="connsiteY0" fmla="*/ 0 h 912"/>
                <a:gd name="connsiteX1" fmla="*/ 0 w 1589"/>
                <a:gd name="connsiteY1" fmla="*/ 0 h 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9" h="912">
                  <a:moveTo>
                    <a:pt x="0" y="0"/>
                  </a:moveTo>
                  <a:cubicBezTo>
                    <a:pt x="3499" y="2012"/>
                    <a:pt x="152" y="81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16" name="Bentuk Bebas: Bentuk 715">
              <a:extLst>
                <a:ext uri="{FF2B5EF4-FFF2-40B4-BE49-F238E27FC236}">
                  <a16:creationId xmlns:a16="http://schemas.microsoft.com/office/drawing/2014/main" id="{91F87508-5E26-D4AF-BBCD-D13B61F79AC3}"/>
                </a:ext>
              </a:extLst>
            </p:cNvPr>
            <p:cNvSpPr/>
            <p:nvPr/>
          </p:nvSpPr>
          <p:spPr>
            <a:xfrm>
              <a:off x="2693356" y="6845700"/>
              <a:ext cx="2521" cy="2997"/>
            </a:xfrm>
            <a:custGeom>
              <a:avLst/>
              <a:gdLst>
                <a:gd name="connsiteX0" fmla="*/ 244 w 2521"/>
                <a:gd name="connsiteY0" fmla="*/ 0 h 2997"/>
                <a:gd name="connsiteX1" fmla="*/ 244 w 2521"/>
                <a:gd name="connsiteY1" fmla="*/ 0 h 2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1" h="2997">
                  <a:moveTo>
                    <a:pt x="244" y="0"/>
                  </a:moveTo>
                  <a:cubicBezTo>
                    <a:pt x="-1411" y="3704"/>
                    <a:pt x="6113" y="4279"/>
                    <a:pt x="244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17" name="Bentuk Bebas: Bentuk 716">
              <a:extLst>
                <a:ext uri="{FF2B5EF4-FFF2-40B4-BE49-F238E27FC236}">
                  <a16:creationId xmlns:a16="http://schemas.microsoft.com/office/drawing/2014/main" id="{6831E872-2274-8417-49CB-929B952152DE}"/>
                </a:ext>
              </a:extLst>
            </p:cNvPr>
            <p:cNvSpPr/>
            <p:nvPr/>
          </p:nvSpPr>
          <p:spPr>
            <a:xfrm>
              <a:off x="2697600" y="6839767"/>
              <a:ext cx="621" cy="2060"/>
            </a:xfrm>
            <a:custGeom>
              <a:avLst/>
              <a:gdLst>
                <a:gd name="connsiteX0" fmla="*/ 621 w 621"/>
                <a:gd name="connsiteY0" fmla="*/ 0 h 2060"/>
                <a:gd name="connsiteX1" fmla="*/ 621 w 621"/>
                <a:gd name="connsiteY1" fmla="*/ 0 h 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1" h="2060">
                  <a:moveTo>
                    <a:pt x="621" y="0"/>
                  </a:moveTo>
                  <a:cubicBezTo>
                    <a:pt x="-697" y="4360"/>
                    <a:pt x="469" y="526"/>
                    <a:pt x="621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18" name="Bentuk Bebas: Bentuk 717">
              <a:extLst>
                <a:ext uri="{FF2B5EF4-FFF2-40B4-BE49-F238E27FC236}">
                  <a16:creationId xmlns:a16="http://schemas.microsoft.com/office/drawing/2014/main" id="{3DB3C234-671B-3373-A2CF-55702E39F5A9}"/>
                </a:ext>
              </a:extLst>
            </p:cNvPr>
            <p:cNvSpPr/>
            <p:nvPr/>
          </p:nvSpPr>
          <p:spPr>
            <a:xfrm>
              <a:off x="5849725" y="6834636"/>
              <a:ext cx="2715" cy="3933"/>
            </a:xfrm>
            <a:custGeom>
              <a:avLst/>
              <a:gdLst>
                <a:gd name="connsiteX0" fmla="*/ 2716 w 2715"/>
                <a:gd name="connsiteY0" fmla="*/ 0 h 3933"/>
                <a:gd name="connsiteX1" fmla="*/ 2716 w 2715"/>
                <a:gd name="connsiteY1" fmla="*/ 0 h 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5" h="3933">
                  <a:moveTo>
                    <a:pt x="2716" y="0"/>
                  </a:moveTo>
                  <a:cubicBezTo>
                    <a:pt x="-821" y="3921"/>
                    <a:pt x="-989" y="6421"/>
                    <a:pt x="2716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19" name="Bentuk Bebas: Bentuk 718">
              <a:extLst>
                <a:ext uri="{FF2B5EF4-FFF2-40B4-BE49-F238E27FC236}">
                  <a16:creationId xmlns:a16="http://schemas.microsoft.com/office/drawing/2014/main" id="{2161F93D-E1CE-5E4A-84B8-04A5E8688448}"/>
                </a:ext>
              </a:extLst>
            </p:cNvPr>
            <p:cNvSpPr/>
            <p:nvPr/>
          </p:nvSpPr>
          <p:spPr>
            <a:xfrm>
              <a:off x="5622759" y="7004335"/>
              <a:ext cx="2009" cy="1033"/>
            </a:xfrm>
            <a:custGeom>
              <a:avLst/>
              <a:gdLst>
                <a:gd name="connsiteX0" fmla="*/ 0 w 2009"/>
                <a:gd name="connsiteY0" fmla="*/ 0 h 1033"/>
                <a:gd name="connsiteX1" fmla="*/ 0 w 2009"/>
                <a:gd name="connsiteY1" fmla="*/ 0 h 1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9" h="1033">
                  <a:moveTo>
                    <a:pt x="0" y="0"/>
                  </a:moveTo>
                  <a:cubicBezTo>
                    <a:pt x="1654" y="2326"/>
                    <a:pt x="3542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20" name="Bentuk Bebas: Bentuk 719">
              <a:extLst>
                <a:ext uri="{FF2B5EF4-FFF2-40B4-BE49-F238E27FC236}">
                  <a16:creationId xmlns:a16="http://schemas.microsoft.com/office/drawing/2014/main" id="{BB13D1CA-79B8-FD53-C404-7E5E98D6E0D7}"/>
                </a:ext>
              </a:extLst>
            </p:cNvPr>
            <p:cNvSpPr/>
            <p:nvPr/>
          </p:nvSpPr>
          <p:spPr>
            <a:xfrm>
              <a:off x="1968335" y="6625668"/>
              <a:ext cx="755" cy="2005"/>
            </a:xfrm>
            <a:custGeom>
              <a:avLst/>
              <a:gdLst>
                <a:gd name="connsiteX0" fmla="*/ 755 w 755"/>
                <a:gd name="connsiteY0" fmla="*/ 0 h 2005"/>
                <a:gd name="connsiteX1" fmla="*/ 755 w 755"/>
                <a:gd name="connsiteY1" fmla="*/ 0 h 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" h="2005">
                  <a:moveTo>
                    <a:pt x="755" y="0"/>
                  </a:moveTo>
                  <a:cubicBezTo>
                    <a:pt x="-855" y="4176"/>
                    <a:pt x="585" y="635"/>
                    <a:pt x="755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21" name="Bentuk Bebas: Bentuk 720">
              <a:extLst>
                <a:ext uri="{FF2B5EF4-FFF2-40B4-BE49-F238E27FC236}">
                  <a16:creationId xmlns:a16="http://schemas.microsoft.com/office/drawing/2014/main" id="{34A8C787-3D1F-4CEA-C88A-49F34844E9A1}"/>
                </a:ext>
              </a:extLst>
            </p:cNvPr>
            <p:cNvSpPr/>
            <p:nvPr/>
          </p:nvSpPr>
          <p:spPr>
            <a:xfrm>
              <a:off x="2475666" y="6657667"/>
              <a:ext cx="3933" cy="1650"/>
            </a:xfrm>
            <a:custGeom>
              <a:avLst/>
              <a:gdLst>
                <a:gd name="connsiteX0" fmla="*/ 3934 w 3933"/>
                <a:gd name="connsiteY0" fmla="*/ 1452 h 1650"/>
                <a:gd name="connsiteX1" fmla="*/ 3934 w 3933"/>
                <a:gd name="connsiteY1" fmla="*/ 1452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33" h="1650">
                  <a:moveTo>
                    <a:pt x="3934" y="1452"/>
                  </a:moveTo>
                  <a:cubicBezTo>
                    <a:pt x="3700" y="-2361"/>
                    <a:pt x="-4799" y="2683"/>
                    <a:pt x="3934" y="145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22" name="Bentuk Bebas: Bentuk 721">
              <a:extLst>
                <a:ext uri="{FF2B5EF4-FFF2-40B4-BE49-F238E27FC236}">
                  <a16:creationId xmlns:a16="http://schemas.microsoft.com/office/drawing/2014/main" id="{8DAC4D7F-EFDF-A33B-B7D9-54D56FA9ED71}"/>
                </a:ext>
              </a:extLst>
            </p:cNvPr>
            <p:cNvSpPr/>
            <p:nvPr/>
          </p:nvSpPr>
          <p:spPr>
            <a:xfrm>
              <a:off x="2259929" y="6913383"/>
              <a:ext cx="4360" cy="1991"/>
            </a:xfrm>
            <a:custGeom>
              <a:avLst/>
              <a:gdLst>
                <a:gd name="connsiteX0" fmla="*/ 4358 w 4360"/>
                <a:gd name="connsiteY0" fmla="*/ 1991 h 1991"/>
                <a:gd name="connsiteX1" fmla="*/ 4358 w 4360"/>
                <a:gd name="connsiteY1" fmla="*/ 1991 h 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60" h="1991">
                  <a:moveTo>
                    <a:pt x="4358" y="1991"/>
                  </a:moveTo>
                  <a:cubicBezTo>
                    <a:pt x="4548" y="-2223"/>
                    <a:pt x="-5541" y="1482"/>
                    <a:pt x="4358" y="199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23" name="Bentuk Bebas: Bentuk 722">
              <a:extLst>
                <a:ext uri="{FF2B5EF4-FFF2-40B4-BE49-F238E27FC236}">
                  <a16:creationId xmlns:a16="http://schemas.microsoft.com/office/drawing/2014/main" id="{B0793D00-EB8D-82F8-0BC8-B64B5D9F23CD}"/>
                </a:ext>
              </a:extLst>
            </p:cNvPr>
            <p:cNvSpPr/>
            <p:nvPr/>
          </p:nvSpPr>
          <p:spPr>
            <a:xfrm>
              <a:off x="2230867" y="6900124"/>
              <a:ext cx="775" cy="757"/>
            </a:xfrm>
            <a:custGeom>
              <a:avLst/>
              <a:gdLst>
                <a:gd name="connsiteX0" fmla="*/ 1 w 775"/>
                <a:gd name="connsiteY0" fmla="*/ 0 h 757"/>
                <a:gd name="connsiteX1" fmla="*/ 1 w 775"/>
                <a:gd name="connsiteY1" fmla="*/ 0 h 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5" h="757">
                  <a:moveTo>
                    <a:pt x="1" y="0"/>
                  </a:moveTo>
                  <a:cubicBezTo>
                    <a:pt x="-37" y="-21"/>
                    <a:pt x="1764" y="1714"/>
                    <a:pt x="1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24" name="Bentuk Bebas: Bentuk 723">
              <a:extLst>
                <a:ext uri="{FF2B5EF4-FFF2-40B4-BE49-F238E27FC236}">
                  <a16:creationId xmlns:a16="http://schemas.microsoft.com/office/drawing/2014/main" id="{C74092D4-5454-A4C5-BB2D-500F6C256D70}"/>
                </a:ext>
              </a:extLst>
            </p:cNvPr>
            <p:cNvSpPr/>
            <p:nvPr/>
          </p:nvSpPr>
          <p:spPr>
            <a:xfrm>
              <a:off x="2130177" y="6683374"/>
              <a:ext cx="786" cy="874"/>
            </a:xfrm>
            <a:custGeom>
              <a:avLst/>
              <a:gdLst>
                <a:gd name="connsiteX0" fmla="*/ 8 w 786"/>
                <a:gd name="connsiteY0" fmla="*/ 4 h 874"/>
                <a:gd name="connsiteX1" fmla="*/ 8 w 786"/>
                <a:gd name="connsiteY1" fmla="*/ 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6" h="874">
                  <a:moveTo>
                    <a:pt x="8" y="4"/>
                  </a:moveTo>
                  <a:cubicBezTo>
                    <a:pt x="-139" y="-105"/>
                    <a:pt x="1830" y="2016"/>
                    <a:pt x="8" y="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25" name="Bentuk Bebas: Bentuk 724">
              <a:extLst>
                <a:ext uri="{FF2B5EF4-FFF2-40B4-BE49-F238E27FC236}">
                  <a16:creationId xmlns:a16="http://schemas.microsoft.com/office/drawing/2014/main" id="{75877556-6DFC-A9CC-E62B-7550F8C42F1B}"/>
                </a:ext>
              </a:extLst>
            </p:cNvPr>
            <p:cNvSpPr/>
            <p:nvPr/>
          </p:nvSpPr>
          <p:spPr>
            <a:xfrm>
              <a:off x="5594610" y="6909926"/>
              <a:ext cx="2216" cy="2969"/>
            </a:xfrm>
            <a:custGeom>
              <a:avLst/>
              <a:gdLst>
                <a:gd name="connsiteX0" fmla="*/ 2217 w 2216"/>
                <a:gd name="connsiteY0" fmla="*/ 2970 h 2969"/>
                <a:gd name="connsiteX1" fmla="*/ 2217 w 2216"/>
                <a:gd name="connsiteY1" fmla="*/ 2970 h 2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6" h="2969">
                  <a:moveTo>
                    <a:pt x="2217" y="2970"/>
                  </a:moveTo>
                  <a:cubicBezTo>
                    <a:pt x="-2741" y="-3679"/>
                    <a:pt x="2157" y="2905"/>
                    <a:pt x="2217" y="297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26" name="Bentuk Bebas: Bentuk 725">
              <a:extLst>
                <a:ext uri="{FF2B5EF4-FFF2-40B4-BE49-F238E27FC236}">
                  <a16:creationId xmlns:a16="http://schemas.microsoft.com/office/drawing/2014/main" id="{3E40687C-0900-248E-D5CC-00423956BEB8}"/>
                </a:ext>
              </a:extLst>
            </p:cNvPr>
            <p:cNvSpPr/>
            <p:nvPr/>
          </p:nvSpPr>
          <p:spPr>
            <a:xfrm>
              <a:off x="2056619" y="6788836"/>
              <a:ext cx="3865" cy="3653"/>
            </a:xfrm>
            <a:custGeom>
              <a:avLst/>
              <a:gdLst>
                <a:gd name="connsiteX0" fmla="*/ 41 w 3865"/>
                <a:gd name="connsiteY0" fmla="*/ 0 h 3653"/>
                <a:gd name="connsiteX1" fmla="*/ 41 w 3865"/>
                <a:gd name="connsiteY1" fmla="*/ 0 h 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5" h="3653">
                  <a:moveTo>
                    <a:pt x="41" y="0"/>
                  </a:moveTo>
                  <a:cubicBezTo>
                    <a:pt x="-702" y="5613"/>
                    <a:pt x="9007" y="4068"/>
                    <a:pt x="41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27" name="Bentuk Bebas: Bentuk 726">
              <a:extLst>
                <a:ext uri="{FF2B5EF4-FFF2-40B4-BE49-F238E27FC236}">
                  <a16:creationId xmlns:a16="http://schemas.microsoft.com/office/drawing/2014/main" id="{44715DCD-A5A9-C206-455A-12DA70447681}"/>
                </a:ext>
              </a:extLst>
            </p:cNvPr>
            <p:cNvSpPr/>
            <p:nvPr/>
          </p:nvSpPr>
          <p:spPr>
            <a:xfrm>
              <a:off x="2463784" y="6816886"/>
              <a:ext cx="2347" cy="3193"/>
            </a:xfrm>
            <a:custGeom>
              <a:avLst/>
              <a:gdLst>
                <a:gd name="connsiteX0" fmla="*/ 345 w 2347"/>
                <a:gd name="connsiteY0" fmla="*/ 0 h 3193"/>
                <a:gd name="connsiteX1" fmla="*/ 345 w 2347"/>
                <a:gd name="connsiteY1" fmla="*/ 0 h 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7" h="3193">
                  <a:moveTo>
                    <a:pt x="345" y="0"/>
                  </a:moveTo>
                  <a:cubicBezTo>
                    <a:pt x="-1624" y="2967"/>
                    <a:pt x="5710" y="5380"/>
                    <a:pt x="345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28" name="Bentuk Bebas: Bentuk 727">
              <a:extLst>
                <a:ext uri="{FF2B5EF4-FFF2-40B4-BE49-F238E27FC236}">
                  <a16:creationId xmlns:a16="http://schemas.microsoft.com/office/drawing/2014/main" id="{D48D3B1F-54FE-3158-34DC-3B9CC52892A4}"/>
                </a:ext>
              </a:extLst>
            </p:cNvPr>
            <p:cNvSpPr/>
            <p:nvPr/>
          </p:nvSpPr>
          <p:spPr>
            <a:xfrm>
              <a:off x="2471566" y="6819853"/>
              <a:ext cx="2439" cy="932"/>
            </a:xfrm>
            <a:custGeom>
              <a:avLst/>
              <a:gdLst>
                <a:gd name="connsiteX0" fmla="*/ 0 w 2439"/>
                <a:gd name="connsiteY0" fmla="*/ 0 h 932"/>
                <a:gd name="connsiteX1" fmla="*/ 0 w 2439"/>
                <a:gd name="connsiteY1" fmla="*/ 0 h 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39" h="932">
                  <a:moveTo>
                    <a:pt x="0" y="0"/>
                  </a:moveTo>
                  <a:cubicBezTo>
                    <a:pt x="0" y="2099"/>
                    <a:pt x="5489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29" name="Bentuk Bebas: Bentuk 728">
              <a:extLst>
                <a:ext uri="{FF2B5EF4-FFF2-40B4-BE49-F238E27FC236}">
                  <a16:creationId xmlns:a16="http://schemas.microsoft.com/office/drawing/2014/main" id="{E20844B2-B941-76E0-FBC0-9E79D67506FD}"/>
                </a:ext>
              </a:extLst>
            </p:cNvPr>
            <p:cNvSpPr/>
            <p:nvPr/>
          </p:nvSpPr>
          <p:spPr>
            <a:xfrm>
              <a:off x="2173811" y="6611307"/>
              <a:ext cx="9112" cy="3646"/>
            </a:xfrm>
            <a:custGeom>
              <a:avLst/>
              <a:gdLst>
                <a:gd name="connsiteX0" fmla="*/ 9113 w 9112"/>
                <a:gd name="connsiteY0" fmla="*/ 3579 h 3646"/>
                <a:gd name="connsiteX1" fmla="*/ 0 w 9112"/>
                <a:gd name="connsiteY1" fmla="*/ 0 h 3646"/>
                <a:gd name="connsiteX2" fmla="*/ 9113 w 9112"/>
                <a:gd name="connsiteY2" fmla="*/ 3579 h 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12" h="3646">
                  <a:moveTo>
                    <a:pt x="9113" y="3579"/>
                  </a:moveTo>
                  <a:cubicBezTo>
                    <a:pt x="6715" y="2815"/>
                    <a:pt x="3726" y="1648"/>
                    <a:pt x="0" y="0"/>
                  </a:cubicBezTo>
                  <a:cubicBezTo>
                    <a:pt x="2880" y="2880"/>
                    <a:pt x="5934" y="3937"/>
                    <a:pt x="9113" y="357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30" name="Bentuk Bebas: Bentuk 729">
              <a:extLst>
                <a:ext uri="{FF2B5EF4-FFF2-40B4-BE49-F238E27FC236}">
                  <a16:creationId xmlns:a16="http://schemas.microsoft.com/office/drawing/2014/main" id="{709EF142-CB6E-9959-4112-F58A93132162}"/>
                </a:ext>
              </a:extLst>
            </p:cNvPr>
            <p:cNvSpPr/>
            <p:nvPr/>
          </p:nvSpPr>
          <p:spPr>
            <a:xfrm>
              <a:off x="2182924" y="6612706"/>
              <a:ext cx="6463" cy="3148"/>
            </a:xfrm>
            <a:custGeom>
              <a:avLst/>
              <a:gdLst>
                <a:gd name="connsiteX0" fmla="*/ 5760 w 6463"/>
                <a:gd name="connsiteY0" fmla="*/ 0 h 3148"/>
                <a:gd name="connsiteX1" fmla="*/ 0 w 6463"/>
                <a:gd name="connsiteY1" fmla="*/ 2180 h 3148"/>
                <a:gd name="connsiteX2" fmla="*/ 5760 w 6463"/>
                <a:gd name="connsiteY2" fmla="*/ 0 h 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" h="3148">
                  <a:moveTo>
                    <a:pt x="5760" y="0"/>
                  </a:moveTo>
                  <a:cubicBezTo>
                    <a:pt x="3791" y="1356"/>
                    <a:pt x="1861" y="1947"/>
                    <a:pt x="0" y="2180"/>
                  </a:cubicBezTo>
                  <a:cubicBezTo>
                    <a:pt x="5674" y="3981"/>
                    <a:pt x="7670" y="3281"/>
                    <a:pt x="576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31" name="Bentuk Bebas: Bentuk 730">
              <a:extLst>
                <a:ext uri="{FF2B5EF4-FFF2-40B4-BE49-F238E27FC236}">
                  <a16:creationId xmlns:a16="http://schemas.microsoft.com/office/drawing/2014/main" id="{CB4C2585-C69F-EFB3-5599-88F7B57102EA}"/>
                </a:ext>
              </a:extLst>
            </p:cNvPr>
            <p:cNvSpPr/>
            <p:nvPr/>
          </p:nvSpPr>
          <p:spPr>
            <a:xfrm>
              <a:off x="5601724" y="6887835"/>
              <a:ext cx="2229" cy="771"/>
            </a:xfrm>
            <a:custGeom>
              <a:avLst/>
              <a:gdLst>
                <a:gd name="connsiteX0" fmla="*/ 0 w 2229"/>
                <a:gd name="connsiteY0" fmla="*/ 0 h 771"/>
                <a:gd name="connsiteX1" fmla="*/ 0 w 2229"/>
                <a:gd name="connsiteY1" fmla="*/ 0 h 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9" h="771">
                  <a:moveTo>
                    <a:pt x="0" y="0"/>
                  </a:moveTo>
                  <a:cubicBezTo>
                    <a:pt x="0" y="1736"/>
                    <a:pt x="5017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32" name="Bentuk Bebas: Bentuk 731">
              <a:extLst>
                <a:ext uri="{FF2B5EF4-FFF2-40B4-BE49-F238E27FC236}">
                  <a16:creationId xmlns:a16="http://schemas.microsoft.com/office/drawing/2014/main" id="{386D6B8A-4B79-A0BE-1001-7332F6F79F7F}"/>
                </a:ext>
              </a:extLst>
            </p:cNvPr>
            <p:cNvSpPr/>
            <p:nvPr/>
          </p:nvSpPr>
          <p:spPr>
            <a:xfrm>
              <a:off x="5594559" y="7075072"/>
              <a:ext cx="1644" cy="835"/>
            </a:xfrm>
            <a:custGeom>
              <a:avLst/>
              <a:gdLst>
                <a:gd name="connsiteX0" fmla="*/ 0 w 1644"/>
                <a:gd name="connsiteY0" fmla="*/ 0 h 835"/>
                <a:gd name="connsiteX1" fmla="*/ 0 w 1644"/>
                <a:gd name="connsiteY1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4" h="835">
                  <a:moveTo>
                    <a:pt x="0" y="0"/>
                  </a:moveTo>
                  <a:cubicBezTo>
                    <a:pt x="3624" y="1860"/>
                    <a:pt x="152" y="38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33" name="Bentuk Bebas: Bentuk 732">
              <a:extLst>
                <a:ext uri="{FF2B5EF4-FFF2-40B4-BE49-F238E27FC236}">
                  <a16:creationId xmlns:a16="http://schemas.microsoft.com/office/drawing/2014/main" id="{0D66B243-3ABA-7279-71CE-A75EBBE997D9}"/>
                </a:ext>
              </a:extLst>
            </p:cNvPr>
            <p:cNvSpPr/>
            <p:nvPr/>
          </p:nvSpPr>
          <p:spPr>
            <a:xfrm>
              <a:off x="5699293" y="6921030"/>
              <a:ext cx="722" cy="668"/>
            </a:xfrm>
            <a:custGeom>
              <a:avLst/>
              <a:gdLst>
                <a:gd name="connsiteX0" fmla="*/ 2 w 722"/>
                <a:gd name="connsiteY0" fmla="*/ 1 h 668"/>
                <a:gd name="connsiteX1" fmla="*/ 2 w 722"/>
                <a:gd name="connsiteY1" fmla="*/ 1 h 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" h="668">
                  <a:moveTo>
                    <a:pt x="2" y="1"/>
                  </a:moveTo>
                  <a:cubicBezTo>
                    <a:pt x="-63" y="-42"/>
                    <a:pt x="1656" y="1525"/>
                    <a:pt x="2" y="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34" name="Bentuk Bebas: Bentuk 733">
              <a:extLst>
                <a:ext uri="{FF2B5EF4-FFF2-40B4-BE49-F238E27FC236}">
                  <a16:creationId xmlns:a16="http://schemas.microsoft.com/office/drawing/2014/main" id="{96CF1E27-CCD4-338D-AA0F-C442551632E7}"/>
                </a:ext>
              </a:extLst>
            </p:cNvPr>
            <p:cNvSpPr/>
            <p:nvPr/>
          </p:nvSpPr>
          <p:spPr>
            <a:xfrm>
              <a:off x="2396503" y="6633084"/>
              <a:ext cx="1798" cy="3115"/>
            </a:xfrm>
            <a:custGeom>
              <a:avLst/>
              <a:gdLst>
                <a:gd name="connsiteX0" fmla="*/ 1799 w 1798"/>
                <a:gd name="connsiteY0" fmla="*/ 3116 h 3115"/>
                <a:gd name="connsiteX1" fmla="*/ 1799 w 1798"/>
                <a:gd name="connsiteY1" fmla="*/ 3116 h 3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8" h="3115">
                  <a:moveTo>
                    <a:pt x="1799" y="3116"/>
                  </a:moveTo>
                  <a:cubicBezTo>
                    <a:pt x="101" y="-973"/>
                    <a:pt x="-1212" y="-1104"/>
                    <a:pt x="1799" y="311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35" name="Bentuk Bebas: Bentuk 734">
              <a:extLst>
                <a:ext uri="{FF2B5EF4-FFF2-40B4-BE49-F238E27FC236}">
                  <a16:creationId xmlns:a16="http://schemas.microsoft.com/office/drawing/2014/main" id="{FB1B2262-DE7C-FCA5-0747-D5DEC2261982}"/>
                </a:ext>
              </a:extLst>
            </p:cNvPr>
            <p:cNvSpPr/>
            <p:nvPr/>
          </p:nvSpPr>
          <p:spPr>
            <a:xfrm>
              <a:off x="5803504" y="6830505"/>
              <a:ext cx="1708" cy="749"/>
            </a:xfrm>
            <a:custGeom>
              <a:avLst/>
              <a:gdLst>
                <a:gd name="connsiteX0" fmla="*/ 1709 w 1708"/>
                <a:gd name="connsiteY0" fmla="*/ 427 h 749"/>
                <a:gd name="connsiteX1" fmla="*/ 1709 w 1708"/>
                <a:gd name="connsiteY1" fmla="*/ 427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" h="749">
                  <a:moveTo>
                    <a:pt x="1709" y="427"/>
                  </a:moveTo>
                  <a:cubicBezTo>
                    <a:pt x="-559" y="-972"/>
                    <a:pt x="-580" y="1615"/>
                    <a:pt x="1709" y="42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36" name="Bentuk Bebas: Bentuk 735">
              <a:extLst>
                <a:ext uri="{FF2B5EF4-FFF2-40B4-BE49-F238E27FC236}">
                  <a16:creationId xmlns:a16="http://schemas.microsoft.com/office/drawing/2014/main" id="{8965D232-5EE9-7C73-CBDD-C56E1C21B4DB}"/>
                </a:ext>
              </a:extLst>
            </p:cNvPr>
            <p:cNvSpPr/>
            <p:nvPr/>
          </p:nvSpPr>
          <p:spPr>
            <a:xfrm>
              <a:off x="2293501" y="6622393"/>
              <a:ext cx="7265" cy="964"/>
            </a:xfrm>
            <a:custGeom>
              <a:avLst/>
              <a:gdLst>
                <a:gd name="connsiteX0" fmla="*/ 0 w 7265"/>
                <a:gd name="connsiteY0" fmla="*/ 964 h 964"/>
                <a:gd name="connsiteX1" fmla="*/ 0 w 7265"/>
                <a:gd name="connsiteY1" fmla="*/ 964 h 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5" h="964">
                  <a:moveTo>
                    <a:pt x="0" y="964"/>
                  </a:moveTo>
                  <a:cubicBezTo>
                    <a:pt x="15725" y="986"/>
                    <a:pt x="1210" y="-1216"/>
                    <a:pt x="0" y="96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37" name="Bentuk Bebas: Bentuk 736">
              <a:extLst>
                <a:ext uri="{FF2B5EF4-FFF2-40B4-BE49-F238E27FC236}">
                  <a16:creationId xmlns:a16="http://schemas.microsoft.com/office/drawing/2014/main" id="{4FE62C06-0738-7B0F-9FB6-297933B67C4D}"/>
                </a:ext>
              </a:extLst>
            </p:cNvPr>
            <p:cNvSpPr/>
            <p:nvPr/>
          </p:nvSpPr>
          <p:spPr>
            <a:xfrm>
              <a:off x="5549745" y="6962472"/>
              <a:ext cx="552" cy="1013"/>
            </a:xfrm>
            <a:custGeom>
              <a:avLst/>
              <a:gdLst>
                <a:gd name="connsiteX0" fmla="*/ 552 w 552"/>
                <a:gd name="connsiteY0" fmla="*/ 0 h 1013"/>
                <a:gd name="connsiteX1" fmla="*/ 552 w 552"/>
                <a:gd name="connsiteY1" fmla="*/ 0 h 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" h="1013">
                  <a:moveTo>
                    <a:pt x="552" y="0"/>
                  </a:moveTo>
                  <a:cubicBezTo>
                    <a:pt x="-657" y="2158"/>
                    <a:pt x="487" y="233"/>
                    <a:pt x="55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38" name="Bentuk Bebas: Bentuk 737">
              <a:extLst>
                <a:ext uri="{FF2B5EF4-FFF2-40B4-BE49-F238E27FC236}">
                  <a16:creationId xmlns:a16="http://schemas.microsoft.com/office/drawing/2014/main" id="{D462B6B5-B7F5-793D-3DF8-764800603B7C}"/>
                </a:ext>
              </a:extLst>
            </p:cNvPr>
            <p:cNvSpPr/>
            <p:nvPr/>
          </p:nvSpPr>
          <p:spPr>
            <a:xfrm>
              <a:off x="2069296" y="6696978"/>
              <a:ext cx="6393" cy="4747"/>
            </a:xfrm>
            <a:custGeom>
              <a:avLst/>
              <a:gdLst>
                <a:gd name="connsiteX0" fmla="*/ 480 w 6393"/>
                <a:gd name="connsiteY0" fmla="*/ 4748 h 4747"/>
                <a:gd name="connsiteX1" fmla="*/ 480 w 6393"/>
                <a:gd name="connsiteY1" fmla="*/ 4748 h 4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93" h="4747">
                  <a:moveTo>
                    <a:pt x="480" y="4748"/>
                  </a:moveTo>
                  <a:cubicBezTo>
                    <a:pt x="15439" y="3072"/>
                    <a:pt x="-3144" y="-5041"/>
                    <a:pt x="480" y="474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39" name="Bentuk Bebas: Bentuk 738">
              <a:extLst>
                <a:ext uri="{FF2B5EF4-FFF2-40B4-BE49-F238E27FC236}">
                  <a16:creationId xmlns:a16="http://schemas.microsoft.com/office/drawing/2014/main" id="{6E2BCA9A-48C7-0DF1-32B9-3BA7C442CC8E}"/>
                </a:ext>
              </a:extLst>
            </p:cNvPr>
            <p:cNvSpPr/>
            <p:nvPr/>
          </p:nvSpPr>
          <p:spPr>
            <a:xfrm>
              <a:off x="3040172" y="7129003"/>
              <a:ext cx="678" cy="617"/>
            </a:xfrm>
            <a:custGeom>
              <a:avLst/>
              <a:gdLst>
                <a:gd name="connsiteX0" fmla="*/ 678 w 678"/>
                <a:gd name="connsiteY0" fmla="*/ 617 h 617"/>
                <a:gd name="connsiteX1" fmla="*/ 678 w 678"/>
                <a:gd name="connsiteY1" fmla="*/ 617 h 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8" h="617">
                  <a:moveTo>
                    <a:pt x="678" y="617"/>
                  </a:moveTo>
                  <a:cubicBezTo>
                    <a:pt x="721" y="639"/>
                    <a:pt x="-868" y="-782"/>
                    <a:pt x="678" y="61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40" name="Bentuk Bebas: Bentuk 739">
              <a:extLst>
                <a:ext uri="{FF2B5EF4-FFF2-40B4-BE49-F238E27FC236}">
                  <a16:creationId xmlns:a16="http://schemas.microsoft.com/office/drawing/2014/main" id="{386CEC0D-6594-1FC2-4B24-2FAD33FD3FD4}"/>
                </a:ext>
              </a:extLst>
            </p:cNvPr>
            <p:cNvSpPr/>
            <p:nvPr/>
          </p:nvSpPr>
          <p:spPr>
            <a:xfrm>
              <a:off x="5522066" y="6881836"/>
              <a:ext cx="838" cy="833"/>
            </a:xfrm>
            <a:custGeom>
              <a:avLst/>
              <a:gdLst>
                <a:gd name="connsiteX0" fmla="*/ 10 w 838"/>
                <a:gd name="connsiteY0" fmla="*/ 6 h 833"/>
                <a:gd name="connsiteX1" fmla="*/ 10 w 838"/>
                <a:gd name="connsiteY1" fmla="*/ 6 h 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" h="833">
                  <a:moveTo>
                    <a:pt x="10" y="6"/>
                  </a:moveTo>
                  <a:cubicBezTo>
                    <a:pt x="-159" y="-124"/>
                    <a:pt x="1957" y="1931"/>
                    <a:pt x="10" y="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41" name="Bentuk Bebas: Bentuk 740">
              <a:extLst>
                <a:ext uri="{FF2B5EF4-FFF2-40B4-BE49-F238E27FC236}">
                  <a16:creationId xmlns:a16="http://schemas.microsoft.com/office/drawing/2014/main" id="{7CBD690B-0D0D-D132-1AA6-3D0093E35FC9}"/>
                </a:ext>
              </a:extLst>
            </p:cNvPr>
            <p:cNvSpPr/>
            <p:nvPr/>
          </p:nvSpPr>
          <p:spPr>
            <a:xfrm>
              <a:off x="2232375" y="6528350"/>
              <a:ext cx="788" cy="778"/>
            </a:xfrm>
            <a:custGeom>
              <a:avLst/>
              <a:gdLst>
                <a:gd name="connsiteX0" fmla="*/ 782 w 788"/>
                <a:gd name="connsiteY0" fmla="*/ 776 h 778"/>
                <a:gd name="connsiteX1" fmla="*/ 782 w 788"/>
                <a:gd name="connsiteY1" fmla="*/ 776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8" h="778">
                  <a:moveTo>
                    <a:pt x="782" y="776"/>
                  </a:moveTo>
                  <a:cubicBezTo>
                    <a:pt x="912" y="841"/>
                    <a:pt x="-1041" y="-1002"/>
                    <a:pt x="782" y="77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42" name="Bentuk Bebas: Bentuk 741">
              <a:extLst>
                <a:ext uri="{FF2B5EF4-FFF2-40B4-BE49-F238E27FC236}">
                  <a16:creationId xmlns:a16="http://schemas.microsoft.com/office/drawing/2014/main" id="{1E0166AC-1AF7-2C0F-E322-09FA9EB25FA1}"/>
                </a:ext>
              </a:extLst>
            </p:cNvPr>
            <p:cNvSpPr/>
            <p:nvPr/>
          </p:nvSpPr>
          <p:spPr>
            <a:xfrm>
              <a:off x="2019363" y="6748733"/>
              <a:ext cx="846" cy="674"/>
            </a:xfrm>
            <a:custGeom>
              <a:avLst/>
              <a:gdLst>
                <a:gd name="connsiteX0" fmla="*/ 5 w 846"/>
                <a:gd name="connsiteY0" fmla="*/ 2 h 674"/>
                <a:gd name="connsiteX1" fmla="*/ 5 w 846"/>
                <a:gd name="connsiteY1" fmla="*/ 2 h 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6" h="674">
                  <a:moveTo>
                    <a:pt x="5" y="2"/>
                  </a:moveTo>
                  <a:cubicBezTo>
                    <a:pt x="-119" y="-63"/>
                    <a:pt x="1958" y="1548"/>
                    <a:pt x="5" y="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43" name="Bentuk Bebas: Bentuk 742">
              <a:extLst>
                <a:ext uri="{FF2B5EF4-FFF2-40B4-BE49-F238E27FC236}">
                  <a16:creationId xmlns:a16="http://schemas.microsoft.com/office/drawing/2014/main" id="{084E098A-D6FA-573A-38F1-F55A45F32938}"/>
                </a:ext>
              </a:extLst>
            </p:cNvPr>
            <p:cNvSpPr/>
            <p:nvPr/>
          </p:nvSpPr>
          <p:spPr>
            <a:xfrm>
              <a:off x="2548291" y="6663882"/>
              <a:ext cx="3710" cy="1630"/>
            </a:xfrm>
            <a:custGeom>
              <a:avLst/>
              <a:gdLst>
                <a:gd name="connsiteX0" fmla="*/ 3710 w 3710"/>
                <a:gd name="connsiteY0" fmla="*/ 1615 h 1630"/>
                <a:gd name="connsiteX1" fmla="*/ 0 w 3710"/>
                <a:gd name="connsiteY1" fmla="*/ 238 h 1630"/>
                <a:gd name="connsiteX2" fmla="*/ 3710 w 3710"/>
                <a:gd name="connsiteY2" fmla="*/ 1615 h 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0" h="1630">
                  <a:moveTo>
                    <a:pt x="3710" y="1615"/>
                  </a:moveTo>
                  <a:cubicBezTo>
                    <a:pt x="2414" y="238"/>
                    <a:pt x="1144" y="-375"/>
                    <a:pt x="0" y="238"/>
                  </a:cubicBezTo>
                  <a:cubicBezTo>
                    <a:pt x="1166" y="1062"/>
                    <a:pt x="2370" y="1740"/>
                    <a:pt x="3710" y="161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44" name="Bentuk Bebas: Bentuk 743">
              <a:extLst>
                <a:ext uri="{FF2B5EF4-FFF2-40B4-BE49-F238E27FC236}">
                  <a16:creationId xmlns:a16="http://schemas.microsoft.com/office/drawing/2014/main" id="{2561E743-2AD6-10A0-45B8-53265EED9D79}"/>
                </a:ext>
              </a:extLst>
            </p:cNvPr>
            <p:cNvSpPr/>
            <p:nvPr/>
          </p:nvSpPr>
          <p:spPr>
            <a:xfrm>
              <a:off x="2633212" y="6763498"/>
              <a:ext cx="932" cy="867"/>
            </a:xfrm>
            <a:custGeom>
              <a:avLst/>
              <a:gdLst>
                <a:gd name="connsiteX0" fmla="*/ 743 w 932"/>
                <a:gd name="connsiteY0" fmla="*/ 0 h 867"/>
                <a:gd name="connsiteX1" fmla="*/ 0 w 932"/>
                <a:gd name="connsiteY1" fmla="*/ 868 h 867"/>
                <a:gd name="connsiteX2" fmla="*/ 933 w 932"/>
                <a:gd name="connsiteY2" fmla="*/ 130 h 867"/>
                <a:gd name="connsiteX3" fmla="*/ 743 w 932"/>
                <a:gd name="connsiteY3" fmla="*/ 0 h 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" h="867">
                  <a:moveTo>
                    <a:pt x="743" y="0"/>
                  </a:moveTo>
                  <a:cubicBezTo>
                    <a:pt x="532" y="212"/>
                    <a:pt x="277" y="532"/>
                    <a:pt x="0" y="868"/>
                  </a:cubicBezTo>
                  <a:cubicBezTo>
                    <a:pt x="320" y="656"/>
                    <a:pt x="597" y="423"/>
                    <a:pt x="933" y="130"/>
                  </a:cubicBezTo>
                  <a:cubicBezTo>
                    <a:pt x="868" y="87"/>
                    <a:pt x="808" y="43"/>
                    <a:pt x="74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45" name="Bentuk Bebas: Bentuk 744">
              <a:extLst>
                <a:ext uri="{FF2B5EF4-FFF2-40B4-BE49-F238E27FC236}">
                  <a16:creationId xmlns:a16="http://schemas.microsoft.com/office/drawing/2014/main" id="{D9B277B6-CAC7-7D07-9EB3-776CA9A3707C}"/>
                </a:ext>
              </a:extLst>
            </p:cNvPr>
            <p:cNvSpPr/>
            <p:nvPr/>
          </p:nvSpPr>
          <p:spPr>
            <a:xfrm>
              <a:off x="6097652" y="7120894"/>
              <a:ext cx="1101" cy="153"/>
            </a:xfrm>
            <a:custGeom>
              <a:avLst/>
              <a:gdLst>
                <a:gd name="connsiteX0" fmla="*/ 1101 w 1101"/>
                <a:gd name="connsiteY0" fmla="*/ 0 h 153"/>
                <a:gd name="connsiteX1" fmla="*/ 0 w 1101"/>
                <a:gd name="connsiteY1" fmla="*/ 22 h 153"/>
                <a:gd name="connsiteX2" fmla="*/ 1101 w 1101"/>
                <a:gd name="connsiteY2" fmla="*/ 0 h 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1" h="153">
                  <a:moveTo>
                    <a:pt x="1101" y="0"/>
                  </a:moveTo>
                  <a:cubicBezTo>
                    <a:pt x="743" y="0"/>
                    <a:pt x="364" y="22"/>
                    <a:pt x="0" y="22"/>
                  </a:cubicBezTo>
                  <a:cubicBezTo>
                    <a:pt x="320" y="190"/>
                    <a:pt x="678" y="212"/>
                    <a:pt x="1101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46" name="Bentuk Bebas: Bentuk 745">
              <a:extLst>
                <a:ext uri="{FF2B5EF4-FFF2-40B4-BE49-F238E27FC236}">
                  <a16:creationId xmlns:a16="http://schemas.microsoft.com/office/drawing/2014/main" id="{26896854-2102-4CB1-EB70-5897F54AA92B}"/>
                </a:ext>
              </a:extLst>
            </p:cNvPr>
            <p:cNvSpPr/>
            <p:nvPr/>
          </p:nvSpPr>
          <p:spPr>
            <a:xfrm>
              <a:off x="2319353" y="6666067"/>
              <a:ext cx="1567" cy="1697"/>
            </a:xfrm>
            <a:custGeom>
              <a:avLst/>
              <a:gdLst>
                <a:gd name="connsiteX0" fmla="*/ 315 w 1567"/>
                <a:gd name="connsiteY0" fmla="*/ 1676 h 1697"/>
                <a:gd name="connsiteX1" fmla="*/ 1568 w 1567"/>
                <a:gd name="connsiteY1" fmla="*/ 0 h 1697"/>
                <a:gd name="connsiteX2" fmla="*/ 0 w 1567"/>
                <a:gd name="connsiteY2" fmla="*/ 1697 h 1697"/>
                <a:gd name="connsiteX3" fmla="*/ 315 w 1567"/>
                <a:gd name="connsiteY3" fmla="*/ 1676 h 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7" h="1697">
                  <a:moveTo>
                    <a:pt x="315" y="1676"/>
                  </a:moveTo>
                  <a:cubicBezTo>
                    <a:pt x="765" y="1122"/>
                    <a:pt x="1188" y="553"/>
                    <a:pt x="1568" y="0"/>
                  </a:cubicBezTo>
                  <a:cubicBezTo>
                    <a:pt x="993" y="618"/>
                    <a:pt x="466" y="1188"/>
                    <a:pt x="0" y="1697"/>
                  </a:cubicBezTo>
                  <a:cubicBezTo>
                    <a:pt x="103" y="1697"/>
                    <a:pt x="212" y="1676"/>
                    <a:pt x="315" y="167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47" name="Bentuk Bebas: Bentuk 746">
              <a:extLst>
                <a:ext uri="{FF2B5EF4-FFF2-40B4-BE49-F238E27FC236}">
                  <a16:creationId xmlns:a16="http://schemas.microsoft.com/office/drawing/2014/main" id="{DBCBE0B4-7BE4-C711-7F98-A8A36E673476}"/>
                </a:ext>
              </a:extLst>
            </p:cNvPr>
            <p:cNvSpPr/>
            <p:nvPr/>
          </p:nvSpPr>
          <p:spPr>
            <a:xfrm>
              <a:off x="2307870" y="6672189"/>
              <a:ext cx="581" cy="159"/>
            </a:xfrm>
            <a:custGeom>
              <a:avLst/>
              <a:gdLst>
                <a:gd name="connsiteX0" fmla="*/ 526 w 581"/>
                <a:gd name="connsiteY0" fmla="*/ 0 h 159"/>
                <a:gd name="connsiteX1" fmla="*/ 0 w 581"/>
                <a:gd name="connsiteY1" fmla="*/ 130 h 159"/>
                <a:gd name="connsiteX2" fmla="*/ 526 w 581"/>
                <a:gd name="connsiteY2" fmla="*/ 0 h 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1" h="159">
                  <a:moveTo>
                    <a:pt x="526" y="0"/>
                  </a:moveTo>
                  <a:cubicBezTo>
                    <a:pt x="315" y="22"/>
                    <a:pt x="212" y="109"/>
                    <a:pt x="0" y="130"/>
                  </a:cubicBezTo>
                  <a:cubicBezTo>
                    <a:pt x="445" y="195"/>
                    <a:pt x="700" y="152"/>
                    <a:pt x="526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48" name="Bentuk Bebas: Bentuk 747">
              <a:extLst>
                <a:ext uri="{FF2B5EF4-FFF2-40B4-BE49-F238E27FC236}">
                  <a16:creationId xmlns:a16="http://schemas.microsoft.com/office/drawing/2014/main" id="{535109F5-B045-013A-383B-B153015AFE7A}"/>
                </a:ext>
              </a:extLst>
            </p:cNvPr>
            <p:cNvSpPr/>
            <p:nvPr/>
          </p:nvSpPr>
          <p:spPr>
            <a:xfrm>
              <a:off x="5669082" y="7004372"/>
              <a:ext cx="1757" cy="851"/>
            </a:xfrm>
            <a:custGeom>
              <a:avLst/>
              <a:gdLst>
                <a:gd name="connsiteX0" fmla="*/ 147 w 1757"/>
                <a:gd name="connsiteY0" fmla="*/ 852 h 851"/>
                <a:gd name="connsiteX1" fmla="*/ 1758 w 1757"/>
                <a:gd name="connsiteY1" fmla="*/ 852 h 851"/>
                <a:gd name="connsiteX2" fmla="*/ 0 w 1757"/>
                <a:gd name="connsiteY2" fmla="*/ 0 h 851"/>
                <a:gd name="connsiteX3" fmla="*/ 147 w 1757"/>
                <a:gd name="connsiteY3" fmla="*/ 852 h 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7" h="851">
                  <a:moveTo>
                    <a:pt x="147" y="852"/>
                  </a:moveTo>
                  <a:cubicBezTo>
                    <a:pt x="694" y="852"/>
                    <a:pt x="1204" y="852"/>
                    <a:pt x="1758" y="852"/>
                  </a:cubicBezTo>
                  <a:cubicBezTo>
                    <a:pt x="1139" y="510"/>
                    <a:pt x="569" y="255"/>
                    <a:pt x="0" y="0"/>
                  </a:cubicBezTo>
                  <a:cubicBezTo>
                    <a:pt x="60" y="320"/>
                    <a:pt x="81" y="532"/>
                    <a:pt x="147" y="85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49" name="Bentuk Bebas: Bentuk 748">
              <a:extLst>
                <a:ext uri="{FF2B5EF4-FFF2-40B4-BE49-F238E27FC236}">
                  <a16:creationId xmlns:a16="http://schemas.microsoft.com/office/drawing/2014/main" id="{FBD88466-2E66-E515-30B9-5BE8DEC37BD5}"/>
                </a:ext>
              </a:extLst>
            </p:cNvPr>
            <p:cNvSpPr/>
            <p:nvPr/>
          </p:nvSpPr>
          <p:spPr>
            <a:xfrm>
              <a:off x="6181434" y="6928000"/>
              <a:ext cx="2245" cy="7375"/>
            </a:xfrm>
            <a:custGeom>
              <a:avLst/>
              <a:gdLst>
                <a:gd name="connsiteX0" fmla="*/ 2012 w 2245"/>
                <a:gd name="connsiteY0" fmla="*/ 5510 h 7375"/>
                <a:gd name="connsiteX1" fmla="*/ 2012 w 2245"/>
                <a:gd name="connsiteY1" fmla="*/ 5510 h 7375"/>
                <a:gd name="connsiteX2" fmla="*/ 2246 w 2245"/>
                <a:gd name="connsiteY2" fmla="*/ 5066 h 7375"/>
                <a:gd name="connsiteX3" fmla="*/ 1969 w 2245"/>
                <a:gd name="connsiteY3" fmla="*/ 5402 h 7375"/>
                <a:gd name="connsiteX4" fmla="*/ 0 w 2245"/>
                <a:gd name="connsiteY4" fmla="*/ 0 h 7375"/>
                <a:gd name="connsiteX5" fmla="*/ 1969 w 2245"/>
                <a:gd name="connsiteY5" fmla="*/ 5402 h 7375"/>
                <a:gd name="connsiteX6" fmla="*/ 781 w 2245"/>
                <a:gd name="connsiteY6" fmla="*/ 7376 h 7375"/>
                <a:gd name="connsiteX7" fmla="*/ 2012 w 2245"/>
                <a:gd name="connsiteY7" fmla="*/ 5510 h 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5" h="7375">
                  <a:moveTo>
                    <a:pt x="2012" y="5510"/>
                  </a:moveTo>
                  <a:cubicBezTo>
                    <a:pt x="2283" y="6275"/>
                    <a:pt x="2246" y="6123"/>
                    <a:pt x="2012" y="5510"/>
                  </a:cubicBezTo>
                  <a:cubicBezTo>
                    <a:pt x="2072" y="5342"/>
                    <a:pt x="2202" y="5255"/>
                    <a:pt x="2246" y="5066"/>
                  </a:cubicBezTo>
                  <a:cubicBezTo>
                    <a:pt x="2115" y="5190"/>
                    <a:pt x="2072" y="5277"/>
                    <a:pt x="1969" y="5402"/>
                  </a:cubicBezTo>
                  <a:cubicBezTo>
                    <a:pt x="1416" y="3878"/>
                    <a:pt x="38" y="130"/>
                    <a:pt x="0" y="0"/>
                  </a:cubicBezTo>
                  <a:cubicBezTo>
                    <a:pt x="1079" y="2988"/>
                    <a:pt x="1671" y="4621"/>
                    <a:pt x="1969" y="5402"/>
                  </a:cubicBezTo>
                  <a:cubicBezTo>
                    <a:pt x="1269" y="6188"/>
                    <a:pt x="911" y="6823"/>
                    <a:pt x="781" y="7376"/>
                  </a:cubicBezTo>
                  <a:cubicBezTo>
                    <a:pt x="1356" y="6969"/>
                    <a:pt x="1757" y="6334"/>
                    <a:pt x="2012" y="551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50" name="Bentuk Bebas: Bentuk 749">
              <a:extLst>
                <a:ext uri="{FF2B5EF4-FFF2-40B4-BE49-F238E27FC236}">
                  <a16:creationId xmlns:a16="http://schemas.microsoft.com/office/drawing/2014/main" id="{DE06DC34-6F6A-59AC-C3FF-99D2A588835D}"/>
                </a:ext>
              </a:extLst>
            </p:cNvPr>
            <p:cNvSpPr/>
            <p:nvPr/>
          </p:nvSpPr>
          <p:spPr>
            <a:xfrm>
              <a:off x="6137865" y="6760095"/>
              <a:ext cx="999" cy="2220"/>
            </a:xfrm>
            <a:custGeom>
              <a:avLst/>
              <a:gdLst>
                <a:gd name="connsiteX0" fmla="*/ 44 w 999"/>
                <a:gd name="connsiteY0" fmla="*/ 2221 h 2220"/>
                <a:gd name="connsiteX1" fmla="*/ 999 w 999"/>
                <a:gd name="connsiteY1" fmla="*/ 312 h 2220"/>
                <a:gd name="connsiteX2" fmla="*/ 44 w 999"/>
                <a:gd name="connsiteY2" fmla="*/ 2221 h 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2220">
                  <a:moveTo>
                    <a:pt x="44" y="2221"/>
                  </a:moveTo>
                  <a:cubicBezTo>
                    <a:pt x="365" y="1559"/>
                    <a:pt x="701" y="1011"/>
                    <a:pt x="999" y="312"/>
                  </a:cubicBezTo>
                  <a:cubicBezTo>
                    <a:pt x="88" y="-534"/>
                    <a:pt x="-102" y="420"/>
                    <a:pt x="44" y="222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51" name="Bentuk Bebas: Bentuk 750">
              <a:extLst>
                <a:ext uri="{FF2B5EF4-FFF2-40B4-BE49-F238E27FC236}">
                  <a16:creationId xmlns:a16="http://schemas.microsoft.com/office/drawing/2014/main" id="{CC573EFE-7FB4-EC79-06BC-A70767FE9AC0}"/>
                </a:ext>
              </a:extLst>
            </p:cNvPr>
            <p:cNvSpPr/>
            <p:nvPr/>
          </p:nvSpPr>
          <p:spPr>
            <a:xfrm>
              <a:off x="5453829" y="6630372"/>
              <a:ext cx="10061" cy="3387"/>
            </a:xfrm>
            <a:custGeom>
              <a:avLst/>
              <a:gdLst>
                <a:gd name="connsiteX0" fmla="*/ 0 w 10061"/>
                <a:gd name="connsiteY0" fmla="*/ 1631 h 3387"/>
                <a:gd name="connsiteX1" fmla="*/ 9470 w 10061"/>
                <a:gd name="connsiteY1" fmla="*/ 3366 h 3387"/>
                <a:gd name="connsiteX2" fmla="*/ 10062 w 10061"/>
                <a:gd name="connsiteY2" fmla="*/ 3388 h 3387"/>
                <a:gd name="connsiteX3" fmla="*/ 0 w 10061"/>
                <a:gd name="connsiteY3" fmla="*/ 1631 h 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1" h="3387">
                  <a:moveTo>
                    <a:pt x="0" y="1631"/>
                  </a:moveTo>
                  <a:cubicBezTo>
                    <a:pt x="4426" y="2461"/>
                    <a:pt x="7013" y="2943"/>
                    <a:pt x="9470" y="3366"/>
                  </a:cubicBezTo>
                  <a:cubicBezTo>
                    <a:pt x="9660" y="3366"/>
                    <a:pt x="9872" y="3388"/>
                    <a:pt x="10062" y="3388"/>
                  </a:cubicBezTo>
                  <a:cubicBezTo>
                    <a:pt x="7757" y="-1038"/>
                    <a:pt x="5001" y="-571"/>
                    <a:pt x="0" y="163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52" name="Bentuk Bebas: Bentuk 751">
              <a:extLst>
                <a:ext uri="{FF2B5EF4-FFF2-40B4-BE49-F238E27FC236}">
                  <a16:creationId xmlns:a16="http://schemas.microsoft.com/office/drawing/2014/main" id="{081FF89B-C180-7442-63DF-228845A5C5B9}"/>
                </a:ext>
              </a:extLst>
            </p:cNvPr>
            <p:cNvSpPr/>
            <p:nvPr/>
          </p:nvSpPr>
          <p:spPr>
            <a:xfrm>
              <a:off x="2231655" y="6904035"/>
              <a:ext cx="2055" cy="1692"/>
            </a:xfrm>
            <a:custGeom>
              <a:avLst/>
              <a:gdLst>
                <a:gd name="connsiteX0" fmla="*/ 2056 w 2055"/>
                <a:gd name="connsiteY0" fmla="*/ 5 h 1692"/>
                <a:gd name="connsiteX1" fmla="*/ 0 w 2055"/>
                <a:gd name="connsiteY1" fmla="*/ 260 h 1692"/>
                <a:gd name="connsiteX2" fmla="*/ 2056 w 2055"/>
                <a:gd name="connsiteY2" fmla="*/ 5 h 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5" h="1692">
                  <a:moveTo>
                    <a:pt x="2056" y="5"/>
                  </a:moveTo>
                  <a:cubicBezTo>
                    <a:pt x="1334" y="-17"/>
                    <a:pt x="656" y="27"/>
                    <a:pt x="0" y="260"/>
                  </a:cubicBezTo>
                  <a:cubicBezTo>
                    <a:pt x="1334" y="2250"/>
                    <a:pt x="2012" y="2169"/>
                    <a:pt x="2056" y="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53" name="Bentuk Bebas: Bentuk 752">
              <a:extLst>
                <a:ext uri="{FF2B5EF4-FFF2-40B4-BE49-F238E27FC236}">
                  <a16:creationId xmlns:a16="http://schemas.microsoft.com/office/drawing/2014/main" id="{A3611A8A-DC11-2977-7DA0-3DC5F07F90DE}"/>
                </a:ext>
              </a:extLst>
            </p:cNvPr>
            <p:cNvSpPr/>
            <p:nvPr/>
          </p:nvSpPr>
          <p:spPr>
            <a:xfrm>
              <a:off x="2290819" y="6908509"/>
              <a:ext cx="3067" cy="3877"/>
            </a:xfrm>
            <a:custGeom>
              <a:avLst/>
              <a:gdLst>
                <a:gd name="connsiteX0" fmla="*/ 1478 w 3067"/>
                <a:gd name="connsiteY0" fmla="*/ 3878 h 3877"/>
                <a:gd name="connsiteX1" fmla="*/ 3067 w 3067"/>
                <a:gd name="connsiteY1" fmla="*/ 255 h 3877"/>
                <a:gd name="connsiteX2" fmla="*/ 1478 w 3067"/>
                <a:gd name="connsiteY2" fmla="*/ 3878 h 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7" h="3877">
                  <a:moveTo>
                    <a:pt x="1478" y="3878"/>
                  </a:moveTo>
                  <a:cubicBezTo>
                    <a:pt x="1944" y="2506"/>
                    <a:pt x="2492" y="1318"/>
                    <a:pt x="3067" y="255"/>
                  </a:cubicBezTo>
                  <a:cubicBezTo>
                    <a:pt x="-345" y="-570"/>
                    <a:pt x="-963" y="597"/>
                    <a:pt x="1478" y="387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54" name="Bentuk Bebas: Bentuk 753">
              <a:extLst>
                <a:ext uri="{FF2B5EF4-FFF2-40B4-BE49-F238E27FC236}">
                  <a16:creationId xmlns:a16="http://schemas.microsoft.com/office/drawing/2014/main" id="{CD253F39-AB5A-A97D-FCE2-B8789F8A13E4}"/>
                </a:ext>
              </a:extLst>
            </p:cNvPr>
            <p:cNvSpPr/>
            <p:nvPr/>
          </p:nvSpPr>
          <p:spPr>
            <a:xfrm>
              <a:off x="6049854" y="6735654"/>
              <a:ext cx="2879" cy="1828"/>
            </a:xfrm>
            <a:custGeom>
              <a:avLst/>
              <a:gdLst>
                <a:gd name="connsiteX0" fmla="*/ 0 w 2879"/>
                <a:gd name="connsiteY0" fmla="*/ 49 h 1828"/>
                <a:gd name="connsiteX1" fmla="*/ 2880 w 2879"/>
                <a:gd name="connsiteY1" fmla="*/ 1828 h 1828"/>
                <a:gd name="connsiteX2" fmla="*/ 0 w 2879"/>
                <a:gd name="connsiteY2" fmla="*/ 49 h 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79" h="1828">
                  <a:moveTo>
                    <a:pt x="0" y="49"/>
                  </a:moveTo>
                  <a:cubicBezTo>
                    <a:pt x="846" y="516"/>
                    <a:pt x="1801" y="1091"/>
                    <a:pt x="2880" y="1828"/>
                  </a:cubicBezTo>
                  <a:cubicBezTo>
                    <a:pt x="2159" y="413"/>
                    <a:pt x="1188" y="-184"/>
                    <a:pt x="0" y="4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55" name="Bentuk Bebas: Bentuk 754">
              <a:extLst>
                <a:ext uri="{FF2B5EF4-FFF2-40B4-BE49-F238E27FC236}">
                  <a16:creationId xmlns:a16="http://schemas.microsoft.com/office/drawing/2014/main" id="{0B0FB3CF-723B-81E4-9CEA-10B52E7DF0B7}"/>
                </a:ext>
              </a:extLst>
            </p:cNvPr>
            <p:cNvSpPr/>
            <p:nvPr/>
          </p:nvSpPr>
          <p:spPr>
            <a:xfrm>
              <a:off x="6221752" y="6993081"/>
              <a:ext cx="1105" cy="1090"/>
            </a:xfrm>
            <a:custGeom>
              <a:avLst/>
              <a:gdLst>
                <a:gd name="connsiteX0" fmla="*/ 1079 w 1105"/>
                <a:gd name="connsiteY0" fmla="*/ 298 h 1090"/>
                <a:gd name="connsiteX1" fmla="*/ 0 w 1105"/>
                <a:gd name="connsiteY1" fmla="*/ 0 h 1090"/>
                <a:gd name="connsiteX2" fmla="*/ 1079 w 1105"/>
                <a:gd name="connsiteY2" fmla="*/ 298 h 1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5" h="1090">
                  <a:moveTo>
                    <a:pt x="1079" y="298"/>
                  </a:moveTo>
                  <a:cubicBezTo>
                    <a:pt x="700" y="233"/>
                    <a:pt x="401" y="65"/>
                    <a:pt x="0" y="0"/>
                  </a:cubicBezTo>
                  <a:cubicBezTo>
                    <a:pt x="846" y="1377"/>
                    <a:pt x="1210" y="1421"/>
                    <a:pt x="1079" y="29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56" name="Bentuk Bebas: Bentuk 755">
              <a:extLst>
                <a:ext uri="{FF2B5EF4-FFF2-40B4-BE49-F238E27FC236}">
                  <a16:creationId xmlns:a16="http://schemas.microsoft.com/office/drawing/2014/main" id="{E2F6E460-836E-2F3D-7964-6D2EB6CF6451}"/>
                </a:ext>
              </a:extLst>
            </p:cNvPr>
            <p:cNvSpPr/>
            <p:nvPr/>
          </p:nvSpPr>
          <p:spPr>
            <a:xfrm>
              <a:off x="2319711" y="6906307"/>
              <a:ext cx="21" cy="21"/>
            </a:xfrm>
            <a:custGeom>
              <a:avLst/>
              <a:gdLst>
                <a:gd name="connsiteX0" fmla="*/ 0 w 21"/>
                <a:gd name="connsiteY0" fmla="*/ 0 h 21"/>
                <a:gd name="connsiteX1" fmla="*/ 22 w 21"/>
                <a:gd name="connsiteY1" fmla="*/ 22 h 21"/>
                <a:gd name="connsiteX2" fmla="*/ 0 w 21"/>
                <a:gd name="connsiteY2" fmla="*/ 0 h 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" h="21">
                  <a:moveTo>
                    <a:pt x="0" y="0"/>
                  </a:moveTo>
                  <a:cubicBezTo>
                    <a:pt x="0" y="22"/>
                    <a:pt x="0" y="22"/>
                    <a:pt x="22" y="22"/>
                  </a:cubicBezTo>
                  <a:cubicBezTo>
                    <a:pt x="0" y="22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57" name="Bentuk Bebas: Bentuk 756">
              <a:extLst>
                <a:ext uri="{FF2B5EF4-FFF2-40B4-BE49-F238E27FC236}">
                  <a16:creationId xmlns:a16="http://schemas.microsoft.com/office/drawing/2014/main" id="{530EFA05-49E0-DFB3-D148-ED59CD4ECB1C}"/>
                </a:ext>
              </a:extLst>
            </p:cNvPr>
            <p:cNvSpPr/>
            <p:nvPr/>
          </p:nvSpPr>
          <p:spPr>
            <a:xfrm>
              <a:off x="2215995" y="6779611"/>
              <a:ext cx="3601" cy="1491"/>
            </a:xfrm>
            <a:custGeom>
              <a:avLst/>
              <a:gdLst>
                <a:gd name="connsiteX0" fmla="*/ 0 w 3601"/>
                <a:gd name="connsiteY0" fmla="*/ 287 h 1491"/>
                <a:gd name="connsiteX1" fmla="*/ 3602 w 3601"/>
                <a:gd name="connsiteY1" fmla="*/ 1491 h 1491"/>
                <a:gd name="connsiteX2" fmla="*/ 0 w 3601"/>
                <a:gd name="connsiteY2" fmla="*/ 287 h 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1" h="1491">
                  <a:moveTo>
                    <a:pt x="0" y="287"/>
                  </a:moveTo>
                  <a:cubicBezTo>
                    <a:pt x="1231" y="580"/>
                    <a:pt x="2457" y="1009"/>
                    <a:pt x="3602" y="1491"/>
                  </a:cubicBezTo>
                  <a:cubicBezTo>
                    <a:pt x="2864" y="76"/>
                    <a:pt x="1654" y="-347"/>
                    <a:pt x="0" y="28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58" name="Bentuk Bebas: Bentuk 757">
              <a:extLst>
                <a:ext uri="{FF2B5EF4-FFF2-40B4-BE49-F238E27FC236}">
                  <a16:creationId xmlns:a16="http://schemas.microsoft.com/office/drawing/2014/main" id="{7E4CC757-1236-7BAF-17BB-2D38BA521D76}"/>
                </a:ext>
              </a:extLst>
            </p:cNvPr>
            <p:cNvSpPr/>
            <p:nvPr/>
          </p:nvSpPr>
          <p:spPr>
            <a:xfrm>
              <a:off x="5930625" y="6831644"/>
              <a:ext cx="4463" cy="3684"/>
            </a:xfrm>
            <a:custGeom>
              <a:avLst/>
              <a:gdLst>
                <a:gd name="connsiteX0" fmla="*/ 0 w 4463"/>
                <a:gd name="connsiteY0" fmla="*/ 2846 h 3684"/>
                <a:gd name="connsiteX1" fmla="*/ 0 w 4463"/>
                <a:gd name="connsiteY1" fmla="*/ 2846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3" h="3684">
                  <a:moveTo>
                    <a:pt x="0" y="2846"/>
                  </a:moveTo>
                  <a:cubicBezTo>
                    <a:pt x="2056" y="6849"/>
                    <a:pt x="8923" y="-5224"/>
                    <a:pt x="0" y="284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59" name="Bentuk Bebas: Bentuk 758">
              <a:extLst>
                <a:ext uri="{FF2B5EF4-FFF2-40B4-BE49-F238E27FC236}">
                  <a16:creationId xmlns:a16="http://schemas.microsoft.com/office/drawing/2014/main" id="{70CD69F5-CB4D-0963-A0CF-A7B19D40D2C2}"/>
                </a:ext>
              </a:extLst>
            </p:cNvPr>
            <p:cNvSpPr/>
            <p:nvPr/>
          </p:nvSpPr>
          <p:spPr>
            <a:xfrm>
              <a:off x="5975092" y="6699860"/>
              <a:ext cx="5771" cy="276"/>
            </a:xfrm>
            <a:custGeom>
              <a:avLst/>
              <a:gdLst>
                <a:gd name="connsiteX0" fmla="*/ 5771 w 5771"/>
                <a:gd name="connsiteY0" fmla="*/ 276 h 276"/>
                <a:gd name="connsiteX1" fmla="*/ 5218 w 5771"/>
                <a:gd name="connsiteY1" fmla="*/ 0 h 276"/>
                <a:gd name="connsiteX2" fmla="*/ 5771 w 5771"/>
                <a:gd name="connsiteY2" fmla="*/ 276 h 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71" h="276">
                  <a:moveTo>
                    <a:pt x="5771" y="276"/>
                  </a:moveTo>
                  <a:cubicBezTo>
                    <a:pt x="5603" y="190"/>
                    <a:pt x="5392" y="103"/>
                    <a:pt x="5218" y="0"/>
                  </a:cubicBezTo>
                  <a:cubicBezTo>
                    <a:pt x="-2934" y="0"/>
                    <a:pt x="-586" y="43"/>
                    <a:pt x="5771" y="27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60" name="Bentuk Bebas: Bentuk 759">
              <a:extLst>
                <a:ext uri="{FF2B5EF4-FFF2-40B4-BE49-F238E27FC236}">
                  <a16:creationId xmlns:a16="http://schemas.microsoft.com/office/drawing/2014/main" id="{2AE1F898-3BF4-7B82-3C9A-4168CB4FBA43}"/>
                </a:ext>
              </a:extLst>
            </p:cNvPr>
            <p:cNvSpPr/>
            <p:nvPr/>
          </p:nvSpPr>
          <p:spPr>
            <a:xfrm>
              <a:off x="5973573" y="6686849"/>
              <a:ext cx="221398" cy="49153"/>
            </a:xfrm>
            <a:custGeom>
              <a:avLst/>
              <a:gdLst>
                <a:gd name="connsiteX0" fmla="*/ 191078 w 221398"/>
                <a:gd name="connsiteY0" fmla="*/ 30002 h 49153"/>
                <a:gd name="connsiteX1" fmla="*/ 191078 w 221398"/>
                <a:gd name="connsiteY1" fmla="*/ 30002 h 49153"/>
                <a:gd name="connsiteX2" fmla="*/ 184867 w 221398"/>
                <a:gd name="connsiteY2" fmla="*/ 33452 h 49153"/>
                <a:gd name="connsiteX3" fmla="*/ 160290 w 221398"/>
                <a:gd name="connsiteY3" fmla="*/ 29135 h 49153"/>
                <a:gd name="connsiteX4" fmla="*/ 184867 w 221398"/>
                <a:gd name="connsiteY4" fmla="*/ 33452 h 49153"/>
                <a:gd name="connsiteX5" fmla="*/ 120775 w 221398"/>
                <a:gd name="connsiteY5" fmla="*/ 25338 h 49153"/>
                <a:gd name="connsiteX6" fmla="*/ 139125 w 221398"/>
                <a:gd name="connsiteY6" fmla="*/ 29812 h 49153"/>
                <a:gd name="connsiteX7" fmla="*/ 120775 w 221398"/>
                <a:gd name="connsiteY7" fmla="*/ 25338 h 49153"/>
                <a:gd name="connsiteX8" fmla="*/ 116197 w 221398"/>
                <a:gd name="connsiteY8" fmla="*/ 25170 h 49153"/>
                <a:gd name="connsiteX9" fmla="*/ 116197 w 221398"/>
                <a:gd name="connsiteY9" fmla="*/ 25170 h 49153"/>
                <a:gd name="connsiteX10" fmla="*/ 65302 w 221398"/>
                <a:gd name="connsiteY10" fmla="*/ 20446 h 49153"/>
                <a:gd name="connsiteX11" fmla="*/ 65302 w 221398"/>
                <a:gd name="connsiteY11" fmla="*/ 20446 h 49153"/>
                <a:gd name="connsiteX12" fmla="*/ 209151 w 221398"/>
                <a:gd name="connsiteY12" fmla="*/ 42286 h 49153"/>
                <a:gd name="connsiteX13" fmla="*/ 209851 w 221398"/>
                <a:gd name="connsiteY13" fmla="*/ 36272 h 49153"/>
                <a:gd name="connsiteX14" fmla="*/ 202094 w 221398"/>
                <a:gd name="connsiteY14" fmla="*/ 30935 h 49153"/>
                <a:gd name="connsiteX15" fmla="*/ 220612 w 221398"/>
                <a:gd name="connsiteY15" fmla="*/ 26884 h 49153"/>
                <a:gd name="connsiteX16" fmla="*/ 219256 w 221398"/>
                <a:gd name="connsiteY16" fmla="*/ 17881 h 49153"/>
                <a:gd name="connsiteX17" fmla="*/ 0 w 221398"/>
                <a:gd name="connsiteY17" fmla="*/ 0 h 49153"/>
                <a:gd name="connsiteX18" fmla="*/ 41723 w 221398"/>
                <a:gd name="connsiteY18" fmla="*/ 16590 h 49153"/>
                <a:gd name="connsiteX19" fmla="*/ 7290 w 221398"/>
                <a:gd name="connsiteY19" fmla="*/ 13287 h 49153"/>
                <a:gd name="connsiteX20" fmla="*/ 121242 w 221398"/>
                <a:gd name="connsiteY20" fmla="*/ 37308 h 49153"/>
                <a:gd name="connsiteX21" fmla="*/ 121242 w 221398"/>
                <a:gd name="connsiteY21" fmla="*/ 37308 h 49153"/>
                <a:gd name="connsiteX22" fmla="*/ 121453 w 221398"/>
                <a:gd name="connsiteY22" fmla="*/ 37481 h 49153"/>
                <a:gd name="connsiteX23" fmla="*/ 193936 w 221398"/>
                <a:gd name="connsiteY23" fmla="*/ 42520 h 49153"/>
                <a:gd name="connsiteX24" fmla="*/ 194088 w 221398"/>
                <a:gd name="connsiteY24" fmla="*/ 42584 h 49153"/>
                <a:gd name="connsiteX25" fmla="*/ 193725 w 221398"/>
                <a:gd name="connsiteY25" fmla="*/ 42753 h 49153"/>
                <a:gd name="connsiteX26" fmla="*/ 194511 w 221398"/>
                <a:gd name="connsiteY26" fmla="*/ 43452 h 49153"/>
                <a:gd name="connsiteX27" fmla="*/ 194191 w 221398"/>
                <a:gd name="connsiteY27" fmla="*/ 42628 h 49153"/>
                <a:gd name="connsiteX28" fmla="*/ 199339 w 221398"/>
                <a:gd name="connsiteY28" fmla="*/ 48708 h 49153"/>
                <a:gd name="connsiteX29" fmla="*/ 221399 w 221398"/>
                <a:gd name="connsiteY29" fmla="*/ 46332 h 49153"/>
                <a:gd name="connsiteX30" fmla="*/ 220124 w 221398"/>
                <a:gd name="connsiteY30" fmla="*/ 42351 h 49153"/>
                <a:gd name="connsiteX31" fmla="*/ 215866 w 221398"/>
                <a:gd name="connsiteY31" fmla="*/ 40063 h 49153"/>
                <a:gd name="connsiteX32" fmla="*/ 209151 w 221398"/>
                <a:gd name="connsiteY32" fmla="*/ 42286 h 4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1398" h="49153">
                  <a:moveTo>
                    <a:pt x="191078" y="30002"/>
                  </a:moveTo>
                  <a:cubicBezTo>
                    <a:pt x="207415" y="31673"/>
                    <a:pt x="189423" y="35952"/>
                    <a:pt x="191078" y="30002"/>
                  </a:cubicBezTo>
                  <a:close/>
                  <a:moveTo>
                    <a:pt x="184867" y="33452"/>
                  </a:moveTo>
                  <a:cubicBezTo>
                    <a:pt x="167390" y="40361"/>
                    <a:pt x="159189" y="38918"/>
                    <a:pt x="160290" y="29135"/>
                  </a:cubicBezTo>
                  <a:cubicBezTo>
                    <a:pt x="178298" y="21656"/>
                    <a:pt x="186500" y="23071"/>
                    <a:pt x="184867" y="33452"/>
                  </a:cubicBezTo>
                  <a:close/>
                  <a:moveTo>
                    <a:pt x="120775" y="25338"/>
                  </a:moveTo>
                  <a:cubicBezTo>
                    <a:pt x="126790" y="27459"/>
                    <a:pt x="132914" y="28939"/>
                    <a:pt x="139125" y="29812"/>
                  </a:cubicBezTo>
                  <a:cubicBezTo>
                    <a:pt x="134357" y="35106"/>
                    <a:pt x="128255" y="33647"/>
                    <a:pt x="120775" y="25338"/>
                  </a:cubicBezTo>
                  <a:close/>
                  <a:moveTo>
                    <a:pt x="116197" y="25170"/>
                  </a:moveTo>
                  <a:cubicBezTo>
                    <a:pt x="101345" y="27312"/>
                    <a:pt x="115562" y="17859"/>
                    <a:pt x="116197" y="25170"/>
                  </a:cubicBezTo>
                  <a:close/>
                  <a:moveTo>
                    <a:pt x="65302" y="20446"/>
                  </a:moveTo>
                  <a:cubicBezTo>
                    <a:pt x="35811" y="5874"/>
                    <a:pt x="66175" y="17203"/>
                    <a:pt x="65302" y="20446"/>
                  </a:cubicBezTo>
                  <a:close/>
                  <a:moveTo>
                    <a:pt x="209151" y="42286"/>
                  </a:moveTo>
                  <a:cubicBezTo>
                    <a:pt x="208771" y="39303"/>
                    <a:pt x="209086" y="37394"/>
                    <a:pt x="209851" y="36272"/>
                  </a:cubicBezTo>
                  <a:cubicBezTo>
                    <a:pt x="207605" y="34791"/>
                    <a:pt x="205018" y="33007"/>
                    <a:pt x="202094" y="30935"/>
                  </a:cubicBezTo>
                  <a:cubicBezTo>
                    <a:pt x="208473" y="30528"/>
                    <a:pt x="214657" y="29173"/>
                    <a:pt x="220612" y="26884"/>
                  </a:cubicBezTo>
                  <a:cubicBezTo>
                    <a:pt x="214022" y="22816"/>
                    <a:pt x="213577" y="19812"/>
                    <a:pt x="219256" y="17881"/>
                  </a:cubicBezTo>
                  <a:cubicBezTo>
                    <a:pt x="217776" y="15576"/>
                    <a:pt x="24197" y="0"/>
                    <a:pt x="0" y="0"/>
                  </a:cubicBezTo>
                  <a:cubicBezTo>
                    <a:pt x="12204" y="7544"/>
                    <a:pt x="34943" y="1866"/>
                    <a:pt x="41723" y="16590"/>
                  </a:cubicBezTo>
                  <a:cubicBezTo>
                    <a:pt x="37422" y="14557"/>
                    <a:pt x="17357" y="13667"/>
                    <a:pt x="7290" y="13287"/>
                  </a:cubicBezTo>
                  <a:cubicBezTo>
                    <a:pt x="35745" y="29872"/>
                    <a:pt x="99756" y="18667"/>
                    <a:pt x="121242" y="37308"/>
                  </a:cubicBezTo>
                  <a:cubicBezTo>
                    <a:pt x="127154" y="53095"/>
                    <a:pt x="122446" y="40529"/>
                    <a:pt x="121242" y="37308"/>
                  </a:cubicBezTo>
                  <a:cubicBezTo>
                    <a:pt x="121306" y="37373"/>
                    <a:pt x="121388" y="37416"/>
                    <a:pt x="121453" y="37481"/>
                  </a:cubicBezTo>
                  <a:cubicBezTo>
                    <a:pt x="139613" y="39916"/>
                    <a:pt x="177371" y="35382"/>
                    <a:pt x="193936" y="42520"/>
                  </a:cubicBezTo>
                  <a:cubicBezTo>
                    <a:pt x="193958" y="42541"/>
                    <a:pt x="194045" y="42563"/>
                    <a:pt x="194088" y="42584"/>
                  </a:cubicBezTo>
                  <a:cubicBezTo>
                    <a:pt x="193958" y="42541"/>
                    <a:pt x="193855" y="42541"/>
                    <a:pt x="193725" y="42753"/>
                  </a:cubicBezTo>
                  <a:cubicBezTo>
                    <a:pt x="194104" y="43116"/>
                    <a:pt x="194468" y="43452"/>
                    <a:pt x="194511" y="43452"/>
                  </a:cubicBezTo>
                  <a:cubicBezTo>
                    <a:pt x="194424" y="43007"/>
                    <a:pt x="194316" y="42774"/>
                    <a:pt x="194191" y="42628"/>
                  </a:cubicBezTo>
                  <a:cubicBezTo>
                    <a:pt x="197923" y="44407"/>
                    <a:pt x="220743" y="45573"/>
                    <a:pt x="199339" y="48708"/>
                  </a:cubicBezTo>
                  <a:cubicBezTo>
                    <a:pt x="203873" y="50150"/>
                    <a:pt x="219343" y="47753"/>
                    <a:pt x="221399" y="46332"/>
                  </a:cubicBezTo>
                  <a:cubicBezTo>
                    <a:pt x="221166" y="44683"/>
                    <a:pt x="220743" y="43349"/>
                    <a:pt x="220124" y="42351"/>
                  </a:cubicBezTo>
                  <a:cubicBezTo>
                    <a:pt x="219001" y="41820"/>
                    <a:pt x="217602" y="41082"/>
                    <a:pt x="215866" y="40063"/>
                  </a:cubicBezTo>
                  <a:cubicBezTo>
                    <a:pt x="214044" y="40084"/>
                    <a:pt x="211820" y="40827"/>
                    <a:pt x="209151" y="4228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61" name="Bentuk Bebas: Bentuk 760">
              <a:extLst>
                <a:ext uri="{FF2B5EF4-FFF2-40B4-BE49-F238E27FC236}">
                  <a16:creationId xmlns:a16="http://schemas.microsoft.com/office/drawing/2014/main" id="{B643B8AB-C3E1-CD26-E6A0-087F15EEB0D5}"/>
                </a:ext>
              </a:extLst>
            </p:cNvPr>
            <p:cNvSpPr/>
            <p:nvPr/>
          </p:nvSpPr>
          <p:spPr>
            <a:xfrm>
              <a:off x="6183424" y="6721794"/>
              <a:ext cx="14101" cy="8442"/>
            </a:xfrm>
            <a:custGeom>
              <a:avLst/>
              <a:gdLst>
                <a:gd name="connsiteX0" fmla="*/ 0 w 14101"/>
                <a:gd name="connsiteY0" fmla="*/ 1327 h 8442"/>
                <a:gd name="connsiteX1" fmla="*/ 6015 w 14101"/>
                <a:gd name="connsiteY1" fmla="*/ 5118 h 8442"/>
                <a:gd name="connsiteX2" fmla="*/ 10273 w 14101"/>
                <a:gd name="connsiteY2" fmla="*/ 7407 h 8442"/>
                <a:gd name="connsiteX3" fmla="*/ 0 w 14101"/>
                <a:gd name="connsiteY3" fmla="*/ 1327 h 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01" h="8442">
                  <a:moveTo>
                    <a:pt x="0" y="1327"/>
                  </a:moveTo>
                  <a:cubicBezTo>
                    <a:pt x="2327" y="2873"/>
                    <a:pt x="4323" y="4126"/>
                    <a:pt x="6015" y="5118"/>
                  </a:cubicBezTo>
                  <a:cubicBezTo>
                    <a:pt x="7903" y="5096"/>
                    <a:pt x="9324" y="5861"/>
                    <a:pt x="10273" y="7407"/>
                  </a:cubicBezTo>
                  <a:cubicBezTo>
                    <a:pt x="21740" y="12787"/>
                    <a:pt x="4193" y="-4839"/>
                    <a:pt x="0" y="132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62" name="Bentuk Bebas: Bentuk 761">
              <a:extLst>
                <a:ext uri="{FF2B5EF4-FFF2-40B4-BE49-F238E27FC236}">
                  <a16:creationId xmlns:a16="http://schemas.microsoft.com/office/drawing/2014/main" id="{F2DF7D25-B2DD-3421-E9FC-01E66049C1C3}"/>
                </a:ext>
              </a:extLst>
            </p:cNvPr>
            <p:cNvSpPr/>
            <p:nvPr/>
          </p:nvSpPr>
          <p:spPr>
            <a:xfrm>
              <a:off x="6290188" y="7102693"/>
              <a:ext cx="333" cy="834"/>
            </a:xfrm>
            <a:custGeom>
              <a:avLst/>
              <a:gdLst>
                <a:gd name="connsiteX0" fmla="*/ 0 w 333"/>
                <a:gd name="connsiteY0" fmla="*/ 0 h 834"/>
                <a:gd name="connsiteX1" fmla="*/ 109 w 333"/>
                <a:gd name="connsiteY1" fmla="*/ 830 h 834"/>
                <a:gd name="connsiteX2" fmla="*/ 0 w 333"/>
                <a:gd name="connsiteY2" fmla="*/ 0 h 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" h="834">
                  <a:moveTo>
                    <a:pt x="0" y="0"/>
                  </a:moveTo>
                  <a:cubicBezTo>
                    <a:pt x="22" y="298"/>
                    <a:pt x="65" y="532"/>
                    <a:pt x="109" y="830"/>
                  </a:cubicBezTo>
                  <a:cubicBezTo>
                    <a:pt x="407" y="868"/>
                    <a:pt x="445" y="678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63" name="Bentuk Bebas: Bentuk 762">
              <a:extLst>
                <a:ext uri="{FF2B5EF4-FFF2-40B4-BE49-F238E27FC236}">
                  <a16:creationId xmlns:a16="http://schemas.microsoft.com/office/drawing/2014/main" id="{ED1AD238-01DB-873E-1D99-E73216BE4F06}"/>
                </a:ext>
              </a:extLst>
            </p:cNvPr>
            <p:cNvSpPr/>
            <p:nvPr/>
          </p:nvSpPr>
          <p:spPr>
            <a:xfrm>
              <a:off x="6231754" y="7095673"/>
              <a:ext cx="12957" cy="9964"/>
            </a:xfrm>
            <a:custGeom>
              <a:avLst/>
              <a:gdLst>
                <a:gd name="connsiteX0" fmla="*/ 0 w 12957"/>
                <a:gd name="connsiteY0" fmla="*/ 9965 h 9964"/>
                <a:gd name="connsiteX1" fmla="*/ 10870 w 12957"/>
                <a:gd name="connsiteY1" fmla="*/ 3782 h 9964"/>
                <a:gd name="connsiteX2" fmla="*/ 0 w 12957"/>
                <a:gd name="connsiteY2" fmla="*/ 9965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57" h="9964">
                  <a:moveTo>
                    <a:pt x="0" y="9965"/>
                  </a:moveTo>
                  <a:cubicBezTo>
                    <a:pt x="1866" y="8739"/>
                    <a:pt x="5847" y="6320"/>
                    <a:pt x="10870" y="3782"/>
                  </a:cubicBezTo>
                  <a:cubicBezTo>
                    <a:pt x="15019" y="-1815"/>
                    <a:pt x="13750" y="-2303"/>
                    <a:pt x="0" y="996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64" name="Bentuk Bebas: Bentuk 763">
              <a:extLst>
                <a:ext uri="{FF2B5EF4-FFF2-40B4-BE49-F238E27FC236}">
                  <a16:creationId xmlns:a16="http://schemas.microsoft.com/office/drawing/2014/main" id="{E0565F5F-3FA5-250B-8C61-8C4B455360B4}"/>
                </a:ext>
              </a:extLst>
            </p:cNvPr>
            <p:cNvSpPr/>
            <p:nvPr/>
          </p:nvSpPr>
          <p:spPr>
            <a:xfrm>
              <a:off x="6171198" y="6870252"/>
              <a:ext cx="1009" cy="3514"/>
            </a:xfrm>
            <a:custGeom>
              <a:avLst/>
              <a:gdLst>
                <a:gd name="connsiteX0" fmla="*/ 125 w 1009"/>
                <a:gd name="connsiteY0" fmla="*/ 0 h 3514"/>
                <a:gd name="connsiteX1" fmla="*/ 0 w 1009"/>
                <a:gd name="connsiteY1" fmla="*/ 3514 h 3514"/>
                <a:gd name="connsiteX2" fmla="*/ 125 w 1009"/>
                <a:gd name="connsiteY2" fmla="*/ 0 h 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9" h="3514">
                  <a:moveTo>
                    <a:pt x="125" y="0"/>
                  </a:moveTo>
                  <a:cubicBezTo>
                    <a:pt x="315" y="1459"/>
                    <a:pt x="255" y="2603"/>
                    <a:pt x="0" y="3514"/>
                  </a:cubicBezTo>
                  <a:cubicBezTo>
                    <a:pt x="1291" y="3135"/>
                    <a:pt x="1356" y="1969"/>
                    <a:pt x="125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65" name="Bentuk Bebas: Bentuk 764">
              <a:extLst>
                <a:ext uri="{FF2B5EF4-FFF2-40B4-BE49-F238E27FC236}">
                  <a16:creationId xmlns:a16="http://schemas.microsoft.com/office/drawing/2014/main" id="{93021B17-5134-71D2-72B5-17E036857137}"/>
                </a:ext>
              </a:extLst>
            </p:cNvPr>
            <p:cNvSpPr/>
            <p:nvPr/>
          </p:nvSpPr>
          <p:spPr>
            <a:xfrm>
              <a:off x="6129236" y="6740557"/>
              <a:ext cx="55245" cy="28963"/>
            </a:xfrm>
            <a:custGeom>
              <a:avLst/>
              <a:gdLst>
                <a:gd name="connsiteX0" fmla="*/ 44333 w 55245"/>
                <a:gd name="connsiteY0" fmla="*/ 14893 h 28963"/>
                <a:gd name="connsiteX1" fmla="*/ 10898 w 55245"/>
                <a:gd name="connsiteY1" fmla="*/ 3390 h 28963"/>
                <a:gd name="connsiteX2" fmla="*/ 9927 w 55245"/>
                <a:gd name="connsiteY2" fmla="*/ 2159 h 28963"/>
                <a:gd name="connsiteX3" fmla="*/ 10898 w 55245"/>
                <a:gd name="connsiteY3" fmla="*/ 3390 h 28963"/>
                <a:gd name="connsiteX4" fmla="*/ 961 w 55245"/>
                <a:gd name="connsiteY4" fmla="*/ 0 h 28963"/>
                <a:gd name="connsiteX5" fmla="*/ 18465 w 55245"/>
                <a:gd name="connsiteY5" fmla="*/ 21097 h 28963"/>
                <a:gd name="connsiteX6" fmla="*/ 14798 w 55245"/>
                <a:gd name="connsiteY6" fmla="*/ 24595 h 28963"/>
                <a:gd name="connsiteX7" fmla="*/ 24545 w 55245"/>
                <a:gd name="connsiteY7" fmla="*/ 23131 h 28963"/>
                <a:gd name="connsiteX8" fmla="*/ 36348 w 55245"/>
                <a:gd name="connsiteY8" fmla="*/ 25740 h 28963"/>
                <a:gd name="connsiteX9" fmla="*/ 36326 w 55245"/>
                <a:gd name="connsiteY9" fmla="*/ 25571 h 28963"/>
                <a:gd name="connsiteX10" fmla="*/ 55246 w 55245"/>
                <a:gd name="connsiteY10" fmla="*/ 28261 h 28963"/>
                <a:gd name="connsiteX11" fmla="*/ 44333 w 55245"/>
                <a:gd name="connsiteY11" fmla="*/ 14893 h 2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245" h="28963">
                  <a:moveTo>
                    <a:pt x="44333" y="14893"/>
                  </a:moveTo>
                  <a:cubicBezTo>
                    <a:pt x="39229" y="12034"/>
                    <a:pt x="23043" y="7289"/>
                    <a:pt x="10898" y="3390"/>
                  </a:cubicBezTo>
                  <a:cubicBezTo>
                    <a:pt x="10627" y="3026"/>
                    <a:pt x="10350" y="2712"/>
                    <a:pt x="9927" y="2159"/>
                  </a:cubicBezTo>
                  <a:cubicBezTo>
                    <a:pt x="9905" y="2137"/>
                    <a:pt x="10393" y="2734"/>
                    <a:pt x="10898" y="3390"/>
                  </a:cubicBezTo>
                  <a:cubicBezTo>
                    <a:pt x="7020" y="2137"/>
                    <a:pt x="3526" y="976"/>
                    <a:pt x="961" y="0"/>
                  </a:cubicBezTo>
                  <a:cubicBezTo>
                    <a:pt x="-3319" y="10039"/>
                    <a:pt x="7448" y="16970"/>
                    <a:pt x="18465" y="21097"/>
                  </a:cubicBezTo>
                  <a:cubicBezTo>
                    <a:pt x="17212" y="21840"/>
                    <a:pt x="16029" y="23115"/>
                    <a:pt x="14798" y="24595"/>
                  </a:cubicBezTo>
                  <a:cubicBezTo>
                    <a:pt x="20157" y="27898"/>
                    <a:pt x="20352" y="27963"/>
                    <a:pt x="24545" y="23131"/>
                  </a:cubicBezTo>
                  <a:cubicBezTo>
                    <a:pt x="29546" y="24595"/>
                    <a:pt x="33994" y="25463"/>
                    <a:pt x="36348" y="25740"/>
                  </a:cubicBezTo>
                  <a:cubicBezTo>
                    <a:pt x="36348" y="25674"/>
                    <a:pt x="36348" y="25631"/>
                    <a:pt x="36326" y="25571"/>
                  </a:cubicBezTo>
                  <a:cubicBezTo>
                    <a:pt x="42260" y="28852"/>
                    <a:pt x="48553" y="29763"/>
                    <a:pt x="55246" y="28261"/>
                  </a:cubicBezTo>
                  <a:cubicBezTo>
                    <a:pt x="52680" y="26352"/>
                    <a:pt x="36581" y="21840"/>
                    <a:pt x="44333" y="1489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66" name="Bentuk Bebas: Bentuk 765">
              <a:extLst>
                <a:ext uri="{FF2B5EF4-FFF2-40B4-BE49-F238E27FC236}">
                  <a16:creationId xmlns:a16="http://schemas.microsoft.com/office/drawing/2014/main" id="{EC1CF3BA-C6AD-C64E-ADD0-B429ED649A7B}"/>
                </a:ext>
              </a:extLst>
            </p:cNvPr>
            <p:cNvSpPr/>
            <p:nvPr/>
          </p:nvSpPr>
          <p:spPr>
            <a:xfrm>
              <a:off x="6256206" y="7044656"/>
              <a:ext cx="59920" cy="18073"/>
            </a:xfrm>
            <a:custGeom>
              <a:avLst/>
              <a:gdLst>
                <a:gd name="connsiteX0" fmla="*/ 0 w 59920"/>
                <a:gd name="connsiteY0" fmla="*/ 4079 h 18073"/>
                <a:gd name="connsiteX1" fmla="*/ 15551 w 59920"/>
                <a:gd name="connsiteY1" fmla="*/ 7827 h 18073"/>
                <a:gd name="connsiteX2" fmla="*/ 4345 w 59920"/>
                <a:gd name="connsiteY2" fmla="*/ 12703 h 18073"/>
                <a:gd name="connsiteX3" fmla="*/ 52908 w 59920"/>
                <a:gd name="connsiteY3" fmla="*/ 13657 h 18073"/>
                <a:gd name="connsiteX4" fmla="*/ 22652 w 59920"/>
                <a:gd name="connsiteY4" fmla="*/ 6916 h 18073"/>
                <a:gd name="connsiteX5" fmla="*/ 59921 w 59920"/>
                <a:gd name="connsiteY5" fmla="*/ 8722 h 18073"/>
                <a:gd name="connsiteX6" fmla="*/ 0 w 59920"/>
                <a:gd name="connsiteY6" fmla="*/ 4079 h 1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20" h="18073">
                  <a:moveTo>
                    <a:pt x="0" y="4079"/>
                  </a:moveTo>
                  <a:cubicBezTo>
                    <a:pt x="4638" y="7724"/>
                    <a:pt x="9807" y="8971"/>
                    <a:pt x="15551" y="7827"/>
                  </a:cubicBezTo>
                  <a:cubicBezTo>
                    <a:pt x="12752" y="11770"/>
                    <a:pt x="9026" y="13402"/>
                    <a:pt x="4345" y="12703"/>
                  </a:cubicBezTo>
                  <a:cubicBezTo>
                    <a:pt x="7735" y="20203"/>
                    <a:pt x="44240" y="19205"/>
                    <a:pt x="52908" y="13657"/>
                  </a:cubicBezTo>
                  <a:cubicBezTo>
                    <a:pt x="41359" y="17047"/>
                    <a:pt x="31270" y="14802"/>
                    <a:pt x="22652" y="6916"/>
                  </a:cubicBezTo>
                  <a:cubicBezTo>
                    <a:pt x="36082" y="5837"/>
                    <a:pt x="46718" y="5880"/>
                    <a:pt x="59921" y="8722"/>
                  </a:cubicBezTo>
                  <a:cubicBezTo>
                    <a:pt x="57887" y="-2846"/>
                    <a:pt x="12649" y="-1279"/>
                    <a:pt x="0" y="407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67" name="Bentuk Bebas: Bentuk 766">
              <a:extLst>
                <a:ext uri="{FF2B5EF4-FFF2-40B4-BE49-F238E27FC236}">
                  <a16:creationId xmlns:a16="http://schemas.microsoft.com/office/drawing/2014/main" id="{95FC933B-40B8-E533-199D-1B4683194D86}"/>
                </a:ext>
              </a:extLst>
            </p:cNvPr>
            <p:cNvSpPr/>
            <p:nvPr/>
          </p:nvSpPr>
          <p:spPr>
            <a:xfrm>
              <a:off x="6264961" y="7002078"/>
              <a:ext cx="39347" cy="13543"/>
            </a:xfrm>
            <a:custGeom>
              <a:avLst/>
              <a:gdLst>
                <a:gd name="connsiteX0" fmla="*/ 39254 w 39347"/>
                <a:gd name="connsiteY0" fmla="*/ 13483 h 13543"/>
                <a:gd name="connsiteX1" fmla="*/ 5038 w 39347"/>
                <a:gd name="connsiteY1" fmla="*/ 6980 h 13543"/>
                <a:gd name="connsiteX2" fmla="*/ 39254 w 39347"/>
                <a:gd name="connsiteY2" fmla="*/ 13483 h 1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47" h="13543">
                  <a:moveTo>
                    <a:pt x="39254" y="13483"/>
                  </a:moveTo>
                  <a:cubicBezTo>
                    <a:pt x="34952" y="2804"/>
                    <a:pt x="7132" y="-7132"/>
                    <a:pt x="5038" y="6980"/>
                  </a:cubicBezTo>
                  <a:cubicBezTo>
                    <a:pt x="-17293" y="3715"/>
                    <a:pt x="42009" y="14437"/>
                    <a:pt x="39254" y="1348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68" name="Bentuk Bebas: Bentuk 767">
              <a:extLst>
                <a:ext uri="{FF2B5EF4-FFF2-40B4-BE49-F238E27FC236}">
                  <a16:creationId xmlns:a16="http://schemas.microsoft.com/office/drawing/2014/main" id="{81399CFE-28E1-C18F-BBB5-D10369E5D872}"/>
                </a:ext>
              </a:extLst>
            </p:cNvPr>
            <p:cNvSpPr/>
            <p:nvPr/>
          </p:nvSpPr>
          <p:spPr>
            <a:xfrm>
              <a:off x="6138718" y="6927132"/>
              <a:ext cx="1312" cy="379"/>
            </a:xfrm>
            <a:custGeom>
              <a:avLst/>
              <a:gdLst>
                <a:gd name="connsiteX0" fmla="*/ 1313 w 1312"/>
                <a:gd name="connsiteY0" fmla="*/ 380 h 379"/>
                <a:gd name="connsiteX1" fmla="*/ 0 w 1312"/>
                <a:gd name="connsiteY1" fmla="*/ 0 h 379"/>
                <a:gd name="connsiteX2" fmla="*/ 1313 w 1312"/>
                <a:gd name="connsiteY2" fmla="*/ 380 h 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2" h="379">
                  <a:moveTo>
                    <a:pt x="1313" y="380"/>
                  </a:moveTo>
                  <a:cubicBezTo>
                    <a:pt x="890" y="380"/>
                    <a:pt x="445" y="363"/>
                    <a:pt x="0" y="0"/>
                  </a:cubicBezTo>
                  <a:cubicBezTo>
                    <a:pt x="81" y="109"/>
                    <a:pt x="569" y="233"/>
                    <a:pt x="1313" y="38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69" name="Bentuk Bebas: Bentuk 768">
              <a:extLst>
                <a:ext uri="{FF2B5EF4-FFF2-40B4-BE49-F238E27FC236}">
                  <a16:creationId xmlns:a16="http://schemas.microsoft.com/office/drawing/2014/main" id="{7E5F55B8-20E8-CBF6-DC45-2AAE41F01571}"/>
                </a:ext>
              </a:extLst>
            </p:cNvPr>
            <p:cNvSpPr/>
            <p:nvPr/>
          </p:nvSpPr>
          <p:spPr>
            <a:xfrm>
              <a:off x="6140031" y="6927512"/>
              <a:ext cx="357" cy="75"/>
            </a:xfrm>
            <a:custGeom>
              <a:avLst/>
              <a:gdLst>
                <a:gd name="connsiteX0" fmla="*/ 358 w 357"/>
                <a:gd name="connsiteY0" fmla="*/ 65 h 75"/>
                <a:gd name="connsiteX1" fmla="*/ 0 w 357"/>
                <a:gd name="connsiteY1" fmla="*/ 0 h 75"/>
                <a:gd name="connsiteX2" fmla="*/ 358 w 357"/>
                <a:gd name="connsiteY2" fmla="*/ 65 h 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7" h="75">
                  <a:moveTo>
                    <a:pt x="358" y="65"/>
                  </a:moveTo>
                  <a:cubicBezTo>
                    <a:pt x="255" y="43"/>
                    <a:pt x="103" y="22"/>
                    <a:pt x="0" y="0"/>
                  </a:cubicBezTo>
                  <a:cubicBezTo>
                    <a:pt x="124" y="0"/>
                    <a:pt x="255" y="109"/>
                    <a:pt x="358" y="6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70" name="Bentuk Bebas: Bentuk 769">
              <a:extLst>
                <a:ext uri="{FF2B5EF4-FFF2-40B4-BE49-F238E27FC236}">
                  <a16:creationId xmlns:a16="http://schemas.microsoft.com/office/drawing/2014/main" id="{CD9A1CDF-496C-3226-B0AF-185F4438DADC}"/>
                </a:ext>
              </a:extLst>
            </p:cNvPr>
            <p:cNvSpPr/>
            <p:nvPr/>
          </p:nvSpPr>
          <p:spPr>
            <a:xfrm>
              <a:off x="6140389" y="6912327"/>
              <a:ext cx="57105" cy="18363"/>
            </a:xfrm>
            <a:custGeom>
              <a:avLst/>
              <a:gdLst>
                <a:gd name="connsiteX0" fmla="*/ 0 w 57105"/>
                <a:gd name="connsiteY0" fmla="*/ 15251 h 18363"/>
                <a:gd name="connsiteX1" fmla="*/ 20916 w 57105"/>
                <a:gd name="connsiteY1" fmla="*/ 18364 h 18363"/>
                <a:gd name="connsiteX2" fmla="*/ 57106 w 57105"/>
                <a:gd name="connsiteY2" fmla="*/ 13174 h 18363"/>
                <a:gd name="connsiteX3" fmla="*/ 8836 w 57105"/>
                <a:gd name="connsiteY3" fmla="*/ 0 h 18363"/>
                <a:gd name="connsiteX4" fmla="*/ 0 w 57105"/>
                <a:gd name="connsiteY4" fmla="*/ 15251 h 1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05" h="18363">
                  <a:moveTo>
                    <a:pt x="0" y="15251"/>
                  </a:moveTo>
                  <a:cubicBezTo>
                    <a:pt x="5169" y="16314"/>
                    <a:pt x="20682" y="18364"/>
                    <a:pt x="20916" y="18364"/>
                  </a:cubicBezTo>
                  <a:cubicBezTo>
                    <a:pt x="19597" y="12962"/>
                    <a:pt x="49452" y="14361"/>
                    <a:pt x="57106" y="13174"/>
                  </a:cubicBezTo>
                  <a:cubicBezTo>
                    <a:pt x="40557" y="-678"/>
                    <a:pt x="25255" y="9871"/>
                    <a:pt x="8836" y="0"/>
                  </a:cubicBezTo>
                  <a:cubicBezTo>
                    <a:pt x="7160" y="2245"/>
                    <a:pt x="3775" y="14491"/>
                    <a:pt x="0" y="1525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71" name="Bentuk Bebas: Bentuk 770">
              <a:extLst>
                <a:ext uri="{FF2B5EF4-FFF2-40B4-BE49-F238E27FC236}">
                  <a16:creationId xmlns:a16="http://schemas.microsoft.com/office/drawing/2014/main" id="{7B53FAF5-1EB8-433C-092E-03587F222181}"/>
                </a:ext>
              </a:extLst>
            </p:cNvPr>
            <p:cNvSpPr/>
            <p:nvPr/>
          </p:nvSpPr>
          <p:spPr>
            <a:xfrm>
              <a:off x="6054557" y="6735897"/>
              <a:ext cx="32422" cy="14341"/>
            </a:xfrm>
            <a:custGeom>
              <a:avLst/>
              <a:gdLst>
                <a:gd name="connsiteX0" fmla="*/ 18073 w 32422"/>
                <a:gd name="connsiteY0" fmla="*/ 14341 h 14341"/>
                <a:gd name="connsiteX1" fmla="*/ 32420 w 32422"/>
                <a:gd name="connsiteY1" fmla="*/ 9086 h 14341"/>
                <a:gd name="connsiteX2" fmla="*/ 0 w 32422"/>
                <a:gd name="connsiteY2" fmla="*/ 1585 h 14341"/>
                <a:gd name="connsiteX3" fmla="*/ 18073 w 32422"/>
                <a:gd name="connsiteY3" fmla="*/ 14341 h 1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22" h="14341">
                  <a:moveTo>
                    <a:pt x="18073" y="14341"/>
                  </a:moveTo>
                  <a:cubicBezTo>
                    <a:pt x="18540" y="14043"/>
                    <a:pt x="32610" y="9064"/>
                    <a:pt x="32420" y="9086"/>
                  </a:cubicBezTo>
                  <a:cubicBezTo>
                    <a:pt x="25385" y="2626"/>
                    <a:pt x="10702" y="-2797"/>
                    <a:pt x="0" y="1585"/>
                  </a:cubicBezTo>
                  <a:cubicBezTo>
                    <a:pt x="1443" y="2328"/>
                    <a:pt x="15893" y="12861"/>
                    <a:pt x="18073" y="1434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72" name="Bentuk Bebas: Bentuk 771">
              <a:extLst>
                <a:ext uri="{FF2B5EF4-FFF2-40B4-BE49-F238E27FC236}">
                  <a16:creationId xmlns:a16="http://schemas.microsoft.com/office/drawing/2014/main" id="{68C14312-B032-49A8-BA8B-98074FEB2C51}"/>
                </a:ext>
              </a:extLst>
            </p:cNvPr>
            <p:cNvSpPr/>
            <p:nvPr/>
          </p:nvSpPr>
          <p:spPr>
            <a:xfrm>
              <a:off x="6149626" y="6849725"/>
              <a:ext cx="29154" cy="23552"/>
            </a:xfrm>
            <a:custGeom>
              <a:avLst/>
              <a:gdLst>
                <a:gd name="connsiteX0" fmla="*/ 29155 w 29154"/>
                <a:gd name="connsiteY0" fmla="*/ 19849 h 23552"/>
                <a:gd name="connsiteX1" fmla="*/ 9682 w 29154"/>
                <a:gd name="connsiteY1" fmla="*/ 0 h 23552"/>
                <a:gd name="connsiteX2" fmla="*/ 5657 w 29154"/>
                <a:gd name="connsiteY2" fmla="*/ 6145 h 23552"/>
                <a:gd name="connsiteX3" fmla="*/ 4556 w 29154"/>
                <a:gd name="connsiteY3" fmla="*/ 6394 h 23552"/>
                <a:gd name="connsiteX4" fmla="*/ 5321 w 29154"/>
                <a:gd name="connsiteY4" fmla="*/ 6649 h 23552"/>
                <a:gd name="connsiteX5" fmla="*/ 0 w 29154"/>
                <a:gd name="connsiteY5" fmla="*/ 15928 h 23552"/>
                <a:gd name="connsiteX6" fmla="*/ 21886 w 29154"/>
                <a:gd name="connsiteY6" fmla="*/ 20842 h 23552"/>
                <a:gd name="connsiteX7" fmla="*/ 29155 w 29154"/>
                <a:gd name="connsiteY7" fmla="*/ 19849 h 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54" h="23552">
                  <a:moveTo>
                    <a:pt x="29155" y="19849"/>
                  </a:moveTo>
                  <a:cubicBezTo>
                    <a:pt x="28498" y="14318"/>
                    <a:pt x="15595" y="0"/>
                    <a:pt x="9682" y="0"/>
                  </a:cubicBezTo>
                  <a:cubicBezTo>
                    <a:pt x="8858" y="1437"/>
                    <a:pt x="7312" y="3682"/>
                    <a:pt x="5657" y="6145"/>
                  </a:cubicBezTo>
                  <a:cubicBezTo>
                    <a:pt x="5365" y="6145"/>
                    <a:pt x="5066" y="6145"/>
                    <a:pt x="4556" y="6394"/>
                  </a:cubicBezTo>
                  <a:cubicBezTo>
                    <a:pt x="4898" y="6605"/>
                    <a:pt x="5088" y="6589"/>
                    <a:pt x="5321" y="6649"/>
                  </a:cubicBezTo>
                  <a:cubicBezTo>
                    <a:pt x="3265" y="9746"/>
                    <a:pt x="1101" y="13152"/>
                    <a:pt x="0" y="15928"/>
                  </a:cubicBezTo>
                  <a:cubicBezTo>
                    <a:pt x="19071" y="8450"/>
                    <a:pt x="26361" y="10082"/>
                    <a:pt x="21886" y="20842"/>
                  </a:cubicBezTo>
                  <a:cubicBezTo>
                    <a:pt x="23709" y="18830"/>
                    <a:pt x="25808" y="28597"/>
                    <a:pt x="29155" y="1984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73" name="Bentuk Bebas: Bentuk 772">
              <a:extLst>
                <a:ext uri="{FF2B5EF4-FFF2-40B4-BE49-F238E27FC236}">
                  <a16:creationId xmlns:a16="http://schemas.microsoft.com/office/drawing/2014/main" id="{EB2A93D2-FFCC-196C-58F6-EF4036CE3118}"/>
                </a:ext>
              </a:extLst>
            </p:cNvPr>
            <p:cNvSpPr/>
            <p:nvPr/>
          </p:nvSpPr>
          <p:spPr>
            <a:xfrm>
              <a:off x="5919397" y="6674551"/>
              <a:ext cx="19575" cy="16542"/>
            </a:xfrm>
            <a:custGeom>
              <a:avLst/>
              <a:gdLst>
                <a:gd name="connsiteX0" fmla="*/ 19494 w 19575"/>
                <a:gd name="connsiteY0" fmla="*/ 8317 h 16542"/>
                <a:gd name="connsiteX1" fmla="*/ 4258 w 19575"/>
                <a:gd name="connsiteY1" fmla="*/ 2851 h 16542"/>
                <a:gd name="connsiteX2" fmla="*/ 0 w 19575"/>
                <a:gd name="connsiteY2" fmla="*/ 10162 h 16542"/>
                <a:gd name="connsiteX3" fmla="*/ 19576 w 19575"/>
                <a:gd name="connsiteY3" fmla="*/ 16474 h 16542"/>
                <a:gd name="connsiteX4" fmla="*/ 19494 w 19575"/>
                <a:gd name="connsiteY4" fmla="*/ 8317 h 16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5" h="16542">
                  <a:moveTo>
                    <a:pt x="19494" y="8317"/>
                  </a:moveTo>
                  <a:cubicBezTo>
                    <a:pt x="16462" y="-474"/>
                    <a:pt x="11402" y="-2296"/>
                    <a:pt x="4258" y="2851"/>
                  </a:cubicBezTo>
                  <a:cubicBezTo>
                    <a:pt x="7079" y="9462"/>
                    <a:pt x="14407" y="10162"/>
                    <a:pt x="0" y="10162"/>
                  </a:cubicBezTo>
                  <a:cubicBezTo>
                    <a:pt x="5744" y="14842"/>
                    <a:pt x="12270" y="16963"/>
                    <a:pt x="19576" y="16474"/>
                  </a:cubicBezTo>
                  <a:cubicBezTo>
                    <a:pt x="12817" y="10482"/>
                    <a:pt x="6460" y="13529"/>
                    <a:pt x="19494" y="831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74" name="Bentuk Bebas: Bentuk 773">
              <a:extLst>
                <a:ext uri="{FF2B5EF4-FFF2-40B4-BE49-F238E27FC236}">
                  <a16:creationId xmlns:a16="http://schemas.microsoft.com/office/drawing/2014/main" id="{302D5EF5-5FC4-FF1E-FAE2-99DF75FBD197}"/>
                </a:ext>
              </a:extLst>
            </p:cNvPr>
            <p:cNvSpPr/>
            <p:nvPr/>
          </p:nvSpPr>
          <p:spPr>
            <a:xfrm>
              <a:off x="6151302" y="6835678"/>
              <a:ext cx="34980" cy="4101"/>
            </a:xfrm>
            <a:custGeom>
              <a:avLst/>
              <a:gdLst>
                <a:gd name="connsiteX0" fmla="*/ 0 w 34980"/>
                <a:gd name="connsiteY0" fmla="*/ 976 h 4101"/>
                <a:gd name="connsiteX1" fmla="*/ 34980 w 34980"/>
                <a:gd name="connsiteY1" fmla="*/ 2137 h 4101"/>
                <a:gd name="connsiteX2" fmla="*/ 0 w 34980"/>
                <a:gd name="connsiteY2" fmla="*/ 976 h 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80" h="4101">
                  <a:moveTo>
                    <a:pt x="0" y="976"/>
                  </a:moveTo>
                  <a:cubicBezTo>
                    <a:pt x="13240" y="2137"/>
                    <a:pt x="20655" y="6649"/>
                    <a:pt x="34980" y="2137"/>
                  </a:cubicBezTo>
                  <a:cubicBezTo>
                    <a:pt x="23367" y="-255"/>
                    <a:pt x="11694" y="-635"/>
                    <a:pt x="0" y="97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75" name="Bentuk Bebas: Bentuk 774">
              <a:extLst>
                <a:ext uri="{FF2B5EF4-FFF2-40B4-BE49-F238E27FC236}">
                  <a16:creationId xmlns:a16="http://schemas.microsoft.com/office/drawing/2014/main" id="{1CF9231F-9F97-59EE-9DF9-4712BEFE050A}"/>
                </a:ext>
              </a:extLst>
            </p:cNvPr>
            <p:cNvSpPr/>
            <p:nvPr/>
          </p:nvSpPr>
          <p:spPr>
            <a:xfrm>
              <a:off x="6107334" y="6742838"/>
              <a:ext cx="17992" cy="9774"/>
            </a:xfrm>
            <a:custGeom>
              <a:avLst/>
              <a:gdLst>
                <a:gd name="connsiteX0" fmla="*/ 0 w 17992"/>
                <a:gd name="connsiteY0" fmla="*/ 5279 h 9774"/>
                <a:gd name="connsiteX1" fmla="*/ 17992 w 17992"/>
                <a:gd name="connsiteY1" fmla="*/ 8457 h 9774"/>
                <a:gd name="connsiteX2" fmla="*/ 0 w 17992"/>
                <a:gd name="connsiteY2" fmla="*/ 5279 h 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92" h="9774">
                  <a:moveTo>
                    <a:pt x="0" y="5279"/>
                  </a:moveTo>
                  <a:cubicBezTo>
                    <a:pt x="5153" y="9900"/>
                    <a:pt x="11147" y="10957"/>
                    <a:pt x="17992" y="8457"/>
                  </a:cubicBezTo>
                  <a:cubicBezTo>
                    <a:pt x="13989" y="2443"/>
                    <a:pt x="1486" y="-5394"/>
                    <a:pt x="0" y="527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76" name="Bentuk Bebas: Bentuk 775">
              <a:extLst>
                <a:ext uri="{FF2B5EF4-FFF2-40B4-BE49-F238E27FC236}">
                  <a16:creationId xmlns:a16="http://schemas.microsoft.com/office/drawing/2014/main" id="{C79F1A9B-0B3C-E368-0BB8-8320A6B4BF03}"/>
                </a:ext>
              </a:extLst>
            </p:cNvPr>
            <p:cNvSpPr/>
            <p:nvPr/>
          </p:nvSpPr>
          <p:spPr>
            <a:xfrm>
              <a:off x="5892932" y="6671531"/>
              <a:ext cx="30934" cy="17720"/>
            </a:xfrm>
            <a:custGeom>
              <a:avLst/>
              <a:gdLst>
                <a:gd name="connsiteX0" fmla="*/ 18605 w 30934"/>
                <a:gd name="connsiteY0" fmla="*/ 10828 h 17720"/>
                <a:gd name="connsiteX1" fmla="*/ 14792 w 30934"/>
                <a:gd name="connsiteY1" fmla="*/ 5768 h 17720"/>
                <a:gd name="connsiteX2" fmla="*/ 14792 w 30934"/>
                <a:gd name="connsiteY2" fmla="*/ 5789 h 17720"/>
                <a:gd name="connsiteX3" fmla="*/ 18605 w 30934"/>
                <a:gd name="connsiteY3" fmla="*/ 10828 h 17720"/>
                <a:gd name="connsiteX4" fmla="*/ 14852 w 30934"/>
                <a:gd name="connsiteY4" fmla="*/ 5535 h 17720"/>
                <a:gd name="connsiteX5" fmla="*/ 0 w 30934"/>
                <a:gd name="connsiteY5" fmla="*/ 9960 h 17720"/>
                <a:gd name="connsiteX6" fmla="*/ 18605 w 30934"/>
                <a:gd name="connsiteY6" fmla="*/ 10849 h 17720"/>
                <a:gd name="connsiteX7" fmla="*/ 30934 w 30934"/>
                <a:gd name="connsiteY7" fmla="*/ 5491 h 17720"/>
                <a:gd name="connsiteX8" fmla="*/ 14852 w 30934"/>
                <a:gd name="connsiteY8" fmla="*/ 5535 h 1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34" h="17720">
                  <a:moveTo>
                    <a:pt x="18605" y="10828"/>
                  </a:moveTo>
                  <a:cubicBezTo>
                    <a:pt x="11825" y="9347"/>
                    <a:pt x="12503" y="7335"/>
                    <a:pt x="14792" y="5768"/>
                  </a:cubicBezTo>
                  <a:cubicBezTo>
                    <a:pt x="14792" y="5768"/>
                    <a:pt x="14792" y="5768"/>
                    <a:pt x="14792" y="5789"/>
                  </a:cubicBezTo>
                  <a:cubicBezTo>
                    <a:pt x="23964" y="5724"/>
                    <a:pt x="22288" y="8371"/>
                    <a:pt x="18605" y="10828"/>
                  </a:cubicBezTo>
                  <a:close/>
                  <a:moveTo>
                    <a:pt x="14852" y="5535"/>
                  </a:moveTo>
                  <a:cubicBezTo>
                    <a:pt x="11657" y="6570"/>
                    <a:pt x="6911" y="8013"/>
                    <a:pt x="0" y="9960"/>
                  </a:cubicBezTo>
                  <a:cubicBezTo>
                    <a:pt x="12839" y="20004"/>
                    <a:pt x="19050" y="20297"/>
                    <a:pt x="18605" y="10849"/>
                  </a:cubicBezTo>
                  <a:cubicBezTo>
                    <a:pt x="21675" y="9472"/>
                    <a:pt x="25662" y="7736"/>
                    <a:pt x="30934" y="5491"/>
                  </a:cubicBezTo>
                  <a:cubicBezTo>
                    <a:pt x="26676" y="1125"/>
                    <a:pt x="16463" y="-4320"/>
                    <a:pt x="14852" y="553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77" name="Bentuk Bebas: Bentuk 776">
              <a:extLst>
                <a:ext uri="{FF2B5EF4-FFF2-40B4-BE49-F238E27FC236}">
                  <a16:creationId xmlns:a16="http://schemas.microsoft.com/office/drawing/2014/main" id="{2E3A8B5E-15E4-4CCE-2EE7-630E8DC4B596}"/>
                </a:ext>
              </a:extLst>
            </p:cNvPr>
            <p:cNvSpPr/>
            <p:nvPr/>
          </p:nvSpPr>
          <p:spPr>
            <a:xfrm>
              <a:off x="6303792" y="7032757"/>
              <a:ext cx="20521" cy="7055"/>
            </a:xfrm>
            <a:custGeom>
              <a:avLst/>
              <a:gdLst>
                <a:gd name="connsiteX0" fmla="*/ 20509 w 20521"/>
                <a:gd name="connsiteY0" fmla="*/ 6168 h 7055"/>
                <a:gd name="connsiteX1" fmla="*/ 0 w 20521"/>
                <a:gd name="connsiteY1" fmla="*/ 6320 h 7055"/>
                <a:gd name="connsiteX2" fmla="*/ 20509 w 20521"/>
                <a:gd name="connsiteY2" fmla="*/ 6168 h 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21" h="7055">
                  <a:moveTo>
                    <a:pt x="20509" y="6168"/>
                  </a:moveTo>
                  <a:cubicBezTo>
                    <a:pt x="13560" y="-2114"/>
                    <a:pt x="6715" y="-2048"/>
                    <a:pt x="0" y="6320"/>
                  </a:cubicBezTo>
                  <a:cubicBezTo>
                    <a:pt x="1801" y="8223"/>
                    <a:pt x="21084" y="5788"/>
                    <a:pt x="20509" y="616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78" name="Bentuk Bebas: Bentuk 777">
              <a:extLst>
                <a:ext uri="{FF2B5EF4-FFF2-40B4-BE49-F238E27FC236}">
                  <a16:creationId xmlns:a16="http://schemas.microsoft.com/office/drawing/2014/main" id="{DC715A7E-5DD0-34E6-2254-D5C1F41244BC}"/>
                </a:ext>
              </a:extLst>
            </p:cNvPr>
            <p:cNvSpPr/>
            <p:nvPr/>
          </p:nvSpPr>
          <p:spPr>
            <a:xfrm>
              <a:off x="5949076" y="6690102"/>
              <a:ext cx="23461" cy="11726"/>
            </a:xfrm>
            <a:custGeom>
              <a:avLst/>
              <a:gdLst>
                <a:gd name="connsiteX0" fmla="*/ 23462 w 23461"/>
                <a:gd name="connsiteY0" fmla="*/ 11726 h 11726"/>
                <a:gd name="connsiteX1" fmla="*/ 686 w 23461"/>
                <a:gd name="connsiteY1" fmla="*/ 310 h 11726"/>
                <a:gd name="connsiteX2" fmla="*/ 23462 w 23461"/>
                <a:gd name="connsiteY2" fmla="*/ 11726 h 1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61" h="11726">
                  <a:moveTo>
                    <a:pt x="23462" y="11726"/>
                  </a:moveTo>
                  <a:cubicBezTo>
                    <a:pt x="9326" y="-9967"/>
                    <a:pt x="17761" y="9058"/>
                    <a:pt x="686" y="310"/>
                  </a:cubicBezTo>
                  <a:cubicBezTo>
                    <a:pt x="-4424" y="-2044"/>
                    <a:pt x="20603" y="9714"/>
                    <a:pt x="23462" y="1172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79" name="Bentuk Bebas: Bentuk 778">
              <a:extLst>
                <a:ext uri="{FF2B5EF4-FFF2-40B4-BE49-F238E27FC236}">
                  <a16:creationId xmlns:a16="http://schemas.microsoft.com/office/drawing/2014/main" id="{DFBDD745-9E0A-020D-3F08-C8CA75C030ED}"/>
                </a:ext>
              </a:extLst>
            </p:cNvPr>
            <p:cNvSpPr/>
            <p:nvPr/>
          </p:nvSpPr>
          <p:spPr>
            <a:xfrm>
              <a:off x="2142644" y="6811404"/>
              <a:ext cx="20906" cy="7327"/>
            </a:xfrm>
            <a:custGeom>
              <a:avLst/>
              <a:gdLst>
                <a:gd name="connsiteX0" fmla="*/ 3157 w 20906"/>
                <a:gd name="connsiteY0" fmla="*/ 3958 h 7327"/>
                <a:gd name="connsiteX1" fmla="*/ 0 w 20906"/>
                <a:gd name="connsiteY1" fmla="*/ 3345 h 7327"/>
                <a:gd name="connsiteX2" fmla="*/ 7605 w 20906"/>
                <a:gd name="connsiteY2" fmla="*/ 7136 h 7327"/>
                <a:gd name="connsiteX3" fmla="*/ 20742 w 20906"/>
                <a:gd name="connsiteY3" fmla="*/ 1479 h 7327"/>
                <a:gd name="connsiteX4" fmla="*/ 3157 w 20906"/>
                <a:gd name="connsiteY4" fmla="*/ 3958 h 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06" h="7327">
                  <a:moveTo>
                    <a:pt x="3157" y="3958"/>
                  </a:moveTo>
                  <a:cubicBezTo>
                    <a:pt x="2094" y="3768"/>
                    <a:pt x="1144" y="3572"/>
                    <a:pt x="0" y="3345"/>
                  </a:cubicBezTo>
                  <a:cubicBezTo>
                    <a:pt x="2479" y="7157"/>
                    <a:pt x="5039" y="7602"/>
                    <a:pt x="7605" y="7136"/>
                  </a:cubicBezTo>
                  <a:cubicBezTo>
                    <a:pt x="13029" y="7960"/>
                    <a:pt x="17460" y="6138"/>
                    <a:pt x="20742" y="1479"/>
                  </a:cubicBezTo>
                  <a:cubicBezTo>
                    <a:pt x="22819" y="1181"/>
                    <a:pt x="4594" y="-2909"/>
                    <a:pt x="3157" y="395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80" name="Bentuk Bebas: Bentuk 779">
              <a:extLst>
                <a:ext uri="{FF2B5EF4-FFF2-40B4-BE49-F238E27FC236}">
                  <a16:creationId xmlns:a16="http://schemas.microsoft.com/office/drawing/2014/main" id="{A8CDCA47-B230-AE8F-AE04-3A900E1E8150}"/>
                </a:ext>
              </a:extLst>
            </p:cNvPr>
            <p:cNvSpPr/>
            <p:nvPr/>
          </p:nvSpPr>
          <p:spPr>
            <a:xfrm>
              <a:off x="6004966" y="6723397"/>
              <a:ext cx="15149" cy="11139"/>
            </a:xfrm>
            <a:custGeom>
              <a:avLst/>
              <a:gdLst>
                <a:gd name="connsiteX0" fmla="*/ 3420 w 15149"/>
                <a:gd name="connsiteY0" fmla="*/ 0 h 11139"/>
                <a:gd name="connsiteX1" fmla="*/ 9478 w 15149"/>
                <a:gd name="connsiteY1" fmla="*/ 11140 h 11139"/>
                <a:gd name="connsiteX2" fmla="*/ 3420 w 15149"/>
                <a:gd name="connsiteY2" fmla="*/ 0 h 1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9" h="11139">
                  <a:moveTo>
                    <a:pt x="3420" y="0"/>
                  </a:moveTo>
                  <a:cubicBezTo>
                    <a:pt x="-2661" y="7094"/>
                    <a:pt x="-627" y="10825"/>
                    <a:pt x="9478" y="11140"/>
                  </a:cubicBezTo>
                  <a:cubicBezTo>
                    <a:pt x="12191" y="1904"/>
                    <a:pt x="23614" y="12837"/>
                    <a:pt x="342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81" name="Bentuk Bebas: Bentuk 780">
              <a:extLst>
                <a:ext uri="{FF2B5EF4-FFF2-40B4-BE49-F238E27FC236}">
                  <a16:creationId xmlns:a16="http://schemas.microsoft.com/office/drawing/2014/main" id="{4B10CD72-C22C-3D9C-0F1F-96426A11DFA1}"/>
                </a:ext>
              </a:extLst>
            </p:cNvPr>
            <p:cNvSpPr/>
            <p:nvPr/>
          </p:nvSpPr>
          <p:spPr>
            <a:xfrm>
              <a:off x="6027289" y="6715832"/>
              <a:ext cx="27012" cy="7349"/>
            </a:xfrm>
            <a:custGeom>
              <a:avLst/>
              <a:gdLst>
                <a:gd name="connsiteX0" fmla="*/ 27012 w 27012"/>
                <a:gd name="connsiteY0" fmla="*/ 5678 h 7349"/>
                <a:gd name="connsiteX1" fmla="*/ 0 w 27012"/>
                <a:gd name="connsiteY1" fmla="*/ 0 h 7349"/>
                <a:gd name="connsiteX2" fmla="*/ 27012 w 27012"/>
                <a:gd name="connsiteY2" fmla="*/ 5678 h 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12" h="7349">
                  <a:moveTo>
                    <a:pt x="27012" y="5678"/>
                  </a:moveTo>
                  <a:cubicBezTo>
                    <a:pt x="18008" y="3791"/>
                    <a:pt x="9004" y="1909"/>
                    <a:pt x="0" y="0"/>
                  </a:cubicBezTo>
                  <a:cubicBezTo>
                    <a:pt x="1204" y="7056"/>
                    <a:pt x="21485" y="9215"/>
                    <a:pt x="27012" y="567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82" name="Bentuk Bebas: Bentuk 781">
              <a:extLst>
                <a:ext uri="{FF2B5EF4-FFF2-40B4-BE49-F238E27FC236}">
                  <a16:creationId xmlns:a16="http://schemas.microsoft.com/office/drawing/2014/main" id="{DF609F12-1155-1F8E-3721-EC3145737F2A}"/>
                </a:ext>
              </a:extLst>
            </p:cNvPr>
            <p:cNvSpPr/>
            <p:nvPr/>
          </p:nvSpPr>
          <p:spPr>
            <a:xfrm>
              <a:off x="6303776" y="6999287"/>
              <a:ext cx="13999" cy="8817"/>
            </a:xfrm>
            <a:custGeom>
              <a:avLst/>
              <a:gdLst>
                <a:gd name="connsiteX0" fmla="*/ 293 w 13999"/>
                <a:gd name="connsiteY0" fmla="*/ 8817 h 8817"/>
                <a:gd name="connsiteX1" fmla="*/ 14000 w 13999"/>
                <a:gd name="connsiteY1" fmla="*/ 8204 h 8817"/>
                <a:gd name="connsiteX2" fmla="*/ 293 w 13999"/>
                <a:gd name="connsiteY2" fmla="*/ 8817 h 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" h="8817">
                  <a:moveTo>
                    <a:pt x="293" y="8817"/>
                  </a:moveTo>
                  <a:cubicBezTo>
                    <a:pt x="5337" y="4218"/>
                    <a:pt x="9910" y="4028"/>
                    <a:pt x="14000" y="8204"/>
                  </a:cubicBezTo>
                  <a:cubicBezTo>
                    <a:pt x="9297" y="-462"/>
                    <a:pt x="-1953" y="-5040"/>
                    <a:pt x="293" y="881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83" name="Bentuk Bebas: Bentuk 782">
              <a:extLst>
                <a:ext uri="{FF2B5EF4-FFF2-40B4-BE49-F238E27FC236}">
                  <a16:creationId xmlns:a16="http://schemas.microsoft.com/office/drawing/2014/main" id="{4BE7699E-1A76-0E43-F168-7824D2CA36A9}"/>
                </a:ext>
              </a:extLst>
            </p:cNvPr>
            <p:cNvSpPr/>
            <p:nvPr/>
          </p:nvSpPr>
          <p:spPr>
            <a:xfrm>
              <a:off x="6086744" y="6739857"/>
              <a:ext cx="14488" cy="14331"/>
            </a:xfrm>
            <a:custGeom>
              <a:avLst/>
              <a:gdLst>
                <a:gd name="connsiteX0" fmla="*/ 14488 w 14488"/>
                <a:gd name="connsiteY0" fmla="*/ 4534 h 14331"/>
                <a:gd name="connsiteX1" fmla="*/ 6118 w 14488"/>
                <a:gd name="connsiteY1" fmla="*/ 0 h 14331"/>
                <a:gd name="connsiteX2" fmla="*/ 0 w 14488"/>
                <a:gd name="connsiteY2" fmla="*/ 5423 h 14331"/>
                <a:gd name="connsiteX3" fmla="*/ 14488 w 14488"/>
                <a:gd name="connsiteY3" fmla="*/ 4534 h 1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88" h="14331">
                  <a:moveTo>
                    <a:pt x="14488" y="4534"/>
                  </a:moveTo>
                  <a:cubicBezTo>
                    <a:pt x="10420" y="2413"/>
                    <a:pt x="7838" y="976"/>
                    <a:pt x="6118" y="0"/>
                  </a:cubicBezTo>
                  <a:cubicBezTo>
                    <a:pt x="9004" y="2223"/>
                    <a:pt x="11716" y="5803"/>
                    <a:pt x="0" y="5423"/>
                  </a:cubicBezTo>
                  <a:cubicBezTo>
                    <a:pt x="1101" y="5803"/>
                    <a:pt x="4106" y="25848"/>
                    <a:pt x="14488" y="453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84" name="Bentuk Bebas: Bentuk 783">
              <a:extLst>
                <a:ext uri="{FF2B5EF4-FFF2-40B4-BE49-F238E27FC236}">
                  <a16:creationId xmlns:a16="http://schemas.microsoft.com/office/drawing/2014/main" id="{F857732F-E954-2253-A876-7E414B29EE7C}"/>
                </a:ext>
              </a:extLst>
            </p:cNvPr>
            <p:cNvSpPr/>
            <p:nvPr/>
          </p:nvSpPr>
          <p:spPr>
            <a:xfrm>
              <a:off x="6297375" y="7067083"/>
              <a:ext cx="13513" cy="10380"/>
            </a:xfrm>
            <a:custGeom>
              <a:avLst/>
              <a:gdLst>
                <a:gd name="connsiteX0" fmla="*/ 5359 w 13513"/>
                <a:gd name="connsiteY0" fmla="*/ 10380 h 10380"/>
                <a:gd name="connsiteX1" fmla="*/ 6927 w 13513"/>
                <a:gd name="connsiteY1" fmla="*/ 0 h 10380"/>
                <a:gd name="connsiteX2" fmla="*/ 5359 w 13513"/>
                <a:gd name="connsiteY2" fmla="*/ 10380 h 1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13" h="10380">
                  <a:moveTo>
                    <a:pt x="5359" y="10380"/>
                  </a:moveTo>
                  <a:cubicBezTo>
                    <a:pt x="15676" y="7159"/>
                    <a:pt x="16208" y="3704"/>
                    <a:pt x="6927" y="0"/>
                  </a:cubicBezTo>
                  <a:cubicBezTo>
                    <a:pt x="-1763" y="1057"/>
                    <a:pt x="-2267" y="4534"/>
                    <a:pt x="5359" y="1038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85" name="Bentuk Bebas: Bentuk 784">
              <a:extLst>
                <a:ext uri="{FF2B5EF4-FFF2-40B4-BE49-F238E27FC236}">
                  <a16:creationId xmlns:a16="http://schemas.microsoft.com/office/drawing/2014/main" id="{1999EDD2-E742-F426-EAF7-5683522A1136}"/>
                </a:ext>
              </a:extLst>
            </p:cNvPr>
            <p:cNvSpPr/>
            <p:nvPr/>
          </p:nvSpPr>
          <p:spPr>
            <a:xfrm>
              <a:off x="6118057" y="6841134"/>
              <a:ext cx="20953" cy="6561"/>
            </a:xfrm>
            <a:custGeom>
              <a:avLst/>
              <a:gdLst>
                <a:gd name="connsiteX0" fmla="*/ 20953 w 20953"/>
                <a:gd name="connsiteY0" fmla="*/ 4734 h 6561"/>
                <a:gd name="connsiteX1" fmla="*/ 0 w 20953"/>
                <a:gd name="connsiteY1" fmla="*/ 4202 h 6561"/>
                <a:gd name="connsiteX2" fmla="*/ 20953 w 20953"/>
                <a:gd name="connsiteY2" fmla="*/ 4734 h 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53" h="6561">
                  <a:moveTo>
                    <a:pt x="20953" y="4734"/>
                  </a:moveTo>
                  <a:cubicBezTo>
                    <a:pt x="12817" y="-1389"/>
                    <a:pt x="5847" y="-1579"/>
                    <a:pt x="0" y="4202"/>
                  </a:cubicBezTo>
                  <a:cubicBezTo>
                    <a:pt x="510" y="7912"/>
                    <a:pt x="20530" y="6578"/>
                    <a:pt x="20953" y="473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86" name="Bentuk Bebas: Bentuk 785">
              <a:extLst>
                <a:ext uri="{FF2B5EF4-FFF2-40B4-BE49-F238E27FC236}">
                  <a16:creationId xmlns:a16="http://schemas.microsoft.com/office/drawing/2014/main" id="{0222694B-A060-1C20-8263-F344DCC20952}"/>
                </a:ext>
              </a:extLst>
            </p:cNvPr>
            <p:cNvSpPr/>
            <p:nvPr/>
          </p:nvSpPr>
          <p:spPr>
            <a:xfrm>
              <a:off x="6215509" y="6923074"/>
              <a:ext cx="10906" cy="4780"/>
            </a:xfrm>
            <a:custGeom>
              <a:avLst/>
              <a:gdLst>
                <a:gd name="connsiteX0" fmla="*/ 10907 w 10906"/>
                <a:gd name="connsiteY0" fmla="*/ 4780 h 4780"/>
                <a:gd name="connsiteX1" fmla="*/ 10907 w 10906"/>
                <a:gd name="connsiteY1" fmla="*/ 4780 h 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06" h="4780">
                  <a:moveTo>
                    <a:pt x="10907" y="4780"/>
                  </a:moveTo>
                  <a:cubicBezTo>
                    <a:pt x="1860" y="-2677"/>
                    <a:pt x="-8273" y="-410"/>
                    <a:pt x="10907" y="478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87" name="Bentuk Bebas: Bentuk 786">
              <a:extLst>
                <a:ext uri="{FF2B5EF4-FFF2-40B4-BE49-F238E27FC236}">
                  <a16:creationId xmlns:a16="http://schemas.microsoft.com/office/drawing/2014/main" id="{B059C327-4C1F-0DE2-FC6D-3FFB5FCD38A6}"/>
                </a:ext>
              </a:extLst>
            </p:cNvPr>
            <p:cNvSpPr/>
            <p:nvPr/>
          </p:nvSpPr>
          <p:spPr>
            <a:xfrm>
              <a:off x="6248888" y="6883431"/>
              <a:ext cx="7227" cy="12696"/>
            </a:xfrm>
            <a:custGeom>
              <a:avLst/>
              <a:gdLst>
                <a:gd name="connsiteX0" fmla="*/ 262 w 7227"/>
                <a:gd name="connsiteY0" fmla="*/ 0 h 12696"/>
                <a:gd name="connsiteX1" fmla="*/ 262 w 7227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7" h="12696">
                  <a:moveTo>
                    <a:pt x="262" y="0"/>
                  </a:moveTo>
                  <a:cubicBezTo>
                    <a:pt x="-2451" y="9995"/>
                    <a:pt x="17212" y="22708"/>
                    <a:pt x="26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88" name="Bentuk Bebas: Bentuk 787">
              <a:extLst>
                <a:ext uri="{FF2B5EF4-FFF2-40B4-BE49-F238E27FC236}">
                  <a16:creationId xmlns:a16="http://schemas.microsoft.com/office/drawing/2014/main" id="{9A8F5570-08A2-4EFA-908F-4FF068C93737}"/>
                </a:ext>
              </a:extLst>
            </p:cNvPr>
            <p:cNvSpPr/>
            <p:nvPr/>
          </p:nvSpPr>
          <p:spPr>
            <a:xfrm>
              <a:off x="6225776" y="6846843"/>
              <a:ext cx="18691" cy="4896"/>
            </a:xfrm>
            <a:custGeom>
              <a:avLst/>
              <a:gdLst>
                <a:gd name="connsiteX0" fmla="*/ 0 w 18691"/>
                <a:gd name="connsiteY0" fmla="*/ 2963 h 4896"/>
                <a:gd name="connsiteX1" fmla="*/ 18692 w 18691"/>
                <a:gd name="connsiteY1" fmla="*/ 4894 h 4896"/>
                <a:gd name="connsiteX2" fmla="*/ 0 w 18691"/>
                <a:gd name="connsiteY2" fmla="*/ 2963 h 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91" h="4896">
                  <a:moveTo>
                    <a:pt x="0" y="2963"/>
                  </a:moveTo>
                  <a:cubicBezTo>
                    <a:pt x="6742" y="3386"/>
                    <a:pt x="10658" y="4975"/>
                    <a:pt x="18692" y="4894"/>
                  </a:cubicBezTo>
                  <a:cubicBezTo>
                    <a:pt x="13582" y="-909"/>
                    <a:pt x="7355" y="-1549"/>
                    <a:pt x="0" y="296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89" name="Bentuk Bebas: Bentuk 788">
              <a:extLst>
                <a:ext uri="{FF2B5EF4-FFF2-40B4-BE49-F238E27FC236}">
                  <a16:creationId xmlns:a16="http://schemas.microsoft.com/office/drawing/2014/main" id="{296FD253-79A7-A92C-1129-521A5DC9C615}"/>
                </a:ext>
              </a:extLst>
            </p:cNvPr>
            <p:cNvSpPr/>
            <p:nvPr/>
          </p:nvSpPr>
          <p:spPr>
            <a:xfrm>
              <a:off x="6140938" y="6836356"/>
              <a:ext cx="10532" cy="4956"/>
            </a:xfrm>
            <a:custGeom>
              <a:avLst/>
              <a:gdLst>
                <a:gd name="connsiteX0" fmla="*/ 10532 w 10532"/>
                <a:gd name="connsiteY0" fmla="*/ 0 h 4956"/>
                <a:gd name="connsiteX1" fmla="*/ 10532 w 10532"/>
                <a:gd name="connsiteY1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32" h="4956">
                  <a:moveTo>
                    <a:pt x="10532" y="0"/>
                  </a:moveTo>
                  <a:cubicBezTo>
                    <a:pt x="-5821" y="3390"/>
                    <a:pt x="-994" y="9214"/>
                    <a:pt x="1053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90" name="Bentuk Bebas: Bentuk 789">
              <a:extLst>
                <a:ext uri="{FF2B5EF4-FFF2-40B4-BE49-F238E27FC236}">
                  <a16:creationId xmlns:a16="http://schemas.microsoft.com/office/drawing/2014/main" id="{3CD84034-5978-4D00-AB71-36B4F65A078B}"/>
                </a:ext>
              </a:extLst>
            </p:cNvPr>
            <p:cNvSpPr/>
            <p:nvPr/>
          </p:nvSpPr>
          <p:spPr>
            <a:xfrm>
              <a:off x="6141110" y="6774381"/>
              <a:ext cx="16673" cy="5365"/>
            </a:xfrm>
            <a:custGeom>
              <a:avLst/>
              <a:gdLst>
                <a:gd name="connsiteX0" fmla="*/ 0 w 16673"/>
                <a:gd name="connsiteY0" fmla="*/ 2296 h 5365"/>
                <a:gd name="connsiteX1" fmla="*/ 16674 w 16673"/>
                <a:gd name="connsiteY1" fmla="*/ 5366 h 5365"/>
                <a:gd name="connsiteX2" fmla="*/ 0 w 16673"/>
                <a:gd name="connsiteY2" fmla="*/ 2296 h 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73" h="5365">
                  <a:moveTo>
                    <a:pt x="0" y="2296"/>
                  </a:moveTo>
                  <a:cubicBezTo>
                    <a:pt x="2967" y="2675"/>
                    <a:pt x="14537" y="4688"/>
                    <a:pt x="16674" y="5366"/>
                  </a:cubicBezTo>
                  <a:cubicBezTo>
                    <a:pt x="11993" y="-540"/>
                    <a:pt x="6422" y="-1582"/>
                    <a:pt x="0" y="229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91" name="Bentuk Bebas: Bentuk 790">
              <a:extLst>
                <a:ext uri="{FF2B5EF4-FFF2-40B4-BE49-F238E27FC236}">
                  <a16:creationId xmlns:a16="http://schemas.microsoft.com/office/drawing/2014/main" id="{B97DF10E-FE3B-238E-9883-9FA67494C6E4}"/>
                </a:ext>
              </a:extLst>
            </p:cNvPr>
            <p:cNvSpPr/>
            <p:nvPr/>
          </p:nvSpPr>
          <p:spPr>
            <a:xfrm>
              <a:off x="6242392" y="6865119"/>
              <a:ext cx="4679" cy="12633"/>
            </a:xfrm>
            <a:custGeom>
              <a:avLst/>
              <a:gdLst>
                <a:gd name="connsiteX0" fmla="*/ 4679 w 4679"/>
                <a:gd name="connsiteY0" fmla="*/ 12634 h 12633"/>
                <a:gd name="connsiteX1" fmla="*/ 4679 w 4679"/>
                <a:gd name="connsiteY1" fmla="*/ 12634 h 1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9" h="12633">
                  <a:moveTo>
                    <a:pt x="4679" y="12634"/>
                  </a:moveTo>
                  <a:cubicBezTo>
                    <a:pt x="4679" y="-3344"/>
                    <a:pt x="-5849" y="-5057"/>
                    <a:pt x="4679" y="1263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92" name="Bentuk Bebas: Bentuk 791">
              <a:extLst>
                <a:ext uri="{FF2B5EF4-FFF2-40B4-BE49-F238E27FC236}">
                  <a16:creationId xmlns:a16="http://schemas.microsoft.com/office/drawing/2014/main" id="{88A8EC18-7FBA-881D-74E4-B8C5BCFF4504}"/>
                </a:ext>
              </a:extLst>
            </p:cNvPr>
            <p:cNvSpPr/>
            <p:nvPr/>
          </p:nvSpPr>
          <p:spPr>
            <a:xfrm>
              <a:off x="6181071" y="6907071"/>
              <a:ext cx="595" cy="2798"/>
            </a:xfrm>
            <a:custGeom>
              <a:avLst/>
              <a:gdLst>
                <a:gd name="connsiteX0" fmla="*/ 596 w 595"/>
                <a:gd name="connsiteY0" fmla="*/ 2798 h 2798"/>
                <a:gd name="connsiteX1" fmla="*/ 341 w 595"/>
                <a:gd name="connsiteY1" fmla="*/ 0 h 2798"/>
                <a:gd name="connsiteX2" fmla="*/ 596 w 595"/>
                <a:gd name="connsiteY2" fmla="*/ 2798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" h="2798">
                  <a:moveTo>
                    <a:pt x="596" y="2798"/>
                  </a:moveTo>
                  <a:cubicBezTo>
                    <a:pt x="379" y="1692"/>
                    <a:pt x="341" y="803"/>
                    <a:pt x="341" y="0"/>
                  </a:cubicBezTo>
                  <a:cubicBezTo>
                    <a:pt x="-169" y="569"/>
                    <a:pt x="-125" y="1481"/>
                    <a:pt x="596" y="279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93" name="Bentuk Bebas: Bentuk 792">
              <a:extLst>
                <a:ext uri="{FF2B5EF4-FFF2-40B4-BE49-F238E27FC236}">
                  <a16:creationId xmlns:a16="http://schemas.microsoft.com/office/drawing/2014/main" id="{0EA9B723-2E02-9E70-9CC3-6C8F80E10DAF}"/>
                </a:ext>
              </a:extLst>
            </p:cNvPr>
            <p:cNvSpPr/>
            <p:nvPr/>
          </p:nvSpPr>
          <p:spPr>
            <a:xfrm>
              <a:off x="6195862" y="6909425"/>
              <a:ext cx="444" cy="191"/>
            </a:xfrm>
            <a:custGeom>
              <a:avLst/>
              <a:gdLst>
                <a:gd name="connsiteX0" fmla="*/ 445 w 444"/>
                <a:gd name="connsiteY0" fmla="*/ 146 h 191"/>
                <a:gd name="connsiteX1" fmla="*/ 0 w 444"/>
                <a:gd name="connsiteY1" fmla="*/ 0 h 191"/>
                <a:gd name="connsiteX2" fmla="*/ 445 w 444"/>
                <a:gd name="connsiteY2" fmla="*/ 146 h 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" h="191">
                  <a:moveTo>
                    <a:pt x="445" y="146"/>
                  </a:moveTo>
                  <a:cubicBezTo>
                    <a:pt x="277" y="81"/>
                    <a:pt x="146" y="60"/>
                    <a:pt x="0" y="0"/>
                  </a:cubicBezTo>
                  <a:cubicBezTo>
                    <a:pt x="255" y="168"/>
                    <a:pt x="445" y="249"/>
                    <a:pt x="445" y="14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94" name="Bentuk Bebas: Bentuk 793">
              <a:extLst>
                <a:ext uri="{FF2B5EF4-FFF2-40B4-BE49-F238E27FC236}">
                  <a16:creationId xmlns:a16="http://schemas.microsoft.com/office/drawing/2014/main" id="{BE046D3B-2E76-A27E-7EAE-C2D2C607792B}"/>
                </a:ext>
              </a:extLst>
            </p:cNvPr>
            <p:cNvSpPr/>
            <p:nvPr/>
          </p:nvSpPr>
          <p:spPr>
            <a:xfrm>
              <a:off x="6181412" y="6903185"/>
              <a:ext cx="14450" cy="6240"/>
            </a:xfrm>
            <a:custGeom>
              <a:avLst/>
              <a:gdLst>
                <a:gd name="connsiteX0" fmla="*/ 14450 w 14450"/>
                <a:gd name="connsiteY0" fmla="*/ 6240 h 6240"/>
                <a:gd name="connsiteX1" fmla="*/ 0 w 14450"/>
                <a:gd name="connsiteY1" fmla="*/ 3887 h 6240"/>
                <a:gd name="connsiteX2" fmla="*/ 14450 w 14450"/>
                <a:gd name="connsiteY2" fmla="*/ 6240 h 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50" h="6240">
                  <a:moveTo>
                    <a:pt x="14450" y="6240"/>
                  </a:moveTo>
                  <a:cubicBezTo>
                    <a:pt x="12074" y="4798"/>
                    <a:pt x="0" y="-5458"/>
                    <a:pt x="0" y="3887"/>
                  </a:cubicBezTo>
                  <a:cubicBezTo>
                    <a:pt x="1204" y="2487"/>
                    <a:pt x="5994" y="3252"/>
                    <a:pt x="14450" y="624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95" name="Bentuk Bebas: Bentuk 794">
              <a:extLst>
                <a:ext uri="{FF2B5EF4-FFF2-40B4-BE49-F238E27FC236}">
                  <a16:creationId xmlns:a16="http://schemas.microsoft.com/office/drawing/2014/main" id="{9437D7AB-62E3-9830-9CBE-D5B9F4E2A447}"/>
                </a:ext>
              </a:extLst>
            </p:cNvPr>
            <p:cNvSpPr/>
            <p:nvPr/>
          </p:nvSpPr>
          <p:spPr>
            <a:xfrm>
              <a:off x="6199100" y="6841611"/>
              <a:ext cx="16739" cy="3946"/>
            </a:xfrm>
            <a:custGeom>
              <a:avLst/>
              <a:gdLst>
                <a:gd name="connsiteX0" fmla="*/ 16739 w 16739"/>
                <a:gd name="connsiteY0" fmla="*/ 0 h 3946"/>
                <a:gd name="connsiteX1" fmla="*/ 0 w 16739"/>
                <a:gd name="connsiteY1" fmla="*/ 759 h 3946"/>
                <a:gd name="connsiteX2" fmla="*/ 16739 w 16739"/>
                <a:gd name="connsiteY2" fmla="*/ 0 h 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39" h="3946">
                  <a:moveTo>
                    <a:pt x="16739" y="0"/>
                  </a:moveTo>
                  <a:cubicBezTo>
                    <a:pt x="11168" y="255"/>
                    <a:pt x="5576" y="504"/>
                    <a:pt x="0" y="759"/>
                  </a:cubicBezTo>
                  <a:cubicBezTo>
                    <a:pt x="8391" y="5250"/>
                    <a:pt x="13989" y="4995"/>
                    <a:pt x="16739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96" name="Bentuk Bebas: Bentuk 795">
              <a:extLst>
                <a:ext uri="{FF2B5EF4-FFF2-40B4-BE49-F238E27FC236}">
                  <a16:creationId xmlns:a16="http://schemas.microsoft.com/office/drawing/2014/main" id="{9496F640-BEF4-FA88-1417-9ED32D3F04D7}"/>
                </a:ext>
              </a:extLst>
            </p:cNvPr>
            <p:cNvSpPr/>
            <p:nvPr/>
          </p:nvSpPr>
          <p:spPr>
            <a:xfrm>
              <a:off x="6316336" y="7070773"/>
              <a:ext cx="4282" cy="3340"/>
            </a:xfrm>
            <a:custGeom>
              <a:avLst/>
              <a:gdLst>
                <a:gd name="connsiteX0" fmla="*/ 4282 w 4282"/>
                <a:gd name="connsiteY0" fmla="*/ 3258 h 3340"/>
                <a:gd name="connsiteX1" fmla="*/ 4282 w 4282"/>
                <a:gd name="connsiteY1" fmla="*/ 3258 h 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82" h="3340">
                  <a:moveTo>
                    <a:pt x="4282" y="3258"/>
                  </a:moveTo>
                  <a:cubicBezTo>
                    <a:pt x="1147" y="-4557"/>
                    <a:pt x="-3539" y="4277"/>
                    <a:pt x="4282" y="325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97" name="Bentuk Bebas: Bentuk 796">
              <a:extLst>
                <a:ext uri="{FF2B5EF4-FFF2-40B4-BE49-F238E27FC236}">
                  <a16:creationId xmlns:a16="http://schemas.microsoft.com/office/drawing/2014/main" id="{5F151AC6-C421-AB51-66AB-64DDF76476F0}"/>
                </a:ext>
              </a:extLst>
            </p:cNvPr>
            <p:cNvSpPr/>
            <p:nvPr/>
          </p:nvSpPr>
          <p:spPr>
            <a:xfrm>
              <a:off x="5943828" y="6686460"/>
              <a:ext cx="7835" cy="2319"/>
            </a:xfrm>
            <a:custGeom>
              <a:avLst/>
              <a:gdLst>
                <a:gd name="connsiteX0" fmla="*/ 0 w 7835"/>
                <a:gd name="connsiteY0" fmla="*/ 1387 h 2319"/>
                <a:gd name="connsiteX1" fmla="*/ 0 w 7835"/>
                <a:gd name="connsiteY1" fmla="*/ 1387 h 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35" h="2319">
                  <a:moveTo>
                    <a:pt x="0" y="1387"/>
                  </a:moveTo>
                  <a:cubicBezTo>
                    <a:pt x="10490" y="4923"/>
                    <a:pt x="10403" y="-3060"/>
                    <a:pt x="0" y="138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98" name="Bentuk Bebas: Bentuk 797">
              <a:extLst>
                <a:ext uri="{FF2B5EF4-FFF2-40B4-BE49-F238E27FC236}">
                  <a16:creationId xmlns:a16="http://schemas.microsoft.com/office/drawing/2014/main" id="{8850A1ED-0755-9239-C488-2E5977E9B5D8}"/>
                </a:ext>
              </a:extLst>
            </p:cNvPr>
            <p:cNvSpPr/>
            <p:nvPr/>
          </p:nvSpPr>
          <p:spPr>
            <a:xfrm>
              <a:off x="6152602" y="6846536"/>
              <a:ext cx="6923" cy="3129"/>
            </a:xfrm>
            <a:custGeom>
              <a:avLst/>
              <a:gdLst>
                <a:gd name="connsiteX0" fmla="*/ 6923 w 6923"/>
                <a:gd name="connsiteY0" fmla="*/ 2868 h 3129"/>
                <a:gd name="connsiteX1" fmla="*/ 6923 w 6923"/>
                <a:gd name="connsiteY1" fmla="*/ 2868 h 3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23" h="3129">
                  <a:moveTo>
                    <a:pt x="6923" y="2868"/>
                  </a:moveTo>
                  <a:cubicBezTo>
                    <a:pt x="-4457" y="-4442"/>
                    <a:pt x="121" y="4756"/>
                    <a:pt x="6923" y="286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799" name="Bentuk Bebas: Bentuk 798">
              <a:extLst>
                <a:ext uri="{FF2B5EF4-FFF2-40B4-BE49-F238E27FC236}">
                  <a16:creationId xmlns:a16="http://schemas.microsoft.com/office/drawing/2014/main" id="{ACEAE7F9-ACCF-8D27-AF87-2B68597658A7}"/>
                </a:ext>
              </a:extLst>
            </p:cNvPr>
            <p:cNvSpPr/>
            <p:nvPr/>
          </p:nvSpPr>
          <p:spPr>
            <a:xfrm>
              <a:off x="6005950" y="6714100"/>
              <a:ext cx="10512" cy="4358"/>
            </a:xfrm>
            <a:custGeom>
              <a:avLst/>
              <a:gdLst>
                <a:gd name="connsiteX0" fmla="*/ 10512 w 10512"/>
                <a:gd name="connsiteY0" fmla="*/ 3131 h 4358"/>
                <a:gd name="connsiteX1" fmla="*/ 0 w 10512"/>
                <a:gd name="connsiteY1" fmla="*/ 354 h 4358"/>
                <a:gd name="connsiteX2" fmla="*/ 10512 w 10512"/>
                <a:gd name="connsiteY2" fmla="*/ 3131 h 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2" h="4358">
                  <a:moveTo>
                    <a:pt x="10512" y="3131"/>
                  </a:moveTo>
                  <a:cubicBezTo>
                    <a:pt x="7626" y="-1761"/>
                    <a:pt x="4410" y="609"/>
                    <a:pt x="0" y="354"/>
                  </a:cubicBezTo>
                  <a:cubicBezTo>
                    <a:pt x="3792" y="5121"/>
                    <a:pt x="6693" y="5056"/>
                    <a:pt x="10512" y="313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00" name="Bentuk Bebas: Bentuk 799">
              <a:extLst>
                <a:ext uri="{FF2B5EF4-FFF2-40B4-BE49-F238E27FC236}">
                  <a16:creationId xmlns:a16="http://schemas.microsoft.com/office/drawing/2014/main" id="{F99EF2C2-4C1A-8023-1E9A-30EBAB975176}"/>
                </a:ext>
              </a:extLst>
            </p:cNvPr>
            <p:cNvSpPr/>
            <p:nvPr/>
          </p:nvSpPr>
          <p:spPr>
            <a:xfrm>
              <a:off x="6104540" y="6825495"/>
              <a:ext cx="14531" cy="2704"/>
            </a:xfrm>
            <a:custGeom>
              <a:avLst/>
              <a:gdLst>
                <a:gd name="connsiteX0" fmla="*/ 0 w 14531"/>
                <a:gd name="connsiteY0" fmla="*/ 2704 h 2704"/>
                <a:gd name="connsiteX1" fmla="*/ 14531 w 14531"/>
                <a:gd name="connsiteY1" fmla="*/ 2704 h 2704"/>
                <a:gd name="connsiteX2" fmla="*/ 0 w 14531"/>
                <a:gd name="connsiteY2" fmla="*/ 2704 h 2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31" h="2704">
                  <a:moveTo>
                    <a:pt x="0" y="2704"/>
                  </a:moveTo>
                  <a:cubicBezTo>
                    <a:pt x="4448" y="2704"/>
                    <a:pt x="8896" y="2704"/>
                    <a:pt x="14531" y="2704"/>
                  </a:cubicBezTo>
                  <a:cubicBezTo>
                    <a:pt x="8880" y="-3186"/>
                    <a:pt x="4236" y="2325"/>
                    <a:pt x="0" y="270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01" name="Bentuk Bebas: Bentuk 800">
              <a:extLst>
                <a:ext uri="{FF2B5EF4-FFF2-40B4-BE49-F238E27FC236}">
                  <a16:creationId xmlns:a16="http://schemas.microsoft.com/office/drawing/2014/main" id="{F70BB9E2-BC7A-75EE-7265-8AB394A4746C}"/>
                </a:ext>
              </a:extLst>
            </p:cNvPr>
            <p:cNvSpPr/>
            <p:nvPr/>
          </p:nvSpPr>
          <p:spPr>
            <a:xfrm>
              <a:off x="6215693" y="6849806"/>
              <a:ext cx="3885" cy="4454"/>
            </a:xfrm>
            <a:custGeom>
              <a:avLst/>
              <a:gdLst>
                <a:gd name="connsiteX0" fmla="*/ 0 w 3885"/>
                <a:gd name="connsiteY0" fmla="*/ 0 h 4454"/>
                <a:gd name="connsiteX1" fmla="*/ 0 w 3885"/>
                <a:gd name="connsiteY1" fmla="*/ 0 h 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5" h="4454">
                  <a:moveTo>
                    <a:pt x="0" y="0"/>
                  </a:moveTo>
                  <a:cubicBezTo>
                    <a:pt x="3857" y="9979"/>
                    <a:pt x="6357" y="87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02" name="Bentuk Bebas: Bentuk 801">
              <a:extLst>
                <a:ext uri="{FF2B5EF4-FFF2-40B4-BE49-F238E27FC236}">
                  <a16:creationId xmlns:a16="http://schemas.microsoft.com/office/drawing/2014/main" id="{21E95D35-88BC-6A76-3CAB-129D9017BF8E}"/>
                </a:ext>
              </a:extLst>
            </p:cNvPr>
            <p:cNvSpPr/>
            <p:nvPr/>
          </p:nvSpPr>
          <p:spPr>
            <a:xfrm>
              <a:off x="6073180" y="6721700"/>
              <a:ext cx="5750" cy="6040"/>
            </a:xfrm>
            <a:custGeom>
              <a:avLst/>
              <a:gdLst>
                <a:gd name="connsiteX0" fmla="*/ 5574 w 5750"/>
                <a:gd name="connsiteY0" fmla="*/ 0 h 6040"/>
                <a:gd name="connsiteX1" fmla="*/ 5574 w 5750"/>
                <a:gd name="connsiteY1" fmla="*/ 0 h 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50" h="6040">
                  <a:moveTo>
                    <a:pt x="5574" y="0"/>
                  </a:moveTo>
                  <a:cubicBezTo>
                    <a:pt x="-7900" y="9323"/>
                    <a:pt x="7543" y="6676"/>
                    <a:pt x="5574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03" name="Bentuk Bebas: Bentuk 802">
              <a:extLst>
                <a:ext uri="{FF2B5EF4-FFF2-40B4-BE49-F238E27FC236}">
                  <a16:creationId xmlns:a16="http://schemas.microsoft.com/office/drawing/2014/main" id="{A55B4D1A-FAC0-8C1F-1D3B-BAF3C06E025D}"/>
                </a:ext>
              </a:extLst>
            </p:cNvPr>
            <p:cNvSpPr/>
            <p:nvPr/>
          </p:nvSpPr>
          <p:spPr>
            <a:xfrm>
              <a:off x="6203109" y="6873583"/>
              <a:ext cx="9937" cy="3724"/>
            </a:xfrm>
            <a:custGeom>
              <a:avLst/>
              <a:gdLst>
                <a:gd name="connsiteX0" fmla="*/ 0 w 9937"/>
                <a:gd name="connsiteY0" fmla="*/ 1203 h 3724"/>
                <a:gd name="connsiteX1" fmla="*/ 9937 w 9937"/>
                <a:gd name="connsiteY1" fmla="*/ 3725 h 3724"/>
                <a:gd name="connsiteX2" fmla="*/ 0 w 9937"/>
                <a:gd name="connsiteY2" fmla="*/ 1203 h 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37" h="3724">
                  <a:moveTo>
                    <a:pt x="0" y="1203"/>
                  </a:moveTo>
                  <a:cubicBezTo>
                    <a:pt x="3303" y="2049"/>
                    <a:pt x="6607" y="2835"/>
                    <a:pt x="9937" y="3725"/>
                  </a:cubicBezTo>
                  <a:cubicBezTo>
                    <a:pt x="7160" y="-1953"/>
                    <a:pt x="3493" y="313"/>
                    <a:pt x="0" y="120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04" name="Bentuk Bebas: Bentuk 803">
              <a:extLst>
                <a:ext uri="{FF2B5EF4-FFF2-40B4-BE49-F238E27FC236}">
                  <a16:creationId xmlns:a16="http://schemas.microsoft.com/office/drawing/2014/main" id="{B5B499D4-8CAB-7E5F-3488-7CD7738CB482}"/>
                </a:ext>
              </a:extLst>
            </p:cNvPr>
            <p:cNvSpPr/>
            <p:nvPr/>
          </p:nvSpPr>
          <p:spPr>
            <a:xfrm>
              <a:off x="6290384" y="7100612"/>
              <a:ext cx="7316" cy="2400"/>
            </a:xfrm>
            <a:custGeom>
              <a:avLst/>
              <a:gdLst>
                <a:gd name="connsiteX0" fmla="*/ 0 w 7316"/>
                <a:gd name="connsiteY0" fmla="*/ 2401 h 2400"/>
                <a:gd name="connsiteX1" fmla="*/ 0 w 7316"/>
                <a:gd name="connsiteY1" fmla="*/ 2401 h 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16" h="2400">
                  <a:moveTo>
                    <a:pt x="0" y="2401"/>
                  </a:moveTo>
                  <a:cubicBezTo>
                    <a:pt x="15866" y="-674"/>
                    <a:pt x="1161" y="-924"/>
                    <a:pt x="0" y="240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05" name="Bentuk Bebas: Bentuk 804">
              <a:extLst>
                <a:ext uri="{FF2B5EF4-FFF2-40B4-BE49-F238E27FC236}">
                  <a16:creationId xmlns:a16="http://schemas.microsoft.com/office/drawing/2014/main" id="{6B926D3F-4559-BF57-4D1C-9F72E4CEB069}"/>
                </a:ext>
              </a:extLst>
            </p:cNvPr>
            <p:cNvSpPr/>
            <p:nvPr/>
          </p:nvSpPr>
          <p:spPr>
            <a:xfrm>
              <a:off x="6056249" y="6721640"/>
              <a:ext cx="9557" cy="4334"/>
            </a:xfrm>
            <a:custGeom>
              <a:avLst/>
              <a:gdLst>
                <a:gd name="connsiteX0" fmla="*/ 9558 w 9557"/>
                <a:gd name="connsiteY0" fmla="*/ 1394 h 4334"/>
                <a:gd name="connsiteX1" fmla="*/ 0 w 9557"/>
                <a:gd name="connsiteY1" fmla="*/ 0 h 4334"/>
                <a:gd name="connsiteX2" fmla="*/ 9558 w 9557"/>
                <a:gd name="connsiteY2" fmla="*/ 139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57" h="4334">
                  <a:moveTo>
                    <a:pt x="9558" y="1394"/>
                  </a:moveTo>
                  <a:cubicBezTo>
                    <a:pt x="5343" y="759"/>
                    <a:pt x="2674" y="401"/>
                    <a:pt x="0" y="0"/>
                  </a:cubicBezTo>
                  <a:cubicBezTo>
                    <a:pt x="2289" y="3704"/>
                    <a:pt x="4833" y="6860"/>
                    <a:pt x="9558" y="139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06" name="Bentuk Bebas: Bentuk 805">
              <a:extLst>
                <a:ext uri="{FF2B5EF4-FFF2-40B4-BE49-F238E27FC236}">
                  <a16:creationId xmlns:a16="http://schemas.microsoft.com/office/drawing/2014/main" id="{0553C2D1-D049-422A-A2FF-21E9681ABF5F}"/>
                </a:ext>
              </a:extLst>
            </p:cNvPr>
            <p:cNvSpPr/>
            <p:nvPr/>
          </p:nvSpPr>
          <p:spPr>
            <a:xfrm>
              <a:off x="6185415" y="6845270"/>
              <a:ext cx="6633" cy="6466"/>
            </a:xfrm>
            <a:custGeom>
              <a:avLst/>
              <a:gdLst>
                <a:gd name="connsiteX0" fmla="*/ 0 w 6633"/>
                <a:gd name="connsiteY0" fmla="*/ 577 h 6466"/>
                <a:gd name="connsiteX1" fmla="*/ 6634 w 6633"/>
                <a:gd name="connsiteY1" fmla="*/ 6467 h 6466"/>
                <a:gd name="connsiteX2" fmla="*/ 0 w 6633"/>
                <a:gd name="connsiteY2" fmla="*/ 577 h 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3" h="6466">
                  <a:moveTo>
                    <a:pt x="0" y="577"/>
                  </a:moveTo>
                  <a:cubicBezTo>
                    <a:pt x="2034" y="2377"/>
                    <a:pt x="4258" y="4368"/>
                    <a:pt x="6634" y="6467"/>
                  </a:cubicBezTo>
                  <a:cubicBezTo>
                    <a:pt x="6292" y="-589"/>
                    <a:pt x="6292" y="-589"/>
                    <a:pt x="0" y="57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07" name="Bentuk Bebas: Bentuk 806">
              <a:extLst>
                <a:ext uri="{FF2B5EF4-FFF2-40B4-BE49-F238E27FC236}">
                  <a16:creationId xmlns:a16="http://schemas.microsoft.com/office/drawing/2014/main" id="{E7FF7C0E-B9BD-B141-DE38-2DA71B08DBD3}"/>
                </a:ext>
              </a:extLst>
            </p:cNvPr>
            <p:cNvSpPr/>
            <p:nvPr/>
          </p:nvSpPr>
          <p:spPr>
            <a:xfrm>
              <a:off x="6208869" y="6902432"/>
              <a:ext cx="10278" cy="3604"/>
            </a:xfrm>
            <a:custGeom>
              <a:avLst/>
              <a:gdLst>
                <a:gd name="connsiteX0" fmla="*/ 0 w 10278"/>
                <a:gd name="connsiteY0" fmla="*/ 3604 h 3604"/>
                <a:gd name="connsiteX1" fmla="*/ 10279 w 10278"/>
                <a:gd name="connsiteY1" fmla="*/ 2628 h 3604"/>
                <a:gd name="connsiteX2" fmla="*/ 0 w 10278"/>
                <a:gd name="connsiteY2" fmla="*/ 3604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8" h="3604">
                  <a:moveTo>
                    <a:pt x="0" y="3604"/>
                  </a:moveTo>
                  <a:cubicBezTo>
                    <a:pt x="4556" y="3219"/>
                    <a:pt x="7415" y="2926"/>
                    <a:pt x="10279" y="2628"/>
                  </a:cubicBezTo>
                  <a:cubicBezTo>
                    <a:pt x="7181" y="-485"/>
                    <a:pt x="4155" y="-1592"/>
                    <a:pt x="0" y="360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08" name="Bentuk Bebas: Bentuk 807">
              <a:extLst>
                <a:ext uri="{FF2B5EF4-FFF2-40B4-BE49-F238E27FC236}">
                  <a16:creationId xmlns:a16="http://schemas.microsoft.com/office/drawing/2014/main" id="{C817D354-8CF6-7579-E5F8-37A344C0F46E}"/>
                </a:ext>
              </a:extLst>
            </p:cNvPr>
            <p:cNvSpPr/>
            <p:nvPr/>
          </p:nvSpPr>
          <p:spPr>
            <a:xfrm>
              <a:off x="6130473" y="6829213"/>
              <a:ext cx="11651" cy="1891"/>
            </a:xfrm>
            <a:custGeom>
              <a:avLst/>
              <a:gdLst>
                <a:gd name="connsiteX0" fmla="*/ 0 w 11651"/>
                <a:gd name="connsiteY0" fmla="*/ 0 h 1891"/>
                <a:gd name="connsiteX1" fmla="*/ 11651 w 11651"/>
                <a:gd name="connsiteY1" fmla="*/ 0 h 1891"/>
                <a:gd name="connsiteX2" fmla="*/ 0 w 11651"/>
                <a:gd name="connsiteY2" fmla="*/ 0 h 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51" h="1891">
                  <a:moveTo>
                    <a:pt x="0" y="0"/>
                  </a:moveTo>
                  <a:cubicBezTo>
                    <a:pt x="6167" y="2522"/>
                    <a:pt x="6167" y="2522"/>
                    <a:pt x="11651" y="0"/>
                  </a:cubicBezTo>
                  <a:cubicBezTo>
                    <a:pt x="7415" y="0"/>
                    <a:pt x="3732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09" name="Bentuk Bebas: Bentuk 808">
              <a:extLst>
                <a:ext uri="{FF2B5EF4-FFF2-40B4-BE49-F238E27FC236}">
                  <a16:creationId xmlns:a16="http://schemas.microsoft.com/office/drawing/2014/main" id="{6DBA0CD5-7313-9123-00F0-10384A4A945D}"/>
                </a:ext>
              </a:extLst>
            </p:cNvPr>
            <p:cNvSpPr/>
            <p:nvPr/>
          </p:nvSpPr>
          <p:spPr>
            <a:xfrm>
              <a:off x="6222728" y="6866094"/>
              <a:ext cx="9958" cy="4071"/>
            </a:xfrm>
            <a:custGeom>
              <a:avLst/>
              <a:gdLst>
                <a:gd name="connsiteX0" fmla="*/ 0 w 9958"/>
                <a:gd name="connsiteY0" fmla="*/ 3139 h 4071"/>
                <a:gd name="connsiteX1" fmla="*/ 9959 w 9958"/>
                <a:gd name="connsiteY1" fmla="*/ 4072 h 4071"/>
                <a:gd name="connsiteX2" fmla="*/ 0 w 9958"/>
                <a:gd name="connsiteY2" fmla="*/ 3139 h 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8" h="4071">
                  <a:moveTo>
                    <a:pt x="0" y="3139"/>
                  </a:moveTo>
                  <a:cubicBezTo>
                    <a:pt x="3726" y="3480"/>
                    <a:pt x="5847" y="3649"/>
                    <a:pt x="9959" y="4072"/>
                  </a:cubicBezTo>
                  <a:cubicBezTo>
                    <a:pt x="6102" y="-229"/>
                    <a:pt x="4068" y="-1986"/>
                    <a:pt x="0" y="313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10" name="Bentuk Bebas: Bentuk 809">
              <a:extLst>
                <a:ext uri="{FF2B5EF4-FFF2-40B4-BE49-F238E27FC236}">
                  <a16:creationId xmlns:a16="http://schemas.microsoft.com/office/drawing/2014/main" id="{B17B9FDC-6F26-7972-C8E8-6EB8021D41CD}"/>
                </a:ext>
              </a:extLst>
            </p:cNvPr>
            <p:cNvSpPr/>
            <p:nvPr/>
          </p:nvSpPr>
          <p:spPr>
            <a:xfrm>
              <a:off x="6271844" y="6894397"/>
              <a:ext cx="11439" cy="5662"/>
            </a:xfrm>
            <a:custGeom>
              <a:avLst/>
              <a:gdLst>
                <a:gd name="connsiteX0" fmla="*/ 0 w 11439"/>
                <a:gd name="connsiteY0" fmla="*/ 5662 h 5662"/>
                <a:gd name="connsiteX1" fmla="*/ 11440 w 11439"/>
                <a:gd name="connsiteY1" fmla="*/ 1041 h 5662"/>
                <a:gd name="connsiteX2" fmla="*/ 0 w 11439"/>
                <a:gd name="connsiteY2" fmla="*/ 5662 h 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9" h="5662">
                  <a:moveTo>
                    <a:pt x="0" y="5662"/>
                  </a:moveTo>
                  <a:cubicBezTo>
                    <a:pt x="4491" y="3862"/>
                    <a:pt x="7030" y="2804"/>
                    <a:pt x="11440" y="1041"/>
                  </a:cubicBezTo>
                  <a:cubicBezTo>
                    <a:pt x="6205" y="-862"/>
                    <a:pt x="3493" y="-607"/>
                    <a:pt x="0" y="566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11" name="Bentuk Bebas: Bentuk 810">
              <a:extLst>
                <a:ext uri="{FF2B5EF4-FFF2-40B4-BE49-F238E27FC236}">
                  <a16:creationId xmlns:a16="http://schemas.microsoft.com/office/drawing/2014/main" id="{10A4BDD2-8075-E9FE-A01C-37300DB61DFC}"/>
                </a:ext>
              </a:extLst>
            </p:cNvPr>
            <p:cNvSpPr/>
            <p:nvPr/>
          </p:nvSpPr>
          <p:spPr>
            <a:xfrm>
              <a:off x="6140867" y="6854815"/>
              <a:ext cx="11004" cy="2175"/>
            </a:xfrm>
            <a:custGeom>
              <a:avLst/>
              <a:gdLst>
                <a:gd name="connsiteX0" fmla="*/ 11004 w 11004"/>
                <a:gd name="connsiteY0" fmla="*/ 967 h 2175"/>
                <a:gd name="connsiteX1" fmla="*/ 11004 w 11004"/>
                <a:gd name="connsiteY1" fmla="*/ 967 h 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4" h="2175">
                  <a:moveTo>
                    <a:pt x="11004" y="967"/>
                  </a:moveTo>
                  <a:cubicBezTo>
                    <a:pt x="-8040" y="-2553"/>
                    <a:pt x="1453" y="4970"/>
                    <a:pt x="11004" y="96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12" name="Bentuk Bebas: Bentuk 811">
              <a:extLst>
                <a:ext uri="{FF2B5EF4-FFF2-40B4-BE49-F238E27FC236}">
                  <a16:creationId xmlns:a16="http://schemas.microsoft.com/office/drawing/2014/main" id="{A7AFD4AB-9226-722F-EE36-A563F45136BD}"/>
                </a:ext>
              </a:extLst>
            </p:cNvPr>
            <p:cNvSpPr/>
            <p:nvPr/>
          </p:nvSpPr>
          <p:spPr>
            <a:xfrm>
              <a:off x="6199000" y="6981442"/>
              <a:ext cx="6565" cy="3850"/>
            </a:xfrm>
            <a:custGeom>
              <a:avLst/>
              <a:gdLst>
                <a:gd name="connsiteX0" fmla="*/ 6566 w 6565"/>
                <a:gd name="connsiteY0" fmla="*/ 3759 h 3850"/>
                <a:gd name="connsiteX1" fmla="*/ 6566 w 6565"/>
                <a:gd name="connsiteY1" fmla="*/ 3759 h 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65" h="3850">
                  <a:moveTo>
                    <a:pt x="6566" y="3759"/>
                  </a:moveTo>
                  <a:cubicBezTo>
                    <a:pt x="-7884" y="-5244"/>
                    <a:pt x="5931" y="4903"/>
                    <a:pt x="6566" y="375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13" name="Bentuk Bebas: Bentuk 812">
              <a:extLst>
                <a:ext uri="{FF2B5EF4-FFF2-40B4-BE49-F238E27FC236}">
                  <a16:creationId xmlns:a16="http://schemas.microsoft.com/office/drawing/2014/main" id="{F0D7C8F4-9191-E03C-3D91-0242FCDF9558}"/>
                </a:ext>
              </a:extLst>
            </p:cNvPr>
            <p:cNvSpPr/>
            <p:nvPr/>
          </p:nvSpPr>
          <p:spPr>
            <a:xfrm>
              <a:off x="6205734" y="6985198"/>
              <a:ext cx="12612" cy="1477"/>
            </a:xfrm>
            <a:custGeom>
              <a:avLst/>
              <a:gdLst>
                <a:gd name="connsiteX0" fmla="*/ 0 w 12612"/>
                <a:gd name="connsiteY0" fmla="*/ 301 h 1477"/>
                <a:gd name="connsiteX1" fmla="*/ 0 w 12612"/>
                <a:gd name="connsiteY1" fmla="*/ 301 h 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12" h="1477">
                  <a:moveTo>
                    <a:pt x="0" y="301"/>
                  </a:moveTo>
                  <a:cubicBezTo>
                    <a:pt x="27842" y="3582"/>
                    <a:pt x="1058" y="-1201"/>
                    <a:pt x="0" y="30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14" name="Bentuk Bebas: Bentuk 813">
              <a:extLst>
                <a:ext uri="{FF2B5EF4-FFF2-40B4-BE49-F238E27FC236}">
                  <a16:creationId xmlns:a16="http://schemas.microsoft.com/office/drawing/2014/main" id="{9826009C-6F4A-1433-4AF8-177CBA7C4179}"/>
                </a:ext>
              </a:extLst>
            </p:cNvPr>
            <p:cNvSpPr/>
            <p:nvPr/>
          </p:nvSpPr>
          <p:spPr>
            <a:xfrm>
              <a:off x="6160605" y="6776335"/>
              <a:ext cx="11884" cy="5019"/>
            </a:xfrm>
            <a:custGeom>
              <a:avLst/>
              <a:gdLst>
                <a:gd name="connsiteX0" fmla="*/ 11884 w 11884"/>
                <a:gd name="connsiteY0" fmla="*/ 3796 h 5019"/>
                <a:gd name="connsiteX1" fmla="*/ 0 w 11884"/>
                <a:gd name="connsiteY1" fmla="*/ 0 h 5019"/>
                <a:gd name="connsiteX2" fmla="*/ 11884 w 11884"/>
                <a:gd name="connsiteY2" fmla="*/ 3796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84" h="5019">
                  <a:moveTo>
                    <a:pt x="11884" y="3796"/>
                  </a:moveTo>
                  <a:cubicBezTo>
                    <a:pt x="8625" y="2712"/>
                    <a:pt x="5359" y="1654"/>
                    <a:pt x="0" y="0"/>
                  </a:cubicBezTo>
                  <a:cubicBezTo>
                    <a:pt x="4491" y="6823"/>
                    <a:pt x="8218" y="5152"/>
                    <a:pt x="11884" y="379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15" name="Bentuk Bebas: Bentuk 814">
              <a:extLst>
                <a:ext uri="{FF2B5EF4-FFF2-40B4-BE49-F238E27FC236}">
                  <a16:creationId xmlns:a16="http://schemas.microsoft.com/office/drawing/2014/main" id="{7AA55D60-E0EF-43F3-AF8C-6ED832433F29}"/>
                </a:ext>
              </a:extLst>
            </p:cNvPr>
            <p:cNvSpPr/>
            <p:nvPr/>
          </p:nvSpPr>
          <p:spPr>
            <a:xfrm>
              <a:off x="6234954" y="6841078"/>
              <a:ext cx="7517" cy="2924"/>
            </a:xfrm>
            <a:custGeom>
              <a:avLst/>
              <a:gdLst>
                <a:gd name="connsiteX0" fmla="*/ 0 w 7517"/>
                <a:gd name="connsiteY0" fmla="*/ 2925 h 2924"/>
                <a:gd name="connsiteX1" fmla="*/ 7518 w 7517"/>
                <a:gd name="connsiteY1" fmla="*/ 2925 h 2924"/>
                <a:gd name="connsiteX2" fmla="*/ 0 w 7517"/>
                <a:gd name="connsiteY2" fmla="*/ 2925 h 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17" h="2924">
                  <a:moveTo>
                    <a:pt x="0" y="2925"/>
                  </a:moveTo>
                  <a:cubicBezTo>
                    <a:pt x="2094" y="2925"/>
                    <a:pt x="3916" y="2925"/>
                    <a:pt x="7518" y="2925"/>
                  </a:cubicBezTo>
                  <a:cubicBezTo>
                    <a:pt x="2604" y="-975"/>
                    <a:pt x="2604" y="-975"/>
                    <a:pt x="0" y="292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16" name="Bentuk Bebas: Bentuk 815">
              <a:extLst>
                <a:ext uri="{FF2B5EF4-FFF2-40B4-BE49-F238E27FC236}">
                  <a16:creationId xmlns:a16="http://schemas.microsoft.com/office/drawing/2014/main" id="{495969EC-7BB7-05EE-2F1C-50635040185A}"/>
                </a:ext>
              </a:extLst>
            </p:cNvPr>
            <p:cNvSpPr/>
            <p:nvPr/>
          </p:nvSpPr>
          <p:spPr>
            <a:xfrm>
              <a:off x="6216262" y="6822441"/>
              <a:ext cx="5679" cy="3702"/>
            </a:xfrm>
            <a:custGeom>
              <a:avLst/>
              <a:gdLst>
                <a:gd name="connsiteX0" fmla="*/ 0 w 5679"/>
                <a:gd name="connsiteY0" fmla="*/ 925 h 3702"/>
                <a:gd name="connsiteX1" fmla="*/ 5679 w 5679"/>
                <a:gd name="connsiteY1" fmla="*/ 3702 h 3702"/>
                <a:gd name="connsiteX2" fmla="*/ 0 w 5679"/>
                <a:gd name="connsiteY2" fmla="*/ 925 h 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79" h="3702">
                  <a:moveTo>
                    <a:pt x="0" y="925"/>
                  </a:moveTo>
                  <a:cubicBezTo>
                    <a:pt x="2289" y="2069"/>
                    <a:pt x="3987" y="2878"/>
                    <a:pt x="5679" y="3702"/>
                  </a:cubicBezTo>
                  <a:cubicBezTo>
                    <a:pt x="3455" y="-599"/>
                    <a:pt x="3455" y="-599"/>
                    <a:pt x="0" y="92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17" name="Bentuk Bebas: Bentuk 816">
              <a:extLst>
                <a:ext uri="{FF2B5EF4-FFF2-40B4-BE49-F238E27FC236}">
                  <a16:creationId xmlns:a16="http://schemas.microsoft.com/office/drawing/2014/main" id="{E9C44F22-66DA-5DF4-38AE-C7C295283D93}"/>
                </a:ext>
              </a:extLst>
            </p:cNvPr>
            <p:cNvSpPr/>
            <p:nvPr/>
          </p:nvSpPr>
          <p:spPr>
            <a:xfrm>
              <a:off x="6322419" y="7071661"/>
              <a:ext cx="2221" cy="4688"/>
            </a:xfrm>
            <a:custGeom>
              <a:avLst/>
              <a:gdLst>
                <a:gd name="connsiteX0" fmla="*/ 0 w 2221"/>
                <a:gd name="connsiteY0" fmla="*/ 0 h 4688"/>
                <a:gd name="connsiteX1" fmla="*/ 0 w 2221"/>
                <a:gd name="connsiteY1" fmla="*/ 0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1" h="4688">
                  <a:moveTo>
                    <a:pt x="0" y="0"/>
                  </a:moveTo>
                  <a:cubicBezTo>
                    <a:pt x="445" y="9659"/>
                    <a:pt x="4768" y="167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18" name="Bentuk Bebas: Bentuk 817">
              <a:extLst>
                <a:ext uri="{FF2B5EF4-FFF2-40B4-BE49-F238E27FC236}">
                  <a16:creationId xmlns:a16="http://schemas.microsoft.com/office/drawing/2014/main" id="{995EABC2-811C-4096-8F25-9C8E7CC13DAA}"/>
                </a:ext>
              </a:extLst>
            </p:cNvPr>
            <p:cNvSpPr/>
            <p:nvPr/>
          </p:nvSpPr>
          <p:spPr>
            <a:xfrm>
              <a:off x="6287503" y="6894636"/>
              <a:ext cx="7879" cy="2099"/>
            </a:xfrm>
            <a:custGeom>
              <a:avLst/>
              <a:gdLst>
                <a:gd name="connsiteX0" fmla="*/ 17 w 7879"/>
                <a:gd name="connsiteY0" fmla="*/ 0 h 2099"/>
                <a:gd name="connsiteX1" fmla="*/ 17 w 7879"/>
                <a:gd name="connsiteY1" fmla="*/ 0 h 2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" h="2099">
                  <a:moveTo>
                    <a:pt x="17" y="0"/>
                  </a:moveTo>
                  <a:cubicBezTo>
                    <a:pt x="-639" y="4724"/>
                    <a:pt x="18031" y="0"/>
                    <a:pt x="1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19" name="Bentuk Bebas: Bentuk 818">
              <a:extLst>
                <a:ext uri="{FF2B5EF4-FFF2-40B4-BE49-F238E27FC236}">
                  <a16:creationId xmlns:a16="http://schemas.microsoft.com/office/drawing/2014/main" id="{3D5C3897-3D79-2585-783C-15849A754B15}"/>
                </a:ext>
              </a:extLst>
            </p:cNvPr>
            <p:cNvSpPr/>
            <p:nvPr/>
          </p:nvSpPr>
          <p:spPr>
            <a:xfrm>
              <a:off x="6183957" y="6871954"/>
              <a:ext cx="5715" cy="3602"/>
            </a:xfrm>
            <a:custGeom>
              <a:avLst/>
              <a:gdLst>
                <a:gd name="connsiteX0" fmla="*/ 5715 w 5715"/>
                <a:gd name="connsiteY0" fmla="*/ 3592 h 3602"/>
                <a:gd name="connsiteX1" fmla="*/ 5715 w 5715"/>
                <a:gd name="connsiteY1" fmla="*/ 3592 h 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" h="3602">
                  <a:moveTo>
                    <a:pt x="5715" y="3592"/>
                  </a:moveTo>
                  <a:cubicBezTo>
                    <a:pt x="-4178" y="-4668"/>
                    <a:pt x="758" y="3955"/>
                    <a:pt x="5715" y="359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20" name="Bentuk Bebas: Bentuk 819">
              <a:extLst>
                <a:ext uri="{FF2B5EF4-FFF2-40B4-BE49-F238E27FC236}">
                  <a16:creationId xmlns:a16="http://schemas.microsoft.com/office/drawing/2014/main" id="{B3D754A4-40BA-4DDC-C04E-210E60A019BE}"/>
                </a:ext>
              </a:extLst>
            </p:cNvPr>
            <p:cNvSpPr/>
            <p:nvPr/>
          </p:nvSpPr>
          <p:spPr>
            <a:xfrm>
              <a:off x="6211052" y="6993081"/>
              <a:ext cx="8816" cy="931"/>
            </a:xfrm>
            <a:custGeom>
              <a:avLst/>
              <a:gdLst>
                <a:gd name="connsiteX0" fmla="*/ 8817 w 8816"/>
                <a:gd name="connsiteY0" fmla="*/ 0 h 931"/>
                <a:gd name="connsiteX1" fmla="*/ 8817 w 8816"/>
                <a:gd name="connsiteY1" fmla="*/ 0 h 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16" h="931">
                  <a:moveTo>
                    <a:pt x="8817" y="0"/>
                  </a:moveTo>
                  <a:cubicBezTo>
                    <a:pt x="-9300" y="1866"/>
                    <a:pt x="5595" y="423"/>
                    <a:pt x="881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21" name="Bentuk Bebas: Bentuk 820">
              <a:extLst>
                <a:ext uri="{FF2B5EF4-FFF2-40B4-BE49-F238E27FC236}">
                  <a16:creationId xmlns:a16="http://schemas.microsoft.com/office/drawing/2014/main" id="{3B951A49-FC2A-AA16-B6DE-A812D8059C88}"/>
                </a:ext>
              </a:extLst>
            </p:cNvPr>
            <p:cNvSpPr/>
            <p:nvPr/>
          </p:nvSpPr>
          <p:spPr>
            <a:xfrm>
              <a:off x="6234736" y="6855307"/>
              <a:ext cx="6043" cy="2437"/>
            </a:xfrm>
            <a:custGeom>
              <a:avLst/>
              <a:gdLst>
                <a:gd name="connsiteX0" fmla="*/ 6043 w 6043"/>
                <a:gd name="connsiteY0" fmla="*/ 1853 h 2437"/>
                <a:gd name="connsiteX1" fmla="*/ 6043 w 6043"/>
                <a:gd name="connsiteY1" fmla="*/ 1853 h 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3" h="2437">
                  <a:moveTo>
                    <a:pt x="6043" y="1853"/>
                  </a:moveTo>
                  <a:cubicBezTo>
                    <a:pt x="4942" y="-3446"/>
                    <a:pt x="-6986" y="4586"/>
                    <a:pt x="6043" y="185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22" name="Bentuk Bebas: Bentuk 821">
              <a:extLst>
                <a:ext uri="{FF2B5EF4-FFF2-40B4-BE49-F238E27FC236}">
                  <a16:creationId xmlns:a16="http://schemas.microsoft.com/office/drawing/2014/main" id="{FBA9C676-7FB9-B147-1490-B4CB714C14A5}"/>
                </a:ext>
              </a:extLst>
            </p:cNvPr>
            <p:cNvSpPr/>
            <p:nvPr/>
          </p:nvSpPr>
          <p:spPr>
            <a:xfrm>
              <a:off x="6227053" y="6886258"/>
              <a:ext cx="5898" cy="4011"/>
            </a:xfrm>
            <a:custGeom>
              <a:avLst/>
              <a:gdLst>
                <a:gd name="connsiteX0" fmla="*/ 5758 w 5898"/>
                <a:gd name="connsiteY0" fmla="*/ 4012 h 4011"/>
                <a:gd name="connsiteX1" fmla="*/ 5758 w 5898"/>
                <a:gd name="connsiteY1" fmla="*/ 4012 h 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8" h="4011">
                  <a:moveTo>
                    <a:pt x="5758" y="4012"/>
                  </a:moveTo>
                  <a:cubicBezTo>
                    <a:pt x="7516" y="-603"/>
                    <a:pt x="-8036" y="-2024"/>
                    <a:pt x="5758" y="401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23" name="Bentuk Bebas: Bentuk 822">
              <a:extLst>
                <a:ext uri="{FF2B5EF4-FFF2-40B4-BE49-F238E27FC236}">
                  <a16:creationId xmlns:a16="http://schemas.microsoft.com/office/drawing/2014/main" id="{292B56DC-6078-C427-BCF8-992B21FCB7BA}"/>
                </a:ext>
              </a:extLst>
            </p:cNvPr>
            <p:cNvSpPr/>
            <p:nvPr/>
          </p:nvSpPr>
          <p:spPr>
            <a:xfrm>
              <a:off x="6309026" y="6978602"/>
              <a:ext cx="5337" cy="3821"/>
            </a:xfrm>
            <a:custGeom>
              <a:avLst/>
              <a:gdLst>
                <a:gd name="connsiteX0" fmla="*/ 0 w 5337"/>
                <a:gd name="connsiteY0" fmla="*/ 3822 h 3821"/>
                <a:gd name="connsiteX1" fmla="*/ 5337 w 5337"/>
                <a:gd name="connsiteY1" fmla="*/ 3464 h 3821"/>
                <a:gd name="connsiteX2" fmla="*/ 0 w 5337"/>
                <a:gd name="connsiteY2" fmla="*/ 3822 h 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37" h="3821">
                  <a:moveTo>
                    <a:pt x="0" y="3822"/>
                  </a:moveTo>
                  <a:cubicBezTo>
                    <a:pt x="1676" y="3676"/>
                    <a:pt x="3092" y="3610"/>
                    <a:pt x="5337" y="3464"/>
                  </a:cubicBezTo>
                  <a:cubicBezTo>
                    <a:pt x="3011" y="118"/>
                    <a:pt x="1546" y="-2426"/>
                    <a:pt x="0" y="382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24" name="Bentuk Bebas: Bentuk 823">
              <a:extLst>
                <a:ext uri="{FF2B5EF4-FFF2-40B4-BE49-F238E27FC236}">
                  <a16:creationId xmlns:a16="http://schemas.microsoft.com/office/drawing/2014/main" id="{15F83306-C6E5-E97A-3D03-60238B8A3515}"/>
                </a:ext>
              </a:extLst>
            </p:cNvPr>
            <p:cNvSpPr/>
            <p:nvPr/>
          </p:nvSpPr>
          <p:spPr>
            <a:xfrm>
              <a:off x="6178555" y="6752857"/>
              <a:ext cx="5650" cy="2381"/>
            </a:xfrm>
            <a:custGeom>
              <a:avLst/>
              <a:gdLst>
                <a:gd name="connsiteX0" fmla="*/ 5650 w 5650"/>
                <a:gd name="connsiteY0" fmla="*/ 2382 h 2381"/>
                <a:gd name="connsiteX1" fmla="*/ 5650 w 5650"/>
                <a:gd name="connsiteY1" fmla="*/ 2382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0" h="2381">
                  <a:moveTo>
                    <a:pt x="5650" y="2382"/>
                  </a:moveTo>
                  <a:cubicBezTo>
                    <a:pt x="5395" y="-2977"/>
                    <a:pt x="-6934" y="2382"/>
                    <a:pt x="5650" y="238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25" name="Bentuk Bebas: Bentuk 824">
              <a:extLst>
                <a:ext uri="{FF2B5EF4-FFF2-40B4-BE49-F238E27FC236}">
                  <a16:creationId xmlns:a16="http://schemas.microsoft.com/office/drawing/2014/main" id="{7A9AFA76-5A7F-BB76-B299-64510A5689C1}"/>
                </a:ext>
              </a:extLst>
            </p:cNvPr>
            <p:cNvSpPr/>
            <p:nvPr/>
          </p:nvSpPr>
          <p:spPr>
            <a:xfrm>
              <a:off x="6259039" y="7004360"/>
              <a:ext cx="4278" cy="3678"/>
            </a:xfrm>
            <a:custGeom>
              <a:avLst/>
              <a:gdLst>
                <a:gd name="connsiteX0" fmla="*/ 4181 w 4278"/>
                <a:gd name="connsiteY0" fmla="*/ 3678 h 3678"/>
                <a:gd name="connsiteX1" fmla="*/ 4181 w 4278"/>
                <a:gd name="connsiteY1" fmla="*/ 3678 h 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78" h="3678">
                  <a:moveTo>
                    <a:pt x="4181" y="3678"/>
                  </a:moveTo>
                  <a:cubicBezTo>
                    <a:pt x="5428" y="-1046"/>
                    <a:pt x="-5821" y="-1403"/>
                    <a:pt x="4181" y="367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26" name="Bentuk Bebas: Bentuk 825">
              <a:extLst>
                <a:ext uri="{FF2B5EF4-FFF2-40B4-BE49-F238E27FC236}">
                  <a16:creationId xmlns:a16="http://schemas.microsoft.com/office/drawing/2014/main" id="{BCB80868-AE15-6BD5-872C-E6C483043A15}"/>
                </a:ext>
              </a:extLst>
            </p:cNvPr>
            <p:cNvSpPr/>
            <p:nvPr/>
          </p:nvSpPr>
          <p:spPr>
            <a:xfrm>
              <a:off x="2185506" y="6733393"/>
              <a:ext cx="6393" cy="4007"/>
            </a:xfrm>
            <a:custGeom>
              <a:avLst/>
              <a:gdLst>
                <a:gd name="connsiteX0" fmla="*/ 0 w 6393"/>
                <a:gd name="connsiteY0" fmla="*/ 4008 h 4007"/>
                <a:gd name="connsiteX1" fmla="*/ 0 w 6393"/>
                <a:gd name="connsiteY1" fmla="*/ 4008 h 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93" h="4007">
                  <a:moveTo>
                    <a:pt x="0" y="4008"/>
                  </a:moveTo>
                  <a:cubicBezTo>
                    <a:pt x="13669" y="-2159"/>
                    <a:pt x="1378" y="-445"/>
                    <a:pt x="0" y="400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27" name="Bentuk Bebas: Bentuk 826">
              <a:extLst>
                <a:ext uri="{FF2B5EF4-FFF2-40B4-BE49-F238E27FC236}">
                  <a16:creationId xmlns:a16="http://schemas.microsoft.com/office/drawing/2014/main" id="{82D5E843-0AC0-D167-6A79-CF8AD64B7960}"/>
                </a:ext>
              </a:extLst>
            </p:cNvPr>
            <p:cNvSpPr/>
            <p:nvPr/>
          </p:nvSpPr>
          <p:spPr>
            <a:xfrm>
              <a:off x="6198890" y="6755954"/>
              <a:ext cx="3476" cy="4496"/>
            </a:xfrm>
            <a:custGeom>
              <a:avLst/>
              <a:gdLst>
                <a:gd name="connsiteX0" fmla="*/ 3118 w 3476"/>
                <a:gd name="connsiteY0" fmla="*/ 4496 h 4496"/>
                <a:gd name="connsiteX1" fmla="*/ 3118 w 3476"/>
                <a:gd name="connsiteY1" fmla="*/ 4496 h 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6" h="4496">
                  <a:moveTo>
                    <a:pt x="3118" y="4496"/>
                  </a:moveTo>
                  <a:cubicBezTo>
                    <a:pt x="5488" y="-635"/>
                    <a:pt x="-4959" y="-2305"/>
                    <a:pt x="3118" y="449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28" name="Bentuk Bebas: Bentuk 827">
              <a:extLst>
                <a:ext uri="{FF2B5EF4-FFF2-40B4-BE49-F238E27FC236}">
                  <a16:creationId xmlns:a16="http://schemas.microsoft.com/office/drawing/2014/main" id="{FF9760E8-C83B-3349-2024-63E4BEF3B0DE}"/>
                </a:ext>
              </a:extLst>
            </p:cNvPr>
            <p:cNvSpPr/>
            <p:nvPr/>
          </p:nvSpPr>
          <p:spPr>
            <a:xfrm>
              <a:off x="6304077" y="7087421"/>
              <a:ext cx="7702" cy="1757"/>
            </a:xfrm>
            <a:custGeom>
              <a:avLst/>
              <a:gdLst>
                <a:gd name="connsiteX0" fmla="*/ 13 w 7702"/>
                <a:gd name="connsiteY0" fmla="*/ 0 h 1757"/>
                <a:gd name="connsiteX1" fmla="*/ 13 w 7702"/>
                <a:gd name="connsiteY1" fmla="*/ 0 h 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2" h="1757">
                  <a:moveTo>
                    <a:pt x="13" y="0"/>
                  </a:moveTo>
                  <a:cubicBezTo>
                    <a:pt x="-562" y="3493"/>
                    <a:pt x="17599" y="846"/>
                    <a:pt x="1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29" name="Bentuk Bebas: Bentuk 828">
              <a:extLst>
                <a:ext uri="{FF2B5EF4-FFF2-40B4-BE49-F238E27FC236}">
                  <a16:creationId xmlns:a16="http://schemas.microsoft.com/office/drawing/2014/main" id="{579A486E-D13B-5157-0910-9A2D284C30F3}"/>
                </a:ext>
              </a:extLst>
            </p:cNvPr>
            <p:cNvSpPr/>
            <p:nvPr/>
          </p:nvSpPr>
          <p:spPr>
            <a:xfrm>
              <a:off x="6118291" y="6761719"/>
              <a:ext cx="6378" cy="2798"/>
            </a:xfrm>
            <a:custGeom>
              <a:avLst/>
              <a:gdLst>
                <a:gd name="connsiteX0" fmla="*/ 6379 w 6378"/>
                <a:gd name="connsiteY0" fmla="*/ 0 h 2798"/>
                <a:gd name="connsiteX1" fmla="*/ 0 w 6378"/>
                <a:gd name="connsiteY1" fmla="*/ 0 h 2798"/>
                <a:gd name="connsiteX2" fmla="*/ 6379 w 6378"/>
                <a:gd name="connsiteY2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78" h="2798">
                  <a:moveTo>
                    <a:pt x="6379" y="0"/>
                  </a:moveTo>
                  <a:cubicBezTo>
                    <a:pt x="3835" y="0"/>
                    <a:pt x="1909" y="0"/>
                    <a:pt x="0" y="0"/>
                  </a:cubicBezTo>
                  <a:cubicBezTo>
                    <a:pt x="1866" y="1464"/>
                    <a:pt x="3645" y="5489"/>
                    <a:pt x="6379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30" name="Bentuk Bebas: Bentuk 829">
              <a:extLst>
                <a:ext uri="{FF2B5EF4-FFF2-40B4-BE49-F238E27FC236}">
                  <a16:creationId xmlns:a16="http://schemas.microsoft.com/office/drawing/2014/main" id="{B8891FDE-350A-1591-CEE8-98CA02C356C6}"/>
                </a:ext>
              </a:extLst>
            </p:cNvPr>
            <p:cNvSpPr/>
            <p:nvPr/>
          </p:nvSpPr>
          <p:spPr>
            <a:xfrm>
              <a:off x="6175310" y="6907240"/>
              <a:ext cx="5359" cy="2568"/>
            </a:xfrm>
            <a:custGeom>
              <a:avLst/>
              <a:gdLst>
                <a:gd name="connsiteX0" fmla="*/ 0 w 5359"/>
                <a:gd name="connsiteY0" fmla="*/ 0 h 2568"/>
                <a:gd name="connsiteX1" fmla="*/ 0 w 5359"/>
                <a:gd name="connsiteY1" fmla="*/ 0 h 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59" h="2568">
                  <a:moveTo>
                    <a:pt x="0" y="0"/>
                  </a:moveTo>
                  <a:cubicBezTo>
                    <a:pt x="4616" y="2864"/>
                    <a:pt x="9303" y="3943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31" name="Bentuk Bebas: Bentuk 830">
              <a:extLst>
                <a:ext uri="{FF2B5EF4-FFF2-40B4-BE49-F238E27FC236}">
                  <a16:creationId xmlns:a16="http://schemas.microsoft.com/office/drawing/2014/main" id="{BBE073A3-2225-32FF-1DE0-51E245A61228}"/>
                </a:ext>
              </a:extLst>
            </p:cNvPr>
            <p:cNvSpPr/>
            <p:nvPr/>
          </p:nvSpPr>
          <p:spPr>
            <a:xfrm>
              <a:off x="6326910" y="7065234"/>
              <a:ext cx="2785" cy="2341"/>
            </a:xfrm>
            <a:custGeom>
              <a:avLst/>
              <a:gdLst>
                <a:gd name="connsiteX0" fmla="*/ 0 w 2785"/>
                <a:gd name="connsiteY0" fmla="*/ 640 h 2341"/>
                <a:gd name="connsiteX1" fmla="*/ 0 w 2785"/>
                <a:gd name="connsiteY1" fmla="*/ 640 h 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5" h="2341">
                  <a:moveTo>
                    <a:pt x="0" y="640"/>
                  </a:moveTo>
                  <a:cubicBezTo>
                    <a:pt x="2289" y="5618"/>
                    <a:pt x="4914" y="-2197"/>
                    <a:pt x="0" y="64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32" name="Bentuk Bebas: Bentuk 831">
              <a:extLst>
                <a:ext uri="{FF2B5EF4-FFF2-40B4-BE49-F238E27FC236}">
                  <a16:creationId xmlns:a16="http://schemas.microsoft.com/office/drawing/2014/main" id="{A15AF14A-F240-2C00-B92E-EEE4138FD2E3}"/>
                </a:ext>
              </a:extLst>
            </p:cNvPr>
            <p:cNvSpPr/>
            <p:nvPr/>
          </p:nvSpPr>
          <p:spPr>
            <a:xfrm>
              <a:off x="6337492" y="6944059"/>
              <a:ext cx="5515" cy="1778"/>
            </a:xfrm>
            <a:custGeom>
              <a:avLst/>
              <a:gdLst>
                <a:gd name="connsiteX0" fmla="*/ 5501 w 5515"/>
                <a:gd name="connsiteY0" fmla="*/ 1779 h 1778"/>
                <a:gd name="connsiteX1" fmla="*/ 5501 w 5515"/>
                <a:gd name="connsiteY1" fmla="*/ 1779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15" h="1778">
                  <a:moveTo>
                    <a:pt x="5501" y="1779"/>
                  </a:moveTo>
                  <a:cubicBezTo>
                    <a:pt x="6010" y="-2224"/>
                    <a:pt x="-7127" y="1779"/>
                    <a:pt x="5501" y="177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33" name="Bentuk Bebas: Bentuk 832">
              <a:extLst>
                <a:ext uri="{FF2B5EF4-FFF2-40B4-BE49-F238E27FC236}">
                  <a16:creationId xmlns:a16="http://schemas.microsoft.com/office/drawing/2014/main" id="{046549E9-9E58-B115-4246-CB558524F47D}"/>
                </a:ext>
              </a:extLst>
            </p:cNvPr>
            <p:cNvSpPr/>
            <p:nvPr/>
          </p:nvSpPr>
          <p:spPr>
            <a:xfrm>
              <a:off x="6209411" y="6936813"/>
              <a:ext cx="3314" cy="5130"/>
            </a:xfrm>
            <a:custGeom>
              <a:avLst/>
              <a:gdLst>
                <a:gd name="connsiteX0" fmla="*/ 3315 w 3314"/>
                <a:gd name="connsiteY0" fmla="*/ 5131 h 5130"/>
                <a:gd name="connsiteX1" fmla="*/ 3315 w 3314"/>
                <a:gd name="connsiteY1" fmla="*/ 5131 h 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14" h="5130">
                  <a:moveTo>
                    <a:pt x="3315" y="5131"/>
                  </a:moveTo>
                  <a:cubicBezTo>
                    <a:pt x="2615" y="765"/>
                    <a:pt x="-3780" y="-3812"/>
                    <a:pt x="3315" y="513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34" name="Bentuk Bebas: Bentuk 833">
              <a:extLst>
                <a:ext uri="{FF2B5EF4-FFF2-40B4-BE49-F238E27FC236}">
                  <a16:creationId xmlns:a16="http://schemas.microsoft.com/office/drawing/2014/main" id="{EDBEC35D-63F3-E86C-B4FA-4E3197900CBB}"/>
                </a:ext>
              </a:extLst>
            </p:cNvPr>
            <p:cNvSpPr/>
            <p:nvPr/>
          </p:nvSpPr>
          <p:spPr>
            <a:xfrm>
              <a:off x="6281394" y="6938278"/>
              <a:ext cx="4921" cy="3008"/>
            </a:xfrm>
            <a:custGeom>
              <a:avLst/>
              <a:gdLst>
                <a:gd name="connsiteX0" fmla="*/ 4922 w 4921"/>
                <a:gd name="connsiteY0" fmla="*/ 0 h 3008"/>
                <a:gd name="connsiteX1" fmla="*/ 4922 w 4921"/>
                <a:gd name="connsiteY1" fmla="*/ 0 h 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21" h="3008">
                  <a:moveTo>
                    <a:pt x="4922" y="0"/>
                  </a:moveTo>
                  <a:cubicBezTo>
                    <a:pt x="2969" y="1166"/>
                    <a:pt x="-5102" y="6145"/>
                    <a:pt x="492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35" name="Bentuk Bebas: Bentuk 834">
              <a:extLst>
                <a:ext uri="{FF2B5EF4-FFF2-40B4-BE49-F238E27FC236}">
                  <a16:creationId xmlns:a16="http://schemas.microsoft.com/office/drawing/2014/main" id="{CB0F0E6B-8E06-F5E1-2593-C254A70FF62A}"/>
                </a:ext>
              </a:extLst>
            </p:cNvPr>
            <p:cNvSpPr/>
            <p:nvPr/>
          </p:nvSpPr>
          <p:spPr>
            <a:xfrm>
              <a:off x="2267253" y="6635625"/>
              <a:ext cx="1395" cy="2670"/>
            </a:xfrm>
            <a:custGeom>
              <a:avLst/>
              <a:gdLst>
                <a:gd name="connsiteX0" fmla="*/ 635 w 1395"/>
                <a:gd name="connsiteY0" fmla="*/ 0 h 2670"/>
                <a:gd name="connsiteX1" fmla="*/ 635 w 1395"/>
                <a:gd name="connsiteY1" fmla="*/ 0 h 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5" h="2670">
                  <a:moveTo>
                    <a:pt x="635" y="0"/>
                  </a:moveTo>
                  <a:cubicBezTo>
                    <a:pt x="-1654" y="5803"/>
                    <a:pt x="3174" y="402"/>
                    <a:pt x="635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36" name="Bentuk Bebas: Bentuk 835">
              <a:extLst>
                <a:ext uri="{FF2B5EF4-FFF2-40B4-BE49-F238E27FC236}">
                  <a16:creationId xmlns:a16="http://schemas.microsoft.com/office/drawing/2014/main" id="{B43FD83B-1CD0-137F-F6C5-28BAA5FD42E5}"/>
                </a:ext>
              </a:extLst>
            </p:cNvPr>
            <p:cNvSpPr/>
            <p:nvPr/>
          </p:nvSpPr>
          <p:spPr>
            <a:xfrm>
              <a:off x="6217938" y="6840960"/>
              <a:ext cx="5106" cy="987"/>
            </a:xfrm>
            <a:custGeom>
              <a:avLst/>
              <a:gdLst>
                <a:gd name="connsiteX0" fmla="*/ 0 w 5106"/>
                <a:gd name="connsiteY0" fmla="*/ 987 h 987"/>
                <a:gd name="connsiteX1" fmla="*/ 0 w 5106"/>
                <a:gd name="connsiteY1" fmla="*/ 987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06" h="987">
                  <a:moveTo>
                    <a:pt x="0" y="987"/>
                  </a:moveTo>
                  <a:cubicBezTo>
                    <a:pt x="10973" y="418"/>
                    <a:pt x="998" y="-916"/>
                    <a:pt x="0" y="98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37" name="Bentuk Bebas: Bentuk 836">
              <a:extLst>
                <a:ext uri="{FF2B5EF4-FFF2-40B4-BE49-F238E27FC236}">
                  <a16:creationId xmlns:a16="http://schemas.microsoft.com/office/drawing/2014/main" id="{1297D8B5-8AF0-AF02-4931-7918008A6336}"/>
                </a:ext>
              </a:extLst>
            </p:cNvPr>
            <p:cNvSpPr/>
            <p:nvPr/>
          </p:nvSpPr>
          <p:spPr>
            <a:xfrm>
              <a:off x="5771426" y="6642013"/>
              <a:ext cx="2960" cy="2588"/>
            </a:xfrm>
            <a:custGeom>
              <a:avLst/>
              <a:gdLst>
                <a:gd name="connsiteX0" fmla="*/ 2961 w 2960"/>
                <a:gd name="connsiteY0" fmla="*/ 814 h 2588"/>
                <a:gd name="connsiteX1" fmla="*/ 2961 w 2960"/>
                <a:gd name="connsiteY1" fmla="*/ 814 h 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60" h="2588">
                  <a:moveTo>
                    <a:pt x="2961" y="814"/>
                  </a:moveTo>
                  <a:cubicBezTo>
                    <a:pt x="-2214" y="-2597"/>
                    <a:pt x="460" y="6156"/>
                    <a:pt x="2961" y="81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38" name="Bentuk Bebas: Bentuk 837">
              <a:extLst>
                <a:ext uri="{FF2B5EF4-FFF2-40B4-BE49-F238E27FC236}">
                  <a16:creationId xmlns:a16="http://schemas.microsoft.com/office/drawing/2014/main" id="{FB352551-A9DA-2910-E42A-AF927EADFA4B}"/>
                </a:ext>
              </a:extLst>
            </p:cNvPr>
            <p:cNvSpPr/>
            <p:nvPr/>
          </p:nvSpPr>
          <p:spPr>
            <a:xfrm>
              <a:off x="2179447" y="6852277"/>
              <a:ext cx="2899" cy="7951"/>
            </a:xfrm>
            <a:custGeom>
              <a:avLst/>
              <a:gdLst>
                <a:gd name="connsiteX0" fmla="*/ 0 w 2899"/>
                <a:gd name="connsiteY0" fmla="*/ 7952 h 7951"/>
                <a:gd name="connsiteX1" fmla="*/ 0 w 2899"/>
                <a:gd name="connsiteY1" fmla="*/ 7952 h 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99" h="7951">
                  <a:moveTo>
                    <a:pt x="0" y="7952"/>
                  </a:moveTo>
                  <a:cubicBezTo>
                    <a:pt x="5994" y="-8486"/>
                    <a:pt x="998" y="5219"/>
                    <a:pt x="0" y="795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39" name="Bentuk Bebas: Bentuk 838">
              <a:extLst>
                <a:ext uri="{FF2B5EF4-FFF2-40B4-BE49-F238E27FC236}">
                  <a16:creationId xmlns:a16="http://schemas.microsoft.com/office/drawing/2014/main" id="{86263628-6FE3-C7BA-44D2-0ECEBDCAAC10}"/>
                </a:ext>
              </a:extLst>
            </p:cNvPr>
            <p:cNvSpPr/>
            <p:nvPr/>
          </p:nvSpPr>
          <p:spPr>
            <a:xfrm>
              <a:off x="6220800" y="6892390"/>
              <a:ext cx="2322" cy="5562"/>
            </a:xfrm>
            <a:custGeom>
              <a:avLst/>
              <a:gdLst>
                <a:gd name="connsiteX0" fmla="*/ 637 w 2322"/>
                <a:gd name="connsiteY0" fmla="*/ 0 h 5562"/>
                <a:gd name="connsiteX1" fmla="*/ 637 w 2322"/>
                <a:gd name="connsiteY1" fmla="*/ 0 h 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2" h="5562">
                  <a:moveTo>
                    <a:pt x="637" y="0"/>
                  </a:moveTo>
                  <a:cubicBezTo>
                    <a:pt x="-2184" y="1866"/>
                    <a:pt x="5573" y="11525"/>
                    <a:pt x="63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40" name="Bentuk Bebas: Bentuk 839">
              <a:extLst>
                <a:ext uri="{FF2B5EF4-FFF2-40B4-BE49-F238E27FC236}">
                  <a16:creationId xmlns:a16="http://schemas.microsoft.com/office/drawing/2014/main" id="{DE4604A3-4817-8D84-25EF-5A53EF2F9075}"/>
                </a:ext>
              </a:extLst>
            </p:cNvPr>
            <p:cNvSpPr/>
            <p:nvPr/>
          </p:nvSpPr>
          <p:spPr>
            <a:xfrm>
              <a:off x="6288094" y="7085045"/>
              <a:ext cx="1799" cy="5673"/>
            </a:xfrm>
            <a:custGeom>
              <a:avLst/>
              <a:gdLst>
                <a:gd name="connsiteX0" fmla="*/ 912 w 1799"/>
                <a:gd name="connsiteY0" fmla="*/ 0 h 5673"/>
                <a:gd name="connsiteX1" fmla="*/ 912 w 1799"/>
                <a:gd name="connsiteY1" fmla="*/ 0 h 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9" h="5673">
                  <a:moveTo>
                    <a:pt x="912" y="0"/>
                  </a:moveTo>
                  <a:cubicBezTo>
                    <a:pt x="-2229" y="1741"/>
                    <a:pt x="4004" y="11845"/>
                    <a:pt x="91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41" name="Bentuk Bebas: Bentuk 840">
              <a:extLst>
                <a:ext uri="{FF2B5EF4-FFF2-40B4-BE49-F238E27FC236}">
                  <a16:creationId xmlns:a16="http://schemas.microsoft.com/office/drawing/2014/main" id="{3CE4BADE-3294-5798-1383-2BE309A8349E}"/>
                </a:ext>
              </a:extLst>
            </p:cNvPr>
            <p:cNvSpPr/>
            <p:nvPr/>
          </p:nvSpPr>
          <p:spPr>
            <a:xfrm>
              <a:off x="6208233" y="6889368"/>
              <a:ext cx="6293" cy="1571"/>
            </a:xfrm>
            <a:custGeom>
              <a:avLst/>
              <a:gdLst>
                <a:gd name="connsiteX0" fmla="*/ 6293 w 6293"/>
                <a:gd name="connsiteY0" fmla="*/ 1433 h 1571"/>
                <a:gd name="connsiteX1" fmla="*/ 6293 w 6293"/>
                <a:gd name="connsiteY1" fmla="*/ 1433 h 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93" h="1571">
                  <a:moveTo>
                    <a:pt x="6293" y="1433"/>
                  </a:moveTo>
                  <a:cubicBezTo>
                    <a:pt x="6190" y="-2233"/>
                    <a:pt x="-7815" y="2409"/>
                    <a:pt x="6293" y="143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42" name="Bentuk Bebas: Bentuk 841">
              <a:extLst>
                <a:ext uri="{FF2B5EF4-FFF2-40B4-BE49-F238E27FC236}">
                  <a16:creationId xmlns:a16="http://schemas.microsoft.com/office/drawing/2014/main" id="{C3AE9593-D8CC-B315-7603-758937863387}"/>
                </a:ext>
              </a:extLst>
            </p:cNvPr>
            <p:cNvSpPr/>
            <p:nvPr/>
          </p:nvSpPr>
          <p:spPr>
            <a:xfrm>
              <a:off x="6275293" y="6977174"/>
              <a:ext cx="4027" cy="2550"/>
            </a:xfrm>
            <a:custGeom>
              <a:avLst/>
              <a:gdLst>
                <a:gd name="connsiteX0" fmla="*/ 0 w 4027"/>
                <a:gd name="connsiteY0" fmla="*/ 0 h 2550"/>
                <a:gd name="connsiteX1" fmla="*/ 0 w 4027"/>
                <a:gd name="connsiteY1" fmla="*/ 0 h 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27" h="2550">
                  <a:moveTo>
                    <a:pt x="0" y="0"/>
                  </a:moveTo>
                  <a:cubicBezTo>
                    <a:pt x="597" y="5738"/>
                    <a:pt x="8755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43" name="Bentuk Bebas: Bentuk 842">
              <a:extLst>
                <a:ext uri="{FF2B5EF4-FFF2-40B4-BE49-F238E27FC236}">
                  <a16:creationId xmlns:a16="http://schemas.microsoft.com/office/drawing/2014/main" id="{B3884B5B-620E-35B7-F71C-54B9E88CB148}"/>
                </a:ext>
              </a:extLst>
            </p:cNvPr>
            <p:cNvSpPr/>
            <p:nvPr/>
          </p:nvSpPr>
          <p:spPr>
            <a:xfrm>
              <a:off x="6190061" y="6780468"/>
              <a:ext cx="4160" cy="3113"/>
            </a:xfrm>
            <a:custGeom>
              <a:avLst/>
              <a:gdLst>
                <a:gd name="connsiteX0" fmla="*/ 187 w 4160"/>
                <a:gd name="connsiteY0" fmla="*/ 0 h 3113"/>
                <a:gd name="connsiteX1" fmla="*/ 187 w 4160"/>
                <a:gd name="connsiteY1" fmla="*/ 0 h 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60" h="3113">
                  <a:moveTo>
                    <a:pt x="187" y="0"/>
                  </a:moveTo>
                  <a:cubicBezTo>
                    <a:pt x="-1576" y="4935"/>
                    <a:pt x="9951" y="3287"/>
                    <a:pt x="18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44" name="Bentuk Bebas: Bentuk 843">
              <a:extLst>
                <a:ext uri="{FF2B5EF4-FFF2-40B4-BE49-F238E27FC236}">
                  <a16:creationId xmlns:a16="http://schemas.microsoft.com/office/drawing/2014/main" id="{B8957B73-8B9B-EE29-6A88-44EB885E97FB}"/>
                </a:ext>
              </a:extLst>
            </p:cNvPr>
            <p:cNvSpPr/>
            <p:nvPr/>
          </p:nvSpPr>
          <p:spPr>
            <a:xfrm>
              <a:off x="6311082" y="7096046"/>
              <a:ext cx="2923" cy="3950"/>
            </a:xfrm>
            <a:custGeom>
              <a:avLst/>
              <a:gdLst>
                <a:gd name="connsiteX0" fmla="*/ 2923 w 2923"/>
                <a:gd name="connsiteY0" fmla="*/ 1056 h 3950"/>
                <a:gd name="connsiteX1" fmla="*/ 2923 w 2923"/>
                <a:gd name="connsiteY1" fmla="*/ 1056 h 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23" h="3950">
                  <a:moveTo>
                    <a:pt x="2923" y="1056"/>
                  </a:moveTo>
                  <a:cubicBezTo>
                    <a:pt x="-358" y="-3668"/>
                    <a:pt x="-1546" y="9489"/>
                    <a:pt x="2923" y="105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45" name="Bentuk Bebas: Bentuk 844">
              <a:extLst>
                <a:ext uri="{FF2B5EF4-FFF2-40B4-BE49-F238E27FC236}">
                  <a16:creationId xmlns:a16="http://schemas.microsoft.com/office/drawing/2014/main" id="{1455C8E9-9311-E6EB-1DDB-CF9F9AD44A7A}"/>
                </a:ext>
              </a:extLst>
            </p:cNvPr>
            <p:cNvSpPr/>
            <p:nvPr/>
          </p:nvSpPr>
          <p:spPr>
            <a:xfrm>
              <a:off x="6308981" y="7012301"/>
              <a:ext cx="4389" cy="949"/>
            </a:xfrm>
            <a:custGeom>
              <a:avLst/>
              <a:gdLst>
                <a:gd name="connsiteX0" fmla="*/ 4390 w 4389"/>
                <a:gd name="connsiteY0" fmla="*/ 950 h 949"/>
                <a:gd name="connsiteX1" fmla="*/ 4390 w 4389"/>
                <a:gd name="connsiteY1" fmla="*/ 950 h 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949">
                  <a:moveTo>
                    <a:pt x="4390" y="950"/>
                  </a:moveTo>
                  <a:cubicBezTo>
                    <a:pt x="4390" y="-1187"/>
                    <a:pt x="-5487" y="950"/>
                    <a:pt x="4390" y="95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46" name="Bentuk Bebas: Bentuk 845">
              <a:extLst>
                <a:ext uri="{FF2B5EF4-FFF2-40B4-BE49-F238E27FC236}">
                  <a16:creationId xmlns:a16="http://schemas.microsoft.com/office/drawing/2014/main" id="{9AFEE8FF-A1AA-5C23-1F57-471F2D813C44}"/>
                </a:ext>
              </a:extLst>
            </p:cNvPr>
            <p:cNvSpPr/>
            <p:nvPr/>
          </p:nvSpPr>
          <p:spPr>
            <a:xfrm>
              <a:off x="6299788" y="6980702"/>
              <a:ext cx="3478" cy="1359"/>
            </a:xfrm>
            <a:custGeom>
              <a:avLst/>
              <a:gdLst>
                <a:gd name="connsiteX0" fmla="*/ 3479 w 3478"/>
                <a:gd name="connsiteY0" fmla="*/ 1217 h 1359"/>
                <a:gd name="connsiteX1" fmla="*/ 3479 w 3478"/>
                <a:gd name="connsiteY1" fmla="*/ 1217 h 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8" h="1359">
                  <a:moveTo>
                    <a:pt x="3479" y="1217"/>
                  </a:moveTo>
                  <a:cubicBezTo>
                    <a:pt x="3180" y="-1939"/>
                    <a:pt x="-4197" y="2150"/>
                    <a:pt x="3479" y="121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47" name="Bentuk Bebas: Bentuk 846">
              <a:extLst>
                <a:ext uri="{FF2B5EF4-FFF2-40B4-BE49-F238E27FC236}">
                  <a16:creationId xmlns:a16="http://schemas.microsoft.com/office/drawing/2014/main" id="{AC040DD2-39D4-7E13-BEDE-A36EB8B9245E}"/>
                </a:ext>
              </a:extLst>
            </p:cNvPr>
            <p:cNvSpPr/>
            <p:nvPr/>
          </p:nvSpPr>
          <p:spPr>
            <a:xfrm>
              <a:off x="6292168" y="6975381"/>
              <a:ext cx="2373" cy="1874"/>
            </a:xfrm>
            <a:custGeom>
              <a:avLst/>
              <a:gdLst>
                <a:gd name="connsiteX0" fmla="*/ 2365 w 2373"/>
                <a:gd name="connsiteY0" fmla="*/ 1875 h 1874"/>
                <a:gd name="connsiteX1" fmla="*/ 2365 w 2373"/>
                <a:gd name="connsiteY1" fmla="*/ 1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3" h="1874">
                  <a:moveTo>
                    <a:pt x="2365" y="1875"/>
                  </a:moveTo>
                  <a:cubicBezTo>
                    <a:pt x="2620" y="-772"/>
                    <a:pt x="-3081" y="-474"/>
                    <a:pt x="2365" y="187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48" name="Bentuk Bebas: Bentuk 847">
              <a:extLst>
                <a:ext uri="{FF2B5EF4-FFF2-40B4-BE49-F238E27FC236}">
                  <a16:creationId xmlns:a16="http://schemas.microsoft.com/office/drawing/2014/main" id="{0332CBBF-A582-D8EA-9AD0-F83F6D1A50B2}"/>
                </a:ext>
              </a:extLst>
            </p:cNvPr>
            <p:cNvSpPr/>
            <p:nvPr/>
          </p:nvSpPr>
          <p:spPr>
            <a:xfrm>
              <a:off x="6030593" y="6735373"/>
              <a:ext cx="1590" cy="4739"/>
            </a:xfrm>
            <a:custGeom>
              <a:avLst/>
              <a:gdLst>
                <a:gd name="connsiteX0" fmla="*/ 0 w 1590"/>
                <a:gd name="connsiteY0" fmla="*/ 4740 h 4739"/>
                <a:gd name="connsiteX1" fmla="*/ 0 w 1590"/>
                <a:gd name="connsiteY1" fmla="*/ 4740 h 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0" h="4739">
                  <a:moveTo>
                    <a:pt x="0" y="4740"/>
                  </a:moveTo>
                  <a:cubicBezTo>
                    <a:pt x="2267" y="-304"/>
                    <a:pt x="1969" y="-2739"/>
                    <a:pt x="0" y="474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49" name="Bentuk Bebas: Bentuk 848">
              <a:extLst>
                <a:ext uri="{FF2B5EF4-FFF2-40B4-BE49-F238E27FC236}">
                  <a16:creationId xmlns:a16="http://schemas.microsoft.com/office/drawing/2014/main" id="{E0A7EA5A-A809-B72E-6C99-DBF82983D3EE}"/>
                </a:ext>
              </a:extLst>
            </p:cNvPr>
            <p:cNvSpPr/>
            <p:nvPr/>
          </p:nvSpPr>
          <p:spPr>
            <a:xfrm>
              <a:off x="6317331" y="7083315"/>
              <a:ext cx="2675" cy="2845"/>
            </a:xfrm>
            <a:custGeom>
              <a:avLst/>
              <a:gdLst>
                <a:gd name="connsiteX0" fmla="*/ 0 w 2675"/>
                <a:gd name="connsiteY0" fmla="*/ 2386 h 2845"/>
                <a:gd name="connsiteX1" fmla="*/ 0 w 2675"/>
                <a:gd name="connsiteY1" fmla="*/ 2386 h 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5" h="2845">
                  <a:moveTo>
                    <a:pt x="0" y="2386"/>
                  </a:moveTo>
                  <a:cubicBezTo>
                    <a:pt x="2246" y="4908"/>
                    <a:pt x="4687" y="-4073"/>
                    <a:pt x="0" y="238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50" name="Bentuk Bebas: Bentuk 849">
              <a:extLst>
                <a:ext uri="{FF2B5EF4-FFF2-40B4-BE49-F238E27FC236}">
                  <a16:creationId xmlns:a16="http://schemas.microsoft.com/office/drawing/2014/main" id="{4C2C066A-559D-E666-9AAC-C567C934AFB8}"/>
                </a:ext>
              </a:extLst>
            </p:cNvPr>
            <p:cNvSpPr/>
            <p:nvPr/>
          </p:nvSpPr>
          <p:spPr>
            <a:xfrm>
              <a:off x="2146878" y="6823622"/>
              <a:ext cx="2441" cy="2045"/>
            </a:xfrm>
            <a:custGeom>
              <a:avLst/>
              <a:gdLst>
                <a:gd name="connsiteX0" fmla="*/ 23 w 2441"/>
                <a:gd name="connsiteY0" fmla="*/ 0 h 2045"/>
                <a:gd name="connsiteX1" fmla="*/ 23 w 2441"/>
                <a:gd name="connsiteY1" fmla="*/ 0 h 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1" h="2045">
                  <a:moveTo>
                    <a:pt x="23" y="0"/>
                  </a:moveTo>
                  <a:cubicBezTo>
                    <a:pt x="-421" y="2842"/>
                    <a:pt x="5681" y="2609"/>
                    <a:pt x="2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51" name="Bentuk Bebas: Bentuk 850">
              <a:extLst>
                <a:ext uri="{FF2B5EF4-FFF2-40B4-BE49-F238E27FC236}">
                  <a16:creationId xmlns:a16="http://schemas.microsoft.com/office/drawing/2014/main" id="{4FCEC646-D6C2-CA97-6BB3-8EC8833B80DD}"/>
                </a:ext>
              </a:extLst>
            </p:cNvPr>
            <p:cNvSpPr/>
            <p:nvPr/>
          </p:nvSpPr>
          <p:spPr>
            <a:xfrm>
              <a:off x="6117885" y="6733290"/>
              <a:ext cx="2418" cy="2719"/>
            </a:xfrm>
            <a:custGeom>
              <a:avLst/>
              <a:gdLst>
                <a:gd name="connsiteX0" fmla="*/ 2418 w 2418"/>
                <a:gd name="connsiteY0" fmla="*/ 358 h 2719"/>
                <a:gd name="connsiteX1" fmla="*/ 2418 w 2418"/>
                <a:gd name="connsiteY1" fmla="*/ 358 h 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" h="2719">
                  <a:moveTo>
                    <a:pt x="2418" y="358"/>
                  </a:moveTo>
                  <a:cubicBezTo>
                    <a:pt x="574" y="-1779"/>
                    <a:pt x="-1948" y="6611"/>
                    <a:pt x="2418" y="35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52" name="Bentuk Bebas: Bentuk 851">
              <a:extLst>
                <a:ext uri="{FF2B5EF4-FFF2-40B4-BE49-F238E27FC236}">
                  <a16:creationId xmlns:a16="http://schemas.microsoft.com/office/drawing/2014/main" id="{411F3BA8-A2EE-E1E5-217C-520C5BF6286F}"/>
                </a:ext>
              </a:extLst>
            </p:cNvPr>
            <p:cNvSpPr/>
            <p:nvPr/>
          </p:nvSpPr>
          <p:spPr>
            <a:xfrm>
              <a:off x="5910785" y="6691124"/>
              <a:ext cx="1924" cy="3480"/>
            </a:xfrm>
            <a:custGeom>
              <a:avLst/>
              <a:gdLst>
                <a:gd name="connsiteX0" fmla="*/ 1555 w 1924"/>
                <a:gd name="connsiteY0" fmla="*/ 3481 h 3480"/>
                <a:gd name="connsiteX1" fmla="*/ 1555 w 1924"/>
                <a:gd name="connsiteY1" fmla="*/ 348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4" h="3480">
                  <a:moveTo>
                    <a:pt x="1555" y="3481"/>
                  </a:moveTo>
                  <a:cubicBezTo>
                    <a:pt x="3443" y="1149"/>
                    <a:pt x="-2746" y="-3022"/>
                    <a:pt x="1555" y="348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53" name="Bentuk Bebas: Bentuk 852">
              <a:extLst>
                <a:ext uri="{FF2B5EF4-FFF2-40B4-BE49-F238E27FC236}">
                  <a16:creationId xmlns:a16="http://schemas.microsoft.com/office/drawing/2014/main" id="{23446E36-FA0D-6E8D-C2A5-27BDE47E2C00}"/>
                </a:ext>
              </a:extLst>
            </p:cNvPr>
            <p:cNvSpPr/>
            <p:nvPr/>
          </p:nvSpPr>
          <p:spPr>
            <a:xfrm>
              <a:off x="5757415" y="6641120"/>
              <a:ext cx="3959" cy="1766"/>
            </a:xfrm>
            <a:custGeom>
              <a:avLst/>
              <a:gdLst>
                <a:gd name="connsiteX0" fmla="*/ 3959 w 3959"/>
                <a:gd name="connsiteY0" fmla="*/ 1474 h 1766"/>
                <a:gd name="connsiteX1" fmla="*/ 3959 w 3959"/>
                <a:gd name="connsiteY1" fmla="*/ 1474 h 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9" h="1766">
                  <a:moveTo>
                    <a:pt x="3959" y="1474"/>
                  </a:moveTo>
                  <a:cubicBezTo>
                    <a:pt x="3200" y="-2528"/>
                    <a:pt x="-4557" y="3063"/>
                    <a:pt x="3959" y="147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54" name="Bentuk Bebas: Bentuk 853">
              <a:extLst>
                <a:ext uri="{FF2B5EF4-FFF2-40B4-BE49-F238E27FC236}">
                  <a16:creationId xmlns:a16="http://schemas.microsoft.com/office/drawing/2014/main" id="{F22EB7B4-B7CD-E0DA-B636-A5E20D7F541C}"/>
                </a:ext>
              </a:extLst>
            </p:cNvPr>
            <p:cNvSpPr/>
            <p:nvPr/>
          </p:nvSpPr>
          <p:spPr>
            <a:xfrm>
              <a:off x="6258620" y="6992055"/>
              <a:ext cx="3101" cy="2986"/>
            </a:xfrm>
            <a:custGeom>
              <a:avLst/>
              <a:gdLst>
                <a:gd name="connsiteX0" fmla="*/ 0 w 3101"/>
                <a:gd name="connsiteY0" fmla="*/ 2279 h 2986"/>
                <a:gd name="connsiteX1" fmla="*/ 0 w 3101"/>
                <a:gd name="connsiteY1" fmla="*/ 2279 h 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01" h="2986">
                  <a:moveTo>
                    <a:pt x="0" y="2279"/>
                  </a:moveTo>
                  <a:cubicBezTo>
                    <a:pt x="2376" y="5603"/>
                    <a:pt x="5592" y="-4224"/>
                    <a:pt x="0" y="227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55" name="Bentuk Bebas: Bentuk 854">
              <a:extLst>
                <a:ext uri="{FF2B5EF4-FFF2-40B4-BE49-F238E27FC236}">
                  <a16:creationId xmlns:a16="http://schemas.microsoft.com/office/drawing/2014/main" id="{656CCD6A-44D5-2851-7F1B-3431393FB6DD}"/>
                </a:ext>
              </a:extLst>
            </p:cNvPr>
            <p:cNvSpPr/>
            <p:nvPr/>
          </p:nvSpPr>
          <p:spPr>
            <a:xfrm>
              <a:off x="6000380" y="6719162"/>
              <a:ext cx="1543" cy="5271"/>
            </a:xfrm>
            <a:custGeom>
              <a:avLst/>
              <a:gdLst>
                <a:gd name="connsiteX0" fmla="*/ 0 w 1543"/>
                <a:gd name="connsiteY0" fmla="*/ 5271 h 5271"/>
                <a:gd name="connsiteX1" fmla="*/ 0 w 1543"/>
                <a:gd name="connsiteY1" fmla="*/ 5271 h 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3" h="5271">
                  <a:moveTo>
                    <a:pt x="0" y="5271"/>
                  </a:moveTo>
                  <a:cubicBezTo>
                    <a:pt x="2691" y="1057"/>
                    <a:pt x="1313" y="-4111"/>
                    <a:pt x="0" y="527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56" name="Bentuk Bebas: Bentuk 855">
              <a:extLst>
                <a:ext uri="{FF2B5EF4-FFF2-40B4-BE49-F238E27FC236}">
                  <a16:creationId xmlns:a16="http://schemas.microsoft.com/office/drawing/2014/main" id="{B96405AC-8550-7593-EC1E-9BFFAA122D63}"/>
                </a:ext>
              </a:extLst>
            </p:cNvPr>
            <p:cNvSpPr/>
            <p:nvPr/>
          </p:nvSpPr>
          <p:spPr>
            <a:xfrm>
              <a:off x="5685685" y="6638505"/>
              <a:ext cx="2615" cy="1775"/>
            </a:xfrm>
            <a:custGeom>
              <a:avLst/>
              <a:gdLst>
                <a:gd name="connsiteX0" fmla="*/ 5 w 2615"/>
                <a:gd name="connsiteY0" fmla="*/ 0 h 1775"/>
                <a:gd name="connsiteX1" fmla="*/ 5 w 2615"/>
                <a:gd name="connsiteY1" fmla="*/ 0 h 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5" h="1775">
                  <a:moveTo>
                    <a:pt x="5" y="0"/>
                  </a:moveTo>
                  <a:cubicBezTo>
                    <a:pt x="-206" y="2522"/>
                    <a:pt x="5983" y="2208"/>
                    <a:pt x="5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57" name="Bentuk Bebas: Bentuk 856">
              <a:extLst>
                <a:ext uri="{FF2B5EF4-FFF2-40B4-BE49-F238E27FC236}">
                  <a16:creationId xmlns:a16="http://schemas.microsoft.com/office/drawing/2014/main" id="{1B2113E9-BAC7-14A3-B076-DB9D5E69BBC0}"/>
                </a:ext>
              </a:extLst>
            </p:cNvPr>
            <p:cNvSpPr/>
            <p:nvPr/>
          </p:nvSpPr>
          <p:spPr>
            <a:xfrm>
              <a:off x="2200552" y="6852924"/>
              <a:ext cx="3633" cy="1072"/>
            </a:xfrm>
            <a:custGeom>
              <a:avLst/>
              <a:gdLst>
                <a:gd name="connsiteX0" fmla="*/ 0 w 3633"/>
                <a:gd name="connsiteY0" fmla="*/ 0 h 1072"/>
                <a:gd name="connsiteX1" fmla="*/ 0 w 3633"/>
                <a:gd name="connsiteY1" fmla="*/ 0 h 1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3" h="1072">
                  <a:moveTo>
                    <a:pt x="0" y="0"/>
                  </a:moveTo>
                  <a:cubicBezTo>
                    <a:pt x="293" y="2413"/>
                    <a:pt x="8028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58" name="Bentuk Bebas: Bentuk 857">
              <a:extLst>
                <a:ext uri="{FF2B5EF4-FFF2-40B4-BE49-F238E27FC236}">
                  <a16:creationId xmlns:a16="http://schemas.microsoft.com/office/drawing/2014/main" id="{2C06471E-CAC7-1212-89A2-477233920EDD}"/>
                </a:ext>
              </a:extLst>
            </p:cNvPr>
            <p:cNvSpPr/>
            <p:nvPr/>
          </p:nvSpPr>
          <p:spPr>
            <a:xfrm>
              <a:off x="6021172" y="6714839"/>
              <a:ext cx="2219" cy="3451"/>
            </a:xfrm>
            <a:custGeom>
              <a:avLst/>
              <a:gdLst>
                <a:gd name="connsiteX0" fmla="*/ 372 w 2219"/>
                <a:gd name="connsiteY0" fmla="*/ 0 h 3451"/>
                <a:gd name="connsiteX1" fmla="*/ 372 w 2219"/>
                <a:gd name="connsiteY1" fmla="*/ 0 h 3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9" h="3451">
                  <a:moveTo>
                    <a:pt x="372" y="0"/>
                  </a:moveTo>
                  <a:cubicBezTo>
                    <a:pt x="-1640" y="2734"/>
                    <a:pt x="5395" y="6161"/>
                    <a:pt x="37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59" name="Bentuk Bebas: Bentuk 858">
              <a:extLst>
                <a:ext uri="{FF2B5EF4-FFF2-40B4-BE49-F238E27FC236}">
                  <a16:creationId xmlns:a16="http://schemas.microsoft.com/office/drawing/2014/main" id="{76BA4C37-AA09-28D5-BDE9-423457D6C6B7}"/>
                </a:ext>
              </a:extLst>
            </p:cNvPr>
            <p:cNvSpPr/>
            <p:nvPr/>
          </p:nvSpPr>
          <p:spPr>
            <a:xfrm>
              <a:off x="6221412" y="6873565"/>
              <a:ext cx="2939" cy="1600"/>
            </a:xfrm>
            <a:custGeom>
              <a:avLst/>
              <a:gdLst>
                <a:gd name="connsiteX0" fmla="*/ 2906 w 2939"/>
                <a:gd name="connsiteY0" fmla="*/ 1601 h 1600"/>
                <a:gd name="connsiteX1" fmla="*/ 2906 w 2939"/>
                <a:gd name="connsiteY1" fmla="*/ 1601 h 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9" h="1600">
                  <a:moveTo>
                    <a:pt x="2906" y="1601"/>
                  </a:moveTo>
                  <a:cubicBezTo>
                    <a:pt x="3497" y="-2001"/>
                    <a:pt x="-3918" y="1601"/>
                    <a:pt x="2906" y="160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60" name="Bentuk Bebas: Bentuk 859">
              <a:extLst>
                <a:ext uri="{FF2B5EF4-FFF2-40B4-BE49-F238E27FC236}">
                  <a16:creationId xmlns:a16="http://schemas.microsoft.com/office/drawing/2014/main" id="{B8C3C224-E2DC-1311-E87A-0D53E3271FD6}"/>
                </a:ext>
              </a:extLst>
            </p:cNvPr>
            <p:cNvSpPr/>
            <p:nvPr/>
          </p:nvSpPr>
          <p:spPr>
            <a:xfrm>
              <a:off x="5709986" y="6630717"/>
              <a:ext cx="2519" cy="1898"/>
            </a:xfrm>
            <a:custGeom>
              <a:avLst/>
              <a:gdLst>
                <a:gd name="connsiteX0" fmla="*/ 2505 w 2519"/>
                <a:gd name="connsiteY0" fmla="*/ 1898 h 1898"/>
                <a:gd name="connsiteX1" fmla="*/ 2505 w 2519"/>
                <a:gd name="connsiteY1" fmla="*/ 1898 h 1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9" h="1898">
                  <a:moveTo>
                    <a:pt x="2505" y="1898"/>
                  </a:moveTo>
                  <a:cubicBezTo>
                    <a:pt x="2847" y="-748"/>
                    <a:pt x="-3299" y="-515"/>
                    <a:pt x="2505" y="189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61" name="Bentuk Bebas: Bentuk 860">
              <a:extLst>
                <a:ext uri="{FF2B5EF4-FFF2-40B4-BE49-F238E27FC236}">
                  <a16:creationId xmlns:a16="http://schemas.microsoft.com/office/drawing/2014/main" id="{1C1E7031-D73C-D8FE-D9CE-811F9D975F22}"/>
                </a:ext>
              </a:extLst>
            </p:cNvPr>
            <p:cNvSpPr/>
            <p:nvPr/>
          </p:nvSpPr>
          <p:spPr>
            <a:xfrm>
              <a:off x="6263366" y="6871375"/>
              <a:ext cx="3700" cy="1120"/>
            </a:xfrm>
            <a:custGeom>
              <a:avLst/>
              <a:gdLst>
                <a:gd name="connsiteX0" fmla="*/ 0 w 3700"/>
                <a:gd name="connsiteY0" fmla="*/ 0 h 1120"/>
                <a:gd name="connsiteX1" fmla="*/ 0 w 3700"/>
                <a:gd name="connsiteY1" fmla="*/ 0 h 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00" h="1120">
                  <a:moveTo>
                    <a:pt x="0" y="0"/>
                  </a:moveTo>
                  <a:cubicBezTo>
                    <a:pt x="0" y="2522"/>
                    <a:pt x="8326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62" name="Bentuk Bebas: Bentuk 861">
              <a:extLst>
                <a:ext uri="{FF2B5EF4-FFF2-40B4-BE49-F238E27FC236}">
                  <a16:creationId xmlns:a16="http://schemas.microsoft.com/office/drawing/2014/main" id="{A25D3FBA-2516-5943-4FE7-95768BC0E68E}"/>
                </a:ext>
              </a:extLst>
            </p:cNvPr>
            <p:cNvSpPr/>
            <p:nvPr/>
          </p:nvSpPr>
          <p:spPr>
            <a:xfrm>
              <a:off x="6251321" y="7004338"/>
              <a:ext cx="1992" cy="3614"/>
            </a:xfrm>
            <a:custGeom>
              <a:avLst/>
              <a:gdLst>
                <a:gd name="connsiteX0" fmla="*/ 1554 w 1992"/>
                <a:gd name="connsiteY0" fmla="*/ 3614 h 3614"/>
                <a:gd name="connsiteX1" fmla="*/ 1554 w 1992"/>
                <a:gd name="connsiteY1" fmla="*/ 3614 h 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2" h="3614">
                  <a:moveTo>
                    <a:pt x="1554" y="3614"/>
                  </a:moveTo>
                  <a:cubicBezTo>
                    <a:pt x="3675" y="186"/>
                    <a:pt x="-2829" y="-2422"/>
                    <a:pt x="1554" y="361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63" name="Bentuk Bebas: Bentuk 862">
              <a:extLst>
                <a:ext uri="{FF2B5EF4-FFF2-40B4-BE49-F238E27FC236}">
                  <a16:creationId xmlns:a16="http://schemas.microsoft.com/office/drawing/2014/main" id="{8BFBDBBF-59B9-23B2-5519-2CB1FBB2110C}"/>
                </a:ext>
              </a:extLst>
            </p:cNvPr>
            <p:cNvSpPr/>
            <p:nvPr/>
          </p:nvSpPr>
          <p:spPr>
            <a:xfrm>
              <a:off x="6126305" y="6834462"/>
              <a:ext cx="1991" cy="3650"/>
            </a:xfrm>
            <a:custGeom>
              <a:avLst/>
              <a:gdLst>
                <a:gd name="connsiteX0" fmla="*/ 1625 w 1991"/>
                <a:gd name="connsiteY0" fmla="*/ 3650 h 3650"/>
                <a:gd name="connsiteX1" fmla="*/ 1625 w 1991"/>
                <a:gd name="connsiteY1" fmla="*/ 3650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1" h="3650">
                  <a:moveTo>
                    <a:pt x="1625" y="3650"/>
                  </a:moveTo>
                  <a:cubicBezTo>
                    <a:pt x="3534" y="1704"/>
                    <a:pt x="-2845" y="-3487"/>
                    <a:pt x="1625" y="365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64" name="Bentuk Bebas: Bentuk 863">
              <a:extLst>
                <a:ext uri="{FF2B5EF4-FFF2-40B4-BE49-F238E27FC236}">
                  <a16:creationId xmlns:a16="http://schemas.microsoft.com/office/drawing/2014/main" id="{F3410B4A-06CD-D652-B466-3FD4567E80F2}"/>
                </a:ext>
              </a:extLst>
            </p:cNvPr>
            <p:cNvSpPr/>
            <p:nvPr/>
          </p:nvSpPr>
          <p:spPr>
            <a:xfrm>
              <a:off x="6146659" y="6868659"/>
              <a:ext cx="3649" cy="874"/>
            </a:xfrm>
            <a:custGeom>
              <a:avLst/>
              <a:gdLst>
                <a:gd name="connsiteX0" fmla="*/ 0 w 3649"/>
                <a:gd name="connsiteY0" fmla="*/ 107 h 874"/>
                <a:gd name="connsiteX1" fmla="*/ 0 w 3649"/>
                <a:gd name="connsiteY1" fmla="*/ 107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49" h="874">
                  <a:moveTo>
                    <a:pt x="0" y="107"/>
                  </a:moveTo>
                  <a:cubicBezTo>
                    <a:pt x="109" y="2124"/>
                    <a:pt x="8158" y="-550"/>
                    <a:pt x="0" y="10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65" name="Bentuk Bebas: Bentuk 864">
              <a:extLst>
                <a:ext uri="{FF2B5EF4-FFF2-40B4-BE49-F238E27FC236}">
                  <a16:creationId xmlns:a16="http://schemas.microsoft.com/office/drawing/2014/main" id="{40699B08-81CD-ECD0-D2B0-8F7403A331CC}"/>
                </a:ext>
              </a:extLst>
            </p:cNvPr>
            <p:cNvSpPr/>
            <p:nvPr/>
          </p:nvSpPr>
          <p:spPr>
            <a:xfrm>
              <a:off x="6218857" y="6937237"/>
              <a:ext cx="3062" cy="3665"/>
            </a:xfrm>
            <a:custGeom>
              <a:avLst/>
              <a:gdLst>
                <a:gd name="connsiteX0" fmla="*/ 3062 w 3062"/>
                <a:gd name="connsiteY0" fmla="*/ 3665 h 3665"/>
                <a:gd name="connsiteX1" fmla="*/ 3062 w 3062"/>
                <a:gd name="connsiteY1" fmla="*/ 3665 h 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2" h="3665">
                  <a:moveTo>
                    <a:pt x="3062" y="3665"/>
                  </a:moveTo>
                  <a:cubicBezTo>
                    <a:pt x="-686" y="-1736"/>
                    <a:pt x="-1342" y="-679"/>
                    <a:pt x="3062" y="366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66" name="Bentuk Bebas: Bentuk 865">
              <a:extLst>
                <a:ext uri="{FF2B5EF4-FFF2-40B4-BE49-F238E27FC236}">
                  <a16:creationId xmlns:a16="http://schemas.microsoft.com/office/drawing/2014/main" id="{1DFE970D-7F23-B6D1-9DB9-940165CCB4EE}"/>
                </a:ext>
              </a:extLst>
            </p:cNvPr>
            <p:cNvSpPr/>
            <p:nvPr/>
          </p:nvSpPr>
          <p:spPr>
            <a:xfrm>
              <a:off x="6364066" y="7064350"/>
              <a:ext cx="2205" cy="2940"/>
            </a:xfrm>
            <a:custGeom>
              <a:avLst/>
              <a:gdLst>
                <a:gd name="connsiteX0" fmla="*/ 450 w 2205"/>
                <a:gd name="connsiteY0" fmla="*/ 0 h 2940"/>
                <a:gd name="connsiteX1" fmla="*/ 450 w 2205"/>
                <a:gd name="connsiteY1" fmla="*/ 0 h 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5" h="2940">
                  <a:moveTo>
                    <a:pt x="450" y="0"/>
                  </a:moveTo>
                  <a:cubicBezTo>
                    <a:pt x="-1796" y="3899"/>
                    <a:pt x="5348" y="3943"/>
                    <a:pt x="45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67" name="Bentuk Bebas: Bentuk 866">
              <a:extLst>
                <a:ext uri="{FF2B5EF4-FFF2-40B4-BE49-F238E27FC236}">
                  <a16:creationId xmlns:a16="http://schemas.microsoft.com/office/drawing/2014/main" id="{8E620992-3598-7B7B-D634-FBD8FEB1B63B}"/>
                </a:ext>
              </a:extLst>
            </p:cNvPr>
            <p:cNvSpPr/>
            <p:nvPr/>
          </p:nvSpPr>
          <p:spPr>
            <a:xfrm>
              <a:off x="6318599" y="6915915"/>
              <a:ext cx="3142" cy="596"/>
            </a:xfrm>
            <a:custGeom>
              <a:avLst/>
              <a:gdLst>
                <a:gd name="connsiteX0" fmla="*/ 3142 w 3142"/>
                <a:gd name="connsiteY0" fmla="*/ 501 h 596"/>
                <a:gd name="connsiteX1" fmla="*/ 3142 w 3142"/>
                <a:gd name="connsiteY1" fmla="*/ 501 h 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" h="596">
                  <a:moveTo>
                    <a:pt x="3142" y="501"/>
                  </a:moveTo>
                  <a:cubicBezTo>
                    <a:pt x="723" y="-854"/>
                    <a:pt x="-2515" y="1027"/>
                    <a:pt x="3142" y="50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68" name="Bentuk Bebas: Bentuk 867">
              <a:extLst>
                <a:ext uri="{FF2B5EF4-FFF2-40B4-BE49-F238E27FC236}">
                  <a16:creationId xmlns:a16="http://schemas.microsoft.com/office/drawing/2014/main" id="{83BE08AD-73D3-0A11-CF49-A2CFB3E04235}"/>
                </a:ext>
              </a:extLst>
            </p:cNvPr>
            <p:cNvSpPr/>
            <p:nvPr/>
          </p:nvSpPr>
          <p:spPr>
            <a:xfrm>
              <a:off x="6292763" y="6939340"/>
              <a:ext cx="3023" cy="2592"/>
            </a:xfrm>
            <a:custGeom>
              <a:avLst/>
              <a:gdLst>
                <a:gd name="connsiteX0" fmla="*/ 3023 w 3023"/>
                <a:gd name="connsiteY0" fmla="*/ 820 h 2592"/>
                <a:gd name="connsiteX1" fmla="*/ 3023 w 3023"/>
                <a:gd name="connsiteY1" fmla="*/ 820 h 2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3" h="2592">
                  <a:moveTo>
                    <a:pt x="3023" y="820"/>
                  </a:moveTo>
                  <a:cubicBezTo>
                    <a:pt x="1282" y="-2608"/>
                    <a:pt x="-2808" y="6162"/>
                    <a:pt x="3023" y="82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69" name="Bentuk Bebas: Bentuk 868">
              <a:extLst>
                <a:ext uri="{FF2B5EF4-FFF2-40B4-BE49-F238E27FC236}">
                  <a16:creationId xmlns:a16="http://schemas.microsoft.com/office/drawing/2014/main" id="{58507BB9-40D8-B412-4646-6261F706C3EB}"/>
                </a:ext>
              </a:extLst>
            </p:cNvPr>
            <p:cNvSpPr/>
            <p:nvPr/>
          </p:nvSpPr>
          <p:spPr>
            <a:xfrm>
              <a:off x="6191772" y="6962938"/>
              <a:ext cx="3043" cy="2154"/>
            </a:xfrm>
            <a:custGeom>
              <a:avLst/>
              <a:gdLst>
                <a:gd name="connsiteX0" fmla="*/ 0 w 3043"/>
                <a:gd name="connsiteY0" fmla="*/ 992 h 2154"/>
                <a:gd name="connsiteX1" fmla="*/ 0 w 3043"/>
                <a:gd name="connsiteY1" fmla="*/ 992 h 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3" h="2154">
                  <a:moveTo>
                    <a:pt x="0" y="992"/>
                  </a:moveTo>
                  <a:cubicBezTo>
                    <a:pt x="1925" y="4891"/>
                    <a:pt x="5760" y="-2566"/>
                    <a:pt x="0" y="99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70" name="Bentuk Bebas: Bentuk 869">
              <a:extLst>
                <a:ext uri="{FF2B5EF4-FFF2-40B4-BE49-F238E27FC236}">
                  <a16:creationId xmlns:a16="http://schemas.microsoft.com/office/drawing/2014/main" id="{408B3D14-3CB7-962C-A226-FBB4D9BA444F}"/>
                </a:ext>
              </a:extLst>
            </p:cNvPr>
            <p:cNvSpPr/>
            <p:nvPr/>
          </p:nvSpPr>
          <p:spPr>
            <a:xfrm>
              <a:off x="6324307" y="7024841"/>
              <a:ext cx="2519" cy="1839"/>
            </a:xfrm>
            <a:custGeom>
              <a:avLst/>
              <a:gdLst>
                <a:gd name="connsiteX0" fmla="*/ 15 w 2519"/>
                <a:gd name="connsiteY0" fmla="*/ 0 h 1839"/>
                <a:gd name="connsiteX1" fmla="*/ 15 w 2519"/>
                <a:gd name="connsiteY1" fmla="*/ 0 h 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9" h="1839">
                  <a:moveTo>
                    <a:pt x="15" y="0"/>
                  </a:moveTo>
                  <a:cubicBezTo>
                    <a:pt x="-343" y="2712"/>
                    <a:pt x="5825" y="2180"/>
                    <a:pt x="15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71" name="Bentuk Bebas: Bentuk 870">
              <a:extLst>
                <a:ext uri="{FF2B5EF4-FFF2-40B4-BE49-F238E27FC236}">
                  <a16:creationId xmlns:a16="http://schemas.microsoft.com/office/drawing/2014/main" id="{B174CC51-FBCD-DDF9-7351-B64999E36477}"/>
                </a:ext>
              </a:extLst>
            </p:cNvPr>
            <p:cNvSpPr/>
            <p:nvPr/>
          </p:nvSpPr>
          <p:spPr>
            <a:xfrm>
              <a:off x="6331983" y="7059085"/>
              <a:ext cx="1938" cy="3485"/>
            </a:xfrm>
            <a:custGeom>
              <a:avLst/>
              <a:gdLst>
                <a:gd name="connsiteX0" fmla="*/ 986 w 1938"/>
                <a:gd name="connsiteY0" fmla="*/ 3486 h 3485"/>
                <a:gd name="connsiteX1" fmla="*/ 986 w 1938"/>
                <a:gd name="connsiteY1" fmla="*/ 3486 h 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8" h="3485">
                  <a:moveTo>
                    <a:pt x="986" y="3486"/>
                  </a:moveTo>
                  <a:cubicBezTo>
                    <a:pt x="4311" y="2065"/>
                    <a:pt x="-2405" y="-3592"/>
                    <a:pt x="986" y="348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72" name="Bentuk Bebas: Bentuk 871">
              <a:extLst>
                <a:ext uri="{FF2B5EF4-FFF2-40B4-BE49-F238E27FC236}">
                  <a16:creationId xmlns:a16="http://schemas.microsoft.com/office/drawing/2014/main" id="{0E634AE5-D0F8-C20A-54C6-D371A24D4276}"/>
                </a:ext>
              </a:extLst>
            </p:cNvPr>
            <p:cNvSpPr/>
            <p:nvPr/>
          </p:nvSpPr>
          <p:spPr>
            <a:xfrm>
              <a:off x="2138410" y="6813491"/>
              <a:ext cx="3577" cy="1552"/>
            </a:xfrm>
            <a:custGeom>
              <a:avLst/>
              <a:gdLst>
                <a:gd name="connsiteX0" fmla="*/ 3578 w 3577"/>
                <a:gd name="connsiteY0" fmla="*/ 1274 h 1552"/>
                <a:gd name="connsiteX1" fmla="*/ 3578 w 3577"/>
                <a:gd name="connsiteY1" fmla="*/ 1274 h 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7" h="1552">
                  <a:moveTo>
                    <a:pt x="3578" y="1274"/>
                  </a:moveTo>
                  <a:cubicBezTo>
                    <a:pt x="3214" y="-2219"/>
                    <a:pt x="-4287" y="2738"/>
                    <a:pt x="3578" y="127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73" name="Bentuk Bebas: Bentuk 872">
              <a:extLst>
                <a:ext uri="{FF2B5EF4-FFF2-40B4-BE49-F238E27FC236}">
                  <a16:creationId xmlns:a16="http://schemas.microsoft.com/office/drawing/2014/main" id="{D044832A-62EC-1D33-51AC-5DFE86BBD408}"/>
                </a:ext>
              </a:extLst>
            </p:cNvPr>
            <p:cNvSpPr/>
            <p:nvPr/>
          </p:nvSpPr>
          <p:spPr>
            <a:xfrm>
              <a:off x="6175210" y="6903618"/>
              <a:ext cx="721" cy="3366"/>
            </a:xfrm>
            <a:custGeom>
              <a:avLst/>
              <a:gdLst>
                <a:gd name="connsiteX0" fmla="*/ 370 w 721"/>
                <a:gd name="connsiteY0" fmla="*/ 3366 h 3366"/>
                <a:gd name="connsiteX1" fmla="*/ 370 w 721"/>
                <a:gd name="connsiteY1" fmla="*/ 3366 h 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" h="3366">
                  <a:moveTo>
                    <a:pt x="370" y="3366"/>
                  </a:moveTo>
                  <a:cubicBezTo>
                    <a:pt x="1602" y="-3624"/>
                    <a:pt x="-899" y="2265"/>
                    <a:pt x="370" y="336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74" name="Bentuk Bebas: Bentuk 873">
              <a:extLst>
                <a:ext uri="{FF2B5EF4-FFF2-40B4-BE49-F238E27FC236}">
                  <a16:creationId xmlns:a16="http://schemas.microsoft.com/office/drawing/2014/main" id="{3BFC1173-21EF-46A2-620D-1A20BE367C08}"/>
                </a:ext>
              </a:extLst>
            </p:cNvPr>
            <p:cNvSpPr/>
            <p:nvPr/>
          </p:nvSpPr>
          <p:spPr>
            <a:xfrm>
              <a:off x="5958799" y="6683590"/>
              <a:ext cx="1715" cy="3337"/>
            </a:xfrm>
            <a:custGeom>
              <a:avLst/>
              <a:gdLst>
                <a:gd name="connsiteX0" fmla="*/ 346 w 1715"/>
                <a:gd name="connsiteY0" fmla="*/ 0 h 3337"/>
                <a:gd name="connsiteX1" fmla="*/ 346 w 1715"/>
                <a:gd name="connsiteY1" fmla="*/ 0 h 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5" h="3337">
                  <a:moveTo>
                    <a:pt x="346" y="0"/>
                  </a:moveTo>
                  <a:cubicBezTo>
                    <a:pt x="-1389" y="2500"/>
                    <a:pt x="4160" y="6058"/>
                    <a:pt x="346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75" name="Bentuk Bebas: Bentuk 874">
              <a:extLst>
                <a:ext uri="{FF2B5EF4-FFF2-40B4-BE49-F238E27FC236}">
                  <a16:creationId xmlns:a16="http://schemas.microsoft.com/office/drawing/2014/main" id="{EFF4EC7B-5E27-4F35-F6FD-658FF73E0128}"/>
                </a:ext>
              </a:extLst>
            </p:cNvPr>
            <p:cNvSpPr/>
            <p:nvPr/>
          </p:nvSpPr>
          <p:spPr>
            <a:xfrm>
              <a:off x="5885502" y="6669371"/>
              <a:ext cx="4084" cy="2563"/>
            </a:xfrm>
            <a:custGeom>
              <a:avLst/>
              <a:gdLst>
                <a:gd name="connsiteX0" fmla="*/ 4084 w 4084"/>
                <a:gd name="connsiteY0" fmla="*/ 2564 h 2563"/>
                <a:gd name="connsiteX1" fmla="*/ 4084 w 4084"/>
                <a:gd name="connsiteY1" fmla="*/ 2564 h 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84" h="2563">
                  <a:moveTo>
                    <a:pt x="4084" y="2564"/>
                  </a:moveTo>
                  <a:cubicBezTo>
                    <a:pt x="-2165" y="-2160"/>
                    <a:pt x="-494" y="747"/>
                    <a:pt x="4084" y="256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76" name="Bentuk Bebas: Bentuk 875">
              <a:extLst>
                <a:ext uri="{FF2B5EF4-FFF2-40B4-BE49-F238E27FC236}">
                  <a16:creationId xmlns:a16="http://schemas.microsoft.com/office/drawing/2014/main" id="{D0459844-B386-90E7-27A0-12392A2BCF0C}"/>
                </a:ext>
              </a:extLst>
            </p:cNvPr>
            <p:cNvSpPr/>
            <p:nvPr/>
          </p:nvSpPr>
          <p:spPr>
            <a:xfrm>
              <a:off x="6301686" y="6940881"/>
              <a:ext cx="2594" cy="3935"/>
            </a:xfrm>
            <a:custGeom>
              <a:avLst/>
              <a:gdLst>
                <a:gd name="connsiteX0" fmla="*/ 2594 w 2594"/>
                <a:gd name="connsiteY0" fmla="*/ 0 h 3935"/>
                <a:gd name="connsiteX1" fmla="*/ 2594 w 2594"/>
                <a:gd name="connsiteY1" fmla="*/ 0 h 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4" h="3935">
                  <a:moveTo>
                    <a:pt x="2594" y="0"/>
                  </a:moveTo>
                  <a:cubicBezTo>
                    <a:pt x="-628" y="3796"/>
                    <a:pt x="-1094" y="6524"/>
                    <a:pt x="2594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77" name="Bentuk Bebas: Bentuk 876">
              <a:extLst>
                <a:ext uri="{FF2B5EF4-FFF2-40B4-BE49-F238E27FC236}">
                  <a16:creationId xmlns:a16="http://schemas.microsoft.com/office/drawing/2014/main" id="{46B733E3-542A-63EE-46AC-66F2213BD9A6}"/>
                </a:ext>
              </a:extLst>
            </p:cNvPr>
            <p:cNvSpPr/>
            <p:nvPr/>
          </p:nvSpPr>
          <p:spPr>
            <a:xfrm>
              <a:off x="5919114" y="6697835"/>
              <a:ext cx="640" cy="108"/>
            </a:xfrm>
            <a:custGeom>
              <a:avLst/>
              <a:gdLst>
                <a:gd name="connsiteX0" fmla="*/ 641 w 640"/>
                <a:gd name="connsiteY0" fmla="*/ 94 h 108"/>
                <a:gd name="connsiteX1" fmla="*/ 641 w 640"/>
                <a:gd name="connsiteY1" fmla="*/ 94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" h="108">
                  <a:moveTo>
                    <a:pt x="641" y="94"/>
                  </a:moveTo>
                  <a:cubicBezTo>
                    <a:pt x="-520" y="-156"/>
                    <a:pt x="158" y="181"/>
                    <a:pt x="641" y="9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78" name="Bentuk Bebas: Bentuk 877">
              <a:extLst>
                <a:ext uri="{FF2B5EF4-FFF2-40B4-BE49-F238E27FC236}">
                  <a16:creationId xmlns:a16="http://schemas.microsoft.com/office/drawing/2014/main" id="{7867EE7E-E86C-5D61-E6E1-948348ABA23C}"/>
                </a:ext>
              </a:extLst>
            </p:cNvPr>
            <p:cNvSpPr/>
            <p:nvPr/>
          </p:nvSpPr>
          <p:spPr>
            <a:xfrm>
              <a:off x="5796019" y="6647248"/>
              <a:ext cx="1902" cy="522"/>
            </a:xfrm>
            <a:custGeom>
              <a:avLst/>
              <a:gdLst>
                <a:gd name="connsiteX0" fmla="*/ 0 w 1902"/>
                <a:gd name="connsiteY0" fmla="*/ 135 h 522"/>
                <a:gd name="connsiteX1" fmla="*/ 0 w 1902"/>
                <a:gd name="connsiteY1" fmla="*/ 135 h 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2" h="522">
                  <a:moveTo>
                    <a:pt x="0" y="135"/>
                  </a:moveTo>
                  <a:cubicBezTo>
                    <a:pt x="0" y="1258"/>
                    <a:pt x="4280" y="-478"/>
                    <a:pt x="0" y="13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79" name="Bentuk Bebas: Bentuk 878">
              <a:extLst>
                <a:ext uri="{FF2B5EF4-FFF2-40B4-BE49-F238E27FC236}">
                  <a16:creationId xmlns:a16="http://schemas.microsoft.com/office/drawing/2014/main" id="{101FF737-2CB6-4F0D-3585-3664C2229794}"/>
                </a:ext>
              </a:extLst>
            </p:cNvPr>
            <p:cNvSpPr/>
            <p:nvPr/>
          </p:nvSpPr>
          <p:spPr>
            <a:xfrm>
              <a:off x="5780782" y="6646511"/>
              <a:ext cx="2288" cy="2206"/>
            </a:xfrm>
            <a:custGeom>
              <a:avLst/>
              <a:gdLst>
                <a:gd name="connsiteX0" fmla="*/ 0 w 2288"/>
                <a:gd name="connsiteY0" fmla="*/ 2206 h 2206"/>
                <a:gd name="connsiteX1" fmla="*/ 0 w 2288"/>
                <a:gd name="connsiteY1" fmla="*/ 2206 h 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8" h="2206">
                  <a:moveTo>
                    <a:pt x="0" y="2206"/>
                  </a:moveTo>
                  <a:cubicBezTo>
                    <a:pt x="2544" y="427"/>
                    <a:pt x="3520" y="-1710"/>
                    <a:pt x="0" y="220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80" name="Bentuk Bebas: Bentuk 879">
              <a:extLst>
                <a:ext uri="{FF2B5EF4-FFF2-40B4-BE49-F238E27FC236}">
                  <a16:creationId xmlns:a16="http://schemas.microsoft.com/office/drawing/2014/main" id="{9A3EF4AE-D62F-9607-CA4C-1C33BD94AEC2}"/>
                </a:ext>
              </a:extLst>
            </p:cNvPr>
            <p:cNvSpPr/>
            <p:nvPr/>
          </p:nvSpPr>
          <p:spPr>
            <a:xfrm>
              <a:off x="6160328" y="6769622"/>
              <a:ext cx="1716" cy="754"/>
            </a:xfrm>
            <a:custGeom>
              <a:avLst/>
              <a:gdLst>
                <a:gd name="connsiteX0" fmla="*/ 0 w 1716"/>
                <a:gd name="connsiteY0" fmla="*/ 340 h 754"/>
                <a:gd name="connsiteX1" fmla="*/ 0 w 1716"/>
                <a:gd name="connsiteY1" fmla="*/ 340 h 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6" h="754">
                  <a:moveTo>
                    <a:pt x="0" y="340"/>
                  </a:moveTo>
                  <a:cubicBezTo>
                    <a:pt x="2289" y="1718"/>
                    <a:pt x="2289" y="-891"/>
                    <a:pt x="0" y="34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81" name="Bentuk Bebas: Bentuk 880">
              <a:extLst>
                <a:ext uri="{FF2B5EF4-FFF2-40B4-BE49-F238E27FC236}">
                  <a16:creationId xmlns:a16="http://schemas.microsoft.com/office/drawing/2014/main" id="{DEBA44D6-25F2-EAF4-1A8F-470408A0D97E}"/>
                </a:ext>
              </a:extLst>
            </p:cNvPr>
            <p:cNvSpPr/>
            <p:nvPr/>
          </p:nvSpPr>
          <p:spPr>
            <a:xfrm>
              <a:off x="6188252" y="6753997"/>
              <a:ext cx="679" cy="3041"/>
            </a:xfrm>
            <a:custGeom>
              <a:avLst/>
              <a:gdLst>
                <a:gd name="connsiteX0" fmla="*/ 0 w 679"/>
                <a:gd name="connsiteY0" fmla="*/ 3042 h 3041"/>
                <a:gd name="connsiteX1" fmla="*/ 0 w 679"/>
                <a:gd name="connsiteY1" fmla="*/ 3042 h 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9" h="3041">
                  <a:moveTo>
                    <a:pt x="0" y="3042"/>
                  </a:moveTo>
                  <a:cubicBezTo>
                    <a:pt x="1530" y="3042"/>
                    <a:pt x="0" y="-3802"/>
                    <a:pt x="0" y="304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82" name="Bentuk Bebas: Bentuk 881">
              <a:extLst>
                <a:ext uri="{FF2B5EF4-FFF2-40B4-BE49-F238E27FC236}">
                  <a16:creationId xmlns:a16="http://schemas.microsoft.com/office/drawing/2014/main" id="{C0D316BF-E371-325C-25FD-74FBF144C698}"/>
                </a:ext>
              </a:extLst>
            </p:cNvPr>
            <p:cNvSpPr/>
            <p:nvPr/>
          </p:nvSpPr>
          <p:spPr>
            <a:xfrm>
              <a:off x="2138386" y="6827623"/>
              <a:ext cx="632" cy="66"/>
            </a:xfrm>
            <a:custGeom>
              <a:avLst/>
              <a:gdLst>
                <a:gd name="connsiteX0" fmla="*/ 0 w 632"/>
                <a:gd name="connsiteY0" fmla="*/ 66 h 66"/>
                <a:gd name="connsiteX1" fmla="*/ 0 w 632"/>
                <a:gd name="connsiteY1" fmla="*/ 66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" h="66">
                  <a:moveTo>
                    <a:pt x="0" y="66"/>
                  </a:moveTo>
                  <a:cubicBezTo>
                    <a:pt x="570" y="23"/>
                    <a:pt x="1079" y="-58"/>
                    <a:pt x="0" y="6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83" name="Bentuk Bebas: Bentuk 882">
              <a:extLst>
                <a:ext uri="{FF2B5EF4-FFF2-40B4-BE49-F238E27FC236}">
                  <a16:creationId xmlns:a16="http://schemas.microsoft.com/office/drawing/2014/main" id="{02E97C15-8FD1-5440-CA82-E5580AE944A7}"/>
                </a:ext>
              </a:extLst>
            </p:cNvPr>
            <p:cNvSpPr/>
            <p:nvPr/>
          </p:nvSpPr>
          <p:spPr>
            <a:xfrm>
              <a:off x="2138386" y="6827458"/>
              <a:ext cx="584" cy="231"/>
            </a:xfrm>
            <a:custGeom>
              <a:avLst/>
              <a:gdLst>
                <a:gd name="connsiteX0" fmla="*/ 0 w 584"/>
                <a:gd name="connsiteY0" fmla="*/ 231 h 231"/>
                <a:gd name="connsiteX1" fmla="*/ 0 w 584"/>
                <a:gd name="connsiteY1" fmla="*/ 231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4" h="231">
                  <a:moveTo>
                    <a:pt x="0" y="231"/>
                  </a:moveTo>
                  <a:cubicBezTo>
                    <a:pt x="504" y="63"/>
                    <a:pt x="1014" y="-192"/>
                    <a:pt x="0" y="23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84" name="Bentuk Bebas: Bentuk 883">
              <a:extLst>
                <a:ext uri="{FF2B5EF4-FFF2-40B4-BE49-F238E27FC236}">
                  <a16:creationId xmlns:a16="http://schemas.microsoft.com/office/drawing/2014/main" id="{896C08E5-88B3-0DCD-823B-4E57E7B79E62}"/>
                </a:ext>
              </a:extLst>
            </p:cNvPr>
            <p:cNvSpPr/>
            <p:nvPr/>
          </p:nvSpPr>
          <p:spPr>
            <a:xfrm>
              <a:off x="6100152" y="6735694"/>
              <a:ext cx="1157" cy="1038"/>
            </a:xfrm>
            <a:custGeom>
              <a:avLst/>
              <a:gdLst>
                <a:gd name="connsiteX0" fmla="*/ 0 w 1157"/>
                <a:gd name="connsiteY0" fmla="*/ 242 h 1038"/>
                <a:gd name="connsiteX1" fmla="*/ 0 w 1157"/>
                <a:gd name="connsiteY1" fmla="*/ 242 h 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7" h="1038">
                  <a:moveTo>
                    <a:pt x="0" y="242"/>
                  </a:moveTo>
                  <a:cubicBezTo>
                    <a:pt x="1210" y="2509"/>
                    <a:pt x="1844" y="-902"/>
                    <a:pt x="0" y="24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85" name="Bentuk Bebas: Bentuk 884">
              <a:extLst>
                <a:ext uri="{FF2B5EF4-FFF2-40B4-BE49-F238E27FC236}">
                  <a16:creationId xmlns:a16="http://schemas.microsoft.com/office/drawing/2014/main" id="{6E155E3D-3456-A948-0064-11D5281CBBEB}"/>
                </a:ext>
              </a:extLst>
            </p:cNvPr>
            <p:cNvSpPr/>
            <p:nvPr/>
          </p:nvSpPr>
          <p:spPr>
            <a:xfrm>
              <a:off x="5941051" y="6686391"/>
              <a:ext cx="2966" cy="1157"/>
            </a:xfrm>
            <a:custGeom>
              <a:avLst/>
              <a:gdLst>
                <a:gd name="connsiteX0" fmla="*/ 2966 w 2966"/>
                <a:gd name="connsiteY0" fmla="*/ 1158 h 1157"/>
                <a:gd name="connsiteX1" fmla="*/ 2966 w 2966"/>
                <a:gd name="connsiteY1" fmla="*/ 1158 h 1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66" h="1157">
                  <a:moveTo>
                    <a:pt x="2966" y="1158"/>
                  </a:moveTo>
                  <a:cubicBezTo>
                    <a:pt x="-744" y="-855"/>
                    <a:pt x="-1226" y="165"/>
                    <a:pt x="2966" y="115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86" name="Bentuk Bebas: Bentuk 885">
              <a:extLst>
                <a:ext uri="{FF2B5EF4-FFF2-40B4-BE49-F238E27FC236}">
                  <a16:creationId xmlns:a16="http://schemas.microsoft.com/office/drawing/2014/main" id="{364F5D8A-4158-6B51-673F-59790E4DD7D9}"/>
                </a:ext>
              </a:extLst>
            </p:cNvPr>
            <p:cNvSpPr/>
            <p:nvPr/>
          </p:nvSpPr>
          <p:spPr>
            <a:xfrm>
              <a:off x="6237068" y="6811485"/>
              <a:ext cx="1656" cy="443"/>
            </a:xfrm>
            <a:custGeom>
              <a:avLst/>
              <a:gdLst>
                <a:gd name="connsiteX0" fmla="*/ 1656 w 1656"/>
                <a:gd name="connsiteY0" fmla="*/ 444 h 443"/>
                <a:gd name="connsiteX1" fmla="*/ 1656 w 1656"/>
                <a:gd name="connsiteY1" fmla="*/ 444 h 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6" h="443">
                  <a:moveTo>
                    <a:pt x="1656" y="444"/>
                  </a:moveTo>
                  <a:cubicBezTo>
                    <a:pt x="1656" y="-554"/>
                    <a:pt x="-2070" y="444"/>
                    <a:pt x="1656" y="44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87" name="Bentuk Bebas: Bentuk 886">
              <a:extLst>
                <a:ext uri="{FF2B5EF4-FFF2-40B4-BE49-F238E27FC236}">
                  <a16:creationId xmlns:a16="http://schemas.microsoft.com/office/drawing/2014/main" id="{07B0D1BD-C6C6-F8A7-261B-4A06617ABFC6}"/>
                </a:ext>
              </a:extLst>
            </p:cNvPr>
            <p:cNvSpPr/>
            <p:nvPr/>
          </p:nvSpPr>
          <p:spPr>
            <a:xfrm>
              <a:off x="6090207" y="6738182"/>
              <a:ext cx="2872" cy="1675"/>
            </a:xfrm>
            <a:custGeom>
              <a:avLst/>
              <a:gdLst>
                <a:gd name="connsiteX0" fmla="*/ 2873 w 2872"/>
                <a:gd name="connsiteY0" fmla="*/ 1545 h 1675"/>
                <a:gd name="connsiteX1" fmla="*/ 2129 w 2872"/>
                <a:gd name="connsiteY1" fmla="*/ 1274 h 1675"/>
                <a:gd name="connsiteX2" fmla="*/ 1641 w 2872"/>
                <a:gd name="connsiteY2" fmla="*/ 1084 h 1675"/>
                <a:gd name="connsiteX3" fmla="*/ 2211 w 2872"/>
                <a:gd name="connsiteY3" fmla="*/ 1420 h 1675"/>
                <a:gd name="connsiteX4" fmla="*/ 2655 w 2872"/>
                <a:gd name="connsiteY4" fmla="*/ 1675 h 1675"/>
                <a:gd name="connsiteX5" fmla="*/ 2384 w 2872"/>
                <a:gd name="connsiteY5" fmla="*/ 1464 h 1675"/>
                <a:gd name="connsiteX6" fmla="*/ 2873 w 2872"/>
                <a:gd name="connsiteY6" fmla="*/ 1545 h 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2" h="1675">
                  <a:moveTo>
                    <a:pt x="2873" y="1545"/>
                  </a:moveTo>
                  <a:cubicBezTo>
                    <a:pt x="2531" y="1398"/>
                    <a:pt x="2406" y="1377"/>
                    <a:pt x="2129" y="1274"/>
                  </a:cubicBezTo>
                  <a:cubicBezTo>
                    <a:pt x="220" y="-82"/>
                    <a:pt x="-1282" y="-657"/>
                    <a:pt x="1641" y="1084"/>
                  </a:cubicBezTo>
                  <a:cubicBezTo>
                    <a:pt x="-604" y="254"/>
                    <a:pt x="-480" y="975"/>
                    <a:pt x="2211" y="1420"/>
                  </a:cubicBezTo>
                  <a:cubicBezTo>
                    <a:pt x="2363" y="1507"/>
                    <a:pt x="2487" y="1567"/>
                    <a:pt x="2655" y="1675"/>
                  </a:cubicBezTo>
                  <a:cubicBezTo>
                    <a:pt x="2574" y="1588"/>
                    <a:pt x="2466" y="1528"/>
                    <a:pt x="2384" y="1464"/>
                  </a:cubicBezTo>
                  <a:cubicBezTo>
                    <a:pt x="2574" y="1485"/>
                    <a:pt x="2639" y="1528"/>
                    <a:pt x="2873" y="154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88" name="Bentuk Bebas: Bentuk 887">
              <a:extLst>
                <a:ext uri="{FF2B5EF4-FFF2-40B4-BE49-F238E27FC236}">
                  <a16:creationId xmlns:a16="http://schemas.microsoft.com/office/drawing/2014/main" id="{50E67198-E796-8422-FD85-A19A121ED3C0}"/>
                </a:ext>
              </a:extLst>
            </p:cNvPr>
            <p:cNvSpPr/>
            <p:nvPr/>
          </p:nvSpPr>
          <p:spPr>
            <a:xfrm>
              <a:off x="6102165" y="6751113"/>
              <a:ext cx="1233" cy="1411"/>
            </a:xfrm>
            <a:custGeom>
              <a:avLst/>
              <a:gdLst>
                <a:gd name="connsiteX0" fmla="*/ 0 w 1233"/>
                <a:gd name="connsiteY0" fmla="*/ 437 h 1411"/>
                <a:gd name="connsiteX1" fmla="*/ 0 w 1233"/>
                <a:gd name="connsiteY1" fmla="*/ 437 h 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3" h="1411">
                  <a:moveTo>
                    <a:pt x="0" y="437"/>
                  </a:moveTo>
                  <a:cubicBezTo>
                    <a:pt x="1356" y="3361"/>
                    <a:pt x="1909" y="-1406"/>
                    <a:pt x="0" y="43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89" name="Bentuk Bebas: Bentuk 888">
              <a:extLst>
                <a:ext uri="{FF2B5EF4-FFF2-40B4-BE49-F238E27FC236}">
                  <a16:creationId xmlns:a16="http://schemas.microsoft.com/office/drawing/2014/main" id="{6D425997-3F7C-D7BE-F1D7-2BBC84FDD14E}"/>
                </a:ext>
              </a:extLst>
            </p:cNvPr>
            <p:cNvSpPr/>
            <p:nvPr/>
          </p:nvSpPr>
          <p:spPr>
            <a:xfrm>
              <a:off x="6110979" y="6834077"/>
              <a:ext cx="511" cy="73"/>
            </a:xfrm>
            <a:custGeom>
              <a:avLst/>
              <a:gdLst>
                <a:gd name="connsiteX0" fmla="*/ 0 w 511"/>
                <a:gd name="connsiteY0" fmla="*/ 12 h 73"/>
                <a:gd name="connsiteX1" fmla="*/ 0 w 511"/>
                <a:gd name="connsiteY1" fmla="*/ 12 h 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1" h="73">
                  <a:moveTo>
                    <a:pt x="0" y="12"/>
                  </a:moveTo>
                  <a:cubicBezTo>
                    <a:pt x="911" y="180"/>
                    <a:pt x="407" y="-53"/>
                    <a:pt x="0" y="1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90" name="Bentuk Bebas: Bentuk 889">
              <a:extLst>
                <a:ext uri="{FF2B5EF4-FFF2-40B4-BE49-F238E27FC236}">
                  <a16:creationId xmlns:a16="http://schemas.microsoft.com/office/drawing/2014/main" id="{58170438-8260-C411-5F51-312B3A349740}"/>
                </a:ext>
              </a:extLst>
            </p:cNvPr>
            <p:cNvSpPr/>
            <p:nvPr/>
          </p:nvSpPr>
          <p:spPr>
            <a:xfrm>
              <a:off x="6118129" y="6835056"/>
              <a:ext cx="1853" cy="621"/>
            </a:xfrm>
            <a:custGeom>
              <a:avLst/>
              <a:gdLst>
                <a:gd name="connsiteX0" fmla="*/ 1854 w 1853"/>
                <a:gd name="connsiteY0" fmla="*/ 622 h 621"/>
                <a:gd name="connsiteX1" fmla="*/ 1854 w 1853"/>
                <a:gd name="connsiteY1" fmla="*/ 622 h 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3" h="621">
                  <a:moveTo>
                    <a:pt x="1854" y="622"/>
                  </a:moveTo>
                  <a:cubicBezTo>
                    <a:pt x="1854" y="-777"/>
                    <a:pt x="-2317" y="622"/>
                    <a:pt x="1854" y="62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91" name="Bentuk Bebas: Bentuk 890">
              <a:extLst>
                <a:ext uri="{FF2B5EF4-FFF2-40B4-BE49-F238E27FC236}">
                  <a16:creationId xmlns:a16="http://schemas.microsoft.com/office/drawing/2014/main" id="{9E64BCD4-B630-5C12-5DF2-657C851B183E}"/>
                </a:ext>
              </a:extLst>
            </p:cNvPr>
            <p:cNvSpPr/>
            <p:nvPr/>
          </p:nvSpPr>
          <p:spPr>
            <a:xfrm>
              <a:off x="6231076" y="6834567"/>
              <a:ext cx="1147" cy="1288"/>
            </a:xfrm>
            <a:custGeom>
              <a:avLst/>
              <a:gdLst>
                <a:gd name="connsiteX0" fmla="*/ 0 w 1147"/>
                <a:gd name="connsiteY0" fmla="*/ 265 h 1288"/>
                <a:gd name="connsiteX1" fmla="*/ 0 w 1147"/>
                <a:gd name="connsiteY1" fmla="*/ 265 h 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7" h="1288">
                  <a:moveTo>
                    <a:pt x="0" y="265"/>
                  </a:moveTo>
                  <a:cubicBezTo>
                    <a:pt x="678" y="3123"/>
                    <a:pt x="2202" y="-1053"/>
                    <a:pt x="0" y="26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92" name="Bentuk Bebas: Bentuk 891">
              <a:extLst>
                <a:ext uri="{FF2B5EF4-FFF2-40B4-BE49-F238E27FC236}">
                  <a16:creationId xmlns:a16="http://schemas.microsoft.com/office/drawing/2014/main" id="{F6139397-BEC1-D99D-9954-57E6D6315BC8}"/>
                </a:ext>
              </a:extLst>
            </p:cNvPr>
            <p:cNvSpPr/>
            <p:nvPr/>
          </p:nvSpPr>
          <p:spPr>
            <a:xfrm>
              <a:off x="6122462" y="6827061"/>
              <a:ext cx="1865" cy="857"/>
            </a:xfrm>
            <a:custGeom>
              <a:avLst/>
              <a:gdLst>
                <a:gd name="connsiteX0" fmla="*/ 1866 w 1865"/>
                <a:gd name="connsiteY0" fmla="*/ 460 h 857"/>
                <a:gd name="connsiteX1" fmla="*/ 1866 w 1865"/>
                <a:gd name="connsiteY1" fmla="*/ 460 h 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5" h="857">
                  <a:moveTo>
                    <a:pt x="1866" y="460"/>
                  </a:moveTo>
                  <a:cubicBezTo>
                    <a:pt x="-695" y="-1086"/>
                    <a:pt x="-548" y="1881"/>
                    <a:pt x="1866" y="46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93" name="Bentuk Bebas: Bentuk 892">
              <a:extLst>
                <a:ext uri="{FF2B5EF4-FFF2-40B4-BE49-F238E27FC236}">
                  <a16:creationId xmlns:a16="http://schemas.microsoft.com/office/drawing/2014/main" id="{AED30B90-B0A7-6C14-67E3-8657A19FAB0E}"/>
                </a:ext>
              </a:extLst>
            </p:cNvPr>
            <p:cNvSpPr/>
            <p:nvPr/>
          </p:nvSpPr>
          <p:spPr>
            <a:xfrm>
              <a:off x="6156173" y="6827054"/>
              <a:ext cx="2553" cy="819"/>
            </a:xfrm>
            <a:custGeom>
              <a:avLst/>
              <a:gdLst>
                <a:gd name="connsiteX0" fmla="*/ 0 w 2553"/>
                <a:gd name="connsiteY0" fmla="*/ 0 h 819"/>
                <a:gd name="connsiteX1" fmla="*/ 0 w 2553"/>
                <a:gd name="connsiteY1" fmla="*/ 0 h 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3" h="819">
                  <a:moveTo>
                    <a:pt x="0" y="0"/>
                  </a:moveTo>
                  <a:cubicBezTo>
                    <a:pt x="0" y="1844"/>
                    <a:pt x="5744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94" name="Bentuk Bebas: Bentuk 893">
              <a:extLst>
                <a:ext uri="{FF2B5EF4-FFF2-40B4-BE49-F238E27FC236}">
                  <a16:creationId xmlns:a16="http://schemas.microsoft.com/office/drawing/2014/main" id="{4573B4DA-CAC7-519E-968F-7C75EECF5C3D}"/>
                </a:ext>
              </a:extLst>
            </p:cNvPr>
            <p:cNvSpPr/>
            <p:nvPr/>
          </p:nvSpPr>
          <p:spPr>
            <a:xfrm>
              <a:off x="6198596" y="6766974"/>
              <a:ext cx="2297" cy="725"/>
            </a:xfrm>
            <a:custGeom>
              <a:avLst/>
              <a:gdLst>
                <a:gd name="connsiteX0" fmla="*/ 0 w 2297"/>
                <a:gd name="connsiteY0" fmla="*/ 0 h 725"/>
                <a:gd name="connsiteX1" fmla="*/ 0 w 2297"/>
                <a:gd name="connsiteY1" fmla="*/ 0 h 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7" h="725">
                  <a:moveTo>
                    <a:pt x="0" y="0"/>
                  </a:moveTo>
                  <a:cubicBezTo>
                    <a:pt x="0" y="1632"/>
                    <a:pt x="5169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95" name="Bentuk Bebas: Bentuk 894">
              <a:extLst>
                <a:ext uri="{FF2B5EF4-FFF2-40B4-BE49-F238E27FC236}">
                  <a16:creationId xmlns:a16="http://schemas.microsoft.com/office/drawing/2014/main" id="{A9453434-9D97-5F51-B668-C3344141E71B}"/>
                </a:ext>
              </a:extLst>
            </p:cNvPr>
            <p:cNvSpPr/>
            <p:nvPr/>
          </p:nvSpPr>
          <p:spPr>
            <a:xfrm>
              <a:off x="6178219" y="6780801"/>
              <a:ext cx="3485" cy="724"/>
            </a:xfrm>
            <a:custGeom>
              <a:avLst/>
              <a:gdLst>
                <a:gd name="connsiteX0" fmla="*/ 3486 w 3485"/>
                <a:gd name="connsiteY0" fmla="*/ 725 h 724"/>
                <a:gd name="connsiteX1" fmla="*/ 3486 w 3485"/>
                <a:gd name="connsiteY1" fmla="*/ 725 h 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5" h="724">
                  <a:moveTo>
                    <a:pt x="3486" y="725"/>
                  </a:moveTo>
                  <a:cubicBezTo>
                    <a:pt x="-729" y="-631"/>
                    <a:pt x="-1575" y="242"/>
                    <a:pt x="3486" y="72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96" name="Bentuk Bebas: Bentuk 895">
              <a:extLst>
                <a:ext uri="{FF2B5EF4-FFF2-40B4-BE49-F238E27FC236}">
                  <a16:creationId xmlns:a16="http://schemas.microsoft.com/office/drawing/2014/main" id="{C620E544-4D5A-1F2C-3A9B-FC91857AB45E}"/>
                </a:ext>
              </a:extLst>
            </p:cNvPr>
            <p:cNvSpPr/>
            <p:nvPr/>
          </p:nvSpPr>
          <p:spPr>
            <a:xfrm>
              <a:off x="5935107" y="6701635"/>
              <a:ext cx="1591" cy="1191"/>
            </a:xfrm>
            <a:custGeom>
              <a:avLst/>
              <a:gdLst>
                <a:gd name="connsiteX0" fmla="*/ 774 w 1591"/>
                <a:gd name="connsiteY0" fmla="*/ 1191 h 1191"/>
                <a:gd name="connsiteX1" fmla="*/ 774 w 1591"/>
                <a:gd name="connsiteY1" fmla="*/ 1191 h 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" h="1191">
                  <a:moveTo>
                    <a:pt x="774" y="1191"/>
                  </a:moveTo>
                  <a:cubicBezTo>
                    <a:pt x="3573" y="-718"/>
                    <a:pt x="-1938" y="-40"/>
                    <a:pt x="774" y="119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97" name="Bentuk Bebas: Bentuk 896">
              <a:extLst>
                <a:ext uri="{FF2B5EF4-FFF2-40B4-BE49-F238E27FC236}">
                  <a16:creationId xmlns:a16="http://schemas.microsoft.com/office/drawing/2014/main" id="{077F3E5E-A966-BE2F-0F0F-FE5F836D8004}"/>
                </a:ext>
              </a:extLst>
            </p:cNvPr>
            <p:cNvSpPr/>
            <p:nvPr/>
          </p:nvSpPr>
          <p:spPr>
            <a:xfrm>
              <a:off x="6322625" y="6942155"/>
              <a:ext cx="661" cy="89"/>
            </a:xfrm>
            <a:custGeom>
              <a:avLst/>
              <a:gdLst>
                <a:gd name="connsiteX0" fmla="*/ 662 w 661"/>
                <a:gd name="connsiteY0" fmla="*/ 0 h 89"/>
                <a:gd name="connsiteX1" fmla="*/ 662 w 661"/>
                <a:gd name="connsiteY1" fmla="*/ 0 h 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" h="89">
                  <a:moveTo>
                    <a:pt x="662" y="0"/>
                  </a:moveTo>
                  <a:cubicBezTo>
                    <a:pt x="87" y="60"/>
                    <a:pt x="-483" y="168"/>
                    <a:pt x="66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98" name="Bentuk Bebas: Bentuk 897">
              <a:extLst>
                <a:ext uri="{FF2B5EF4-FFF2-40B4-BE49-F238E27FC236}">
                  <a16:creationId xmlns:a16="http://schemas.microsoft.com/office/drawing/2014/main" id="{5CEA89DA-B27C-4CE8-4E3A-C2DDA0C97C54}"/>
                </a:ext>
              </a:extLst>
            </p:cNvPr>
            <p:cNvSpPr/>
            <p:nvPr/>
          </p:nvSpPr>
          <p:spPr>
            <a:xfrm>
              <a:off x="6322659" y="6942155"/>
              <a:ext cx="627" cy="276"/>
            </a:xfrm>
            <a:custGeom>
              <a:avLst/>
              <a:gdLst>
                <a:gd name="connsiteX0" fmla="*/ 627 w 627"/>
                <a:gd name="connsiteY0" fmla="*/ 0 h 276"/>
                <a:gd name="connsiteX1" fmla="*/ 627 w 627"/>
                <a:gd name="connsiteY1" fmla="*/ 0 h 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" h="276">
                  <a:moveTo>
                    <a:pt x="627" y="0"/>
                  </a:moveTo>
                  <a:cubicBezTo>
                    <a:pt x="-452" y="466"/>
                    <a:pt x="74" y="255"/>
                    <a:pt x="62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899" name="Bentuk Bebas: Bentuk 898">
              <a:extLst>
                <a:ext uri="{FF2B5EF4-FFF2-40B4-BE49-F238E27FC236}">
                  <a16:creationId xmlns:a16="http://schemas.microsoft.com/office/drawing/2014/main" id="{2D448DCD-F173-5587-C80E-3E9DFE43BD46}"/>
                </a:ext>
              </a:extLst>
            </p:cNvPr>
            <p:cNvSpPr/>
            <p:nvPr/>
          </p:nvSpPr>
          <p:spPr>
            <a:xfrm>
              <a:off x="6286120" y="6938533"/>
              <a:ext cx="2972" cy="1052"/>
            </a:xfrm>
            <a:custGeom>
              <a:avLst/>
              <a:gdLst>
                <a:gd name="connsiteX0" fmla="*/ 0 w 2972"/>
                <a:gd name="connsiteY0" fmla="*/ 0 h 1052"/>
                <a:gd name="connsiteX1" fmla="*/ 0 w 2972"/>
                <a:gd name="connsiteY1" fmla="*/ 0 h 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2" h="1052">
                  <a:moveTo>
                    <a:pt x="0" y="0"/>
                  </a:moveTo>
                  <a:cubicBezTo>
                    <a:pt x="4090" y="2012"/>
                    <a:pt x="3835" y="635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00" name="Bentuk Bebas: Bentuk 899">
              <a:extLst>
                <a:ext uri="{FF2B5EF4-FFF2-40B4-BE49-F238E27FC236}">
                  <a16:creationId xmlns:a16="http://schemas.microsoft.com/office/drawing/2014/main" id="{F708202C-7342-76DB-98B4-7F17CC12C2B9}"/>
                </a:ext>
              </a:extLst>
            </p:cNvPr>
            <p:cNvSpPr/>
            <p:nvPr/>
          </p:nvSpPr>
          <p:spPr>
            <a:xfrm>
              <a:off x="6176291" y="6916562"/>
              <a:ext cx="3358" cy="743"/>
            </a:xfrm>
            <a:custGeom>
              <a:avLst/>
              <a:gdLst>
                <a:gd name="connsiteX0" fmla="*/ 3358 w 3358"/>
                <a:gd name="connsiteY0" fmla="*/ 743 h 743"/>
                <a:gd name="connsiteX1" fmla="*/ 3358 w 3358"/>
                <a:gd name="connsiteY1" fmla="*/ 743 h 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58" h="743">
                  <a:moveTo>
                    <a:pt x="3358" y="743"/>
                  </a:moveTo>
                  <a:cubicBezTo>
                    <a:pt x="-1068" y="-743"/>
                    <a:pt x="-1171" y="401"/>
                    <a:pt x="3358" y="74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01" name="Bentuk Bebas: Bentuk 900">
              <a:extLst>
                <a:ext uri="{FF2B5EF4-FFF2-40B4-BE49-F238E27FC236}">
                  <a16:creationId xmlns:a16="http://schemas.microsoft.com/office/drawing/2014/main" id="{6DB1EF61-47B4-C8CE-4309-8C55C8820EFE}"/>
                </a:ext>
              </a:extLst>
            </p:cNvPr>
            <p:cNvSpPr/>
            <p:nvPr/>
          </p:nvSpPr>
          <p:spPr>
            <a:xfrm>
              <a:off x="6358108" y="7093343"/>
              <a:ext cx="1813" cy="646"/>
            </a:xfrm>
            <a:custGeom>
              <a:avLst/>
              <a:gdLst>
                <a:gd name="connsiteX0" fmla="*/ 1814 w 1813"/>
                <a:gd name="connsiteY0" fmla="*/ 646 h 646"/>
                <a:gd name="connsiteX1" fmla="*/ 1814 w 1813"/>
                <a:gd name="connsiteY1" fmla="*/ 646 h 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" h="646">
                  <a:moveTo>
                    <a:pt x="1814" y="646"/>
                  </a:moveTo>
                  <a:cubicBezTo>
                    <a:pt x="-139" y="-645"/>
                    <a:pt x="-1029" y="347"/>
                    <a:pt x="1814" y="64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02" name="Bentuk Bebas: Bentuk 901">
              <a:extLst>
                <a:ext uri="{FF2B5EF4-FFF2-40B4-BE49-F238E27FC236}">
                  <a16:creationId xmlns:a16="http://schemas.microsoft.com/office/drawing/2014/main" id="{592B2CA4-BB4F-EB9A-BDAA-693057699940}"/>
                </a:ext>
              </a:extLst>
            </p:cNvPr>
            <p:cNvSpPr/>
            <p:nvPr/>
          </p:nvSpPr>
          <p:spPr>
            <a:xfrm>
              <a:off x="6313065" y="7078891"/>
              <a:ext cx="971" cy="1430"/>
            </a:xfrm>
            <a:custGeom>
              <a:avLst/>
              <a:gdLst>
                <a:gd name="connsiteX0" fmla="*/ 116 w 971"/>
                <a:gd name="connsiteY0" fmla="*/ 1431 h 1430"/>
                <a:gd name="connsiteX1" fmla="*/ 116 w 971"/>
                <a:gd name="connsiteY1" fmla="*/ 1431 h 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" h="1430">
                  <a:moveTo>
                    <a:pt x="116" y="1431"/>
                  </a:moveTo>
                  <a:cubicBezTo>
                    <a:pt x="2362" y="498"/>
                    <a:pt x="-605" y="-1259"/>
                    <a:pt x="116" y="143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03" name="Bentuk Bebas: Bentuk 902">
              <a:extLst>
                <a:ext uri="{FF2B5EF4-FFF2-40B4-BE49-F238E27FC236}">
                  <a16:creationId xmlns:a16="http://schemas.microsoft.com/office/drawing/2014/main" id="{1222C0FD-0BA6-7668-3382-92C59BC43C03}"/>
                </a:ext>
              </a:extLst>
            </p:cNvPr>
            <p:cNvSpPr/>
            <p:nvPr/>
          </p:nvSpPr>
          <p:spPr>
            <a:xfrm>
              <a:off x="6261008" y="6926159"/>
              <a:ext cx="2359" cy="848"/>
            </a:xfrm>
            <a:custGeom>
              <a:avLst/>
              <a:gdLst>
                <a:gd name="connsiteX0" fmla="*/ 2358 w 2359"/>
                <a:gd name="connsiteY0" fmla="*/ 849 h 848"/>
                <a:gd name="connsiteX1" fmla="*/ 2358 w 2359"/>
                <a:gd name="connsiteY1" fmla="*/ 849 h 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9" h="848">
                  <a:moveTo>
                    <a:pt x="2358" y="849"/>
                  </a:moveTo>
                  <a:cubicBezTo>
                    <a:pt x="2466" y="-1061"/>
                    <a:pt x="-3001" y="849"/>
                    <a:pt x="2358" y="84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04" name="Bentuk Bebas: Bentuk 903">
              <a:extLst>
                <a:ext uri="{FF2B5EF4-FFF2-40B4-BE49-F238E27FC236}">
                  <a16:creationId xmlns:a16="http://schemas.microsoft.com/office/drawing/2014/main" id="{26A51A25-5149-8FF0-E88B-5A40159270D3}"/>
                </a:ext>
              </a:extLst>
            </p:cNvPr>
            <p:cNvSpPr/>
            <p:nvPr/>
          </p:nvSpPr>
          <p:spPr>
            <a:xfrm>
              <a:off x="6197495" y="6925500"/>
              <a:ext cx="2926" cy="1014"/>
            </a:xfrm>
            <a:custGeom>
              <a:avLst/>
              <a:gdLst>
                <a:gd name="connsiteX0" fmla="*/ 0 w 2926"/>
                <a:gd name="connsiteY0" fmla="*/ 0 h 1014"/>
                <a:gd name="connsiteX1" fmla="*/ 0 w 2926"/>
                <a:gd name="connsiteY1" fmla="*/ 0 h 1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26" h="1014">
                  <a:moveTo>
                    <a:pt x="0" y="0"/>
                  </a:moveTo>
                  <a:cubicBezTo>
                    <a:pt x="3623" y="1822"/>
                    <a:pt x="4171" y="786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05" name="Bentuk Bebas: Bentuk 904">
              <a:extLst>
                <a:ext uri="{FF2B5EF4-FFF2-40B4-BE49-F238E27FC236}">
                  <a16:creationId xmlns:a16="http://schemas.microsoft.com/office/drawing/2014/main" id="{CB5D98F6-E76F-114B-F0B1-0EF8F5C098AF}"/>
                </a:ext>
              </a:extLst>
            </p:cNvPr>
            <p:cNvSpPr/>
            <p:nvPr/>
          </p:nvSpPr>
          <p:spPr>
            <a:xfrm>
              <a:off x="6321850" y="7004443"/>
              <a:ext cx="2538" cy="1415"/>
            </a:xfrm>
            <a:custGeom>
              <a:avLst/>
              <a:gdLst>
                <a:gd name="connsiteX0" fmla="*/ 2538 w 2538"/>
                <a:gd name="connsiteY0" fmla="*/ 1416 h 1415"/>
                <a:gd name="connsiteX1" fmla="*/ 2538 w 2538"/>
                <a:gd name="connsiteY1" fmla="*/ 1416 h 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8" h="1415">
                  <a:moveTo>
                    <a:pt x="2538" y="1416"/>
                  </a:moveTo>
                  <a:cubicBezTo>
                    <a:pt x="1247" y="-450"/>
                    <a:pt x="-2463" y="-494"/>
                    <a:pt x="2538" y="141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06" name="Bentuk Bebas: Bentuk 905">
              <a:extLst>
                <a:ext uri="{FF2B5EF4-FFF2-40B4-BE49-F238E27FC236}">
                  <a16:creationId xmlns:a16="http://schemas.microsoft.com/office/drawing/2014/main" id="{C5B90BB6-59A4-1225-A0D6-9FB2FBFA585B}"/>
                </a:ext>
              </a:extLst>
            </p:cNvPr>
            <p:cNvSpPr/>
            <p:nvPr/>
          </p:nvSpPr>
          <p:spPr>
            <a:xfrm>
              <a:off x="6337749" y="7007668"/>
              <a:ext cx="3057" cy="967"/>
            </a:xfrm>
            <a:custGeom>
              <a:avLst/>
              <a:gdLst>
                <a:gd name="connsiteX0" fmla="*/ 3058 w 3057"/>
                <a:gd name="connsiteY0" fmla="*/ 968 h 967"/>
                <a:gd name="connsiteX1" fmla="*/ 3058 w 3057"/>
                <a:gd name="connsiteY1" fmla="*/ 968 h 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7" h="967">
                  <a:moveTo>
                    <a:pt x="3058" y="968"/>
                  </a:moveTo>
                  <a:cubicBezTo>
                    <a:pt x="-1157" y="-941"/>
                    <a:pt x="-880" y="480"/>
                    <a:pt x="3058" y="96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07" name="Bentuk Bebas: Bentuk 906">
              <a:extLst>
                <a:ext uri="{FF2B5EF4-FFF2-40B4-BE49-F238E27FC236}">
                  <a16:creationId xmlns:a16="http://schemas.microsoft.com/office/drawing/2014/main" id="{4037575C-6345-2635-BDC9-2B567479A001}"/>
                </a:ext>
              </a:extLst>
            </p:cNvPr>
            <p:cNvSpPr/>
            <p:nvPr/>
          </p:nvSpPr>
          <p:spPr>
            <a:xfrm>
              <a:off x="6275212" y="7020117"/>
              <a:ext cx="2514" cy="913"/>
            </a:xfrm>
            <a:custGeom>
              <a:avLst/>
              <a:gdLst>
                <a:gd name="connsiteX0" fmla="*/ 0 w 2514"/>
                <a:gd name="connsiteY0" fmla="*/ 0 h 913"/>
                <a:gd name="connsiteX1" fmla="*/ 0 w 2514"/>
                <a:gd name="connsiteY1" fmla="*/ 0 h 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4" h="913">
                  <a:moveTo>
                    <a:pt x="0" y="0"/>
                  </a:moveTo>
                  <a:cubicBezTo>
                    <a:pt x="0" y="2056"/>
                    <a:pt x="5657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08" name="Bentuk Bebas: Bentuk 907">
              <a:extLst>
                <a:ext uri="{FF2B5EF4-FFF2-40B4-BE49-F238E27FC236}">
                  <a16:creationId xmlns:a16="http://schemas.microsoft.com/office/drawing/2014/main" id="{9B4B43B8-8327-2707-8107-0CCED944CE6F}"/>
                </a:ext>
              </a:extLst>
            </p:cNvPr>
            <p:cNvSpPr/>
            <p:nvPr/>
          </p:nvSpPr>
          <p:spPr>
            <a:xfrm>
              <a:off x="6325386" y="7009796"/>
              <a:ext cx="2410" cy="942"/>
            </a:xfrm>
            <a:custGeom>
              <a:avLst/>
              <a:gdLst>
                <a:gd name="connsiteX0" fmla="*/ 0 w 2410"/>
                <a:gd name="connsiteY0" fmla="*/ 0 h 942"/>
                <a:gd name="connsiteX1" fmla="*/ 0 w 2410"/>
                <a:gd name="connsiteY1" fmla="*/ 0 h 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0" h="942">
                  <a:moveTo>
                    <a:pt x="0" y="0"/>
                  </a:moveTo>
                  <a:cubicBezTo>
                    <a:pt x="0" y="2121"/>
                    <a:pt x="5424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09" name="Bentuk Bebas: Bentuk 908">
              <a:extLst>
                <a:ext uri="{FF2B5EF4-FFF2-40B4-BE49-F238E27FC236}">
                  <a16:creationId xmlns:a16="http://schemas.microsoft.com/office/drawing/2014/main" id="{79183350-CF76-24F2-B75D-CDE58B0F65D9}"/>
                </a:ext>
              </a:extLst>
            </p:cNvPr>
            <p:cNvSpPr/>
            <p:nvPr/>
          </p:nvSpPr>
          <p:spPr>
            <a:xfrm>
              <a:off x="6340574" y="7008906"/>
              <a:ext cx="1706" cy="3235"/>
            </a:xfrm>
            <a:custGeom>
              <a:avLst/>
              <a:gdLst>
                <a:gd name="connsiteX0" fmla="*/ 0 w 1706"/>
                <a:gd name="connsiteY0" fmla="*/ 0 h 3235"/>
                <a:gd name="connsiteX1" fmla="*/ 0 w 1706"/>
                <a:gd name="connsiteY1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6" h="3235">
                  <a:moveTo>
                    <a:pt x="0" y="0"/>
                  </a:moveTo>
                  <a:cubicBezTo>
                    <a:pt x="1573" y="4089"/>
                    <a:pt x="2886" y="4534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10" name="Bentuk Bebas: Bentuk 909">
              <a:extLst>
                <a:ext uri="{FF2B5EF4-FFF2-40B4-BE49-F238E27FC236}">
                  <a16:creationId xmlns:a16="http://schemas.microsoft.com/office/drawing/2014/main" id="{4DF3ABD5-26C5-A3D0-8519-01DFECDDCCE8}"/>
                </a:ext>
              </a:extLst>
            </p:cNvPr>
            <p:cNvSpPr/>
            <p:nvPr/>
          </p:nvSpPr>
          <p:spPr>
            <a:xfrm>
              <a:off x="6238892" y="6965498"/>
              <a:ext cx="2241" cy="744"/>
            </a:xfrm>
            <a:custGeom>
              <a:avLst/>
              <a:gdLst>
                <a:gd name="connsiteX0" fmla="*/ 0 w 2241"/>
                <a:gd name="connsiteY0" fmla="*/ 0 h 744"/>
                <a:gd name="connsiteX1" fmla="*/ 0 w 2241"/>
                <a:gd name="connsiteY1" fmla="*/ 0 h 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1" h="744">
                  <a:moveTo>
                    <a:pt x="0" y="0"/>
                  </a:moveTo>
                  <a:cubicBezTo>
                    <a:pt x="0" y="1676"/>
                    <a:pt x="5044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11" name="Bentuk Bebas: Bentuk 910">
              <a:extLst>
                <a:ext uri="{FF2B5EF4-FFF2-40B4-BE49-F238E27FC236}">
                  <a16:creationId xmlns:a16="http://schemas.microsoft.com/office/drawing/2014/main" id="{215F3A0A-7122-F956-6C8D-EC878A14DA9A}"/>
                </a:ext>
              </a:extLst>
            </p:cNvPr>
            <p:cNvSpPr/>
            <p:nvPr/>
          </p:nvSpPr>
          <p:spPr>
            <a:xfrm>
              <a:off x="6322032" y="7046016"/>
              <a:ext cx="1189" cy="1168"/>
            </a:xfrm>
            <a:custGeom>
              <a:avLst/>
              <a:gdLst>
                <a:gd name="connsiteX0" fmla="*/ 1190 w 1189"/>
                <a:gd name="connsiteY0" fmla="*/ 1045 h 1168"/>
                <a:gd name="connsiteX1" fmla="*/ 1190 w 1189"/>
                <a:gd name="connsiteY1" fmla="*/ 1045 h 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9" h="1168">
                  <a:moveTo>
                    <a:pt x="1190" y="1045"/>
                  </a:moveTo>
                  <a:cubicBezTo>
                    <a:pt x="664" y="-1667"/>
                    <a:pt x="-1202" y="1853"/>
                    <a:pt x="1190" y="104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12" name="Bentuk Bebas: Bentuk 911">
              <a:extLst>
                <a:ext uri="{FF2B5EF4-FFF2-40B4-BE49-F238E27FC236}">
                  <a16:creationId xmlns:a16="http://schemas.microsoft.com/office/drawing/2014/main" id="{7A1DEB03-4EF9-2901-8305-117F09A9FEE6}"/>
                </a:ext>
              </a:extLst>
            </p:cNvPr>
            <p:cNvSpPr/>
            <p:nvPr/>
          </p:nvSpPr>
          <p:spPr>
            <a:xfrm>
              <a:off x="6227335" y="6855809"/>
              <a:ext cx="1619" cy="686"/>
            </a:xfrm>
            <a:custGeom>
              <a:avLst/>
              <a:gdLst>
                <a:gd name="connsiteX0" fmla="*/ 1620 w 1619"/>
                <a:gd name="connsiteY0" fmla="*/ 396 h 686"/>
                <a:gd name="connsiteX1" fmla="*/ 1620 w 1619"/>
                <a:gd name="connsiteY1" fmla="*/ 396 h 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9" h="686">
                  <a:moveTo>
                    <a:pt x="1620" y="396"/>
                  </a:moveTo>
                  <a:cubicBezTo>
                    <a:pt x="-452" y="-894"/>
                    <a:pt x="-626" y="1476"/>
                    <a:pt x="1620" y="39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13" name="Bentuk Bebas: Bentuk 912">
              <a:extLst>
                <a:ext uri="{FF2B5EF4-FFF2-40B4-BE49-F238E27FC236}">
                  <a16:creationId xmlns:a16="http://schemas.microsoft.com/office/drawing/2014/main" id="{14F33140-BF6E-312D-EE16-35BD0027FBCC}"/>
                </a:ext>
              </a:extLst>
            </p:cNvPr>
            <p:cNvSpPr/>
            <p:nvPr/>
          </p:nvSpPr>
          <p:spPr>
            <a:xfrm>
              <a:off x="6211342" y="6854682"/>
              <a:ext cx="2359" cy="2132"/>
            </a:xfrm>
            <a:custGeom>
              <a:avLst/>
              <a:gdLst>
                <a:gd name="connsiteX0" fmla="*/ 2360 w 2359"/>
                <a:gd name="connsiteY0" fmla="*/ 0 h 2132"/>
                <a:gd name="connsiteX1" fmla="*/ 2360 w 2359"/>
                <a:gd name="connsiteY1" fmla="*/ 0 h 2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9" h="2132">
                  <a:moveTo>
                    <a:pt x="2360" y="0"/>
                  </a:moveTo>
                  <a:cubicBezTo>
                    <a:pt x="-271" y="1648"/>
                    <a:pt x="-1263" y="3834"/>
                    <a:pt x="236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14" name="Bentuk Bebas: Bentuk 913">
              <a:extLst>
                <a:ext uri="{FF2B5EF4-FFF2-40B4-BE49-F238E27FC236}">
                  <a16:creationId xmlns:a16="http://schemas.microsoft.com/office/drawing/2014/main" id="{1F4CCBD9-8800-FA6C-81EF-C28EED197012}"/>
                </a:ext>
              </a:extLst>
            </p:cNvPr>
            <p:cNvSpPr/>
            <p:nvPr/>
          </p:nvSpPr>
          <p:spPr>
            <a:xfrm>
              <a:off x="5765827" y="6641793"/>
              <a:ext cx="1721" cy="338"/>
            </a:xfrm>
            <a:custGeom>
              <a:avLst/>
              <a:gdLst>
                <a:gd name="connsiteX0" fmla="*/ 0 w 1721"/>
                <a:gd name="connsiteY0" fmla="*/ 41 h 338"/>
                <a:gd name="connsiteX1" fmla="*/ 0 w 1721"/>
                <a:gd name="connsiteY1" fmla="*/ 41 h 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21" h="338">
                  <a:moveTo>
                    <a:pt x="0" y="41"/>
                  </a:moveTo>
                  <a:cubicBezTo>
                    <a:pt x="0" y="822"/>
                    <a:pt x="3873" y="-213"/>
                    <a:pt x="0" y="4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15" name="Bentuk Bebas: Bentuk 914">
              <a:extLst>
                <a:ext uri="{FF2B5EF4-FFF2-40B4-BE49-F238E27FC236}">
                  <a16:creationId xmlns:a16="http://schemas.microsoft.com/office/drawing/2014/main" id="{0D2C1DD8-49C2-1F4C-B001-9E880644CAC5}"/>
                </a:ext>
              </a:extLst>
            </p:cNvPr>
            <p:cNvSpPr/>
            <p:nvPr/>
          </p:nvSpPr>
          <p:spPr>
            <a:xfrm>
              <a:off x="6146236" y="6847946"/>
              <a:ext cx="1793" cy="776"/>
            </a:xfrm>
            <a:custGeom>
              <a:avLst/>
              <a:gdLst>
                <a:gd name="connsiteX0" fmla="*/ 0 w 1793"/>
                <a:gd name="connsiteY0" fmla="*/ 314 h 776"/>
                <a:gd name="connsiteX1" fmla="*/ 0 w 1793"/>
                <a:gd name="connsiteY1" fmla="*/ 314 h 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3" h="776">
                  <a:moveTo>
                    <a:pt x="0" y="314"/>
                  </a:moveTo>
                  <a:cubicBezTo>
                    <a:pt x="2186" y="1800"/>
                    <a:pt x="2587" y="-874"/>
                    <a:pt x="0" y="31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16" name="Bentuk Bebas: Bentuk 915">
              <a:extLst>
                <a:ext uri="{FF2B5EF4-FFF2-40B4-BE49-F238E27FC236}">
                  <a16:creationId xmlns:a16="http://schemas.microsoft.com/office/drawing/2014/main" id="{E8A95045-80A5-F9B3-9CEE-C6627C5CF350}"/>
                </a:ext>
              </a:extLst>
            </p:cNvPr>
            <p:cNvSpPr/>
            <p:nvPr/>
          </p:nvSpPr>
          <p:spPr>
            <a:xfrm>
              <a:off x="6235209" y="6869421"/>
              <a:ext cx="628" cy="66"/>
            </a:xfrm>
            <a:custGeom>
              <a:avLst/>
              <a:gdLst>
                <a:gd name="connsiteX0" fmla="*/ 0 w 628"/>
                <a:gd name="connsiteY0" fmla="*/ 66 h 66"/>
                <a:gd name="connsiteX1" fmla="*/ 0 w 628"/>
                <a:gd name="connsiteY1" fmla="*/ 66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8" h="66">
                  <a:moveTo>
                    <a:pt x="0" y="66"/>
                  </a:moveTo>
                  <a:cubicBezTo>
                    <a:pt x="526" y="23"/>
                    <a:pt x="1101" y="-58"/>
                    <a:pt x="0" y="6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17" name="Bentuk Bebas: Bentuk 916">
              <a:extLst>
                <a:ext uri="{FF2B5EF4-FFF2-40B4-BE49-F238E27FC236}">
                  <a16:creationId xmlns:a16="http://schemas.microsoft.com/office/drawing/2014/main" id="{E0211F59-518C-A3F3-79DC-FB98E6CBA7A6}"/>
                </a:ext>
              </a:extLst>
            </p:cNvPr>
            <p:cNvSpPr/>
            <p:nvPr/>
          </p:nvSpPr>
          <p:spPr>
            <a:xfrm>
              <a:off x="6235209" y="6869275"/>
              <a:ext cx="603" cy="212"/>
            </a:xfrm>
            <a:custGeom>
              <a:avLst/>
              <a:gdLst>
                <a:gd name="connsiteX0" fmla="*/ 0 w 603"/>
                <a:gd name="connsiteY0" fmla="*/ 213 h 212"/>
                <a:gd name="connsiteX1" fmla="*/ 0 w 603"/>
                <a:gd name="connsiteY1" fmla="*/ 213 h 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3" h="212">
                  <a:moveTo>
                    <a:pt x="0" y="213"/>
                  </a:moveTo>
                  <a:cubicBezTo>
                    <a:pt x="504" y="44"/>
                    <a:pt x="1058" y="-167"/>
                    <a:pt x="0" y="21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18" name="Bentuk Bebas: Bentuk 917">
              <a:extLst>
                <a:ext uri="{FF2B5EF4-FFF2-40B4-BE49-F238E27FC236}">
                  <a16:creationId xmlns:a16="http://schemas.microsoft.com/office/drawing/2014/main" id="{967B2626-8067-2599-B443-2F8B56BCE31A}"/>
                </a:ext>
              </a:extLst>
            </p:cNvPr>
            <p:cNvSpPr/>
            <p:nvPr/>
          </p:nvSpPr>
          <p:spPr>
            <a:xfrm>
              <a:off x="5749338" y="6638971"/>
              <a:ext cx="2468" cy="829"/>
            </a:xfrm>
            <a:custGeom>
              <a:avLst/>
              <a:gdLst>
                <a:gd name="connsiteX0" fmla="*/ 0 w 2468"/>
                <a:gd name="connsiteY0" fmla="*/ 0 h 829"/>
                <a:gd name="connsiteX1" fmla="*/ 0 w 2468"/>
                <a:gd name="connsiteY1" fmla="*/ 0 h 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8" h="829">
                  <a:moveTo>
                    <a:pt x="0" y="0"/>
                  </a:moveTo>
                  <a:cubicBezTo>
                    <a:pt x="0" y="1508"/>
                    <a:pt x="5554" y="618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19" name="Bentuk Bebas: Bentuk 918">
              <a:extLst>
                <a:ext uri="{FF2B5EF4-FFF2-40B4-BE49-F238E27FC236}">
                  <a16:creationId xmlns:a16="http://schemas.microsoft.com/office/drawing/2014/main" id="{ED2B736A-230D-6F15-DE9E-51975333F1F3}"/>
                </a:ext>
              </a:extLst>
            </p:cNvPr>
            <p:cNvSpPr/>
            <p:nvPr/>
          </p:nvSpPr>
          <p:spPr>
            <a:xfrm>
              <a:off x="6229166" y="6905805"/>
              <a:ext cx="597" cy="230"/>
            </a:xfrm>
            <a:custGeom>
              <a:avLst/>
              <a:gdLst>
                <a:gd name="connsiteX0" fmla="*/ 0 w 597"/>
                <a:gd name="connsiteY0" fmla="*/ 230 h 230"/>
                <a:gd name="connsiteX1" fmla="*/ 0 w 597"/>
                <a:gd name="connsiteY1" fmla="*/ 230 h 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" h="230">
                  <a:moveTo>
                    <a:pt x="0" y="230"/>
                  </a:moveTo>
                  <a:cubicBezTo>
                    <a:pt x="1042" y="-155"/>
                    <a:pt x="510" y="13"/>
                    <a:pt x="0" y="23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20" name="Bentuk Bebas: Bentuk 919">
              <a:extLst>
                <a:ext uri="{FF2B5EF4-FFF2-40B4-BE49-F238E27FC236}">
                  <a16:creationId xmlns:a16="http://schemas.microsoft.com/office/drawing/2014/main" id="{F38FFC4C-540E-562C-E26D-BBAA56CA6C66}"/>
                </a:ext>
              </a:extLst>
            </p:cNvPr>
            <p:cNvSpPr/>
            <p:nvPr/>
          </p:nvSpPr>
          <p:spPr>
            <a:xfrm>
              <a:off x="6229166" y="6905960"/>
              <a:ext cx="636" cy="75"/>
            </a:xfrm>
            <a:custGeom>
              <a:avLst/>
              <a:gdLst>
                <a:gd name="connsiteX0" fmla="*/ 0 w 636"/>
                <a:gd name="connsiteY0" fmla="*/ 75 h 75"/>
                <a:gd name="connsiteX1" fmla="*/ 0 w 636"/>
                <a:gd name="connsiteY1" fmla="*/ 75 h 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6" h="75">
                  <a:moveTo>
                    <a:pt x="0" y="75"/>
                  </a:moveTo>
                  <a:cubicBezTo>
                    <a:pt x="1101" y="-55"/>
                    <a:pt x="553" y="10"/>
                    <a:pt x="0" y="7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21" name="Bentuk Bebas: Bentuk 920">
              <a:extLst>
                <a:ext uri="{FF2B5EF4-FFF2-40B4-BE49-F238E27FC236}">
                  <a16:creationId xmlns:a16="http://schemas.microsoft.com/office/drawing/2014/main" id="{FFA8B13C-AB22-7035-3319-759CAA4B24BA}"/>
                </a:ext>
              </a:extLst>
            </p:cNvPr>
            <p:cNvSpPr/>
            <p:nvPr/>
          </p:nvSpPr>
          <p:spPr>
            <a:xfrm>
              <a:off x="6255463" y="6900610"/>
              <a:ext cx="563" cy="317"/>
            </a:xfrm>
            <a:custGeom>
              <a:avLst/>
              <a:gdLst>
                <a:gd name="connsiteX0" fmla="*/ 0 w 563"/>
                <a:gd name="connsiteY0" fmla="*/ 317 h 317"/>
                <a:gd name="connsiteX1" fmla="*/ 0 w 563"/>
                <a:gd name="connsiteY1" fmla="*/ 317 h 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3" h="317">
                  <a:moveTo>
                    <a:pt x="0" y="317"/>
                  </a:moveTo>
                  <a:cubicBezTo>
                    <a:pt x="488" y="40"/>
                    <a:pt x="977" y="-231"/>
                    <a:pt x="0" y="31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22" name="Bentuk Bebas: Bentuk 921">
              <a:extLst>
                <a:ext uri="{FF2B5EF4-FFF2-40B4-BE49-F238E27FC236}">
                  <a16:creationId xmlns:a16="http://schemas.microsoft.com/office/drawing/2014/main" id="{7CEC2476-C7B9-C0D4-34F6-BD3280B9B965}"/>
                </a:ext>
              </a:extLst>
            </p:cNvPr>
            <p:cNvSpPr/>
            <p:nvPr/>
          </p:nvSpPr>
          <p:spPr>
            <a:xfrm>
              <a:off x="6255463" y="6900801"/>
              <a:ext cx="620" cy="125"/>
            </a:xfrm>
            <a:custGeom>
              <a:avLst/>
              <a:gdLst>
                <a:gd name="connsiteX0" fmla="*/ 0 w 620"/>
                <a:gd name="connsiteY0" fmla="*/ 126 h 125"/>
                <a:gd name="connsiteX1" fmla="*/ 0 w 620"/>
                <a:gd name="connsiteY1" fmla="*/ 126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" h="125">
                  <a:moveTo>
                    <a:pt x="0" y="126"/>
                  </a:moveTo>
                  <a:cubicBezTo>
                    <a:pt x="532" y="39"/>
                    <a:pt x="1080" y="-108"/>
                    <a:pt x="0" y="12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23" name="Bentuk Bebas: Bentuk 922">
              <a:extLst>
                <a:ext uri="{FF2B5EF4-FFF2-40B4-BE49-F238E27FC236}">
                  <a16:creationId xmlns:a16="http://schemas.microsoft.com/office/drawing/2014/main" id="{ACE7C9E3-41D8-938B-97C6-7D226AD5EDF5}"/>
                </a:ext>
              </a:extLst>
            </p:cNvPr>
            <p:cNvSpPr/>
            <p:nvPr/>
          </p:nvSpPr>
          <p:spPr>
            <a:xfrm>
              <a:off x="6162992" y="6899833"/>
              <a:ext cx="1170" cy="1107"/>
            </a:xfrm>
            <a:custGeom>
              <a:avLst/>
              <a:gdLst>
                <a:gd name="connsiteX0" fmla="*/ 1171 w 1170"/>
                <a:gd name="connsiteY0" fmla="*/ 1007 h 1107"/>
                <a:gd name="connsiteX1" fmla="*/ 1171 w 1170"/>
                <a:gd name="connsiteY1" fmla="*/ 1007 h 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107">
                  <a:moveTo>
                    <a:pt x="1171" y="1007"/>
                  </a:moveTo>
                  <a:cubicBezTo>
                    <a:pt x="618" y="-1575"/>
                    <a:pt x="-1162" y="1706"/>
                    <a:pt x="1171" y="100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24" name="Bentuk Bebas: Bentuk 923">
              <a:extLst>
                <a:ext uri="{FF2B5EF4-FFF2-40B4-BE49-F238E27FC236}">
                  <a16:creationId xmlns:a16="http://schemas.microsoft.com/office/drawing/2014/main" id="{03FF5FB9-6711-9450-CE4D-68B50321CEC6}"/>
                </a:ext>
              </a:extLst>
            </p:cNvPr>
            <p:cNvSpPr/>
            <p:nvPr/>
          </p:nvSpPr>
          <p:spPr>
            <a:xfrm>
              <a:off x="5440144" y="6620007"/>
              <a:ext cx="556" cy="108"/>
            </a:xfrm>
            <a:custGeom>
              <a:avLst/>
              <a:gdLst>
                <a:gd name="connsiteX0" fmla="*/ 0 w 556"/>
                <a:gd name="connsiteY0" fmla="*/ 4 h 108"/>
                <a:gd name="connsiteX1" fmla="*/ 0 w 556"/>
                <a:gd name="connsiteY1" fmla="*/ 4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" h="108">
                  <a:moveTo>
                    <a:pt x="0" y="4"/>
                  </a:moveTo>
                  <a:cubicBezTo>
                    <a:pt x="1036" y="259"/>
                    <a:pt x="380" y="-39"/>
                    <a:pt x="0" y="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25" name="Bentuk Bebas: Bentuk 924">
              <a:extLst>
                <a:ext uri="{FF2B5EF4-FFF2-40B4-BE49-F238E27FC236}">
                  <a16:creationId xmlns:a16="http://schemas.microsoft.com/office/drawing/2014/main" id="{7C37DB61-B2CA-2906-E507-75E02227012C}"/>
                </a:ext>
              </a:extLst>
            </p:cNvPr>
            <p:cNvSpPr/>
            <p:nvPr/>
          </p:nvSpPr>
          <p:spPr>
            <a:xfrm>
              <a:off x="6168698" y="6908344"/>
              <a:ext cx="579" cy="294"/>
            </a:xfrm>
            <a:custGeom>
              <a:avLst/>
              <a:gdLst>
                <a:gd name="connsiteX0" fmla="*/ 0 w 579"/>
                <a:gd name="connsiteY0" fmla="*/ 294 h 294"/>
                <a:gd name="connsiteX1" fmla="*/ 0 w 579"/>
                <a:gd name="connsiteY1" fmla="*/ 294 h 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9" h="294">
                  <a:moveTo>
                    <a:pt x="0" y="294"/>
                  </a:moveTo>
                  <a:cubicBezTo>
                    <a:pt x="998" y="-215"/>
                    <a:pt x="510" y="39"/>
                    <a:pt x="0" y="29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26" name="Bentuk Bebas: Bentuk 925">
              <a:extLst>
                <a:ext uri="{FF2B5EF4-FFF2-40B4-BE49-F238E27FC236}">
                  <a16:creationId xmlns:a16="http://schemas.microsoft.com/office/drawing/2014/main" id="{7783FE14-0CE6-EF59-7351-0C0B3A66B6DB}"/>
                </a:ext>
              </a:extLst>
            </p:cNvPr>
            <p:cNvSpPr/>
            <p:nvPr/>
          </p:nvSpPr>
          <p:spPr>
            <a:xfrm>
              <a:off x="6168698" y="6908589"/>
              <a:ext cx="634" cy="50"/>
            </a:xfrm>
            <a:custGeom>
              <a:avLst/>
              <a:gdLst>
                <a:gd name="connsiteX0" fmla="*/ 0 w 634"/>
                <a:gd name="connsiteY0" fmla="*/ 50 h 50"/>
                <a:gd name="connsiteX1" fmla="*/ 0 w 634"/>
                <a:gd name="connsiteY1" fmla="*/ 50 h 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4" h="50">
                  <a:moveTo>
                    <a:pt x="0" y="50"/>
                  </a:moveTo>
                  <a:cubicBezTo>
                    <a:pt x="548" y="7"/>
                    <a:pt x="1101" y="-37"/>
                    <a:pt x="0" y="5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27" name="Bentuk Bebas: Bentuk 926">
              <a:extLst>
                <a:ext uri="{FF2B5EF4-FFF2-40B4-BE49-F238E27FC236}">
                  <a16:creationId xmlns:a16="http://schemas.microsoft.com/office/drawing/2014/main" id="{268822E3-521A-2F29-E152-2E351E1F9281}"/>
                </a:ext>
              </a:extLst>
            </p:cNvPr>
            <p:cNvSpPr/>
            <p:nvPr/>
          </p:nvSpPr>
          <p:spPr>
            <a:xfrm>
              <a:off x="5919516" y="6698291"/>
              <a:ext cx="882" cy="703"/>
            </a:xfrm>
            <a:custGeom>
              <a:avLst/>
              <a:gdLst>
                <a:gd name="connsiteX0" fmla="*/ 5 w 882"/>
                <a:gd name="connsiteY0" fmla="*/ 2 h 703"/>
                <a:gd name="connsiteX1" fmla="*/ 5 w 882"/>
                <a:gd name="connsiteY1" fmla="*/ 2 h 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2" h="703">
                  <a:moveTo>
                    <a:pt x="5" y="2"/>
                  </a:moveTo>
                  <a:cubicBezTo>
                    <a:pt x="-120" y="-63"/>
                    <a:pt x="2039" y="1613"/>
                    <a:pt x="5" y="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28" name="Bentuk Bebas: Bentuk 927">
              <a:extLst>
                <a:ext uri="{FF2B5EF4-FFF2-40B4-BE49-F238E27FC236}">
                  <a16:creationId xmlns:a16="http://schemas.microsoft.com/office/drawing/2014/main" id="{AAA7DA07-643B-F67E-B47A-DB992443FB1C}"/>
                </a:ext>
              </a:extLst>
            </p:cNvPr>
            <p:cNvSpPr/>
            <p:nvPr/>
          </p:nvSpPr>
          <p:spPr>
            <a:xfrm>
              <a:off x="2251033" y="6640560"/>
              <a:ext cx="750" cy="1979"/>
            </a:xfrm>
            <a:custGeom>
              <a:avLst/>
              <a:gdLst>
                <a:gd name="connsiteX0" fmla="*/ 751 w 750"/>
                <a:gd name="connsiteY0" fmla="*/ 0 h 1979"/>
                <a:gd name="connsiteX1" fmla="*/ 751 w 750"/>
                <a:gd name="connsiteY1" fmla="*/ 0 h 1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" h="1979">
                  <a:moveTo>
                    <a:pt x="751" y="0"/>
                  </a:moveTo>
                  <a:cubicBezTo>
                    <a:pt x="-860" y="4176"/>
                    <a:pt x="599" y="532"/>
                    <a:pt x="751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29" name="Bentuk Bebas: Bentuk 928">
              <a:extLst>
                <a:ext uri="{FF2B5EF4-FFF2-40B4-BE49-F238E27FC236}">
                  <a16:creationId xmlns:a16="http://schemas.microsoft.com/office/drawing/2014/main" id="{4DED2881-CEDD-9C59-10FC-EFF64B5FD7C2}"/>
                </a:ext>
              </a:extLst>
            </p:cNvPr>
            <p:cNvSpPr/>
            <p:nvPr/>
          </p:nvSpPr>
          <p:spPr>
            <a:xfrm>
              <a:off x="2253554" y="6640560"/>
              <a:ext cx="2297" cy="287"/>
            </a:xfrm>
            <a:custGeom>
              <a:avLst/>
              <a:gdLst>
                <a:gd name="connsiteX0" fmla="*/ 2298 w 2297"/>
                <a:gd name="connsiteY0" fmla="*/ 0 h 287"/>
                <a:gd name="connsiteX1" fmla="*/ 2298 w 2297"/>
                <a:gd name="connsiteY1" fmla="*/ 0 h 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7" h="287">
                  <a:moveTo>
                    <a:pt x="2298" y="0"/>
                  </a:moveTo>
                  <a:cubicBezTo>
                    <a:pt x="-2828" y="510"/>
                    <a:pt x="2211" y="233"/>
                    <a:pt x="2298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30" name="Bentuk Bebas: Bentuk 929">
              <a:extLst>
                <a:ext uri="{FF2B5EF4-FFF2-40B4-BE49-F238E27FC236}">
                  <a16:creationId xmlns:a16="http://schemas.microsoft.com/office/drawing/2014/main" id="{D60C0304-BC4A-8514-B583-8C1036FFDF55}"/>
                </a:ext>
              </a:extLst>
            </p:cNvPr>
            <p:cNvSpPr/>
            <p:nvPr/>
          </p:nvSpPr>
          <p:spPr>
            <a:xfrm>
              <a:off x="5629540" y="6633000"/>
              <a:ext cx="824" cy="2134"/>
            </a:xfrm>
            <a:custGeom>
              <a:avLst/>
              <a:gdLst>
                <a:gd name="connsiteX0" fmla="*/ 0 w 824"/>
                <a:gd name="connsiteY0" fmla="*/ 0 h 2134"/>
                <a:gd name="connsiteX1" fmla="*/ 0 w 824"/>
                <a:gd name="connsiteY1" fmla="*/ 0 h 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" h="2134">
                  <a:moveTo>
                    <a:pt x="0" y="0"/>
                  </a:moveTo>
                  <a:cubicBezTo>
                    <a:pt x="830" y="4170"/>
                    <a:pt x="1340" y="1144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31" name="Bentuk Bebas: Bentuk 930">
              <a:extLst>
                <a:ext uri="{FF2B5EF4-FFF2-40B4-BE49-F238E27FC236}">
                  <a16:creationId xmlns:a16="http://schemas.microsoft.com/office/drawing/2014/main" id="{D589637B-918A-365E-A0BF-5D2FF599775C}"/>
                </a:ext>
              </a:extLst>
            </p:cNvPr>
            <p:cNvSpPr/>
            <p:nvPr/>
          </p:nvSpPr>
          <p:spPr>
            <a:xfrm>
              <a:off x="5901432" y="6692745"/>
              <a:ext cx="802" cy="904"/>
            </a:xfrm>
            <a:custGeom>
              <a:avLst/>
              <a:gdLst>
                <a:gd name="connsiteX0" fmla="*/ 803 w 802"/>
                <a:gd name="connsiteY0" fmla="*/ 905 h 904"/>
                <a:gd name="connsiteX1" fmla="*/ 0 w 802"/>
                <a:gd name="connsiteY1" fmla="*/ 313 h 904"/>
                <a:gd name="connsiteX2" fmla="*/ 803 w 802"/>
                <a:gd name="connsiteY2" fmla="*/ 905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2" h="904">
                  <a:moveTo>
                    <a:pt x="803" y="905"/>
                  </a:moveTo>
                  <a:cubicBezTo>
                    <a:pt x="548" y="-44"/>
                    <a:pt x="271" y="-256"/>
                    <a:pt x="0" y="313"/>
                  </a:cubicBezTo>
                  <a:cubicBezTo>
                    <a:pt x="380" y="612"/>
                    <a:pt x="781" y="905"/>
                    <a:pt x="803" y="90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32" name="Bentuk Bebas: Bentuk 931">
              <a:extLst>
                <a:ext uri="{FF2B5EF4-FFF2-40B4-BE49-F238E27FC236}">
                  <a16:creationId xmlns:a16="http://schemas.microsoft.com/office/drawing/2014/main" id="{B378577C-79B7-15A8-1151-1F82CC20DCC9}"/>
                </a:ext>
              </a:extLst>
            </p:cNvPr>
            <p:cNvSpPr/>
            <p:nvPr/>
          </p:nvSpPr>
          <p:spPr>
            <a:xfrm>
              <a:off x="5889352" y="6671911"/>
              <a:ext cx="781" cy="875"/>
            </a:xfrm>
            <a:custGeom>
              <a:avLst/>
              <a:gdLst>
                <a:gd name="connsiteX0" fmla="*/ 0 w 781"/>
                <a:gd name="connsiteY0" fmla="*/ 241 h 875"/>
                <a:gd name="connsiteX1" fmla="*/ 781 w 781"/>
                <a:gd name="connsiteY1" fmla="*/ 875 h 875"/>
                <a:gd name="connsiteX2" fmla="*/ 0 w 781"/>
                <a:gd name="connsiteY2" fmla="*/ 241 h 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1" h="875">
                  <a:moveTo>
                    <a:pt x="0" y="241"/>
                  </a:moveTo>
                  <a:cubicBezTo>
                    <a:pt x="380" y="555"/>
                    <a:pt x="803" y="875"/>
                    <a:pt x="781" y="875"/>
                  </a:cubicBezTo>
                  <a:cubicBezTo>
                    <a:pt x="591" y="-14"/>
                    <a:pt x="336" y="-226"/>
                    <a:pt x="0" y="24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33" name="Bentuk Bebas: Bentuk 932">
              <a:extLst>
                <a:ext uri="{FF2B5EF4-FFF2-40B4-BE49-F238E27FC236}">
                  <a16:creationId xmlns:a16="http://schemas.microsoft.com/office/drawing/2014/main" id="{2640B4B9-7377-73A9-211A-417776EDB0DF}"/>
                </a:ext>
              </a:extLst>
            </p:cNvPr>
            <p:cNvSpPr/>
            <p:nvPr/>
          </p:nvSpPr>
          <p:spPr>
            <a:xfrm>
              <a:off x="5848570" y="6679048"/>
              <a:ext cx="762" cy="752"/>
            </a:xfrm>
            <a:custGeom>
              <a:avLst/>
              <a:gdLst>
                <a:gd name="connsiteX0" fmla="*/ 757 w 762"/>
                <a:gd name="connsiteY0" fmla="*/ 751 h 752"/>
                <a:gd name="connsiteX1" fmla="*/ 757 w 762"/>
                <a:gd name="connsiteY1" fmla="*/ 751 h 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752">
                  <a:moveTo>
                    <a:pt x="757" y="751"/>
                  </a:moveTo>
                  <a:cubicBezTo>
                    <a:pt x="866" y="811"/>
                    <a:pt x="-1000" y="-968"/>
                    <a:pt x="757" y="75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34" name="Bentuk Bebas: Bentuk 933">
              <a:extLst>
                <a:ext uri="{FF2B5EF4-FFF2-40B4-BE49-F238E27FC236}">
                  <a16:creationId xmlns:a16="http://schemas.microsoft.com/office/drawing/2014/main" id="{40909377-C827-0425-2C82-C88849F13B1E}"/>
                </a:ext>
              </a:extLst>
            </p:cNvPr>
            <p:cNvSpPr/>
            <p:nvPr/>
          </p:nvSpPr>
          <p:spPr>
            <a:xfrm>
              <a:off x="6199597" y="6964623"/>
              <a:ext cx="810" cy="869"/>
            </a:xfrm>
            <a:custGeom>
              <a:avLst/>
              <a:gdLst>
                <a:gd name="connsiteX0" fmla="*/ 12 w 810"/>
                <a:gd name="connsiteY0" fmla="*/ 7 h 869"/>
                <a:gd name="connsiteX1" fmla="*/ 12 w 810"/>
                <a:gd name="connsiteY1" fmla="*/ 7 h 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0" h="869">
                  <a:moveTo>
                    <a:pt x="12" y="7"/>
                  </a:moveTo>
                  <a:cubicBezTo>
                    <a:pt x="-177" y="-139"/>
                    <a:pt x="1900" y="2019"/>
                    <a:pt x="12" y="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35" name="Bentuk Bebas: Bentuk 934">
              <a:extLst>
                <a:ext uri="{FF2B5EF4-FFF2-40B4-BE49-F238E27FC236}">
                  <a16:creationId xmlns:a16="http://schemas.microsoft.com/office/drawing/2014/main" id="{AAE97CC1-4033-E3C3-1D45-69803C332904}"/>
                </a:ext>
              </a:extLst>
            </p:cNvPr>
            <p:cNvSpPr/>
            <p:nvPr/>
          </p:nvSpPr>
          <p:spPr>
            <a:xfrm>
              <a:off x="6198973" y="6963631"/>
              <a:ext cx="870" cy="684"/>
            </a:xfrm>
            <a:custGeom>
              <a:avLst/>
              <a:gdLst>
                <a:gd name="connsiteX0" fmla="*/ 870 w 870"/>
                <a:gd name="connsiteY0" fmla="*/ 684 h 684"/>
                <a:gd name="connsiteX1" fmla="*/ 870 w 870"/>
                <a:gd name="connsiteY1" fmla="*/ 684 h 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0" h="684">
                  <a:moveTo>
                    <a:pt x="870" y="684"/>
                  </a:moveTo>
                  <a:cubicBezTo>
                    <a:pt x="-1055" y="-845"/>
                    <a:pt x="805" y="663"/>
                    <a:pt x="870" y="68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36" name="Bentuk Bebas: Bentuk 935">
              <a:extLst>
                <a:ext uri="{FF2B5EF4-FFF2-40B4-BE49-F238E27FC236}">
                  <a16:creationId xmlns:a16="http://schemas.microsoft.com/office/drawing/2014/main" id="{80919049-3B7A-063C-22E3-1A0DE03EE8B6}"/>
                </a:ext>
              </a:extLst>
            </p:cNvPr>
            <p:cNvSpPr/>
            <p:nvPr/>
          </p:nvSpPr>
          <p:spPr>
            <a:xfrm>
              <a:off x="6328689" y="6945342"/>
              <a:ext cx="576" cy="962"/>
            </a:xfrm>
            <a:custGeom>
              <a:avLst/>
              <a:gdLst>
                <a:gd name="connsiteX0" fmla="*/ 0 w 576"/>
                <a:gd name="connsiteY0" fmla="*/ 962 h 962"/>
                <a:gd name="connsiteX1" fmla="*/ 0 w 576"/>
                <a:gd name="connsiteY1" fmla="*/ 962 h 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6" h="962">
                  <a:moveTo>
                    <a:pt x="0" y="962"/>
                  </a:moveTo>
                  <a:cubicBezTo>
                    <a:pt x="1253" y="-1093"/>
                    <a:pt x="87" y="751"/>
                    <a:pt x="0" y="96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37" name="Bentuk Bebas: Bentuk 936">
              <a:extLst>
                <a:ext uri="{FF2B5EF4-FFF2-40B4-BE49-F238E27FC236}">
                  <a16:creationId xmlns:a16="http://schemas.microsoft.com/office/drawing/2014/main" id="{925BC3AF-39E6-01F9-7A38-A977062388B3}"/>
                </a:ext>
              </a:extLst>
            </p:cNvPr>
            <p:cNvSpPr/>
            <p:nvPr/>
          </p:nvSpPr>
          <p:spPr>
            <a:xfrm>
              <a:off x="6304242" y="6940159"/>
              <a:ext cx="806" cy="976"/>
            </a:xfrm>
            <a:custGeom>
              <a:avLst/>
              <a:gdLst>
                <a:gd name="connsiteX0" fmla="*/ 249 w 806"/>
                <a:gd name="connsiteY0" fmla="*/ 977 h 976"/>
                <a:gd name="connsiteX1" fmla="*/ 803 w 806"/>
                <a:gd name="connsiteY1" fmla="*/ 0 h 976"/>
                <a:gd name="connsiteX2" fmla="*/ 249 w 806"/>
                <a:gd name="connsiteY2" fmla="*/ 977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6" h="976">
                  <a:moveTo>
                    <a:pt x="249" y="977"/>
                  </a:moveTo>
                  <a:cubicBezTo>
                    <a:pt x="548" y="467"/>
                    <a:pt x="841" y="-16"/>
                    <a:pt x="803" y="0"/>
                  </a:cubicBezTo>
                  <a:cubicBezTo>
                    <a:pt x="-27" y="299"/>
                    <a:pt x="-217" y="619"/>
                    <a:pt x="249" y="97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38" name="Bentuk Bebas: Bentuk 937">
              <a:extLst>
                <a:ext uri="{FF2B5EF4-FFF2-40B4-BE49-F238E27FC236}">
                  <a16:creationId xmlns:a16="http://schemas.microsoft.com/office/drawing/2014/main" id="{92DE640D-7945-D44B-4DE1-630D10419159}"/>
                </a:ext>
              </a:extLst>
            </p:cNvPr>
            <p:cNvSpPr/>
            <p:nvPr/>
          </p:nvSpPr>
          <p:spPr>
            <a:xfrm>
              <a:off x="6327946" y="6946033"/>
              <a:ext cx="757" cy="927"/>
            </a:xfrm>
            <a:custGeom>
              <a:avLst/>
              <a:gdLst>
                <a:gd name="connsiteX0" fmla="*/ 532 w 757"/>
                <a:gd name="connsiteY0" fmla="*/ 0 h 927"/>
                <a:gd name="connsiteX1" fmla="*/ 0 w 757"/>
                <a:gd name="connsiteY1" fmla="*/ 927 h 927"/>
                <a:gd name="connsiteX2" fmla="*/ 532 w 757"/>
                <a:gd name="connsiteY2" fmla="*/ 0 h 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7" h="927">
                  <a:moveTo>
                    <a:pt x="532" y="0"/>
                  </a:moveTo>
                  <a:cubicBezTo>
                    <a:pt x="276" y="445"/>
                    <a:pt x="22" y="927"/>
                    <a:pt x="0" y="927"/>
                  </a:cubicBezTo>
                  <a:cubicBezTo>
                    <a:pt x="787" y="678"/>
                    <a:pt x="954" y="380"/>
                    <a:pt x="53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39" name="Bentuk Bebas: Bentuk 938">
              <a:extLst>
                <a:ext uri="{FF2B5EF4-FFF2-40B4-BE49-F238E27FC236}">
                  <a16:creationId xmlns:a16="http://schemas.microsoft.com/office/drawing/2014/main" id="{C776B2EE-0DAB-013F-8A33-9A0FEC6F6297}"/>
                </a:ext>
              </a:extLst>
            </p:cNvPr>
            <p:cNvSpPr/>
            <p:nvPr/>
          </p:nvSpPr>
          <p:spPr>
            <a:xfrm>
              <a:off x="6265437" y="6997567"/>
              <a:ext cx="774" cy="684"/>
            </a:xfrm>
            <a:custGeom>
              <a:avLst/>
              <a:gdLst>
                <a:gd name="connsiteX0" fmla="*/ 771 w 774"/>
                <a:gd name="connsiteY0" fmla="*/ 682 h 684"/>
                <a:gd name="connsiteX1" fmla="*/ 771 w 774"/>
                <a:gd name="connsiteY1" fmla="*/ 682 h 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4" h="684">
                  <a:moveTo>
                    <a:pt x="771" y="682"/>
                  </a:moveTo>
                  <a:cubicBezTo>
                    <a:pt x="874" y="747"/>
                    <a:pt x="-1014" y="-885"/>
                    <a:pt x="771" y="68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40" name="Bentuk Bebas: Bentuk 939">
              <a:extLst>
                <a:ext uri="{FF2B5EF4-FFF2-40B4-BE49-F238E27FC236}">
                  <a16:creationId xmlns:a16="http://schemas.microsoft.com/office/drawing/2014/main" id="{E0D72279-C0FD-F6C8-FE2C-D00647A96A4E}"/>
                </a:ext>
              </a:extLst>
            </p:cNvPr>
            <p:cNvSpPr/>
            <p:nvPr/>
          </p:nvSpPr>
          <p:spPr>
            <a:xfrm>
              <a:off x="6220140" y="6993081"/>
              <a:ext cx="1611" cy="902"/>
            </a:xfrm>
            <a:custGeom>
              <a:avLst/>
              <a:gdLst>
                <a:gd name="connsiteX0" fmla="*/ 1612 w 1611"/>
                <a:gd name="connsiteY0" fmla="*/ 0 h 902"/>
                <a:gd name="connsiteX1" fmla="*/ 1612 w 1611"/>
                <a:gd name="connsiteY1" fmla="*/ 0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1" h="902">
                  <a:moveTo>
                    <a:pt x="1612" y="0"/>
                  </a:moveTo>
                  <a:cubicBezTo>
                    <a:pt x="-1610" y="1041"/>
                    <a:pt x="869" y="1356"/>
                    <a:pt x="161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41" name="Bentuk Bebas: Bentuk 940">
              <a:extLst>
                <a:ext uri="{FF2B5EF4-FFF2-40B4-BE49-F238E27FC236}">
                  <a16:creationId xmlns:a16="http://schemas.microsoft.com/office/drawing/2014/main" id="{4F27CB78-488C-8D1C-2A6A-C41B1E5E48A4}"/>
                </a:ext>
              </a:extLst>
            </p:cNvPr>
            <p:cNvSpPr/>
            <p:nvPr/>
          </p:nvSpPr>
          <p:spPr>
            <a:xfrm>
              <a:off x="6265991" y="6998225"/>
              <a:ext cx="808" cy="1044"/>
            </a:xfrm>
            <a:custGeom>
              <a:avLst/>
              <a:gdLst>
                <a:gd name="connsiteX0" fmla="*/ 808 w 808"/>
                <a:gd name="connsiteY0" fmla="*/ 1044 h 1044"/>
                <a:gd name="connsiteX1" fmla="*/ 0 w 808"/>
                <a:gd name="connsiteY1" fmla="*/ 301 h 1044"/>
                <a:gd name="connsiteX2" fmla="*/ 808 w 808"/>
                <a:gd name="connsiteY2" fmla="*/ 1044 h 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8" h="1044">
                  <a:moveTo>
                    <a:pt x="808" y="1044"/>
                  </a:moveTo>
                  <a:cubicBezTo>
                    <a:pt x="597" y="-35"/>
                    <a:pt x="342" y="-268"/>
                    <a:pt x="0" y="301"/>
                  </a:cubicBezTo>
                  <a:cubicBezTo>
                    <a:pt x="407" y="643"/>
                    <a:pt x="808" y="1022"/>
                    <a:pt x="808" y="104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42" name="Bentuk Bebas: Bentuk 941">
              <a:extLst>
                <a:ext uri="{FF2B5EF4-FFF2-40B4-BE49-F238E27FC236}">
                  <a16:creationId xmlns:a16="http://schemas.microsoft.com/office/drawing/2014/main" id="{38EF1A7E-461C-14C5-69D7-0398DCE8F5B2}"/>
                </a:ext>
              </a:extLst>
            </p:cNvPr>
            <p:cNvSpPr/>
            <p:nvPr/>
          </p:nvSpPr>
          <p:spPr>
            <a:xfrm>
              <a:off x="6202176" y="6772544"/>
              <a:ext cx="759" cy="153"/>
            </a:xfrm>
            <a:custGeom>
              <a:avLst/>
              <a:gdLst>
                <a:gd name="connsiteX0" fmla="*/ 0 w 759"/>
                <a:gd name="connsiteY0" fmla="*/ 0 h 153"/>
                <a:gd name="connsiteX1" fmla="*/ 0 w 759"/>
                <a:gd name="connsiteY1" fmla="*/ 0 h 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9" h="153">
                  <a:moveTo>
                    <a:pt x="0" y="0"/>
                  </a:moveTo>
                  <a:cubicBezTo>
                    <a:pt x="846" y="173"/>
                    <a:pt x="1166" y="233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43" name="Bentuk Bebas: Bentuk 942">
              <a:extLst>
                <a:ext uri="{FF2B5EF4-FFF2-40B4-BE49-F238E27FC236}">
                  <a16:creationId xmlns:a16="http://schemas.microsoft.com/office/drawing/2014/main" id="{866EA1AD-0744-A7F8-D2B8-353BECF71FF9}"/>
                </a:ext>
              </a:extLst>
            </p:cNvPr>
            <p:cNvSpPr/>
            <p:nvPr/>
          </p:nvSpPr>
          <p:spPr>
            <a:xfrm>
              <a:off x="6014206" y="6734855"/>
              <a:ext cx="930" cy="665"/>
            </a:xfrm>
            <a:custGeom>
              <a:avLst/>
              <a:gdLst>
                <a:gd name="connsiteX0" fmla="*/ 5 w 930"/>
                <a:gd name="connsiteY0" fmla="*/ 2 h 665"/>
                <a:gd name="connsiteX1" fmla="*/ 5 w 930"/>
                <a:gd name="connsiteY1" fmla="*/ 2 h 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665">
                  <a:moveTo>
                    <a:pt x="5" y="2"/>
                  </a:moveTo>
                  <a:cubicBezTo>
                    <a:pt x="-120" y="-63"/>
                    <a:pt x="2148" y="1526"/>
                    <a:pt x="5" y="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44" name="Bentuk Bebas: Bentuk 943">
              <a:extLst>
                <a:ext uri="{FF2B5EF4-FFF2-40B4-BE49-F238E27FC236}">
                  <a16:creationId xmlns:a16="http://schemas.microsoft.com/office/drawing/2014/main" id="{68F326A7-91A9-A518-567A-63B2AF50C6EB}"/>
                </a:ext>
              </a:extLst>
            </p:cNvPr>
            <p:cNvSpPr/>
            <p:nvPr/>
          </p:nvSpPr>
          <p:spPr>
            <a:xfrm>
              <a:off x="6052734" y="6737148"/>
              <a:ext cx="2157" cy="333"/>
            </a:xfrm>
            <a:custGeom>
              <a:avLst/>
              <a:gdLst>
                <a:gd name="connsiteX0" fmla="*/ 0 w 2157"/>
                <a:gd name="connsiteY0" fmla="*/ 334 h 333"/>
                <a:gd name="connsiteX1" fmla="*/ 0 w 2157"/>
                <a:gd name="connsiteY1" fmla="*/ 334 h 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7" h="333">
                  <a:moveTo>
                    <a:pt x="0" y="334"/>
                  </a:moveTo>
                  <a:cubicBezTo>
                    <a:pt x="4811" y="-257"/>
                    <a:pt x="87" y="63"/>
                    <a:pt x="0" y="33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45" name="Bentuk Bebas: Bentuk 944">
              <a:extLst>
                <a:ext uri="{FF2B5EF4-FFF2-40B4-BE49-F238E27FC236}">
                  <a16:creationId xmlns:a16="http://schemas.microsoft.com/office/drawing/2014/main" id="{5FC463A9-1D87-C2A1-DE6B-654CA660748F}"/>
                </a:ext>
              </a:extLst>
            </p:cNvPr>
            <p:cNvSpPr/>
            <p:nvPr/>
          </p:nvSpPr>
          <p:spPr>
            <a:xfrm>
              <a:off x="6173357" y="6755705"/>
              <a:ext cx="1524" cy="1085"/>
            </a:xfrm>
            <a:custGeom>
              <a:avLst/>
              <a:gdLst>
                <a:gd name="connsiteX0" fmla="*/ 0 w 1524"/>
                <a:gd name="connsiteY0" fmla="*/ 0 h 1085"/>
                <a:gd name="connsiteX1" fmla="*/ 0 w 1524"/>
                <a:gd name="connsiteY1" fmla="*/ 0 h 1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" h="1085">
                  <a:moveTo>
                    <a:pt x="0" y="0"/>
                  </a:moveTo>
                  <a:cubicBezTo>
                    <a:pt x="3352" y="2413"/>
                    <a:pt x="152" y="6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46" name="Bentuk Bebas: Bentuk 945">
              <a:extLst>
                <a:ext uri="{FF2B5EF4-FFF2-40B4-BE49-F238E27FC236}">
                  <a16:creationId xmlns:a16="http://schemas.microsoft.com/office/drawing/2014/main" id="{95438CD8-7FF3-6060-8E2C-5863DD50ADC8}"/>
                </a:ext>
              </a:extLst>
            </p:cNvPr>
            <p:cNvSpPr/>
            <p:nvPr/>
          </p:nvSpPr>
          <p:spPr>
            <a:xfrm>
              <a:off x="6138671" y="6741730"/>
              <a:ext cx="682" cy="751"/>
            </a:xfrm>
            <a:custGeom>
              <a:avLst/>
              <a:gdLst>
                <a:gd name="connsiteX0" fmla="*/ 682 w 682"/>
                <a:gd name="connsiteY0" fmla="*/ 752 h 751"/>
                <a:gd name="connsiteX1" fmla="*/ 682 w 682"/>
                <a:gd name="connsiteY1" fmla="*/ 752 h 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" h="751">
                  <a:moveTo>
                    <a:pt x="682" y="752"/>
                  </a:moveTo>
                  <a:cubicBezTo>
                    <a:pt x="704" y="752"/>
                    <a:pt x="-864" y="-940"/>
                    <a:pt x="682" y="75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47" name="Bentuk Bebas: Bentuk 946">
              <a:extLst>
                <a:ext uri="{FF2B5EF4-FFF2-40B4-BE49-F238E27FC236}">
                  <a16:creationId xmlns:a16="http://schemas.microsoft.com/office/drawing/2014/main" id="{085E582E-28CF-256B-7EF2-DFC678BD9AA6}"/>
                </a:ext>
              </a:extLst>
            </p:cNvPr>
            <p:cNvSpPr/>
            <p:nvPr/>
          </p:nvSpPr>
          <p:spPr>
            <a:xfrm>
              <a:off x="6173569" y="6749606"/>
              <a:ext cx="610" cy="951"/>
            </a:xfrm>
            <a:custGeom>
              <a:avLst/>
              <a:gdLst>
                <a:gd name="connsiteX0" fmla="*/ 0 w 610"/>
                <a:gd name="connsiteY0" fmla="*/ 952 h 951"/>
                <a:gd name="connsiteX1" fmla="*/ 0 w 610"/>
                <a:gd name="connsiteY1" fmla="*/ 952 h 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0" h="951">
                  <a:moveTo>
                    <a:pt x="0" y="952"/>
                  </a:moveTo>
                  <a:cubicBezTo>
                    <a:pt x="1318" y="-1044"/>
                    <a:pt x="109" y="675"/>
                    <a:pt x="0" y="95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48" name="Bentuk Bebas: Bentuk 947">
              <a:extLst>
                <a:ext uri="{FF2B5EF4-FFF2-40B4-BE49-F238E27FC236}">
                  <a16:creationId xmlns:a16="http://schemas.microsoft.com/office/drawing/2014/main" id="{6BF93E42-729F-707C-5F71-071E3AD119C0}"/>
                </a:ext>
              </a:extLst>
            </p:cNvPr>
            <p:cNvSpPr/>
            <p:nvPr/>
          </p:nvSpPr>
          <p:spPr>
            <a:xfrm>
              <a:off x="6185480" y="6747587"/>
              <a:ext cx="762" cy="1083"/>
            </a:xfrm>
            <a:custGeom>
              <a:avLst/>
              <a:gdLst>
                <a:gd name="connsiteX0" fmla="*/ 759 w 762"/>
                <a:gd name="connsiteY0" fmla="*/ 1084 h 1083"/>
                <a:gd name="connsiteX1" fmla="*/ 0 w 762"/>
                <a:gd name="connsiteY1" fmla="*/ 341 h 1083"/>
                <a:gd name="connsiteX2" fmla="*/ 759 w 762"/>
                <a:gd name="connsiteY2" fmla="*/ 1084 h 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083">
                  <a:moveTo>
                    <a:pt x="759" y="1084"/>
                  </a:moveTo>
                  <a:cubicBezTo>
                    <a:pt x="548" y="-39"/>
                    <a:pt x="293" y="-294"/>
                    <a:pt x="0" y="341"/>
                  </a:cubicBezTo>
                  <a:cubicBezTo>
                    <a:pt x="402" y="704"/>
                    <a:pt x="803" y="1084"/>
                    <a:pt x="759" y="108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49" name="Bentuk Bebas: Bentuk 948">
              <a:extLst>
                <a:ext uri="{FF2B5EF4-FFF2-40B4-BE49-F238E27FC236}">
                  <a16:creationId xmlns:a16="http://schemas.microsoft.com/office/drawing/2014/main" id="{65A5F004-6EE0-5D84-6C27-99B0DB9485A6}"/>
                </a:ext>
              </a:extLst>
            </p:cNvPr>
            <p:cNvSpPr/>
            <p:nvPr/>
          </p:nvSpPr>
          <p:spPr>
            <a:xfrm>
              <a:off x="6184894" y="6747060"/>
              <a:ext cx="801" cy="571"/>
            </a:xfrm>
            <a:custGeom>
              <a:avLst/>
              <a:gdLst>
                <a:gd name="connsiteX0" fmla="*/ 797 w 801"/>
                <a:gd name="connsiteY0" fmla="*/ 569 h 571"/>
                <a:gd name="connsiteX1" fmla="*/ 797 w 801"/>
                <a:gd name="connsiteY1" fmla="*/ 569 h 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1" h="571">
                  <a:moveTo>
                    <a:pt x="797" y="569"/>
                  </a:moveTo>
                  <a:cubicBezTo>
                    <a:pt x="900" y="634"/>
                    <a:pt x="-1047" y="-743"/>
                    <a:pt x="797" y="56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50" name="Bentuk Bebas: Bentuk 949">
              <a:extLst>
                <a:ext uri="{FF2B5EF4-FFF2-40B4-BE49-F238E27FC236}">
                  <a16:creationId xmlns:a16="http://schemas.microsoft.com/office/drawing/2014/main" id="{0DB7D45F-F3BE-BA0A-5962-3098AE2E9391}"/>
                </a:ext>
              </a:extLst>
            </p:cNvPr>
            <p:cNvSpPr/>
            <p:nvPr/>
          </p:nvSpPr>
          <p:spPr>
            <a:xfrm>
              <a:off x="6199527" y="6894104"/>
              <a:ext cx="729" cy="778"/>
            </a:xfrm>
            <a:custGeom>
              <a:avLst/>
              <a:gdLst>
                <a:gd name="connsiteX0" fmla="*/ 2 w 729"/>
                <a:gd name="connsiteY0" fmla="*/ 0 h 778"/>
                <a:gd name="connsiteX1" fmla="*/ 2 w 729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9" h="778">
                  <a:moveTo>
                    <a:pt x="2" y="0"/>
                  </a:moveTo>
                  <a:cubicBezTo>
                    <a:pt x="-63" y="-22"/>
                    <a:pt x="1672" y="1763"/>
                    <a:pt x="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51" name="Bentuk Bebas: Bentuk 950">
              <a:extLst>
                <a:ext uri="{FF2B5EF4-FFF2-40B4-BE49-F238E27FC236}">
                  <a16:creationId xmlns:a16="http://schemas.microsoft.com/office/drawing/2014/main" id="{86120E5C-8802-3F70-4494-3DBC5BCD35FE}"/>
                </a:ext>
              </a:extLst>
            </p:cNvPr>
            <p:cNvSpPr/>
            <p:nvPr/>
          </p:nvSpPr>
          <p:spPr>
            <a:xfrm>
              <a:off x="6189461" y="6875822"/>
              <a:ext cx="2212" cy="2902"/>
            </a:xfrm>
            <a:custGeom>
              <a:avLst/>
              <a:gdLst>
                <a:gd name="connsiteX0" fmla="*/ 0 w 2212"/>
                <a:gd name="connsiteY0" fmla="*/ 0 h 2902"/>
                <a:gd name="connsiteX1" fmla="*/ 0 w 2212"/>
                <a:gd name="connsiteY1" fmla="*/ 0 h 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2" h="2902">
                  <a:moveTo>
                    <a:pt x="0" y="0"/>
                  </a:moveTo>
                  <a:cubicBezTo>
                    <a:pt x="4914" y="6465"/>
                    <a:pt x="125" y="13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52" name="Bentuk Bebas: Bentuk 951">
              <a:extLst>
                <a:ext uri="{FF2B5EF4-FFF2-40B4-BE49-F238E27FC236}">
                  <a16:creationId xmlns:a16="http://schemas.microsoft.com/office/drawing/2014/main" id="{F2C6E1D3-3ED1-69F7-3B9B-BC9959056224}"/>
                </a:ext>
              </a:extLst>
            </p:cNvPr>
            <p:cNvSpPr/>
            <p:nvPr/>
          </p:nvSpPr>
          <p:spPr>
            <a:xfrm>
              <a:off x="6191468" y="6878405"/>
              <a:ext cx="788" cy="845"/>
            </a:xfrm>
            <a:custGeom>
              <a:avLst/>
              <a:gdLst>
                <a:gd name="connsiteX0" fmla="*/ 6 w 788"/>
                <a:gd name="connsiteY0" fmla="*/ 4 h 845"/>
                <a:gd name="connsiteX1" fmla="*/ 6 w 788"/>
                <a:gd name="connsiteY1" fmla="*/ 4 h 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8" h="845">
                  <a:moveTo>
                    <a:pt x="6" y="4"/>
                  </a:moveTo>
                  <a:cubicBezTo>
                    <a:pt x="-119" y="-104"/>
                    <a:pt x="1828" y="1951"/>
                    <a:pt x="6" y="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53" name="Bentuk Bebas: Bentuk 952">
              <a:extLst>
                <a:ext uri="{FF2B5EF4-FFF2-40B4-BE49-F238E27FC236}">
                  <a16:creationId xmlns:a16="http://schemas.microsoft.com/office/drawing/2014/main" id="{D9DEE3AE-98D7-7DCE-0AC4-20BFB723CB2E}"/>
                </a:ext>
              </a:extLst>
            </p:cNvPr>
            <p:cNvSpPr/>
            <p:nvPr/>
          </p:nvSpPr>
          <p:spPr>
            <a:xfrm>
              <a:off x="6147146" y="6883663"/>
              <a:ext cx="2422" cy="3007"/>
            </a:xfrm>
            <a:custGeom>
              <a:avLst/>
              <a:gdLst>
                <a:gd name="connsiteX0" fmla="*/ 1 w 2422"/>
                <a:gd name="connsiteY0" fmla="*/ 1 h 3007"/>
                <a:gd name="connsiteX1" fmla="*/ 1 w 2422"/>
                <a:gd name="connsiteY1" fmla="*/ 1 h 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2" h="3007">
                  <a:moveTo>
                    <a:pt x="1" y="1"/>
                  </a:moveTo>
                  <a:cubicBezTo>
                    <a:pt x="-80" y="-107"/>
                    <a:pt x="5490" y="6818"/>
                    <a:pt x="1" y="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54" name="Bentuk Bebas: Bentuk 953">
              <a:extLst>
                <a:ext uri="{FF2B5EF4-FFF2-40B4-BE49-F238E27FC236}">
                  <a16:creationId xmlns:a16="http://schemas.microsoft.com/office/drawing/2014/main" id="{AA9316EF-7FB0-B960-935E-5713FD9C56FA}"/>
                </a:ext>
              </a:extLst>
            </p:cNvPr>
            <p:cNvSpPr/>
            <p:nvPr/>
          </p:nvSpPr>
          <p:spPr>
            <a:xfrm>
              <a:off x="6203787" y="6885282"/>
              <a:ext cx="652" cy="1071"/>
            </a:xfrm>
            <a:custGeom>
              <a:avLst/>
              <a:gdLst>
                <a:gd name="connsiteX0" fmla="*/ 0 w 652"/>
                <a:gd name="connsiteY0" fmla="*/ 1072 h 1071"/>
                <a:gd name="connsiteX1" fmla="*/ 0 w 652"/>
                <a:gd name="connsiteY1" fmla="*/ 1072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" h="1071">
                  <a:moveTo>
                    <a:pt x="0" y="1072"/>
                  </a:moveTo>
                  <a:cubicBezTo>
                    <a:pt x="1416" y="-1195"/>
                    <a:pt x="103" y="795"/>
                    <a:pt x="0" y="107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55" name="Bentuk Bebas: Bentuk 954">
              <a:extLst>
                <a:ext uri="{FF2B5EF4-FFF2-40B4-BE49-F238E27FC236}">
                  <a16:creationId xmlns:a16="http://schemas.microsoft.com/office/drawing/2014/main" id="{537E033F-4433-BF77-FF9E-0E73B3E0862A}"/>
                </a:ext>
              </a:extLst>
            </p:cNvPr>
            <p:cNvSpPr/>
            <p:nvPr/>
          </p:nvSpPr>
          <p:spPr>
            <a:xfrm>
              <a:off x="2161265" y="6825963"/>
              <a:ext cx="2360" cy="266"/>
            </a:xfrm>
            <a:custGeom>
              <a:avLst/>
              <a:gdLst>
                <a:gd name="connsiteX0" fmla="*/ 0 w 2360"/>
                <a:gd name="connsiteY0" fmla="*/ 267 h 266"/>
                <a:gd name="connsiteX1" fmla="*/ 0 w 2360"/>
                <a:gd name="connsiteY1" fmla="*/ 267 h 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0" h="266">
                  <a:moveTo>
                    <a:pt x="0" y="267"/>
                  </a:moveTo>
                  <a:cubicBezTo>
                    <a:pt x="5256" y="-178"/>
                    <a:pt x="109" y="12"/>
                    <a:pt x="0" y="26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56" name="Bentuk Bebas: Bentuk 955">
              <a:extLst>
                <a:ext uri="{FF2B5EF4-FFF2-40B4-BE49-F238E27FC236}">
                  <a16:creationId xmlns:a16="http://schemas.microsoft.com/office/drawing/2014/main" id="{2D61AFFE-4E10-326E-512C-37B51ED7914F}"/>
                </a:ext>
              </a:extLst>
            </p:cNvPr>
            <p:cNvSpPr/>
            <p:nvPr/>
          </p:nvSpPr>
          <p:spPr>
            <a:xfrm>
              <a:off x="6215649" y="6841947"/>
              <a:ext cx="1958" cy="151"/>
            </a:xfrm>
            <a:custGeom>
              <a:avLst/>
              <a:gdLst>
                <a:gd name="connsiteX0" fmla="*/ 0 w 1958"/>
                <a:gd name="connsiteY0" fmla="*/ 0 h 151"/>
                <a:gd name="connsiteX1" fmla="*/ 0 w 1958"/>
                <a:gd name="connsiteY1" fmla="*/ 0 h 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8" h="151">
                  <a:moveTo>
                    <a:pt x="0" y="0"/>
                  </a:moveTo>
                  <a:cubicBezTo>
                    <a:pt x="1334" y="342"/>
                    <a:pt x="3645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57" name="Bentuk Bebas: Bentuk 956">
              <a:extLst>
                <a:ext uri="{FF2B5EF4-FFF2-40B4-BE49-F238E27FC236}">
                  <a16:creationId xmlns:a16="http://schemas.microsoft.com/office/drawing/2014/main" id="{E5A58B0C-7D90-7D94-7F73-5C1733A33F70}"/>
                </a:ext>
              </a:extLst>
            </p:cNvPr>
            <p:cNvSpPr/>
            <p:nvPr/>
          </p:nvSpPr>
          <p:spPr>
            <a:xfrm>
              <a:off x="6163287" y="6848792"/>
              <a:ext cx="767" cy="1013"/>
            </a:xfrm>
            <a:custGeom>
              <a:avLst/>
              <a:gdLst>
                <a:gd name="connsiteX0" fmla="*/ 220 w 767"/>
                <a:gd name="connsiteY0" fmla="*/ 1014 h 1013"/>
                <a:gd name="connsiteX1" fmla="*/ 768 w 767"/>
                <a:gd name="connsiteY1" fmla="*/ 0 h 1013"/>
                <a:gd name="connsiteX2" fmla="*/ 220 w 767"/>
                <a:gd name="connsiteY2" fmla="*/ 1014 h 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" h="1013">
                  <a:moveTo>
                    <a:pt x="220" y="1014"/>
                  </a:moveTo>
                  <a:cubicBezTo>
                    <a:pt x="496" y="466"/>
                    <a:pt x="768" y="22"/>
                    <a:pt x="768" y="0"/>
                  </a:cubicBezTo>
                  <a:cubicBezTo>
                    <a:pt x="-13" y="276"/>
                    <a:pt x="-203" y="613"/>
                    <a:pt x="220" y="101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58" name="Bentuk Bebas: Bentuk 957">
              <a:extLst>
                <a:ext uri="{FF2B5EF4-FFF2-40B4-BE49-F238E27FC236}">
                  <a16:creationId xmlns:a16="http://schemas.microsoft.com/office/drawing/2014/main" id="{3DD4C825-8E52-F359-92DF-6E7789FE4520}"/>
                </a:ext>
              </a:extLst>
            </p:cNvPr>
            <p:cNvSpPr/>
            <p:nvPr/>
          </p:nvSpPr>
          <p:spPr>
            <a:xfrm>
              <a:off x="6215099" y="6848682"/>
              <a:ext cx="834" cy="833"/>
            </a:xfrm>
            <a:custGeom>
              <a:avLst/>
              <a:gdLst>
                <a:gd name="connsiteX0" fmla="*/ 827 w 834"/>
                <a:gd name="connsiteY0" fmla="*/ 831 h 833"/>
                <a:gd name="connsiteX1" fmla="*/ 827 w 834"/>
                <a:gd name="connsiteY1" fmla="*/ 831 h 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4" h="833">
                  <a:moveTo>
                    <a:pt x="827" y="831"/>
                  </a:moveTo>
                  <a:cubicBezTo>
                    <a:pt x="973" y="912"/>
                    <a:pt x="-1104" y="-1078"/>
                    <a:pt x="827" y="83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59" name="Bentuk Bebas: Bentuk 958">
              <a:extLst>
                <a:ext uri="{FF2B5EF4-FFF2-40B4-BE49-F238E27FC236}">
                  <a16:creationId xmlns:a16="http://schemas.microsoft.com/office/drawing/2014/main" id="{AD14E2A5-9946-E597-F6D3-82C4E92799F7}"/>
                </a:ext>
              </a:extLst>
            </p:cNvPr>
            <p:cNvSpPr/>
            <p:nvPr/>
          </p:nvSpPr>
          <p:spPr>
            <a:xfrm>
              <a:off x="6225159" y="6848796"/>
              <a:ext cx="822" cy="720"/>
            </a:xfrm>
            <a:custGeom>
              <a:avLst/>
              <a:gdLst>
                <a:gd name="connsiteX0" fmla="*/ 812 w 822"/>
                <a:gd name="connsiteY0" fmla="*/ 717 h 720"/>
                <a:gd name="connsiteX1" fmla="*/ 812 w 822"/>
                <a:gd name="connsiteY1" fmla="*/ 717 h 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2" h="720">
                  <a:moveTo>
                    <a:pt x="812" y="717"/>
                  </a:moveTo>
                  <a:cubicBezTo>
                    <a:pt x="981" y="799"/>
                    <a:pt x="-1097" y="-937"/>
                    <a:pt x="812" y="71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60" name="Bentuk Bebas: Bentuk 959">
              <a:extLst>
                <a:ext uri="{FF2B5EF4-FFF2-40B4-BE49-F238E27FC236}">
                  <a16:creationId xmlns:a16="http://schemas.microsoft.com/office/drawing/2014/main" id="{9FE9817E-7AE5-6D5D-AD41-79F3B4C09312}"/>
                </a:ext>
              </a:extLst>
            </p:cNvPr>
            <p:cNvSpPr/>
            <p:nvPr/>
          </p:nvSpPr>
          <p:spPr>
            <a:xfrm>
              <a:off x="6110461" y="6833079"/>
              <a:ext cx="729" cy="710"/>
            </a:xfrm>
            <a:custGeom>
              <a:avLst/>
              <a:gdLst>
                <a:gd name="connsiteX0" fmla="*/ 729 w 729"/>
                <a:gd name="connsiteY0" fmla="*/ 711 h 710"/>
                <a:gd name="connsiteX1" fmla="*/ 729 w 729"/>
                <a:gd name="connsiteY1" fmla="*/ 711 h 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9" h="710">
                  <a:moveTo>
                    <a:pt x="729" y="711"/>
                  </a:moveTo>
                  <a:cubicBezTo>
                    <a:pt x="-882" y="-878"/>
                    <a:pt x="670" y="689"/>
                    <a:pt x="729" y="71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61" name="Bentuk Bebas: Bentuk 960">
              <a:extLst>
                <a:ext uri="{FF2B5EF4-FFF2-40B4-BE49-F238E27FC236}">
                  <a16:creationId xmlns:a16="http://schemas.microsoft.com/office/drawing/2014/main" id="{4FD19F48-8B8A-ED88-CE55-D2FE1456FC17}"/>
                </a:ext>
              </a:extLst>
            </p:cNvPr>
            <p:cNvSpPr/>
            <p:nvPr/>
          </p:nvSpPr>
          <p:spPr>
            <a:xfrm>
              <a:off x="6043285" y="6926584"/>
              <a:ext cx="2867" cy="3097"/>
            </a:xfrm>
            <a:custGeom>
              <a:avLst/>
              <a:gdLst>
                <a:gd name="connsiteX0" fmla="*/ 0 w 2867"/>
                <a:gd name="connsiteY0" fmla="*/ 2561 h 3097"/>
                <a:gd name="connsiteX1" fmla="*/ 0 w 2867"/>
                <a:gd name="connsiteY1" fmla="*/ 2561 h 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67" h="3097">
                  <a:moveTo>
                    <a:pt x="0" y="2561"/>
                  </a:moveTo>
                  <a:cubicBezTo>
                    <a:pt x="2690" y="5424"/>
                    <a:pt x="4811" y="-4430"/>
                    <a:pt x="0" y="256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62" name="Bentuk Bebas: Bentuk 961">
              <a:extLst>
                <a:ext uri="{FF2B5EF4-FFF2-40B4-BE49-F238E27FC236}">
                  <a16:creationId xmlns:a16="http://schemas.microsoft.com/office/drawing/2014/main" id="{42EBA587-5A42-AA4C-C53A-A637010D6198}"/>
                </a:ext>
              </a:extLst>
            </p:cNvPr>
            <p:cNvSpPr/>
            <p:nvPr/>
          </p:nvSpPr>
          <p:spPr>
            <a:xfrm>
              <a:off x="6037796" y="6926867"/>
              <a:ext cx="652" cy="98"/>
            </a:xfrm>
            <a:custGeom>
              <a:avLst/>
              <a:gdLst>
                <a:gd name="connsiteX0" fmla="*/ 0 w 652"/>
                <a:gd name="connsiteY0" fmla="*/ 98 h 98"/>
                <a:gd name="connsiteX1" fmla="*/ 0 w 652"/>
                <a:gd name="connsiteY1" fmla="*/ 98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" h="98">
                  <a:moveTo>
                    <a:pt x="0" y="98"/>
                  </a:moveTo>
                  <a:cubicBezTo>
                    <a:pt x="1123" y="-70"/>
                    <a:pt x="575" y="11"/>
                    <a:pt x="0" y="9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63" name="Bentuk Bebas: Bentuk 962">
              <a:extLst>
                <a:ext uri="{FF2B5EF4-FFF2-40B4-BE49-F238E27FC236}">
                  <a16:creationId xmlns:a16="http://schemas.microsoft.com/office/drawing/2014/main" id="{8CF5852E-BB06-8FDE-78A7-4C5F5B783B2A}"/>
                </a:ext>
              </a:extLst>
            </p:cNvPr>
            <p:cNvSpPr/>
            <p:nvPr/>
          </p:nvSpPr>
          <p:spPr>
            <a:xfrm>
              <a:off x="6037796" y="6926686"/>
              <a:ext cx="611" cy="278"/>
            </a:xfrm>
            <a:custGeom>
              <a:avLst/>
              <a:gdLst>
                <a:gd name="connsiteX0" fmla="*/ 0 w 611"/>
                <a:gd name="connsiteY0" fmla="*/ 279 h 278"/>
                <a:gd name="connsiteX1" fmla="*/ 0 w 611"/>
                <a:gd name="connsiteY1" fmla="*/ 279 h 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" h="278">
                  <a:moveTo>
                    <a:pt x="0" y="279"/>
                  </a:moveTo>
                  <a:cubicBezTo>
                    <a:pt x="532" y="45"/>
                    <a:pt x="1058" y="-210"/>
                    <a:pt x="0" y="27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64" name="Bentuk Bebas: Bentuk 963">
              <a:extLst>
                <a:ext uri="{FF2B5EF4-FFF2-40B4-BE49-F238E27FC236}">
                  <a16:creationId xmlns:a16="http://schemas.microsoft.com/office/drawing/2014/main" id="{265AC592-800B-6AB8-0A46-1745C1391C8B}"/>
                </a:ext>
              </a:extLst>
            </p:cNvPr>
            <p:cNvSpPr/>
            <p:nvPr/>
          </p:nvSpPr>
          <p:spPr>
            <a:xfrm>
              <a:off x="6115929" y="6967307"/>
              <a:ext cx="3272" cy="2198"/>
            </a:xfrm>
            <a:custGeom>
              <a:avLst/>
              <a:gdLst>
                <a:gd name="connsiteX0" fmla="*/ 3273 w 3272"/>
                <a:gd name="connsiteY0" fmla="*/ 2199 h 2198"/>
                <a:gd name="connsiteX1" fmla="*/ 3273 w 3272"/>
                <a:gd name="connsiteY1" fmla="*/ 2199 h 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72" h="2198">
                  <a:moveTo>
                    <a:pt x="3273" y="2199"/>
                  </a:moveTo>
                  <a:cubicBezTo>
                    <a:pt x="-1028" y="-2292"/>
                    <a:pt x="-1153" y="1347"/>
                    <a:pt x="3273" y="219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65" name="Bentuk Bebas: Bentuk 964">
              <a:extLst>
                <a:ext uri="{FF2B5EF4-FFF2-40B4-BE49-F238E27FC236}">
                  <a16:creationId xmlns:a16="http://schemas.microsoft.com/office/drawing/2014/main" id="{258F7A7F-9E67-2D71-4261-54035007750A}"/>
                </a:ext>
              </a:extLst>
            </p:cNvPr>
            <p:cNvSpPr/>
            <p:nvPr/>
          </p:nvSpPr>
          <p:spPr>
            <a:xfrm>
              <a:off x="6118216" y="6969609"/>
              <a:ext cx="4755" cy="175"/>
            </a:xfrm>
            <a:custGeom>
              <a:avLst/>
              <a:gdLst>
                <a:gd name="connsiteX0" fmla="*/ 4755 w 4755"/>
                <a:gd name="connsiteY0" fmla="*/ 0 h 175"/>
                <a:gd name="connsiteX1" fmla="*/ 4755 w 4755"/>
                <a:gd name="connsiteY1" fmla="*/ 0 h 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55" h="175">
                  <a:moveTo>
                    <a:pt x="4755" y="0"/>
                  </a:moveTo>
                  <a:cubicBezTo>
                    <a:pt x="-5881" y="212"/>
                    <a:pt x="4631" y="255"/>
                    <a:pt x="4755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66" name="Bentuk Bebas: Bentuk 965">
              <a:extLst>
                <a:ext uri="{FF2B5EF4-FFF2-40B4-BE49-F238E27FC236}">
                  <a16:creationId xmlns:a16="http://schemas.microsoft.com/office/drawing/2014/main" id="{F243CF0B-29F8-CFE2-0CBD-A58251E00587}"/>
                </a:ext>
              </a:extLst>
            </p:cNvPr>
            <p:cNvSpPr/>
            <p:nvPr/>
          </p:nvSpPr>
          <p:spPr>
            <a:xfrm>
              <a:off x="6123183" y="6968752"/>
              <a:ext cx="675" cy="1155"/>
            </a:xfrm>
            <a:custGeom>
              <a:avLst/>
              <a:gdLst>
                <a:gd name="connsiteX0" fmla="*/ 0 w 675"/>
                <a:gd name="connsiteY0" fmla="*/ 1155 h 1155"/>
                <a:gd name="connsiteX1" fmla="*/ 0 w 675"/>
                <a:gd name="connsiteY1" fmla="*/ 1155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155">
                  <a:moveTo>
                    <a:pt x="0" y="1155"/>
                  </a:moveTo>
                  <a:cubicBezTo>
                    <a:pt x="1465" y="-1323"/>
                    <a:pt x="109" y="922"/>
                    <a:pt x="0" y="115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67" name="Bentuk Bebas: Bentuk 966">
              <a:extLst>
                <a:ext uri="{FF2B5EF4-FFF2-40B4-BE49-F238E27FC236}">
                  <a16:creationId xmlns:a16="http://schemas.microsoft.com/office/drawing/2014/main" id="{5B1A6F92-BB1E-7A99-589C-18034DC085B3}"/>
                </a:ext>
              </a:extLst>
            </p:cNvPr>
            <p:cNvSpPr/>
            <p:nvPr/>
          </p:nvSpPr>
          <p:spPr>
            <a:xfrm>
              <a:off x="2529224" y="6742189"/>
              <a:ext cx="803" cy="315"/>
            </a:xfrm>
            <a:custGeom>
              <a:avLst/>
              <a:gdLst>
                <a:gd name="connsiteX0" fmla="*/ 804 w 803"/>
                <a:gd name="connsiteY0" fmla="*/ 190 h 315"/>
                <a:gd name="connsiteX1" fmla="*/ 570 w 803"/>
                <a:gd name="connsiteY1" fmla="*/ 0 h 315"/>
                <a:gd name="connsiteX2" fmla="*/ 804 w 803"/>
                <a:gd name="connsiteY2" fmla="*/ 190 h 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315">
                  <a:moveTo>
                    <a:pt x="804" y="190"/>
                  </a:moveTo>
                  <a:cubicBezTo>
                    <a:pt x="695" y="103"/>
                    <a:pt x="652" y="60"/>
                    <a:pt x="570" y="0"/>
                  </a:cubicBezTo>
                  <a:cubicBezTo>
                    <a:pt x="-194" y="314"/>
                    <a:pt x="-260" y="423"/>
                    <a:pt x="804" y="19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68" name="Bentuk Bebas: Bentuk 967">
              <a:extLst>
                <a:ext uri="{FF2B5EF4-FFF2-40B4-BE49-F238E27FC236}">
                  <a16:creationId xmlns:a16="http://schemas.microsoft.com/office/drawing/2014/main" id="{93A5B772-87D5-FDD9-9D5A-28656B2DE586}"/>
                </a:ext>
              </a:extLst>
            </p:cNvPr>
            <p:cNvSpPr/>
            <p:nvPr/>
          </p:nvSpPr>
          <p:spPr>
            <a:xfrm>
              <a:off x="6209037" y="7044544"/>
              <a:ext cx="851" cy="1100"/>
            </a:xfrm>
            <a:custGeom>
              <a:avLst/>
              <a:gdLst>
                <a:gd name="connsiteX0" fmla="*/ 852 w 851"/>
                <a:gd name="connsiteY0" fmla="*/ 759 h 1100"/>
                <a:gd name="connsiteX1" fmla="*/ 0 w 851"/>
                <a:gd name="connsiteY1" fmla="*/ 0 h 1100"/>
                <a:gd name="connsiteX2" fmla="*/ 852 w 851"/>
                <a:gd name="connsiteY2" fmla="*/ 759 h 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1" h="1100">
                  <a:moveTo>
                    <a:pt x="852" y="759"/>
                  </a:moveTo>
                  <a:cubicBezTo>
                    <a:pt x="428" y="380"/>
                    <a:pt x="22" y="38"/>
                    <a:pt x="0" y="0"/>
                  </a:cubicBezTo>
                  <a:cubicBezTo>
                    <a:pt x="217" y="1144"/>
                    <a:pt x="488" y="1394"/>
                    <a:pt x="852" y="75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69" name="Bentuk Bebas: Bentuk 968">
              <a:extLst>
                <a:ext uri="{FF2B5EF4-FFF2-40B4-BE49-F238E27FC236}">
                  <a16:creationId xmlns:a16="http://schemas.microsoft.com/office/drawing/2014/main" id="{024B3204-878F-D59F-010F-8F012D05CF56}"/>
                </a:ext>
              </a:extLst>
            </p:cNvPr>
            <p:cNvSpPr/>
            <p:nvPr/>
          </p:nvSpPr>
          <p:spPr>
            <a:xfrm>
              <a:off x="5656389" y="7005253"/>
              <a:ext cx="1589" cy="898"/>
            </a:xfrm>
            <a:custGeom>
              <a:avLst/>
              <a:gdLst>
                <a:gd name="connsiteX0" fmla="*/ 1589 w 1589"/>
                <a:gd name="connsiteY0" fmla="*/ 898 h 898"/>
                <a:gd name="connsiteX1" fmla="*/ 1589 w 1589"/>
                <a:gd name="connsiteY1" fmla="*/ 898 h 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9" h="898">
                  <a:moveTo>
                    <a:pt x="1589" y="898"/>
                  </a:moveTo>
                  <a:cubicBezTo>
                    <a:pt x="-1909" y="-1092"/>
                    <a:pt x="1437" y="838"/>
                    <a:pt x="1589" y="89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70" name="Bentuk Bebas: Bentuk 969">
              <a:extLst>
                <a:ext uri="{FF2B5EF4-FFF2-40B4-BE49-F238E27FC236}">
                  <a16:creationId xmlns:a16="http://schemas.microsoft.com/office/drawing/2014/main" id="{3879608F-94BA-A6B3-7A05-D39FE937525F}"/>
                </a:ext>
              </a:extLst>
            </p:cNvPr>
            <p:cNvSpPr/>
            <p:nvPr/>
          </p:nvSpPr>
          <p:spPr>
            <a:xfrm>
              <a:off x="5513251" y="6898292"/>
              <a:ext cx="2521" cy="3013"/>
            </a:xfrm>
            <a:custGeom>
              <a:avLst/>
              <a:gdLst>
                <a:gd name="connsiteX0" fmla="*/ 2278 w 2521"/>
                <a:gd name="connsiteY0" fmla="*/ 3014 h 3013"/>
                <a:gd name="connsiteX1" fmla="*/ 2278 w 2521"/>
                <a:gd name="connsiteY1" fmla="*/ 3014 h 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1" h="3013">
                  <a:moveTo>
                    <a:pt x="2278" y="3014"/>
                  </a:moveTo>
                  <a:cubicBezTo>
                    <a:pt x="3932" y="-712"/>
                    <a:pt x="-3591" y="-1287"/>
                    <a:pt x="2278" y="301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71" name="Bentuk Bebas: Bentuk 970">
              <a:extLst>
                <a:ext uri="{FF2B5EF4-FFF2-40B4-BE49-F238E27FC236}">
                  <a16:creationId xmlns:a16="http://schemas.microsoft.com/office/drawing/2014/main" id="{2FD9663D-6A7A-62A9-B1B5-6ABEFDB70A50}"/>
                </a:ext>
              </a:extLst>
            </p:cNvPr>
            <p:cNvSpPr/>
            <p:nvPr/>
          </p:nvSpPr>
          <p:spPr>
            <a:xfrm>
              <a:off x="5510907" y="6905170"/>
              <a:ext cx="621" cy="2069"/>
            </a:xfrm>
            <a:custGeom>
              <a:avLst/>
              <a:gdLst>
                <a:gd name="connsiteX0" fmla="*/ 0 w 621"/>
                <a:gd name="connsiteY0" fmla="*/ 2070 h 2069"/>
                <a:gd name="connsiteX1" fmla="*/ 0 w 621"/>
                <a:gd name="connsiteY1" fmla="*/ 2070 h 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1" h="2069">
                  <a:moveTo>
                    <a:pt x="0" y="2070"/>
                  </a:moveTo>
                  <a:cubicBezTo>
                    <a:pt x="1318" y="-2312"/>
                    <a:pt x="152" y="1544"/>
                    <a:pt x="0" y="207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72" name="Bentuk Bebas: Bentuk 971">
              <a:extLst>
                <a:ext uri="{FF2B5EF4-FFF2-40B4-BE49-F238E27FC236}">
                  <a16:creationId xmlns:a16="http://schemas.microsoft.com/office/drawing/2014/main" id="{736C5DE9-9C70-7DED-9DD1-BEFD07434DB3}"/>
                </a:ext>
              </a:extLst>
            </p:cNvPr>
            <p:cNvSpPr/>
            <p:nvPr/>
          </p:nvSpPr>
          <p:spPr>
            <a:xfrm>
              <a:off x="2356687" y="6908437"/>
              <a:ext cx="2715" cy="3933"/>
            </a:xfrm>
            <a:custGeom>
              <a:avLst/>
              <a:gdLst>
                <a:gd name="connsiteX0" fmla="*/ 0 w 2715"/>
                <a:gd name="connsiteY0" fmla="*/ 3933 h 3933"/>
                <a:gd name="connsiteX1" fmla="*/ 0 w 2715"/>
                <a:gd name="connsiteY1" fmla="*/ 3933 h 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5" h="3933">
                  <a:moveTo>
                    <a:pt x="0" y="3933"/>
                  </a:moveTo>
                  <a:cubicBezTo>
                    <a:pt x="3537" y="12"/>
                    <a:pt x="3705" y="-2488"/>
                    <a:pt x="0" y="393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73" name="Bentuk Bebas: Bentuk 972">
              <a:extLst>
                <a:ext uri="{FF2B5EF4-FFF2-40B4-BE49-F238E27FC236}">
                  <a16:creationId xmlns:a16="http://schemas.microsoft.com/office/drawing/2014/main" id="{A87B78AC-C264-5349-C04E-8CC7DB2FFD98}"/>
                </a:ext>
              </a:extLst>
            </p:cNvPr>
            <p:cNvSpPr/>
            <p:nvPr/>
          </p:nvSpPr>
          <p:spPr>
            <a:xfrm>
              <a:off x="2584354" y="6741638"/>
              <a:ext cx="1993" cy="1034"/>
            </a:xfrm>
            <a:custGeom>
              <a:avLst/>
              <a:gdLst>
                <a:gd name="connsiteX0" fmla="*/ 1993 w 1993"/>
                <a:gd name="connsiteY0" fmla="*/ 1034 h 1034"/>
                <a:gd name="connsiteX1" fmla="*/ 1993 w 1993"/>
                <a:gd name="connsiteY1" fmla="*/ 1034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3" h="1034">
                  <a:moveTo>
                    <a:pt x="1993" y="1034"/>
                  </a:moveTo>
                  <a:cubicBezTo>
                    <a:pt x="361" y="-1293"/>
                    <a:pt x="-1527" y="1034"/>
                    <a:pt x="1993" y="103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74" name="Bentuk Bebas: Bentuk 973">
              <a:extLst>
                <a:ext uri="{FF2B5EF4-FFF2-40B4-BE49-F238E27FC236}">
                  <a16:creationId xmlns:a16="http://schemas.microsoft.com/office/drawing/2014/main" id="{0564B1AF-A244-CB2D-3880-B2D2FDE2C977}"/>
                </a:ext>
              </a:extLst>
            </p:cNvPr>
            <p:cNvSpPr/>
            <p:nvPr/>
          </p:nvSpPr>
          <p:spPr>
            <a:xfrm>
              <a:off x="5729529" y="7087683"/>
              <a:ext cx="3931" cy="1652"/>
            </a:xfrm>
            <a:custGeom>
              <a:avLst/>
              <a:gdLst>
                <a:gd name="connsiteX0" fmla="*/ 0 w 3931"/>
                <a:gd name="connsiteY0" fmla="*/ 205 h 1652"/>
                <a:gd name="connsiteX1" fmla="*/ 0 w 3931"/>
                <a:gd name="connsiteY1" fmla="*/ 205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31" h="1652">
                  <a:moveTo>
                    <a:pt x="0" y="205"/>
                  </a:moveTo>
                  <a:cubicBezTo>
                    <a:pt x="233" y="4017"/>
                    <a:pt x="8728" y="-1048"/>
                    <a:pt x="0" y="20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75" name="Bentuk Bebas: Bentuk 974">
              <a:extLst>
                <a:ext uri="{FF2B5EF4-FFF2-40B4-BE49-F238E27FC236}">
                  <a16:creationId xmlns:a16="http://schemas.microsoft.com/office/drawing/2014/main" id="{17E21B1D-BE06-0013-14C9-2538305E0517}"/>
                </a:ext>
              </a:extLst>
            </p:cNvPr>
            <p:cNvSpPr/>
            <p:nvPr/>
          </p:nvSpPr>
          <p:spPr>
            <a:xfrm>
              <a:off x="5944839" y="6831632"/>
              <a:ext cx="4360" cy="1976"/>
            </a:xfrm>
            <a:custGeom>
              <a:avLst/>
              <a:gdLst>
                <a:gd name="connsiteX0" fmla="*/ 3 w 4360"/>
                <a:gd name="connsiteY0" fmla="*/ 0 h 1976"/>
                <a:gd name="connsiteX1" fmla="*/ 3 w 4360"/>
                <a:gd name="connsiteY1" fmla="*/ 0 h 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60" h="1976">
                  <a:moveTo>
                    <a:pt x="3" y="0"/>
                  </a:moveTo>
                  <a:cubicBezTo>
                    <a:pt x="-187" y="4192"/>
                    <a:pt x="9902" y="488"/>
                    <a:pt x="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76" name="Bentuk Bebas: Bentuk 975">
              <a:extLst>
                <a:ext uri="{FF2B5EF4-FFF2-40B4-BE49-F238E27FC236}">
                  <a16:creationId xmlns:a16="http://schemas.microsoft.com/office/drawing/2014/main" id="{87A21EA8-042C-35A0-7F9C-B21A984B63AB}"/>
                </a:ext>
              </a:extLst>
            </p:cNvPr>
            <p:cNvSpPr/>
            <p:nvPr/>
          </p:nvSpPr>
          <p:spPr>
            <a:xfrm>
              <a:off x="5977485" y="6846118"/>
              <a:ext cx="775" cy="743"/>
            </a:xfrm>
            <a:custGeom>
              <a:avLst/>
              <a:gdLst>
                <a:gd name="connsiteX0" fmla="*/ 775 w 775"/>
                <a:gd name="connsiteY0" fmla="*/ 743 h 743"/>
                <a:gd name="connsiteX1" fmla="*/ 775 w 775"/>
                <a:gd name="connsiteY1" fmla="*/ 743 h 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5" h="743">
                  <a:moveTo>
                    <a:pt x="775" y="743"/>
                  </a:moveTo>
                  <a:cubicBezTo>
                    <a:pt x="813" y="786"/>
                    <a:pt x="-988" y="-950"/>
                    <a:pt x="775" y="74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77" name="Bentuk Bebas: Bentuk 976">
              <a:extLst>
                <a:ext uri="{FF2B5EF4-FFF2-40B4-BE49-F238E27FC236}">
                  <a16:creationId xmlns:a16="http://schemas.microsoft.com/office/drawing/2014/main" id="{376A391F-D719-AC3C-43AF-A25CFC83589A}"/>
                </a:ext>
              </a:extLst>
            </p:cNvPr>
            <p:cNvSpPr/>
            <p:nvPr/>
          </p:nvSpPr>
          <p:spPr>
            <a:xfrm>
              <a:off x="6078154" y="7062758"/>
              <a:ext cx="776" cy="874"/>
            </a:xfrm>
            <a:custGeom>
              <a:avLst/>
              <a:gdLst>
                <a:gd name="connsiteX0" fmla="*/ 768 w 776"/>
                <a:gd name="connsiteY0" fmla="*/ 871 h 874"/>
                <a:gd name="connsiteX1" fmla="*/ 768 w 776"/>
                <a:gd name="connsiteY1" fmla="*/ 871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6" h="874">
                  <a:moveTo>
                    <a:pt x="768" y="871"/>
                  </a:moveTo>
                  <a:cubicBezTo>
                    <a:pt x="920" y="979"/>
                    <a:pt x="-1033" y="-1142"/>
                    <a:pt x="768" y="87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78" name="Bentuk Bebas: Bentuk 977">
              <a:extLst>
                <a:ext uri="{FF2B5EF4-FFF2-40B4-BE49-F238E27FC236}">
                  <a16:creationId xmlns:a16="http://schemas.microsoft.com/office/drawing/2014/main" id="{6C1656C8-4602-5466-22CB-A1A466D5ABC4}"/>
                </a:ext>
              </a:extLst>
            </p:cNvPr>
            <p:cNvSpPr/>
            <p:nvPr/>
          </p:nvSpPr>
          <p:spPr>
            <a:xfrm>
              <a:off x="2612302" y="6834089"/>
              <a:ext cx="2216" cy="2984"/>
            </a:xfrm>
            <a:custGeom>
              <a:avLst/>
              <a:gdLst>
                <a:gd name="connsiteX0" fmla="*/ 0 w 2216"/>
                <a:gd name="connsiteY0" fmla="*/ 0 h 2984"/>
                <a:gd name="connsiteX1" fmla="*/ 0 w 2216"/>
                <a:gd name="connsiteY1" fmla="*/ 0 h 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6" h="2984">
                  <a:moveTo>
                    <a:pt x="0" y="0"/>
                  </a:moveTo>
                  <a:cubicBezTo>
                    <a:pt x="4958" y="6671"/>
                    <a:pt x="60" y="87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79" name="Bentuk Bebas: Bentuk 978">
              <a:extLst>
                <a:ext uri="{FF2B5EF4-FFF2-40B4-BE49-F238E27FC236}">
                  <a16:creationId xmlns:a16="http://schemas.microsoft.com/office/drawing/2014/main" id="{0821AEF6-A90F-4814-704B-F1309041A21A}"/>
                </a:ext>
              </a:extLst>
            </p:cNvPr>
            <p:cNvSpPr/>
            <p:nvPr/>
          </p:nvSpPr>
          <p:spPr>
            <a:xfrm>
              <a:off x="6148639" y="6954518"/>
              <a:ext cx="3868" cy="3653"/>
            </a:xfrm>
            <a:custGeom>
              <a:avLst/>
              <a:gdLst>
                <a:gd name="connsiteX0" fmla="*/ 3829 w 3868"/>
                <a:gd name="connsiteY0" fmla="*/ 3653 h 3653"/>
                <a:gd name="connsiteX1" fmla="*/ 3829 w 3868"/>
                <a:gd name="connsiteY1" fmla="*/ 3653 h 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8" h="3653">
                  <a:moveTo>
                    <a:pt x="3829" y="3653"/>
                  </a:moveTo>
                  <a:cubicBezTo>
                    <a:pt x="4551" y="-1960"/>
                    <a:pt x="-5137" y="-414"/>
                    <a:pt x="3829" y="365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80" name="Bentuk Bebas: Bentuk 979">
              <a:extLst>
                <a:ext uri="{FF2B5EF4-FFF2-40B4-BE49-F238E27FC236}">
                  <a16:creationId xmlns:a16="http://schemas.microsoft.com/office/drawing/2014/main" id="{C18AB644-67A2-3E57-25CB-180CEAEB8E24}"/>
                </a:ext>
              </a:extLst>
            </p:cNvPr>
            <p:cNvSpPr/>
            <p:nvPr/>
          </p:nvSpPr>
          <p:spPr>
            <a:xfrm>
              <a:off x="5742996" y="6926928"/>
              <a:ext cx="2347" cy="3192"/>
            </a:xfrm>
            <a:custGeom>
              <a:avLst/>
              <a:gdLst>
                <a:gd name="connsiteX0" fmla="*/ 2003 w 2347"/>
                <a:gd name="connsiteY0" fmla="*/ 3193 h 3192"/>
                <a:gd name="connsiteX1" fmla="*/ 2003 w 2347"/>
                <a:gd name="connsiteY1" fmla="*/ 3193 h 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7" h="3192">
                  <a:moveTo>
                    <a:pt x="2003" y="3193"/>
                  </a:moveTo>
                  <a:cubicBezTo>
                    <a:pt x="3972" y="226"/>
                    <a:pt x="-3362" y="-2187"/>
                    <a:pt x="2003" y="319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81" name="Bentuk Bebas: Bentuk 980">
              <a:extLst>
                <a:ext uri="{FF2B5EF4-FFF2-40B4-BE49-F238E27FC236}">
                  <a16:creationId xmlns:a16="http://schemas.microsoft.com/office/drawing/2014/main" id="{9ADD38EA-628A-5182-14D9-7DB62E901A89}"/>
                </a:ext>
              </a:extLst>
            </p:cNvPr>
            <p:cNvSpPr/>
            <p:nvPr/>
          </p:nvSpPr>
          <p:spPr>
            <a:xfrm>
              <a:off x="5735122" y="6926200"/>
              <a:ext cx="2439" cy="932"/>
            </a:xfrm>
            <a:custGeom>
              <a:avLst/>
              <a:gdLst>
                <a:gd name="connsiteX0" fmla="*/ 2440 w 2439"/>
                <a:gd name="connsiteY0" fmla="*/ 933 h 932"/>
                <a:gd name="connsiteX1" fmla="*/ 2440 w 2439"/>
                <a:gd name="connsiteY1" fmla="*/ 933 h 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39" h="932">
                  <a:moveTo>
                    <a:pt x="2440" y="933"/>
                  </a:moveTo>
                  <a:cubicBezTo>
                    <a:pt x="2440" y="-1166"/>
                    <a:pt x="-3049" y="933"/>
                    <a:pt x="2440" y="93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82" name="Bentuk Bebas: Bentuk 981">
              <a:extLst>
                <a:ext uri="{FF2B5EF4-FFF2-40B4-BE49-F238E27FC236}">
                  <a16:creationId xmlns:a16="http://schemas.microsoft.com/office/drawing/2014/main" id="{7B9BF867-6018-3650-1D96-F2A3E294D44F}"/>
                </a:ext>
              </a:extLst>
            </p:cNvPr>
            <p:cNvSpPr/>
            <p:nvPr/>
          </p:nvSpPr>
          <p:spPr>
            <a:xfrm>
              <a:off x="2605174" y="6858391"/>
              <a:ext cx="2229" cy="781"/>
            </a:xfrm>
            <a:custGeom>
              <a:avLst/>
              <a:gdLst>
                <a:gd name="connsiteX0" fmla="*/ 2230 w 2229"/>
                <a:gd name="connsiteY0" fmla="*/ 781 h 781"/>
                <a:gd name="connsiteX1" fmla="*/ 2230 w 2229"/>
                <a:gd name="connsiteY1" fmla="*/ 781 h 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9" h="781">
                  <a:moveTo>
                    <a:pt x="2230" y="781"/>
                  </a:moveTo>
                  <a:cubicBezTo>
                    <a:pt x="2230" y="-976"/>
                    <a:pt x="-2787" y="781"/>
                    <a:pt x="2230" y="78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83" name="Bentuk Bebas: Bentuk 982">
              <a:extLst>
                <a:ext uri="{FF2B5EF4-FFF2-40B4-BE49-F238E27FC236}">
                  <a16:creationId xmlns:a16="http://schemas.microsoft.com/office/drawing/2014/main" id="{44ABE7FD-AFC5-FBED-ECFC-4542BEA0E1C0}"/>
                </a:ext>
              </a:extLst>
            </p:cNvPr>
            <p:cNvSpPr/>
            <p:nvPr/>
          </p:nvSpPr>
          <p:spPr>
            <a:xfrm>
              <a:off x="2612924" y="6671085"/>
              <a:ext cx="1644" cy="849"/>
            </a:xfrm>
            <a:custGeom>
              <a:avLst/>
              <a:gdLst>
                <a:gd name="connsiteX0" fmla="*/ 1645 w 1644"/>
                <a:gd name="connsiteY0" fmla="*/ 850 h 849"/>
                <a:gd name="connsiteX1" fmla="*/ 1645 w 1644"/>
                <a:gd name="connsiteY1" fmla="*/ 850 h 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4" h="849">
                  <a:moveTo>
                    <a:pt x="1645" y="850"/>
                  </a:moveTo>
                  <a:cubicBezTo>
                    <a:pt x="-1979" y="-1032"/>
                    <a:pt x="1493" y="790"/>
                    <a:pt x="1645" y="85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84" name="Bentuk Bebas: Bentuk 983">
              <a:extLst>
                <a:ext uri="{FF2B5EF4-FFF2-40B4-BE49-F238E27FC236}">
                  <a16:creationId xmlns:a16="http://schemas.microsoft.com/office/drawing/2014/main" id="{905957A4-6D39-4D56-B459-69CC49721213}"/>
                </a:ext>
              </a:extLst>
            </p:cNvPr>
            <p:cNvSpPr/>
            <p:nvPr/>
          </p:nvSpPr>
          <p:spPr>
            <a:xfrm>
              <a:off x="2509113" y="6825303"/>
              <a:ext cx="722" cy="672"/>
            </a:xfrm>
            <a:custGeom>
              <a:avLst/>
              <a:gdLst>
                <a:gd name="connsiteX0" fmla="*/ 721 w 722"/>
                <a:gd name="connsiteY0" fmla="*/ 673 h 672"/>
                <a:gd name="connsiteX1" fmla="*/ 721 w 722"/>
                <a:gd name="connsiteY1" fmla="*/ 673 h 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" h="672">
                  <a:moveTo>
                    <a:pt x="721" y="673"/>
                  </a:moveTo>
                  <a:cubicBezTo>
                    <a:pt x="786" y="694"/>
                    <a:pt x="-933" y="-851"/>
                    <a:pt x="721" y="67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85" name="Bentuk Bebas: Bentuk 984">
              <a:extLst>
                <a:ext uri="{FF2B5EF4-FFF2-40B4-BE49-F238E27FC236}">
                  <a16:creationId xmlns:a16="http://schemas.microsoft.com/office/drawing/2014/main" id="{68195842-133C-A107-7D2B-CA1C40266D2C}"/>
                </a:ext>
              </a:extLst>
            </p:cNvPr>
            <p:cNvSpPr/>
            <p:nvPr/>
          </p:nvSpPr>
          <p:spPr>
            <a:xfrm>
              <a:off x="5810827" y="7110807"/>
              <a:ext cx="1798" cy="3107"/>
            </a:xfrm>
            <a:custGeom>
              <a:avLst/>
              <a:gdLst>
                <a:gd name="connsiteX0" fmla="*/ 0 w 1798"/>
                <a:gd name="connsiteY0" fmla="*/ 0 h 3107"/>
                <a:gd name="connsiteX1" fmla="*/ 0 w 1798"/>
                <a:gd name="connsiteY1" fmla="*/ 0 h 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8" h="3107">
                  <a:moveTo>
                    <a:pt x="0" y="0"/>
                  </a:moveTo>
                  <a:cubicBezTo>
                    <a:pt x="1698" y="4089"/>
                    <a:pt x="3010" y="4198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86" name="Bentuk Bebas: Bentuk 985">
              <a:extLst>
                <a:ext uri="{FF2B5EF4-FFF2-40B4-BE49-F238E27FC236}">
                  <a16:creationId xmlns:a16="http://schemas.microsoft.com/office/drawing/2014/main" id="{4C41315E-772A-EA22-29B9-959731264606}"/>
                </a:ext>
              </a:extLst>
            </p:cNvPr>
            <p:cNvSpPr/>
            <p:nvPr/>
          </p:nvSpPr>
          <p:spPr>
            <a:xfrm>
              <a:off x="2403916" y="6915750"/>
              <a:ext cx="1708" cy="742"/>
            </a:xfrm>
            <a:custGeom>
              <a:avLst/>
              <a:gdLst>
                <a:gd name="connsiteX0" fmla="*/ 0 w 1708"/>
                <a:gd name="connsiteY0" fmla="*/ 324 h 742"/>
                <a:gd name="connsiteX1" fmla="*/ 0 w 1708"/>
                <a:gd name="connsiteY1" fmla="*/ 324 h 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" h="742">
                  <a:moveTo>
                    <a:pt x="0" y="324"/>
                  </a:moveTo>
                  <a:cubicBezTo>
                    <a:pt x="2267" y="1702"/>
                    <a:pt x="2289" y="-864"/>
                    <a:pt x="0" y="32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87" name="Bentuk Bebas: Bentuk 986">
              <a:extLst>
                <a:ext uri="{FF2B5EF4-FFF2-40B4-BE49-F238E27FC236}">
                  <a16:creationId xmlns:a16="http://schemas.microsoft.com/office/drawing/2014/main" id="{B4EC7B21-9A87-4732-FBDB-993E0D83C72B}"/>
                </a:ext>
              </a:extLst>
            </p:cNvPr>
            <p:cNvSpPr/>
            <p:nvPr/>
          </p:nvSpPr>
          <p:spPr>
            <a:xfrm>
              <a:off x="5908362" y="7123649"/>
              <a:ext cx="7265" cy="959"/>
            </a:xfrm>
            <a:custGeom>
              <a:avLst/>
              <a:gdLst>
                <a:gd name="connsiteX0" fmla="*/ 7265 w 7265"/>
                <a:gd name="connsiteY0" fmla="*/ 1 h 959"/>
                <a:gd name="connsiteX1" fmla="*/ 7265 w 7265"/>
                <a:gd name="connsiteY1" fmla="*/ 1 h 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5" h="959">
                  <a:moveTo>
                    <a:pt x="7265" y="1"/>
                  </a:moveTo>
                  <a:cubicBezTo>
                    <a:pt x="-8459" y="-43"/>
                    <a:pt x="6056" y="2181"/>
                    <a:pt x="7265" y="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88" name="Bentuk Bebas: Bentuk 987">
              <a:extLst>
                <a:ext uri="{FF2B5EF4-FFF2-40B4-BE49-F238E27FC236}">
                  <a16:creationId xmlns:a16="http://schemas.microsoft.com/office/drawing/2014/main" id="{B161A39F-DC0D-68D3-80FC-13B07A8F806A}"/>
                </a:ext>
              </a:extLst>
            </p:cNvPr>
            <p:cNvSpPr/>
            <p:nvPr/>
          </p:nvSpPr>
          <p:spPr>
            <a:xfrm>
              <a:off x="2658809" y="6783512"/>
              <a:ext cx="564" cy="1022"/>
            </a:xfrm>
            <a:custGeom>
              <a:avLst/>
              <a:gdLst>
                <a:gd name="connsiteX0" fmla="*/ 0 w 564"/>
                <a:gd name="connsiteY0" fmla="*/ 1023 h 1022"/>
                <a:gd name="connsiteX1" fmla="*/ 0 w 564"/>
                <a:gd name="connsiteY1" fmla="*/ 1023 h 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4" h="1022">
                  <a:moveTo>
                    <a:pt x="0" y="1023"/>
                  </a:moveTo>
                  <a:cubicBezTo>
                    <a:pt x="1226" y="-1157"/>
                    <a:pt x="87" y="790"/>
                    <a:pt x="0" y="102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89" name="Bentuk Bebas: Bentuk 988">
              <a:extLst>
                <a:ext uri="{FF2B5EF4-FFF2-40B4-BE49-F238E27FC236}">
                  <a16:creationId xmlns:a16="http://schemas.microsoft.com/office/drawing/2014/main" id="{78FB36C4-5495-073B-0B0E-F95180C92575}"/>
                </a:ext>
              </a:extLst>
            </p:cNvPr>
            <p:cNvSpPr/>
            <p:nvPr/>
          </p:nvSpPr>
          <p:spPr>
            <a:xfrm>
              <a:off x="6133439" y="7045281"/>
              <a:ext cx="6393" cy="4738"/>
            </a:xfrm>
            <a:custGeom>
              <a:avLst/>
              <a:gdLst>
                <a:gd name="connsiteX0" fmla="*/ 5913 w 6393"/>
                <a:gd name="connsiteY0" fmla="*/ 0 h 4738"/>
                <a:gd name="connsiteX1" fmla="*/ 5913 w 6393"/>
                <a:gd name="connsiteY1" fmla="*/ 0 h 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93" h="4738">
                  <a:moveTo>
                    <a:pt x="5913" y="0"/>
                  </a:moveTo>
                  <a:cubicBezTo>
                    <a:pt x="-9046" y="1676"/>
                    <a:pt x="9537" y="9767"/>
                    <a:pt x="591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90" name="Bentuk Bebas: Bentuk 989">
              <a:extLst>
                <a:ext uri="{FF2B5EF4-FFF2-40B4-BE49-F238E27FC236}">
                  <a16:creationId xmlns:a16="http://schemas.microsoft.com/office/drawing/2014/main" id="{4EF4445E-97AD-83EB-D1B9-F3DD3B6658E8}"/>
                </a:ext>
              </a:extLst>
            </p:cNvPr>
            <p:cNvSpPr/>
            <p:nvPr/>
          </p:nvSpPr>
          <p:spPr>
            <a:xfrm>
              <a:off x="5168272" y="6617364"/>
              <a:ext cx="681" cy="626"/>
            </a:xfrm>
            <a:custGeom>
              <a:avLst/>
              <a:gdLst>
                <a:gd name="connsiteX0" fmla="*/ 1 w 681"/>
                <a:gd name="connsiteY0" fmla="*/ 0 h 626"/>
                <a:gd name="connsiteX1" fmla="*/ 1 w 681"/>
                <a:gd name="connsiteY1" fmla="*/ 0 h 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1" h="626">
                  <a:moveTo>
                    <a:pt x="1" y="0"/>
                  </a:moveTo>
                  <a:cubicBezTo>
                    <a:pt x="-37" y="-22"/>
                    <a:pt x="1552" y="1421"/>
                    <a:pt x="1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91" name="Bentuk Bebas: Bentuk 990">
              <a:extLst>
                <a:ext uri="{FF2B5EF4-FFF2-40B4-BE49-F238E27FC236}">
                  <a16:creationId xmlns:a16="http://schemas.microsoft.com/office/drawing/2014/main" id="{63EDC98E-F10B-737E-3C9A-CAA6C859102D}"/>
                </a:ext>
              </a:extLst>
            </p:cNvPr>
            <p:cNvSpPr/>
            <p:nvPr/>
          </p:nvSpPr>
          <p:spPr>
            <a:xfrm>
              <a:off x="2686219" y="6864333"/>
              <a:ext cx="841" cy="836"/>
            </a:xfrm>
            <a:custGeom>
              <a:avLst/>
              <a:gdLst>
                <a:gd name="connsiteX0" fmla="*/ 834 w 841"/>
                <a:gd name="connsiteY0" fmla="*/ 832 h 836"/>
                <a:gd name="connsiteX1" fmla="*/ 834 w 841"/>
                <a:gd name="connsiteY1" fmla="*/ 832 h 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1" h="836">
                  <a:moveTo>
                    <a:pt x="834" y="832"/>
                  </a:moveTo>
                  <a:cubicBezTo>
                    <a:pt x="980" y="941"/>
                    <a:pt x="-1113" y="-1093"/>
                    <a:pt x="834" y="83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92" name="Bentuk Bebas: Bentuk 991">
              <a:extLst>
                <a:ext uri="{FF2B5EF4-FFF2-40B4-BE49-F238E27FC236}">
                  <a16:creationId xmlns:a16="http://schemas.microsoft.com/office/drawing/2014/main" id="{CFD0C0BE-B47E-6A7F-EC54-16FFD6C46FC7}"/>
                </a:ext>
              </a:extLst>
            </p:cNvPr>
            <p:cNvSpPr/>
            <p:nvPr/>
          </p:nvSpPr>
          <p:spPr>
            <a:xfrm>
              <a:off x="6188919" y="6997586"/>
              <a:ext cx="846" cy="665"/>
            </a:xfrm>
            <a:custGeom>
              <a:avLst/>
              <a:gdLst>
                <a:gd name="connsiteX0" fmla="*/ 841 w 846"/>
                <a:gd name="connsiteY0" fmla="*/ 663 h 665"/>
                <a:gd name="connsiteX1" fmla="*/ 841 w 846"/>
                <a:gd name="connsiteY1" fmla="*/ 663 h 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6" h="665">
                  <a:moveTo>
                    <a:pt x="841" y="663"/>
                  </a:moveTo>
                  <a:cubicBezTo>
                    <a:pt x="966" y="728"/>
                    <a:pt x="-1112" y="-861"/>
                    <a:pt x="841" y="66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93" name="Bentuk Bebas: Bentuk 992">
              <a:extLst>
                <a:ext uri="{FF2B5EF4-FFF2-40B4-BE49-F238E27FC236}">
                  <a16:creationId xmlns:a16="http://schemas.microsoft.com/office/drawing/2014/main" id="{59336387-B52E-58D2-571A-256C60CBEB99}"/>
                </a:ext>
              </a:extLst>
            </p:cNvPr>
            <p:cNvSpPr/>
            <p:nvPr/>
          </p:nvSpPr>
          <p:spPr>
            <a:xfrm>
              <a:off x="6186962" y="7974383"/>
              <a:ext cx="1310" cy="2211"/>
            </a:xfrm>
            <a:custGeom>
              <a:avLst/>
              <a:gdLst>
                <a:gd name="connsiteX0" fmla="*/ 823 w 1310"/>
                <a:gd name="connsiteY0" fmla="*/ 842 h 2211"/>
                <a:gd name="connsiteX1" fmla="*/ 823 w 1310"/>
                <a:gd name="connsiteY1" fmla="*/ 842 h 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10" h="2211">
                  <a:moveTo>
                    <a:pt x="823" y="842"/>
                  </a:moveTo>
                  <a:cubicBezTo>
                    <a:pt x="-1758" y="-2423"/>
                    <a:pt x="2732" y="5164"/>
                    <a:pt x="823" y="84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94" name="Bentuk Bebas: Bentuk 993">
              <a:extLst>
                <a:ext uri="{FF2B5EF4-FFF2-40B4-BE49-F238E27FC236}">
                  <a16:creationId xmlns:a16="http://schemas.microsoft.com/office/drawing/2014/main" id="{E52E89F8-5916-EF7D-A671-9486EA98911C}"/>
                </a:ext>
              </a:extLst>
            </p:cNvPr>
            <p:cNvSpPr/>
            <p:nvPr/>
          </p:nvSpPr>
          <p:spPr>
            <a:xfrm>
              <a:off x="2308228" y="7473229"/>
              <a:ext cx="583" cy="3786"/>
            </a:xfrm>
            <a:custGeom>
              <a:avLst/>
              <a:gdLst>
                <a:gd name="connsiteX0" fmla="*/ 0 w 583"/>
                <a:gd name="connsiteY0" fmla="*/ 3787 h 3786"/>
                <a:gd name="connsiteX1" fmla="*/ 0 w 583"/>
                <a:gd name="connsiteY1" fmla="*/ 3787 h 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" h="3786">
                  <a:moveTo>
                    <a:pt x="0" y="3787"/>
                  </a:moveTo>
                  <a:cubicBezTo>
                    <a:pt x="1313" y="3787"/>
                    <a:pt x="0" y="-4734"/>
                    <a:pt x="0" y="378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95" name="Bentuk Bebas: Bentuk 994">
              <a:extLst>
                <a:ext uri="{FF2B5EF4-FFF2-40B4-BE49-F238E27FC236}">
                  <a16:creationId xmlns:a16="http://schemas.microsoft.com/office/drawing/2014/main" id="{B206F504-FFFE-C3F6-0D86-1888F59C0707}"/>
                </a:ext>
              </a:extLst>
            </p:cNvPr>
            <p:cNvSpPr/>
            <p:nvPr/>
          </p:nvSpPr>
          <p:spPr>
            <a:xfrm>
              <a:off x="2312442" y="7484131"/>
              <a:ext cx="1762" cy="2820"/>
            </a:xfrm>
            <a:custGeom>
              <a:avLst/>
              <a:gdLst>
                <a:gd name="connsiteX0" fmla="*/ 1763 w 1762"/>
                <a:gd name="connsiteY0" fmla="*/ 0 h 2820"/>
                <a:gd name="connsiteX1" fmla="*/ 0 w 1762"/>
                <a:gd name="connsiteY1" fmla="*/ 955 h 2820"/>
                <a:gd name="connsiteX2" fmla="*/ 1741 w 1762"/>
                <a:gd name="connsiteY2" fmla="*/ 2820 h 2820"/>
                <a:gd name="connsiteX3" fmla="*/ 1763 w 1762"/>
                <a:gd name="connsiteY3" fmla="*/ 0 h 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2" h="2820">
                  <a:moveTo>
                    <a:pt x="1763" y="0"/>
                  </a:moveTo>
                  <a:cubicBezTo>
                    <a:pt x="1231" y="174"/>
                    <a:pt x="662" y="466"/>
                    <a:pt x="0" y="955"/>
                  </a:cubicBezTo>
                  <a:cubicBezTo>
                    <a:pt x="678" y="1676"/>
                    <a:pt x="1166" y="2186"/>
                    <a:pt x="1741" y="2820"/>
                  </a:cubicBezTo>
                  <a:cubicBezTo>
                    <a:pt x="1763" y="1866"/>
                    <a:pt x="1763" y="933"/>
                    <a:pt x="176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96" name="Bentuk Bebas: Bentuk 995">
              <a:extLst>
                <a:ext uri="{FF2B5EF4-FFF2-40B4-BE49-F238E27FC236}">
                  <a16:creationId xmlns:a16="http://schemas.microsoft.com/office/drawing/2014/main" id="{3C241237-6C66-3513-0771-6BF3FC736D58}"/>
                </a:ext>
              </a:extLst>
            </p:cNvPr>
            <p:cNvSpPr/>
            <p:nvPr/>
          </p:nvSpPr>
          <p:spPr>
            <a:xfrm>
              <a:off x="2308585" y="7486019"/>
              <a:ext cx="2160" cy="4152"/>
            </a:xfrm>
            <a:custGeom>
              <a:avLst/>
              <a:gdLst>
                <a:gd name="connsiteX0" fmla="*/ 451 w 2160"/>
                <a:gd name="connsiteY0" fmla="*/ 0 h 4152"/>
                <a:gd name="connsiteX1" fmla="*/ 451 w 2160"/>
                <a:gd name="connsiteY1" fmla="*/ 0 h 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0" h="4152">
                  <a:moveTo>
                    <a:pt x="451" y="0"/>
                  </a:moveTo>
                  <a:cubicBezTo>
                    <a:pt x="-1778" y="5548"/>
                    <a:pt x="5235" y="5526"/>
                    <a:pt x="451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97" name="Bentuk Bebas: Bentuk 996">
              <a:extLst>
                <a:ext uri="{FF2B5EF4-FFF2-40B4-BE49-F238E27FC236}">
                  <a16:creationId xmlns:a16="http://schemas.microsoft.com/office/drawing/2014/main" id="{197F3F76-4051-ED65-470A-5CA16F0692E5}"/>
                </a:ext>
              </a:extLst>
            </p:cNvPr>
            <p:cNvSpPr/>
            <p:nvPr/>
          </p:nvSpPr>
          <p:spPr>
            <a:xfrm>
              <a:off x="6195075" y="7968826"/>
              <a:ext cx="2034" cy="652"/>
            </a:xfrm>
            <a:custGeom>
              <a:avLst/>
              <a:gdLst>
                <a:gd name="connsiteX0" fmla="*/ 2034 w 2034"/>
                <a:gd name="connsiteY0" fmla="*/ 0 h 652"/>
                <a:gd name="connsiteX1" fmla="*/ 0 w 2034"/>
                <a:gd name="connsiteY1" fmla="*/ 385 h 652"/>
                <a:gd name="connsiteX2" fmla="*/ 2034 w 2034"/>
                <a:gd name="connsiteY2" fmla="*/ 0 h 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4" h="652">
                  <a:moveTo>
                    <a:pt x="2034" y="0"/>
                  </a:moveTo>
                  <a:cubicBezTo>
                    <a:pt x="1378" y="130"/>
                    <a:pt x="678" y="255"/>
                    <a:pt x="0" y="385"/>
                  </a:cubicBezTo>
                  <a:cubicBezTo>
                    <a:pt x="1063" y="851"/>
                    <a:pt x="2056" y="699"/>
                    <a:pt x="2034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98" name="Bentuk Bebas: Bentuk 997">
              <a:extLst>
                <a:ext uri="{FF2B5EF4-FFF2-40B4-BE49-F238E27FC236}">
                  <a16:creationId xmlns:a16="http://schemas.microsoft.com/office/drawing/2014/main" id="{114AB9C8-C03C-F4FB-0D8D-E2982002E599}"/>
                </a:ext>
              </a:extLst>
            </p:cNvPr>
            <p:cNvSpPr/>
            <p:nvPr/>
          </p:nvSpPr>
          <p:spPr>
            <a:xfrm>
              <a:off x="2291638" y="7819062"/>
              <a:ext cx="717" cy="1040"/>
            </a:xfrm>
            <a:custGeom>
              <a:avLst/>
              <a:gdLst>
                <a:gd name="connsiteX0" fmla="*/ 659 w 717"/>
                <a:gd name="connsiteY0" fmla="*/ 1005 h 1040"/>
                <a:gd name="connsiteX1" fmla="*/ 659 w 717"/>
                <a:gd name="connsiteY1" fmla="*/ 1005 h 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7" h="1040">
                  <a:moveTo>
                    <a:pt x="659" y="1005"/>
                  </a:moveTo>
                  <a:cubicBezTo>
                    <a:pt x="1082" y="1385"/>
                    <a:pt x="-1017" y="-1435"/>
                    <a:pt x="659" y="100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999" name="Bentuk Bebas: Bentuk 998">
              <a:extLst>
                <a:ext uri="{FF2B5EF4-FFF2-40B4-BE49-F238E27FC236}">
                  <a16:creationId xmlns:a16="http://schemas.microsoft.com/office/drawing/2014/main" id="{4C80D16B-376A-4AE6-DBD0-81882E0E7F7A}"/>
                </a:ext>
              </a:extLst>
            </p:cNvPr>
            <p:cNvSpPr/>
            <p:nvPr/>
          </p:nvSpPr>
          <p:spPr>
            <a:xfrm>
              <a:off x="2293544" y="7646611"/>
              <a:ext cx="721" cy="1058"/>
            </a:xfrm>
            <a:custGeom>
              <a:avLst/>
              <a:gdLst>
                <a:gd name="connsiteX0" fmla="*/ 679 w 721"/>
                <a:gd name="connsiteY0" fmla="*/ 1031 h 1058"/>
                <a:gd name="connsiteX1" fmla="*/ 679 w 721"/>
                <a:gd name="connsiteY1" fmla="*/ 1031 h 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" h="1058">
                  <a:moveTo>
                    <a:pt x="679" y="1031"/>
                  </a:moveTo>
                  <a:cubicBezTo>
                    <a:pt x="1037" y="1367"/>
                    <a:pt x="-1014" y="-1448"/>
                    <a:pt x="679" y="103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00" name="Bentuk Bebas: Bentuk 999">
              <a:extLst>
                <a:ext uri="{FF2B5EF4-FFF2-40B4-BE49-F238E27FC236}">
                  <a16:creationId xmlns:a16="http://schemas.microsoft.com/office/drawing/2014/main" id="{56139A79-9124-A439-DA1A-941682F82B7B}"/>
                </a:ext>
              </a:extLst>
            </p:cNvPr>
            <p:cNvSpPr/>
            <p:nvPr/>
          </p:nvSpPr>
          <p:spPr>
            <a:xfrm>
              <a:off x="6108097" y="7931738"/>
              <a:ext cx="1634" cy="886"/>
            </a:xfrm>
            <a:custGeom>
              <a:avLst/>
              <a:gdLst>
                <a:gd name="connsiteX0" fmla="*/ 1635 w 1634"/>
                <a:gd name="connsiteY0" fmla="*/ 886 h 886"/>
                <a:gd name="connsiteX1" fmla="*/ 1635 w 1634"/>
                <a:gd name="connsiteY1" fmla="*/ 886 h 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4" h="886">
                  <a:moveTo>
                    <a:pt x="1635" y="886"/>
                  </a:moveTo>
                  <a:cubicBezTo>
                    <a:pt x="-42" y="-768"/>
                    <a:pt x="-996" y="290"/>
                    <a:pt x="1635" y="88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01" name="Bentuk Bebas: Bentuk 1000">
              <a:extLst>
                <a:ext uri="{FF2B5EF4-FFF2-40B4-BE49-F238E27FC236}">
                  <a16:creationId xmlns:a16="http://schemas.microsoft.com/office/drawing/2014/main" id="{4784A6EA-6757-E744-1F1E-DCBC6E97D707}"/>
                </a:ext>
              </a:extLst>
            </p:cNvPr>
            <p:cNvSpPr/>
            <p:nvPr/>
          </p:nvSpPr>
          <p:spPr>
            <a:xfrm>
              <a:off x="6615927" y="7630715"/>
              <a:ext cx="585" cy="3784"/>
            </a:xfrm>
            <a:custGeom>
              <a:avLst/>
              <a:gdLst>
                <a:gd name="connsiteX0" fmla="*/ 586 w 585"/>
                <a:gd name="connsiteY0" fmla="*/ 0 h 3784"/>
                <a:gd name="connsiteX1" fmla="*/ 586 w 585"/>
                <a:gd name="connsiteY1" fmla="*/ 0 h 3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" h="3784">
                  <a:moveTo>
                    <a:pt x="586" y="0"/>
                  </a:moveTo>
                  <a:cubicBezTo>
                    <a:pt x="-732" y="0"/>
                    <a:pt x="586" y="8515"/>
                    <a:pt x="586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02" name="Bentuk Bebas: Bentuk 1001">
              <a:extLst>
                <a:ext uri="{FF2B5EF4-FFF2-40B4-BE49-F238E27FC236}">
                  <a16:creationId xmlns:a16="http://schemas.microsoft.com/office/drawing/2014/main" id="{4275723C-3B40-C1F5-67A4-94E31A299D85}"/>
                </a:ext>
              </a:extLst>
            </p:cNvPr>
            <p:cNvSpPr/>
            <p:nvPr/>
          </p:nvSpPr>
          <p:spPr>
            <a:xfrm>
              <a:off x="4665907" y="7974948"/>
              <a:ext cx="5163" cy="6253"/>
            </a:xfrm>
            <a:custGeom>
              <a:avLst/>
              <a:gdLst>
                <a:gd name="connsiteX0" fmla="*/ 1057 w 5163"/>
                <a:gd name="connsiteY0" fmla="*/ 6253 h 6253"/>
                <a:gd name="connsiteX1" fmla="*/ 5164 w 5163"/>
                <a:gd name="connsiteY1" fmla="*/ 1866 h 6253"/>
                <a:gd name="connsiteX2" fmla="*/ 16 w 5163"/>
                <a:gd name="connsiteY2" fmla="*/ 0 h 6253"/>
                <a:gd name="connsiteX3" fmla="*/ 1057 w 5163"/>
                <a:gd name="connsiteY3" fmla="*/ 6253 h 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63" h="6253">
                  <a:moveTo>
                    <a:pt x="1057" y="6253"/>
                  </a:moveTo>
                  <a:cubicBezTo>
                    <a:pt x="2072" y="4876"/>
                    <a:pt x="3428" y="3411"/>
                    <a:pt x="5164" y="1866"/>
                  </a:cubicBezTo>
                  <a:cubicBezTo>
                    <a:pt x="2685" y="1210"/>
                    <a:pt x="759" y="618"/>
                    <a:pt x="16" y="0"/>
                  </a:cubicBezTo>
                  <a:cubicBezTo>
                    <a:pt x="-87" y="3010"/>
                    <a:pt x="315" y="4957"/>
                    <a:pt x="1057" y="625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03" name="Bentuk Bebas: Bentuk 1002">
              <a:extLst>
                <a:ext uri="{FF2B5EF4-FFF2-40B4-BE49-F238E27FC236}">
                  <a16:creationId xmlns:a16="http://schemas.microsoft.com/office/drawing/2014/main" id="{EB7AD9F5-8EC1-83E3-0088-53BD5C3ACEEE}"/>
                </a:ext>
              </a:extLst>
            </p:cNvPr>
            <p:cNvSpPr/>
            <p:nvPr/>
          </p:nvSpPr>
          <p:spPr>
            <a:xfrm>
              <a:off x="4633953" y="7977156"/>
              <a:ext cx="50341" cy="33446"/>
            </a:xfrm>
            <a:custGeom>
              <a:avLst/>
              <a:gdLst>
                <a:gd name="connsiteX0" fmla="*/ 31379 w 50341"/>
                <a:gd name="connsiteY0" fmla="*/ 10169 h 33446"/>
                <a:gd name="connsiteX1" fmla="*/ 19934 w 50341"/>
                <a:gd name="connsiteY1" fmla="*/ 0 h 33446"/>
                <a:gd name="connsiteX2" fmla="*/ 0 w 50341"/>
                <a:gd name="connsiteY2" fmla="*/ 14719 h 33446"/>
                <a:gd name="connsiteX3" fmla="*/ 50342 w 50341"/>
                <a:gd name="connsiteY3" fmla="*/ 11329 h 33446"/>
                <a:gd name="connsiteX4" fmla="*/ 33012 w 50341"/>
                <a:gd name="connsiteY4" fmla="*/ 4046 h 33446"/>
                <a:gd name="connsiteX5" fmla="*/ 31379 w 50341"/>
                <a:gd name="connsiteY5" fmla="*/ 10169 h 3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341" h="33446">
                  <a:moveTo>
                    <a:pt x="31379" y="10169"/>
                  </a:moveTo>
                  <a:cubicBezTo>
                    <a:pt x="20319" y="11139"/>
                    <a:pt x="16506" y="7750"/>
                    <a:pt x="19934" y="0"/>
                  </a:cubicBezTo>
                  <a:cubicBezTo>
                    <a:pt x="14238" y="2581"/>
                    <a:pt x="3157" y="8558"/>
                    <a:pt x="0" y="14719"/>
                  </a:cubicBezTo>
                  <a:cubicBezTo>
                    <a:pt x="32480" y="53323"/>
                    <a:pt x="30614" y="21986"/>
                    <a:pt x="50342" y="11329"/>
                  </a:cubicBezTo>
                  <a:cubicBezTo>
                    <a:pt x="44495" y="3850"/>
                    <a:pt x="35957" y="9274"/>
                    <a:pt x="33012" y="4046"/>
                  </a:cubicBezTo>
                  <a:cubicBezTo>
                    <a:pt x="31270" y="6394"/>
                    <a:pt x="30533" y="8515"/>
                    <a:pt x="31379" y="1016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04" name="Bentuk Bebas: Bentuk 1003">
              <a:extLst>
                <a:ext uri="{FF2B5EF4-FFF2-40B4-BE49-F238E27FC236}">
                  <a16:creationId xmlns:a16="http://schemas.microsoft.com/office/drawing/2014/main" id="{69FDF32E-C4F4-3548-B790-D627E7292356}"/>
                </a:ext>
              </a:extLst>
            </p:cNvPr>
            <p:cNvSpPr/>
            <p:nvPr/>
          </p:nvSpPr>
          <p:spPr>
            <a:xfrm>
              <a:off x="4562324" y="7954200"/>
              <a:ext cx="2259" cy="942"/>
            </a:xfrm>
            <a:custGeom>
              <a:avLst/>
              <a:gdLst>
                <a:gd name="connsiteX0" fmla="*/ 692 w 2259"/>
                <a:gd name="connsiteY0" fmla="*/ 943 h 942"/>
                <a:gd name="connsiteX1" fmla="*/ 2259 w 2259"/>
                <a:gd name="connsiteY1" fmla="*/ 943 h 942"/>
                <a:gd name="connsiteX2" fmla="*/ 692 w 2259"/>
                <a:gd name="connsiteY2" fmla="*/ 943 h 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9" h="942">
                  <a:moveTo>
                    <a:pt x="692" y="943"/>
                  </a:moveTo>
                  <a:cubicBezTo>
                    <a:pt x="1196" y="943"/>
                    <a:pt x="1728" y="943"/>
                    <a:pt x="2259" y="943"/>
                  </a:cubicBezTo>
                  <a:cubicBezTo>
                    <a:pt x="2048" y="-923"/>
                    <a:pt x="-1451" y="476"/>
                    <a:pt x="692" y="94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05" name="Bentuk Bebas: Bentuk 1004">
              <a:extLst>
                <a:ext uri="{FF2B5EF4-FFF2-40B4-BE49-F238E27FC236}">
                  <a16:creationId xmlns:a16="http://schemas.microsoft.com/office/drawing/2014/main" id="{0866CE6E-FC85-EDD2-C185-C6EE59FCCCE3}"/>
                </a:ext>
              </a:extLst>
            </p:cNvPr>
            <p:cNvSpPr/>
            <p:nvPr/>
          </p:nvSpPr>
          <p:spPr>
            <a:xfrm>
              <a:off x="4589218" y="7952394"/>
              <a:ext cx="513" cy="2558"/>
            </a:xfrm>
            <a:custGeom>
              <a:avLst/>
              <a:gdLst>
                <a:gd name="connsiteX0" fmla="*/ 257 w 513"/>
                <a:gd name="connsiteY0" fmla="*/ 2559 h 2558"/>
                <a:gd name="connsiteX1" fmla="*/ 257 w 513"/>
                <a:gd name="connsiteY1" fmla="*/ 2559 h 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" h="2558">
                  <a:moveTo>
                    <a:pt x="257" y="2559"/>
                  </a:moveTo>
                  <a:cubicBezTo>
                    <a:pt x="1146" y="-853"/>
                    <a:pt x="-633" y="-853"/>
                    <a:pt x="257" y="255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06" name="Bentuk Bebas: Bentuk 1005">
              <a:extLst>
                <a:ext uri="{FF2B5EF4-FFF2-40B4-BE49-F238E27FC236}">
                  <a16:creationId xmlns:a16="http://schemas.microsoft.com/office/drawing/2014/main" id="{BF0067CE-BDCA-24C3-A98C-01DC507EF756}"/>
                </a:ext>
              </a:extLst>
            </p:cNvPr>
            <p:cNvSpPr/>
            <p:nvPr/>
          </p:nvSpPr>
          <p:spPr>
            <a:xfrm>
              <a:off x="6613983" y="7617554"/>
              <a:ext cx="2156" cy="4152"/>
            </a:xfrm>
            <a:custGeom>
              <a:avLst/>
              <a:gdLst>
                <a:gd name="connsiteX0" fmla="*/ 1700 w 2156"/>
                <a:gd name="connsiteY0" fmla="*/ 4153 h 4152"/>
                <a:gd name="connsiteX1" fmla="*/ 1700 w 2156"/>
                <a:gd name="connsiteY1" fmla="*/ 4153 h 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" h="4152">
                  <a:moveTo>
                    <a:pt x="1700" y="4153"/>
                  </a:moveTo>
                  <a:cubicBezTo>
                    <a:pt x="3946" y="-1395"/>
                    <a:pt x="-3068" y="-1373"/>
                    <a:pt x="1700" y="415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07" name="Bentuk Bebas: Bentuk 1006">
              <a:extLst>
                <a:ext uri="{FF2B5EF4-FFF2-40B4-BE49-F238E27FC236}">
                  <a16:creationId xmlns:a16="http://schemas.microsoft.com/office/drawing/2014/main" id="{3D10B893-2A89-B0E4-56C8-A252B3E56A98}"/>
                </a:ext>
              </a:extLst>
            </p:cNvPr>
            <p:cNvSpPr/>
            <p:nvPr/>
          </p:nvSpPr>
          <p:spPr>
            <a:xfrm>
              <a:off x="6610513" y="7620779"/>
              <a:ext cx="1757" cy="2814"/>
            </a:xfrm>
            <a:custGeom>
              <a:avLst/>
              <a:gdLst>
                <a:gd name="connsiteX0" fmla="*/ 0 w 1757"/>
                <a:gd name="connsiteY0" fmla="*/ 2815 h 2814"/>
                <a:gd name="connsiteX1" fmla="*/ 1757 w 1757"/>
                <a:gd name="connsiteY1" fmla="*/ 1860 h 2814"/>
                <a:gd name="connsiteX2" fmla="*/ 43 w 1757"/>
                <a:gd name="connsiteY2" fmla="*/ 0 h 2814"/>
                <a:gd name="connsiteX3" fmla="*/ 0 w 1757"/>
                <a:gd name="connsiteY3" fmla="*/ 2815 h 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7" h="2814">
                  <a:moveTo>
                    <a:pt x="0" y="2815"/>
                  </a:moveTo>
                  <a:cubicBezTo>
                    <a:pt x="532" y="2646"/>
                    <a:pt x="1101" y="2348"/>
                    <a:pt x="1757" y="1860"/>
                  </a:cubicBezTo>
                  <a:cubicBezTo>
                    <a:pt x="1101" y="1144"/>
                    <a:pt x="613" y="635"/>
                    <a:pt x="43" y="0"/>
                  </a:cubicBezTo>
                  <a:cubicBezTo>
                    <a:pt x="22" y="949"/>
                    <a:pt x="0" y="1882"/>
                    <a:pt x="0" y="281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08" name="Bentuk Bebas: Bentuk 1007">
              <a:extLst>
                <a:ext uri="{FF2B5EF4-FFF2-40B4-BE49-F238E27FC236}">
                  <a16:creationId xmlns:a16="http://schemas.microsoft.com/office/drawing/2014/main" id="{3DAD2732-3B1D-D89E-736F-8CEA6E3C2765}"/>
                </a:ext>
              </a:extLst>
            </p:cNvPr>
            <p:cNvSpPr/>
            <p:nvPr/>
          </p:nvSpPr>
          <p:spPr>
            <a:xfrm>
              <a:off x="3823115" y="7883982"/>
              <a:ext cx="1426" cy="2519"/>
            </a:xfrm>
            <a:custGeom>
              <a:avLst/>
              <a:gdLst>
                <a:gd name="connsiteX0" fmla="*/ 1426 w 1426"/>
                <a:gd name="connsiteY0" fmla="*/ 0 h 2519"/>
                <a:gd name="connsiteX1" fmla="*/ 92 w 1426"/>
                <a:gd name="connsiteY1" fmla="*/ 1735 h 2519"/>
                <a:gd name="connsiteX2" fmla="*/ 1426 w 1426"/>
                <a:gd name="connsiteY2" fmla="*/ 0 h 2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6" h="2519">
                  <a:moveTo>
                    <a:pt x="1426" y="0"/>
                  </a:moveTo>
                  <a:cubicBezTo>
                    <a:pt x="1025" y="678"/>
                    <a:pt x="580" y="1225"/>
                    <a:pt x="92" y="1735"/>
                  </a:cubicBezTo>
                  <a:cubicBezTo>
                    <a:pt x="-206" y="3178"/>
                    <a:pt x="217" y="2646"/>
                    <a:pt x="1426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09" name="Bentuk Bebas: Bentuk 1008">
              <a:extLst>
                <a:ext uri="{FF2B5EF4-FFF2-40B4-BE49-F238E27FC236}">
                  <a16:creationId xmlns:a16="http://schemas.microsoft.com/office/drawing/2014/main" id="{E6E8E222-D2A1-2002-6120-84D7D0DED5E7}"/>
                </a:ext>
              </a:extLst>
            </p:cNvPr>
            <p:cNvSpPr/>
            <p:nvPr/>
          </p:nvSpPr>
          <p:spPr>
            <a:xfrm>
              <a:off x="4394015" y="7918578"/>
              <a:ext cx="4509" cy="5125"/>
            </a:xfrm>
            <a:custGeom>
              <a:avLst/>
              <a:gdLst>
                <a:gd name="connsiteX0" fmla="*/ 342 w 4509"/>
                <a:gd name="connsiteY0" fmla="*/ 3449 h 5125"/>
                <a:gd name="connsiteX1" fmla="*/ 342 w 4509"/>
                <a:gd name="connsiteY1" fmla="*/ 3449 h 5125"/>
                <a:gd name="connsiteX2" fmla="*/ 0 w 4509"/>
                <a:gd name="connsiteY2" fmla="*/ 3368 h 5125"/>
                <a:gd name="connsiteX3" fmla="*/ 298 w 4509"/>
                <a:gd name="connsiteY3" fmla="*/ 3514 h 5125"/>
                <a:gd name="connsiteX4" fmla="*/ 190 w 4509"/>
                <a:gd name="connsiteY4" fmla="*/ 3704 h 5125"/>
                <a:gd name="connsiteX5" fmla="*/ 298 w 4509"/>
                <a:gd name="connsiteY5" fmla="*/ 3514 h 5125"/>
                <a:gd name="connsiteX6" fmla="*/ 3390 w 4509"/>
                <a:gd name="connsiteY6" fmla="*/ 5125 h 5125"/>
                <a:gd name="connsiteX7" fmla="*/ 342 w 4509"/>
                <a:gd name="connsiteY7" fmla="*/ 3449 h 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9" h="5125">
                  <a:moveTo>
                    <a:pt x="342" y="3449"/>
                  </a:moveTo>
                  <a:cubicBezTo>
                    <a:pt x="4025" y="-2842"/>
                    <a:pt x="1632" y="911"/>
                    <a:pt x="342" y="3449"/>
                  </a:cubicBezTo>
                  <a:cubicBezTo>
                    <a:pt x="212" y="3433"/>
                    <a:pt x="130" y="3411"/>
                    <a:pt x="0" y="3368"/>
                  </a:cubicBezTo>
                  <a:cubicBezTo>
                    <a:pt x="130" y="3433"/>
                    <a:pt x="168" y="3471"/>
                    <a:pt x="298" y="3514"/>
                  </a:cubicBezTo>
                  <a:cubicBezTo>
                    <a:pt x="255" y="3579"/>
                    <a:pt x="212" y="3644"/>
                    <a:pt x="190" y="3704"/>
                  </a:cubicBezTo>
                  <a:cubicBezTo>
                    <a:pt x="233" y="3623"/>
                    <a:pt x="255" y="3601"/>
                    <a:pt x="298" y="3514"/>
                  </a:cubicBezTo>
                  <a:cubicBezTo>
                    <a:pt x="1524" y="4067"/>
                    <a:pt x="2522" y="4593"/>
                    <a:pt x="3390" y="5125"/>
                  </a:cubicBezTo>
                  <a:cubicBezTo>
                    <a:pt x="5381" y="4935"/>
                    <a:pt x="4920" y="4490"/>
                    <a:pt x="342" y="344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10" name="Bentuk Bebas: Bentuk 1009">
              <a:extLst>
                <a:ext uri="{FF2B5EF4-FFF2-40B4-BE49-F238E27FC236}">
                  <a16:creationId xmlns:a16="http://schemas.microsoft.com/office/drawing/2014/main" id="{9611D9F1-2DDF-CC31-38E3-E46A6ED3B21D}"/>
                </a:ext>
              </a:extLst>
            </p:cNvPr>
            <p:cNvSpPr/>
            <p:nvPr/>
          </p:nvSpPr>
          <p:spPr>
            <a:xfrm>
              <a:off x="4294709" y="7923703"/>
              <a:ext cx="107463" cy="42622"/>
            </a:xfrm>
            <a:custGeom>
              <a:avLst/>
              <a:gdLst>
                <a:gd name="connsiteX0" fmla="*/ 97950 w 107463"/>
                <a:gd name="connsiteY0" fmla="*/ 10066 h 42622"/>
                <a:gd name="connsiteX1" fmla="*/ 97950 w 107463"/>
                <a:gd name="connsiteY1" fmla="*/ 10066 h 42622"/>
                <a:gd name="connsiteX2" fmla="*/ 90600 w 107463"/>
                <a:gd name="connsiteY2" fmla="*/ 8856 h 42622"/>
                <a:gd name="connsiteX3" fmla="*/ 90600 w 107463"/>
                <a:gd name="connsiteY3" fmla="*/ 8856 h 42622"/>
                <a:gd name="connsiteX4" fmla="*/ 69641 w 107463"/>
                <a:gd name="connsiteY4" fmla="*/ 9892 h 42622"/>
                <a:gd name="connsiteX5" fmla="*/ 69641 w 107463"/>
                <a:gd name="connsiteY5" fmla="*/ 9892 h 42622"/>
                <a:gd name="connsiteX6" fmla="*/ 102696 w 107463"/>
                <a:gd name="connsiteY6" fmla="*/ 0 h 42622"/>
                <a:gd name="connsiteX7" fmla="*/ 63523 w 107463"/>
                <a:gd name="connsiteY7" fmla="*/ 9849 h 42622"/>
                <a:gd name="connsiteX8" fmla="*/ 49599 w 107463"/>
                <a:gd name="connsiteY8" fmla="*/ 9659 h 42622"/>
                <a:gd name="connsiteX9" fmla="*/ 61082 w 107463"/>
                <a:gd name="connsiteY9" fmla="*/ 21336 h 42622"/>
                <a:gd name="connsiteX10" fmla="*/ 41826 w 107463"/>
                <a:gd name="connsiteY10" fmla="*/ 15381 h 42622"/>
                <a:gd name="connsiteX11" fmla="*/ 39661 w 107463"/>
                <a:gd name="connsiteY11" fmla="*/ 18114 h 42622"/>
                <a:gd name="connsiteX12" fmla="*/ 39450 w 107463"/>
                <a:gd name="connsiteY12" fmla="*/ 18326 h 42622"/>
                <a:gd name="connsiteX13" fmla="*/ 0 w 107463"/>
                <a:gd name="connsiteY13" fmla="*/ 36039 h 42622"/>
                <a:gd name="connsiteX14" fmla="*/ 64179 w 107463"/>
                <a:gd name="connsiteY14" fmla="*/ 42623 h 42622"/>
                <a:gd name="connsiteX15" fmla="*/ 65958 w 107463"/>
                <a:gd name="connsiteY15" fmla="*/ 16145 h 42622"/>
                <a:gd name="connsiteX16" fmla="*/ 92423 w 107463"/>
                <a:gd name="connsiteY16" fmla="*/ 31716 h 42622"/>
                <a:gd name="connsiteX17" fmla="*/ 103759 w 107463"/>
                <a:gd name="connsiteY17" fmla="*/ 35339 h 42622"/>
                <a:gd name="connsiteX18" fmla="*/ 88989 w 107463"/>
                <a:gd name="connsiteY18" fmla="*/ 21292 h 42622"/>
                <a:gd name="connsiteX19" fmla="*/ 107464 w 107463"/>
                <a:gd name="connsiteY19" fmla="*/ 7311 h 42622"/>
                <a:gd name="connsiteX20" fmla="*/ 104920 w 107463"/>
                <a:gd name="connsiteY20" fmla="*/ 5765 h 42622"/>
                <a:gd name="connsiteX21" fmla="*/ 102696 w 107463"/>
                <a:gd name="connsiteY21" fmla="*/ 0 h 4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7463" h="42622">
                  <a:moveTo>
                    <a:pt x="97950" y="10066"/>
                  </a:moveTo>
                  <a:cubicBezTo>
                    <a:pt x="99816" y="2609"/>
                    <a:pt x="103162" y="12289"/>
                    <a:pt x="97950" y="10066"/>
                  </a:cubicBezTo>
                  <a:close/>
                  <a:moveTo>
                    <a:pt x="90600" y="8856"/>
                  </a:moveTo>
                  <a:cubicBezTo>
                    <a:pt x="100852" y="6991"/>
                    <a:pt x="90600" y="15614"/>
                    <a:pt x="90600" y="8856"/>
                  </a:cubicBezTo>
                  <a:close/>
                  <a:moveTo>
                    <a:pt x="69641" y="9892"/>
                  </a:moveTo>
                  <a:cubicBezTo>
                    <a:pt x="74431" y="10256"/>
                    <a:pt x="69494" y="12349"/>
                    <a:pt x="69641" y="9892"/>
                  </a:cubicBezTo>
                  <a:close/>
                  <a:moveTo>
                    <a:pt x="102696" y="0"/>
                  </a:moveTo>
                  <a:cubicBezTo>
                    <a:pt x="95639" y="721"/>
                    <a:pt x="58055" y="-1443"/>
                    <a:pt x="63523" y="9849"/>
                  </a:cubicBezTo>
                  <a:cubicBezTo>
                    <a:pt x="60935" y="4534"/>
                    <a:pt x="54578" y="11167"/>
                    <a:pt x="49599" y="9659"/>
                  </a:cubicBezTo>
                  <a:cubicBezTo>
                    <a:pt x="53645" y="14047"/>
                    <a:pt x="59346" y="20104"/>
                    <a:pt x="61082" y="21336"/>
                  </a:cubicBezTo>
                  <a:cubicBezTo>
                    <a:pt x="20362" y="28261"/>
                    <a:pt x="58434" y="21802"/>
                    <a:pt x="41826" y="15381"/>
                  </a:cubicBezTo>
                  <a:cubicBezTo>
                    <a:pt x="41229" y="16482"/>
                    <a:pt x="40491" y="17349"/>
                    <a:pt x="39661" y="18114"/>
                  </a:cubicBezTo>
                  <a:cubicBezTo>
                    <a:pt x="38669" y="14003"/>
                    <a:pt x="35046" y="11758"/>
                    <a:pt x="39450" y="18326"/>
                  </a:cubicBezTo>
                  <a:cubicBezTo>
                    <a:pt x="31634" y="25273"/>
                    <a:pt x="15019" y="19557"/>
                    <a:pt x="0" y="36039"/>
                  </a:cubicBezTo>
                  <a:cubicBezTo>
                    <a:pt x="20400" y="36039"/>
                    <a:pt x="58055" y="24150"/>
                    <a:pt x="64179" y="42623"/>
                  </a:cubicBezTo>
                  <a:cubicBezTo>
                    <a:pt x="67417" y="33685"/>
                    <a:pt x="63712" y="26927"/>
                    <a:pt x="65958" y="16145"/>
                  </a:cubicBezTo>
                  <a:cubicBezTo>
                    <a:pt x="93101" y="11248"/>
                    <a:pt x="79497" y="31716"/>
                    <a:pt x="92423" y="31716"/>
                  </a:cubicBezTo>
                  <a:cubicBezTo>
                    <a:pt x="89266" y="31716"/>
                    <a:pt x="103949" y="35361"/>
                    <a:pt x="103759" y="35339"/>
                  </a:cubicBezTo>
                  <a:cubicBezTo>
                    <a:pt x="102403" y="26672"/>
                    <a:pt x="97461" y="21992"/>
                    <a:pt x="88989" y="21292"/>
                  </a:cubicBezTo>
                  <a:cubicBezTo>
                    <a:pt x="93035" y="15912"/>
                    <a:pt x="100049" y="10722"/>
                    <a:pt x="107464" y="7311"/>
                  </a:cubicBezTo>
                  <a:cubicBezTo>
                    <a:pt x="106319" y="6568"/>
                    <a:pt x="105386" y="5722"/>
                    <a:pt x="104920" y="5765"/>
                  </a:cubicBezTo>
                  <a:cubicBezTo>
                    <a:pt x="106384" y="3813"/>
                    <a:pt x="105706" y="1887"/>
                    <a:pt x="102696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11" name="Bentuk Bebas: Bentuk 1010">
              <a:extLst>
                <a:ext uri="{FF2B5EF4-FFF2-40B4-BE49-F238E27FC236}">
                  <a16:creationId xmlns:a16="http://schemas.microsoft.com/office/drawing/2014/main" id="{D8D0118B-CA83-C0F8-3713-86D2FA4FABB1}"/>
                </a:ext>
              </a:extLst>
            </p:cNvPr>
            <p:cNvSpPr/>
            <p:nvPr/>
          </p:nvSpPr>
          <p:spPr>
            <a:xfrm>
              <a:off x="4291085" y="7913046"/>
              <a:ext cx="2229" cy="1178"/>
            </a:xfrm>
            <a:custGeom>
              <a:avLst/>
              <a:gdLst>
                <a:gd name="connsiteX0" fmla="*/ 0 w 2229"/>
                <a:gd name="connsiteY0" fmla="*/ 0 h 1178"/>
                <a:gd name="connsiteX1" fmla="*/ 0 w 2229"/>
                <a:gd name="connsiteY1" fmla="*/ 0 h 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9" h="1178">
                  <a:moveTo>
                    <a:pt x="0" y="0"/>
                  </a:moveTo>
                  <a:cubicBezTo>
                    <a:pt x="0" y="2652"/>
                    <a:pt x="5017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12" name="Bentuk Bebas: Bentuk 1011">
              <a:extLst>
                <a:ext uri="{FF2B5EF4-FFF2-40B4-BE49-F238E27FC236}">
                  <a16:creationId xmlns:a16="http://schemas.microsoft.com/office/drawing/2014/main" id="{29A1BB3F-6987-3C24-9236-FC1D7834B281}"/>
                </a:ext>
              </a:extLst>
            </p:cNvPr>
            <p:cNvSpPr/>
            <p:nvPr/>
          </p:nvSpPr>
          <p:spPr>
            <a:xfrm>
              <a:off x="2727604" y="7138245"/>
              <a:ext cx="2039" cy="655"/>
            </a:xfrm>
            <a:custGeom>
              <a:avLst/>
              <a:gdLst>
                <a:gd name="connsiteX0" fmla="*/ 0 w 2039"/>
                <a:gd name="connsiteY0" fmla="*/ 655 h 655"/>
                <a:gd name="connsiteX1" fmla="*/ 2040 w 2039"/>
                <a:gd name="connsiteY1" fmla="*/ 276 h 655"/>
                <a:gd name="connsiteX2" fmla="*/ 0 w 2039"/>
                <a:gd name="connsiteY2" fmla="*/ 655 h 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9" h="655">
                  <a:moveTo>
                    <a:pt x="0" y="655"/>
                  </a:moveTo>
                  <a:cubicBezTo>
                    <a:pt x="683" y="531"/>
                    <a:pt x="1356" y="400"/>
                    <a:pt x="2040" y="276"/>
                  </a:cubicBezTo>
                  <a:cubicBezTo>
                    <a:pt x="998" y="-191"/>
                    <a:pt x="0" y="-66"/>
                    <a:pt x="0" y="65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13" name="Bentuk Bebas: Bentuk 1012">
              <a:extLst>
                <a:ext uri="{FF2B5EF4-FFF2-40B4-BE49-F238E27FC236}">
                  <a16:creationId xmlns:a16="http://schemas.microsoft.com/office/drawing/2014/main" id="{4410EA75-ED58-11DB-95F5-F4C0CE0FC2A3}"/>
                </a:ext>
              </a:extLst>
            </p:cNvPr>
            <p:cNvSpPr/>
            <p:nvPr/>
          </p:nvSpPr>
          <p:spPr>
            <a:xfrm>
              <a:off x="4402172" y="7929295"/>
              <a:ext cx="4724" cy="2646"/>
            </a:xfrm>
            <a:custGeom>
              <a:avLst/>
              <a:gdLst>
                <a:gd name="connsiteX0" fmla="*/ 4725 w 4724"/>
                <a:gd name="connsiteY0" fmla="*/ 1210 h 2646"/>
                <a:gd name="connsiteX1" fmla="*/ 4155 w 4724"/>
                <a:gd name="connsiteY1" fmla="*/ 0 h 2646"/>
                <a:gd name="connsiteX2" fmla="*/ 0 w 4724"/>
                <a:gd name="connsiteY2" fmla="*/ 1719 h 2646"/>
                <a:gd name="connsiteX3" fmla="*/ 4725 w 4724"/>
                <a:gd name="connsiteY3" fmla="*/ 1210 h 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4" h="2646">
                  <a:moveTo>
                    <a:pt x="4725" y="1210"/>
                  </a:moveTo>
                  <a:cubicBezTo>
                    <a:pt x="4578" y="786"/>
                    <a:pt x="4323" y="423"/>
                    <a:pt x="4155" y="0"/>
                  </a:cubicBezTo>
                  <a:cubicBezTo>
                    <a:pt x="2777" y="510"/>
                    <a:pt x="1378" y="1085"/>
                    <a:pt x="0" y="1719"/>
                  </a:cubicBezTo>
                  <a:cubicBezTo>
                    <a:pt x="1486" y="2690"/>
                    <a:pt x="3287" y="3390"/>
                    <a:pt x="4725" y="121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14" name="Bentuk Bebas: Bentuk 1013">
              <a:extLst>
                <a:ext uri="{FF2B5EF4-FFF2-40B4-BE49-F238E27FC236}">
                  <a16:creationId xmlns:a16="http://schemas.microsoft.com/office/drawing/2014/main" id="{7FA42715-AB7D-0874-A424-3B5B0FD8A014}"/>
                </a:ext>
              </a:extLst>
            </p:cNvPr>
            <p:cNvSpPr/>
            <p:nvPr/>
          </p:nvSpPr>
          <p:spPr>
            <a:xfrm>
              <a:off x="4449188" y="7942598"/>
              <a:ext cx="446" cy="339"/>
            </a:xfrm>
            <a:custGeom>
              <a:avLst/>
              <a:gdLst>
                <a:gd name="connsiteX0" fmla="*/ 446 w 446"/>
                <a:gd name="connsiteY0" fmla="*/ 22 h 339"/>
                <a:gd name="connsiteX1" fmla="*/ 425 w 446"/>
                <a:gd name="connsiteY1" fmla="*/ 0 h 339"/>
                <a:gd name="connsiteX2" fmla="*/ 446 w 446"/>
                <a:gd name="connsiteY2" fmla="*/ 22 h 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" h="339">
                  <a:moveTo>
                    <a:pt x="446" y="22"/>
                  </a:moveTo>
                  <a:cubicBezTo>
                    <a:pt x="425" y="22"/>
                    <a:pt x="425" y="22"/>
                    <a:pt x="425" y="0"/>
                  </a:cubicBezTo>
                  <a:cubicBezTo>
                    <a:pt x="-101" y="407"/>
                    <a:pt x="-188" y="488"/>
                    <a:pt x="446" y="2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15" name="Bentuk Bebas: Bentuk 1014">
              <a:extLst>
                <a:ext uri="{FF2B5EF4-FFF2-40B4-BE49-F238E27FC236}">
                  <a16:creationId xmlns:a16="http://schemas.microsoft.com/office/drawing/2014/main" id="{D43E005D-146B-85B5-125F-A03666D07546}"/>
                </a:ext>
              </a:extLst>
            </p:cNvPr>
            <p:cNvSpPr/>
            <p:nvPr/>
          </p:nvSpPr>
          <p:spPr>
            <a:xfrm>
              <a:off x="1911140" y="5145119"/>
              <a:ext cx="4727849" cy="2869284"/>
            </a:xfrm>
            <a:custGeom>
              <a:avLst/>
              <a:gdLst>
                <a:gd name="connsiteX0" fmla="*/ 4720750 w 4727849"/>
                <a:gd name="connsiteY0" fmla="*/ 2266985 h 2869284"/>
                <a:gd name="connsiteX1" fmla="*/ 4720750 w 4727849"/>
                <a:gd name="connsiteY1" fmla="*/ 2266985 h 2869284"/>
                <a:gd name="connsiteX2" fmla="*/ 4713123 w 4727849"/>
                <a:gd name="connsiteY2" fmla="*/ 2261474 h 2869284"/>
                <a:gd name="connsiteX3" fmla="*/ 4713123 w 4727849"/>
                <a:gd name="connsiteY3" fmla="*/ 2261474 h 2869284"/>
                <a:gd name="connsiteX4" fmla="*/ 4708763 w 4727849"/>
                <a:gd name="connsiteY4" fmla="*/ 2234911 h 2869284"/>
                <a:gd name="connsiteX5" fmla="*/ 4708763 w 4727849"/>
                <a:gd name="connsiteY5" fmla="*/ 2234911 h 2869284"/>
                <a:gd name="connsiteX6" fmla="*/ 4702085 w 4727849"/>
                <a:gd name="connsiteY6" fmla="*/ 2204659 h 2869284"/>
                <a:gd name="connsiteX7" fmla="*/ 4702085 w 4727849"/>
                <a:gd name="connsiteY7" fmla="*/ 2204659 h 2869284"/>
                <a:gd name="connsiteX8" fmla="*/ 4700095 w 4727849"/>
                <a:gd name="connsiteY8" fmla="*/ 2145891 h 2869284"/>
                <a:gd name="connsiteX9" fmla="*/ 4700095 w 4727849"/>
                <a:gd name="connsiteY9" fmla="*/ 2145891 h 2869284"/>
                <a:gd name="connsiteX10" fmla="*/ 4677888 w 4727849"/>
                <a:gd name="connsiteY10" fmla="*/ 2113752 h 2869284"/>
                <a:gd name="connsiteX11" fmla="*/ 4702215 w 4727849"/>
                <a:gd name="connsiteY11" fmla="*/ 2133602 h 2869284"/>
                <a:gd name="connsiteX12" fmla="*/ 4677888 w 4727849"/>
                <a:gd name="connsiteY12" fmla="*/ 2113752 h 2869284"/>
                <a:gd name="connsiteX13" fmla="*/ 4690879 w 4727849"/>
                <a:gd name="connsiteY13" fmla="*/ 2142225 h 2869284"/>
                <a:gd name="connsiteX14" fmla="*/ 4690879 w 4727849"/>
                <a:gd name="connsiteY14" fmla="*/ 2142225 h 2869284"/>
                <a:gd name="connsiteX15" fmla="*/ 4674861 w 4727849"/>
                <a:gd name="connsiteY15" fmla="*/ 2077377 h 2869284"/>
                <a:gd name="connsiteX16" fmla="*/ 4683692 w 4727849"/>
                <a:gd name="connsiteY16" fmla="*/ 2100806 h 2869284"/>
                <a:gd name="connsiteX17" fmla="*/ 4674861 w 4727849"/>
                <a:gd name="connsiteY17" fmla="*/ 2077377 h 2869284"/>
                <a:gd name="connsiteX18" fmla="*/ 4680345 w 4727849"/>
                <a:gd name="connsiteY18" fmla="*/ 2467352 h 2869284"/>
                <a:gd name="connsiteX19" fmla="*/ 4665749 w 4727849"/>
                <a:gd name="connsiteY19" fmla="*/ 2467352 h 2869284"/>
                <a:gd name="connsiteX20" fmla="*/ 4680345 w 4727849"/>
                <a:gd name="connsiteY20" fmla="*/ 2467352 h 2869284"/>
                <a:gd name="connsiteX21" fmla="*/ 4681598 w 4727849"/>
                <a:gd name="connsiteY21" fmla="*/ 2433185 h 2869284"/>
                <a:gd name="connsiteX22" fmla="*/ 4681067 w 4727849"/>
                <a:gd name="connsiteY22" fmla="*/ 2431888 h 2869284"/>
                <a:gd name="connsiteX23" fmla="*/ 4681598 w 4727849"/>
                <a:gd name="connsiteY23" fmla="*/ 2433185 h 2869284"/>
                <a:gd name="connsiteX24" fmla="*/ 4679711 w 4727849"/>
                <a:gd name="connsiteY24" fmla="*/ 2399522 h 2869284"/>
                <a:gd name="connsiteX25" fmla="*/ 4679711 w 4727849"/>
                <a:gd name="connsiteY25" fmla="*/ 2399522 h 2869284"/>
                <a:gd name="connsiteX26" fmla="*/ 4684712 w 4727849"/>
                <a:gd name="connsiteY26" fmla="*/ 2469895 h 2869284"/>
                <a:gd name="connsiteX27" fmla="*/ 4684712 w 4727849"/>
                <a:gd name="connsiteY27" fmla="*/ 2469895 h 2869284"/>
                <a:gd name="connsiteX28" fmla="*/ 4687782 w 4727849"/>
                <a:gd name="connsiteY28" fmla="*/ 2384776 h 2869284"/>
                <a:gd name="connsiteX29" fmla="*/ 4687782 w 4727849"/>
                <a:gd name="connsiteY29" fmla="*/ 2384776 h 2869284"/>
                <a:gd name="connsiteX30" fmla="*/ 4688015 w 4727849"/>
                <a:gd name="connsiteY30" fmla="*/ 2484940 h 2869284"/>
                <a:gd name="connsiteX31" fmla="*/ 4688015 w 4727849"/>
                <a:gd name="connsiteY31" fmla="*/ 2484940 h 2869284"/>
                <a:gd name="connsiteX32" fmla="*/ 4694736 w 4727849"/>
                <a:gd name="connsiteY32" fmla="*/ 2438879 h 2869284"/>
                <a:gd name="connsiteX33" fmla="*/ 4694736 w 4727849"/>
                <a:gd name="connsiteY33" fmla="*/ 2438879 h 2869284"/>
                <a:gd name="connsiteX34" fmla="*/ 4699015 w 4727849"/>
                <a:gd name="connsiteY34" fmla="*/ 2514340 h 2869284"/>
                <a:gd name="connsiteX35" fmla="*/ 4699015 w 4727849"/>
                <a:gd name="connsiteY35" fmla="*/ 2514340 h 2869284"/>
                <a:gd name="connsiteX36" fmla="*/ 4695815 w 4727849"/>
                <a:gd name="connsiteY36" fmla="*/ 2560868 h 2869284"/>
                <a:gd name="connsiteX37" fmla="*/ 4695815 w 4727849"/>
                <a:gd name="connsiteY37" fmla="*/ 2560868 h 2869284"/>
                <a:gd name="connsiteX38" fmla="*/ 4695750 w 4727849"/>
                <a:gd name="connsiteY38" fmla="*/ 2524238 h 2869284"/>
                <a:gd name="connsiteX39" fmla="*/ 4695750 w 4727849"/>
                <a:gd name="connsiteY39" fmla="*/ 2524238 h 2869284"/>
                <a:gd name="connsiteX40" fmla="*/ 4694670 w 4727849"/>
                <a:gd name="connsiteY40" fmla="*/ 2572175 h 2869284"/>
                <a:gd name="connsiteX41" fmla="*/ 4694670 w 4727849"/>
                <a:gd name="connsiteY41" fmla="*/ 2572175 h 2869284"/>
                <a:gd name="connsiteX42" fmla="*/ 4697637 w 4727849"/>
                <a:gd name="connsiteY42" fmla="*/ 2595734 h 2869284"/>
                <a:gd name="connsiteX43" fmla="*/ 4697637 w 4727849"/>
                <a:gd name="connsiteY43" fmla="*/ 2595734 h 2869284"/>
                <a:gd name="connsiteX44" fmla="*/ 4693439 w 4727849"/>
                <a:gd name="connsiteY44" fmla="*/ 2599889 h 2869284"/>
                <a:gd name="connsiteX45" fmla="*/ 4693439 w 4727849"/>
                <a:gd name="connsiteY45" fmla="*/ 2599889 h 2869284"/>
                <a:gd name="connsiteX46" fmla="*/ 4689626 w 4727849"/>
                <a:gd name="connsiteY46" fmla="*/ 2613171 h 2869284"/>
                <a:gd name="connsiteX47" fmla="*/ 4689626 w 4727849"/>
                <a:gd name="connsiteY47" fmla="*/ 2613171 h 2869284"/>
                <a:gd name="connsiteX48" fmla="*/ 4687022 w 4727849"/>
                <a:gd name="connsiteY48" fmla="*/ 2565738 h 2869284"/>
                <a:gd name="connsiteX49" fmla="*/ 4687022 w 4727849"/>
                <a:gd name="connsiteY49" fmla="*/ 2565738 h 2869284"/>
                <a:gd name="connsiteX50" fmla="*/ 4685558 w 4727849"/>
                <a:gd name="connsiteY50" fmla="*/ 2588532 h 2869284"/>
                <a:gd name="connsiteX51" fmla="*/ 4685558 w 4727849"/>
                <a:gd name="connsiteY51" fmla="*/ 2588532 h 2869284"/>
                <a:gd name="connsiteX52" fmla="*/ 4685200 w 4727849"/>
                <a:gd name="connsiteY52" fmla="*/ 2523896 h 2869284"/>
                <a:gd name="connsiteX53" fmla="*/ 4685200 w 4727849"/>
                <a:gd name="connsiteY53" fmla="*/ 2523896 h 2869284"/>
                <a:gd name="connsiteX54" fmla="*/ 4674644 w 4727849"/>
                <a:gd name="connsiteY54" fmla="*/ 2480509 h 2869284"/>
                <a:gd name="connsiteX55" fmla="*/ 4674644 w 4727849"/>
                <a:gd name="connsiteY55" fmla="*/ 2480509 h 2869284"/>
                <a:gd name="connsiteX56" fmla="*/ 4668906 w 4727849"/>
                <a:gd name="connsiteY56" fmla="*/ 2512203 h 2869284"/>
                <a:gd name="connsiteX57" fmla="*/ 4688400 w 4727849"/>
                <a:gd name="connsiteY57" fmla="*/ 2512203 h 2869284"/>
                <a:gd name="connsiteX58" fmla="*/ 4668906 w 4727849"/>
                <a:gd name="connsiteY58" fmla="*/ 2512203 h 2869284"/>
                <a:gd name="connsiteX59" fmla="*/ 4676299 w 4727849"/>
                <a:gd name="connsiteY59" fmla="*/ 2523132 h 2869284"/>
                <a:gd name="connsiteX60" fmla="*/ 4676299 w 4727849"/>
                <a:gd name="connsiteY60" fmla="*/ 2523132 h 2869284"/>
                <a:gd name="connsiteX61" fmla="*/ 4674455 w 4727849"/>
                <a:gd name="connsiteY61" fmla="*/ 2561095 h 2869284"/>
                <a:gd name="connsiteX62" fmla="*/ 4674455 w 4727849"/>
                <a:gd name="connsiteY62" fmla="*/ 2561095 h 2869284"/>
                <a:gd name="connsiteX63" fmla="*/ 4664626 w 4727849"/>
                <a:gd name="connsiteY63" fmla="*/ 2513771 h 2869284"/>
                <a:gd name="connsiteX64" fmla="*/ 4664626 w 4727849"/>
                <a:gd name="connsiteY64" fmla="*/ 2513771 h 2869284"/>
                <a:gd name="connsiteX65" fmla="*/ 4650154 w 4727849"/>
                <a:gd name="connsiteY65" fmla="*/ 2097759 h 2869284"/>
                <a:gd name="connsiteX66" fmla="*/ 4659603 w 4727849"/>
                <a:gd name="connsiteY66" fmla="*/ 2109153 h 2869284"/>
                <a:gd name="connsiteX67" fmla="*/ 4650154 w 4727849"/>
                <a:gd name="connsiteY67" fmla="*/ 2097759 h 2869284"/>
                <a:gd name="connsiteX68" fmla="*/ 4657569 w 4727849"/>
                <a:gd name="connsiteY68" fmla="*/ 2467314 h 2869284"/>
                <a:gd name="connsiteX69" fmla="*/ 4657569 w 4727849"/>
                <a:gd name="connsiteY69" fmla="*/ 2467314 h 2869284"/>
                <a:gd name="connsiteX70" fmla="*/ 4658860 w 4727849"/>
                <a:gd name="connsiteY70" fmla="*/ 2513603 h 2869284"/>
                <a:gd name="connsiteX71" fmla="*/ 4658860 w 4727849"/>
                <a:gd name="connsiteY71" fmla="*/ 2513603 h 2869284"/>
                <a:gd name="connsiteX72" fmla="*/ 4639854 w 4727849"/>
                <a:gd name="connsiteY72" fmla="*/ 2102124 h 2869284"/>
                <a:gd name="connsiteX73" fmla="*/ 4639854 w 4727849"/>
                <a:gd name="connsiteY73" fmla="*/ 2102124 h 2869284"/>
                <a:gd name="connsiteX74" fmla="*/ 4625594 w 4727849"/>
                <a:gd name="connsiteY74" fmla="*/ 2113730 h 2869284"/>
                <a:gd name="connsiteX75" fmla="*/ 4625594 w 4727849"/>
                <a:gd name="connsiteY75" fmla="*/ 2113730 h 2869284"/>
                <a:gd name="connsiteX76" fmla="*/ 4615467 w 4727849"/>
                <a:gd name="connsiteY76" fmla="*/ 2059816 h 2869284"/>
                <a:gd name="connsiteX77" fmla="*/ 4615467 w 4727849"/>
                <a:gd name="connsiteY77" fmla="*/ 2059816 h 2869284"/>
                <a:gd name="connsiteX78" fmla="*/ 4556457 w 4727849"/>
                <a:gd name="connsiteY78" fmla="*/ 2688632 h 2869284"/>
                <a:gd name="connsiteX79" fmla="*/ 4556457 w 4727849"/>
                <a:gd name="connsiteY79" fmla="*/ 2688632 h 2869284"/>
                <a:gd name="connsiteX80" fmla="*/ 4672382 w 4727849"/>
                <a:gd name="connsiteY80" fmla="*/ 2396365 h 2869284"/>
                <a:gd name="connsiteX81" fmla="*/ 4672382 w 4727849"/>
                <a:gd name="connsiteY81" fmla="*/ 2396365 h 2869284"/>
                <a:gd name="connsiteX82" fmla="*/ 4669518 w 4727849"/>
                <a:gd name="connsiteY82" fmla="*/ 2109918 h 2869284"/>
                <a:gd name="connsiteX83" fmla="*/ 4669518 w 4727849"/>
                <a:gd name="connsiteY83" fmla="*/ 2109918 h 2869284"/>
                <a:gd name="connsiteX84" fmla="*/ 4669941 w 4727849"/>
                <a:gd name="connsiteY84" fmla="*/ 2451933 h 2869284"/>
                <a:gd name="connsiteX85" fmla="*/ 4669941 w 4727849"/>
                <a:gd name="connsiteY85" fmla="*/ 2451933 h 2869284"/>
                <a:gd name="connsiteX86" fmla="*/ 4671297 w 4727849"/>
                <a:gd name="connsiteY86" fmla="*/ 2066677 h 2869284"/>
                <a:gd name="connsiteX87" fmla="*/ 4682254 w 4727849"/>
                <a:gd name="connsiteY87" fmla="*/ 2074753 h 2869284"/>
                <a:gd name="connsiteX88" fmla="*/ 4666996 w 4727849"/>
                <a:gd name="connsiteY88" fmla="*/ 2065218 h 2869284"/>
                <a:gd name="connsiteX89" fmla="*/ 4671297 w 4727849"/>
                <a:gd name="connsiteY89" fmla="*/ 2066677 h 2869284"/>
                <a:gd name="connsiteX90" fmla="*/ 4688400 w 4727849"/>
                <a:gd name="connsiteY90" fmla="*/ 2101251 h 2869284"/>
                <a:gd name="connsiteX91" fmla="*/ 4688058 w 4727849"/>
                <a:gd name="connsiteY91" fmla="*/ 2102124 h 2869284"/>
                <a:gd name="connsiteX92" fmla="*/ 4688400 w 4727849"/>
                <a:gd name="connsiteY92" fmla="*/ 2101251 h 2869284"/>
                <a:gd name="connsiteX93" fmla="*/ 4690602 w 4727849"/>
                <a:gd name="connsiteY93" fmla="*/ 2080322 h 2869284"/>
                <a:gd name="connsiteX94" fmla="*/ 4690602 w 4727849"/>
                <a:gd name="connsiteY94" fmla="*/ 2080322 h 2869284"/>
                <a:gd name="connsiteX95" fmla="*/ 4711534 w 4727849"/>
                <a:gd name="connsiteY95" fmla="*/ 2108882 h 2869284"/>
                <a:gd name="connsiteX96" fmla="*/ 4703083 w 4727849"/>
                <a:gd name="connsiteY96" fmla="*/ 2112863 h 2869284"/>
                <a:gd name="connsiteX97" fmla="*/ 4711534 w 4727849"/>
                <a:gd name="connsiteY97" fmla="*/ 2108882 h 2869284"/>
                <a:gd name="connsiteX98" fmla="*/ 4712635 w 4727849"/>
                <a:gd name="connsiteY98" fmla="*/ 2130955 h 2869284"/>
                <a:gd name="connsiteX99" fmla="*/ 4712635 w 4727849"/>
                <a:gd name="connsiteY99" fmla="*/ 2130955 h 2869284"/>
                <a:gd name="connsiteX100" fmla="*/ 4708741 w 4727849"/>
                <a:gd name="connsiteY100" fmla="*/ 2182966 h 2869284"/>
                <a:gd name="connsiteX101" fmla="*/ 4708741 w 4727849"/>
                <a:gd name="connsiteY101" fmla="*/ 2182966 h 2869284"/>
                <a:gd name="connsiteX102" fmla="*/ 4707000 w 4727849"/>
                <a:gd name="connsiteY102" fmla="*/ 2154259 h 2869284"/>
                <a:gd name="connsiteX103" fmla="*/ 4707000 w 4727849"/>
                <a:gd name="connsiteY103" fmla="*/ 2154259 h 2869284"/>
                <a:gd name="connsiteX104" fmla="*/ 4707385 w 4727849"/>
                <a:gd name="connsiteY104" fmla="*/ 2177097 h 2869284"/>
                <a:gd name="connsiteX105" fmla="*/ 4707385 w 4727849"/>
                <a:gd name="connsiteY105" fmla="*/ 2177097 h 2869284"/>
                <a:gd name="connsiteX106" fmla="*/ 4705562 w 4727849"/>
                <a:gd name="connsiteY106" fmla="*/ 2134556 h 2869284"/>
                <a:gd name="connsiteX107" fmla="*/ 4710666 w 4727849"/>
                <a:gd name="connsiteY107" fmla="*/ 2143011 h 2869284"/>
                <a:gd name="connsiteX108" fmla="*/ 4705562 w 4727849"/>
                <a:gd name="connsiteY108" fmla="*/ 2134556 h 2869284"/>
                <a:gd name="connsiteX109" fmla="*/ 4712787 w 4727849"/>
                <a:gd name="connsiteY109" fmla="*/ 2410173 h 2869284"/>
                <a:gd name="connsiteX110" fmla="*/ 4712787 w 4727849"/>
                <a:gd name="connsiteY110" fmla="*/ 2410173 h 2869284"/>
                <a:gd name="connsiteX111" fmla="*/ 4337456 w 4727849"/>
                <a:gd name="connsiteY111" fmla="*/ 2789409 h 2869284"/>
                <a:gd name="connsiteX112" fmla="*/ 4337456 w 4727849"/>
                <a:gd name="connsiteY112" fmla="*/ 2789409 h 2869284"/>
                <a:gd name="connsiteX113" fmla="*/ 4315954 w 4727849"/>
                <a:gd name="connsiteY113" fmla="*/ 2800679 h 2869284"/>
                <a:gd name="connsiteX114" fmla="*/ 4315954 w 4727849"/>
                <a:gd name="connsiteY114" fmla="*/ 2800679 h 2869284"/>
                <a:gd name="connsiteX115" fmla="*/ 4266014 w 4727849"/>
                <a:gd name="connsiteY115" fmla="*/ 2807589 h 2869284"/>
                <a:gd name="connsiteX116" fmla="*/ 4298559 w 4727849"/>
                <a:gd name="connsiteY116" fmla="*/ 2791698 h 2869284"/>
                <a:gd name="connsiteX117" fmla="*/ 4266014 w 4727849"/>
                <a:gd name="connsiteY117" fmla="*/ 2807589 h 2869284"/>
                <a:gd name="connsiteX118" fmla="*/ 4273662 w 4727849"/>
                <a:gd name="connsiteY118" fmla="*/ 2814325 h 2869284"/>
                <a:gd name="connsiteX119" fmla="*/ 4273662 w 4727849"/>
                <a:gd name="connsiteY119" fmla="*/ 2814325 h 2869284"/>
                <a:gd name="connsiteX120" fmla="*/ 4269572 w 4727849"/>
                <a:gd name="connsiteY120" fmla="*/ 2784599 h 2869284"/>
                <a:gd name="connsiteX121" fmla="*/ 4269572 w 4727849"/>
                <a:gd name="connsiteY121" fmla="*/ 2784599 h 2869284"/>
                <a:gd name="connsiteX122" fmla="*/ 4184185 w 4727849"/>
                <a:gd name="connsiteY122" fmla="*/ 2802078 h 2869284"/>
                <a:gd name="connsiteX123" fmla="*/ 4162656 w 4727849"/>
                <a:gd name="connsiteY123" fmla="*/ 2781464 h 2869284"/>
                <a:gd name="connsiteX124" fmla="*/ 4178294 w 4727849"/>
                <a:gd name="connsiteY124" fmla="*/ 2779387 h 2869284"/>
                <a:gd name="connsiteX125" fmla="*/ 4199058 w 4727849"/>
                <a:gd name="connsiteY125" fmla="*/ 2777782 h 2869284"/>
                <a:gd name="connsiteX126" fmla="*/ 4230502 w 4727849"/>
                <a:gd name="connsiteY126" fmla="*/ 2782506 h 2869284"/>
                <a:gd name="connsiteX127" fmla="*/ 4233615 w 4727849"/>
                <a:gd name="connsiteY127" fmla="*/ 2801975 h 2869284"/>
                <a:gd name="connsiteX128" fmla="*/ 4260904 w 4727849"/>
                <a:gd name="connsiteY128" fmla="*/ 2789073 h 2869284"/>
                <a:gd name="connsiteX129" fmla="*/ 4184185 w 4727849"/>
                <a:gd name="connsiteY129" fmla="*/ 2802078 h 2869284"/>
                <a:gd name="connsiteX130" fmla="*/ 4249063 w 4727849"/>
                <a:gd name="connsiteY130" fmla="*/ 2813034 h 2869284"/>
                <a:gd name="connsiteX131" fmla="*/ 4259949 w 4727849"/>
                <a:gd name="connsiteY131" fmla="*/ 2814048 h 2869284"/>
                <a:gd name="connsiteX132" fmla="*/ 4249063 w 4727849"/>
                <a:gd name="connsiteY132" fmla="*/ 2813034 h 2869284"/>
                <a:gd name="connsiteX133" fmla="*/ 4227215 w 4727849"/>
                <a:gd name="connsiteY133" fmla="*/ 2815257 h 2869284"/>
                <a:gd name="connsiteX134" fmla="*/ 4227215 w 4727849"/>
                <a:gd name="connsiteY134" fmla="*/ 2815257 h 2869284"/>
                <a:gd name="connsiteX135" fmla="*/ 4197045 w 4727849"/>
                <a:gd name="connsiteY135" fmla="*/ 2803136 h 2869284"/>
                <a:gd name="connsiteX136" fmla="*/ 4197045 w 4727849"/>
                <a:gd name="connsiteY136" fmla="*/ 2803136 h 2869284"/>
                <a:gd name="connsiteX137" fmla="*/ 4150517 w 4727849"/>
                <a:gd name="connsiteY137" fmla="*/ 2801043 h 2869284"/>
                <a:gd name="connsiteX138" fmla="*/ 4150517 w 4727849"/>
                <a:gd name="connsiteY138" fmla="*/ 2801043 h 2869284"/>
                <a:gd name="connsiteX139" fmla="*/ 4128755 w 4727849"/>
                <a:gd name="connsiteY139" fmla="*/ 2786909 h 2869284"/>
                <a:gd name="connsiteX140" fmla="*/ 4135003 w 4727849"/>
                <a:gd name="connsiteY140" fmla="*/ 2785787 h 2869284"/>
                <a:gd name="connsiteX141" fmla="*/ 4128755 w 4727849"/>
                <a:gd name="connsiteY141" fmla="*/ 2786909 h 2869284"/>
                <a:gd name="connsiteX142" fmla="*/ 4080528 w 4727849"/>
                <a:gd name="connsiteY142" fmla="*/ 2799687 h 2869284"/>
                <a:gd name="connsiteX143" fmla="*/ 4080528 w 4727849"/>
                <a:gd name="connsiteY143" fmla="*/ 2799687 h 2869284"/>
                <a:gd name="connsiteX144" fmla="*/ 3467303 w 4727849"/>
                <a:gd name="connsiteY144" fmla="*/ 2784772 h 2869284"/>
                <a:gd name="connsiteX145" fmla="*/ 3467303 w 4727849"/>
                <a:gd name="connsiteY145" fmla="*/ 2784772 h 2869284"/>
                <a:gd name="connsiteX146" fmla="*/ 3443464 w 4727849"/>
                <a:gd name="connsiteY146" fmla="*/ 2817584 h 2869284"/>
                <a:gd name="connsiteX147" fmla="*/ 3463148 w 4727849"/>
                <a:gd name="connsiteY147" fmla="*/ 2810658 h 2869284"/>
                <a:gd name="connsiteX148" fmla="*/ 3443464 w 4727849"/>
                <a:gd name="connsiteY148" fmla="*/ 2817584 h 2869284"/>
                <a:gd name="connsiteX149" fmla="*/ 3395324 w 4727849"/>
                <a:gd name="connsiteY149" fmla="*/ 2791552 h 2869284"/>
                <a:gd name="connsiteX150" fmla="*/ 3407106 w 4727849"/>
                <a:gd name="connsiteY150" fmla="*/ 2791552 h 2869284"/>
                <a:gd name="connsiteX151" fmla="*/ 3395324 w 4727849"/>
                <a:gd name="connsiteY151" fmla="*/ 2791552 h 2869284"/>
                <a:gd name="connsiteX152" fmla="*/ 3395135 w 4727849"/>
                <a:gd name="connsiteY152" fmla="*/ 2806932 h 2869284"/>
                <a:gd name="connsiteX153" fmla="*/ 3404161 w 4727849"/>
                <a:gd name="connsiteY153" fmla="*/ 2806932 h 2869284"/>
                <a:gd name="connsiteX154" fmla="*/ 3395135 w 4727849"/>
                <a:gd name="connsiteY154" fmla="*/ 2806932 h 2869284"/>
                <a:gd name="connsiteX155" fmla="*/ 3401215 w 4727849"/>
                <a:gd name="connsiteY155" fmla="*/ 2781296 h 2869284"/>
                <a:gd name="connsiteX156" fmla="*/ 3393882 w 4727849"/>
                <a:gd name="connsiteY156" fmla="*/ 2781909 h 2869284"/>
                <a:gd name="connsiteX157" fmla="*/ 3401215 w 4727849"/>
                <a:gd name="connsiteY157" fmla="*/ 2781296 h 2869284"/>
                <a:gd name="connsiteX158" fmla="*/ 3365535 w 4727849"/>
                <a:gd name="connsiteY158" fmla="*/ 2837629 h 2869284"/>
                <a:gd name="connsiteX159" fmla="*/ 3388967 w 4727849"/>
                <a:gd name="connsiteY159" fmla="*/ 2819347 h 2869284"/>
                <a:gd name="connsiteX160" fmla="*/ 3365535 w 4727849"/>
                <a:gd name="connsiteY160" fmla="*/ 2837629 h 2869284"/>
                <a:gd name="connsiteX161" fmla="*/ 3311607 w 4727849"/>
                <a:gd name="connsiteY161" fmla="*/ 2813538 h 2869284"/>
                <a:gd name="connsiteX162" fmla="*/ 3333749 w 4727849"/>
                <a:gd name="connsiteY162" fmla="*/ 2817123 h 2869284"/>
                <a:gd name="connsiteX163" fmla="*/ 3311607 w 4727849"/>
                <a:gd name="connsiteY163" fmla="*/ 2813538 h 2869284"/>
                <a:gd name="connsiteX164" fmla="*/ 3288262 w 4727849"/>
                <a:gd name="connsiteY164" fmla="*/ 2843687 h 2869284"/>
                <a:gd name="connsiteX165" fmla="*/ 3297033 w 4727849"/>
                <a:gd name="connsiteY165" fmla="*/ 2840400 h 2869284"/>
                <a:gd name="connsiteX166" fmla="*/ 3288262 w 4727849"/>
                <a:gd name="connsiteY166" fmla="*/ 2843687 h 2869284"/>
                <a:gd name="connsiteX167" fmla="*/ 3271648 w 4727849"/>
                <a:gd name="connsiteY167" fmla="*/ 2811038 h 2869284"/>
                <a:gd name="connsiteX168" fmla="*/ 3282474 w 4727849"/>
                <a:gd name="connsiteY168" fmla="*/ 2811992 h 2869284"/>
                <a:gd name="connsiteX169" fmla="*/ 3271648 w 4727849"/>
                <a:gd name="connsiteY169" fmla="*/ 2811038 h 2869284"/>
                <a:gd name="connsiteX170" fmla="*/ 3271355 w 4727849"/>
                <a:gd name="connsiteY170" fmla="*/ 2821272 h 2869284"/>
                <a:gd name="connsiteX171" fmla="*/ 3277918 w 4727849"/>
                <a:gd name="connsiteY171" fmla="*/ 2818962 h 2869284"/>
                <a:gd name="connsiteX172" fmla="*/ 3271355 w 4727849"/>
                <a:gd name="connsiteY172" fmla="*/ 2821272 h 2869284"/>
                <a:gd name="connsiteX173" fmla="*/ 3241945 w 4727849"/>
                <a:gd name="connsiteY173" fmla="*/ 2819092 h 2869284"/>
                <a:gd name="connsiteX174" fmla="*/ 3241945 w 4727849"/>
                <a:gd name="connsiteY174" fmla="*/ 2819092 h 2869284"/>
                <a:gd name="connsiteX175" fmla="*/ 3216896 w 4727849"/>
                <a:gd name="connsiteY175" fmla="*/ 2801081 h 2869284"/>
                <a:gd name="connsiteX176" fmla="*/ 3234356 w 4727849"/>
                <a:gd name="connsiteY176" fmla="*/ 2799410 h 2869284"/>
                <a:gd name="connsiteX177" fmla="*/ 3216896 w 4727849"/>
                <a:gd name="connsiteY177" fmla="*/ 2801081 h 2869284"/>
                <a:gd name="connsiteX178" fmla="*/ 3210713 w 4727849"/>
                <a:gd name="connsiteY178" fmla="*/ 2772293 h 2869284"/>
                <a:gd name="connsiteX179" fmla="*/ 3224973 w 4727849"/>
                <a:gd name="connsiteY179" fmla="*/ 2772716 h 2869284"/>
                <a:gd name="connsiteX180" fmla="*/ 3210713 w 4727849"/>
                <a:gd name="connsiteY180" fmla="*/ 2772293 h 2869284"/>
                <a:gd name="connsiteX181" fmla="*/ 3203786 w 4727849"/>
                <a:gd name="connsiteY181" fmla="*/ 2826842 h 2869284"/>
                <a:gd name="connsiteX182" fmla="*/ 3203786 w 4727849"/>
                <a:gd name="connsiteY182" fmla="*/ 2826842 h 2869284"/>
                <a:gd name="connsiteX183" fmla="*/ 3176855 w 4727849"/>
                <a:gd name="connsiteY183" fmla="*/ 2824260 h 2869284"/>
                <a:gd name="connsiteX184" fmla="*/ 3190919 w 4727849"/>
                <a:gd name="connsiteY184" fmla="*/ 2823305 h 2869284"/>
                <a:gd name="connsiteX185" fmla="*/ 3176855 w 4727849"/>
                <a:gd name="connsiteY185" fmla="*/ 2824260 h 2869284"/>
                <a:gd name="connsiteX186" fmla="*/ 3134839 w 4727849"/>
                <a:gd name="connsiteY186" fmla="*/ 2791552 h 2869284"/>
                <a:gd name="connsiteX187" fmla="*/ 3168333 w 4727849"/>
                <a:gd name="connsiteY187" fmla="*/ 2789474 h 2869284"/>
                <a:gd name="connsiteX188" fmla="*/ 3134839 w 4727849"/>
                <a:gd name="connsiteY188" fmla="*/ 2791552 h 2869284"/>
                <a:gd name="connsiteX189" fmla="*/ 3161786 w 4727849"/>
                <a:gd name="connsiteY189" fmla="*/ 2807355 h 2869284"/>
                <a:gd name="connsiteX190" fmla="*/ 3161786 w 4727849"/>
                <a:gd name="connsiteY190" fmla="*/ 2807355 h 2869284"/>
                <a:gd name="connsiteX191" fmla="*/ 3143843 w 4727849"/>
                <a:gd name="connsiteY191" fmla="*/ 2813158 h 2869284"/>
                <a:gd name="connsiteX192" fmla="*/ 3143843 w 4727849"/>
                <a:gd name="connsiteY192" fmla="*/ 2813158 h 2869284"/>
                <a:gd name="connsiteX193" fmla="*/ 3140279 w 4727849"/>
                <a:gd name="connsiteY193" fmla="*/ 2830508 h 2869284"/>
                <a:gd name="connsiteX194" fmla="*/ 3140323 w 4727849"/>
                <a:gd name="connsiteY194" fmla="*/ 2829895 h 2869284"/>
                <a:gd name="connsiteX195" fmla="*/ 3140279 w 4727849"/>
                <a:gd name="connsiteY195" fmla="*/ 2830508 h 2869284"/>
                <a:gd name="connsiteX196" fmla="*/ 3109964 w 4727849"/>
                <a:gd name="connsiteY196" fmla="*/ 2793607 h 2869284"/>
                <a:gd name="connsiteX197" fmla="*/ 3130787 w 4727849"/>
                <a:gd name="connsiteY197" fmla="*/ 2793607 h 2869284"/>
                <a:gd name="connsiteX198" fmla="*/ 3109964 w 4727849"/>
                <a:gd name="connsiteY198" fmla="*/ 2793607 h 2869284"/>
                <a:gd name="connsiteX199" fmla="*/ 3118078 w 4727849"/>
                <a:gd name="connsiteY199" fmla="*/ 2826061 h 2869284"/>
                <a:gd name="connsiteX200" fmla="*/ 3125558 w 4727849"/>
                <a:gd name="connsiteY200" fmla="*/ 2826061 h 2869284"/>
                <a:gd name="connsiteX201" fmla="*/ 3118078 w 4727849"/>
                <a:gd name="connsiteY201" fmla="*/ 2826061 h 2869284"/>
                <a:gd name="connsiteX202" fmla="*/ 3113310 w 4727849"/>
                <a:gd name="connsiteY202" fmla="*/ 2812611 h 2869284"/>
                <a:gd name="connsiteX203" fmla="*/ 3113310 w 4727849"/>
                <a:gd name="connsiteY203" fmla="*/ 2812611 h 2869284"/>
                <a:gd name="connsiteX204" fmla="*/ 3113180 w 4727849"/>
                <a:gd name="connsiteY204" fmla="*/ 2830741 h 2869284"/>
                <a:gd name="connsiteX205" fmla="*/ 3113180 w 4727849"/>
                <a:gd name="connsiteY205" fmla="*/ 2830741 h 2869284"/>
                <a:gd name="connsiteX206" fmla="*/ 3073242 w 4727849"/>
                <a:gd name="connsiteY206" fmla="*/ 2818202 h 2869284"/>
                <a:gd name="connsiteX207" fmla="*/ 3106150 w 4727849"/>
                <a:gd name="connsiteY207" fmla="*/ 2815024 h 2869284"/>
                <a:gd name="connsiteX208" fmla="*/ 3073242 w 4727849"/>
                <a:gd name="connsiteY208" fmla="*/ 2818202 h 2869284"/>
                <a:gd name="connsiteX209" fmla="*/ 3090280 w 4727849"/>
                <a:gd name="connsiteY209" fmla="*/ 2830784 h 2869284"/>
                <a:gd name="connsiteX210" fmla="*/ 3090280 w 4727849"/>
                <a:gd name="connsiteY210" fmla="*/ 2830784 h 2869284"/>
                <a:gd name="connsiteX211" fmla="*/ 3060783 w 4727849"/>
                <a:gd name="connsiteY211" fmla="*/ 2797479 h 2869284"/>
                <a:gd name="connsiteX212" fmla="*/ 3075509 w 4727849"/>
                <a:gd name="connsiteY212" fmla="*/ 2795511 h 2869284"/>
                <a:gd name="connsiteX213" fmla="*/ 3060783 w 4727849"/>
                <a:gd name="connsiteY213" fmla="*/ 2797479 h 2869284"/>
                <a:gd name="connsiteX214" fmla="*/ 3072754 w 4727849"/>
                <a:gd name="connsiteY214" fmla="*/ 2830660 h 2869284"/>
                <a:gd name="connsiteX215" fmla="*/ 3072754 w 4727849"/>
                <a:gd name="connsiteY215" fmla="*/ 2830660 h 2869284"/>
                <a:gd name="connsiteX216" fmla="*/ 3058456 w 4727849"/>
                <a:gd name="connsiteY216" fmla="*/ 2834304 h 2869284"/>
                <a:gd name="connsiteX217" fmla="*/ 3066163 w 4727849"/>
                <a:gd name="connsiteY217" fmla="*/ 2815637 h 2869284"/>
                <a:gd name="connsiteX218" fmla="*/ 3058456 w 4727849"/>
                <a:gd name="connsiteY218" fmla="*/ 2834304 h 2869284"/>
                <a:gd name="connsiteX219" fmla="*/ 3050065 w 4727849"/>
                <a:gd name="connsiteY219" fmla="*/ 2794453 h 2869284"/>
                <a:gd name="connsiteX220" fmla="*/ 3050065 w 4727849"/>
                <a:gd name="connsiteY220" fmla="*/ 2794453 h 2869284"/>
                <a:gd name="connsiteX221" fmla="*/ 3049387 w 4727849"/>
                <a:gd name="connsiteY221" fmla="*/ 2846507 h 2869284"/>
                <a:gd name="connsiteX222" fmla="*/ 3042899 w 4727849"/>
                <a:gd name="connsiteY222" fmla="*/ 2829830 h 2869284"/>
                <a:gd name="connsiteX223" fmla="*/ 3049387 w 4727849"/>
                <a:gd name="connsiteY223" fmla="*/ 2846507 h 2869284"/>
                <a:gd name="connsiteX224" fmla="*/ 3055933 w 4727849"/>
                <a:gd name="connsiteY224" fmla="*/ 2815339 h 2869284"/>
                <a:gd name="connsiteX225" fmla="*/ 3044998 w 4727849"/>
                <a:gd name="connsiteY225" fmla="*/ 2813538 h 2869284"/>
                <a:gd name="connsiteX226" fmla="*/ 3055933 w 4727849"/>
                <a:gd name="connsiteY226" fmla="*/ 2815339 h 2869284"/>
                <a:gd name="connsiteX227" fmla="*/ 3034638 w 4727849"/>
                <a:gd name="connsiteY227" fmla="*/ 2801612 h 2869284"/>
                <a:gd name="connsiteX228" fmla="*/ 3045845 w 4727849"/>
                <a:gd name="connsiteY228" fmla="*/ 2801612 h 2869284"/>
                <a:gd name="connsiteX229" fmla="*/ 3034638 w 4727849"/>
                <a:gd name="connsiteY229" fmla="*/ 2801612 h 2869284"/>
                <a:gd name="connsiteX230" fmla="*/ 3039807 w 4727849"/>
                <a:gd name="connsiteY230" fmla="*/ 2831549 h 2869284"/>
                <a:gd name="connsiteX231" fmla="*/ 3039807 w 4727849"/>
                <a:gd name="connsiteY231" fmla="*/ 2831549 h 2869284"/>
                <a:gd name="connsiteX232" fmla="*/ 3029805 w 4727849"/>
                <a:gd name="connsiteY232" fmla="*/ 2812904 h 2869284"/>
                <a:gd name="connsiteX233" fmla="*/ 3029805 w 4727849"/>
                <a:gd name="connsiteY233" fmla="*/ 2812904 h 2869284"/>
                <a:gd name="connsiteX234" fmla="*/ 3025167 w 4727849"/>
                <a:gd name="connsiteY234" fmla="*/ 2830806 h 2869284"/>
                <a:gd name="connsiteX235" fmla="*/ 3025167 w 4727849"/>
                <a:gd name="connsiteY235" fmla="*/ 2830806 h 2869284"/>
                <a:gd name="connsiteX236" fmla="*/ 3023622 w 4727849"/>
                <a:gd name="connsiteY236" fmla="*/ 2815127 h 2869284"/>
                <a:gd name="connsiteX237" fmla="*/ 3007604 w 4727849"/>
                <a:gd name="connsiteY237" fmla="*/ 2810213 h 2869284"/>
                <a:gd name="connsiteX238" fmla="*/ 3023622 w 4727849"/>
                <a:gd name="connsiteY238" fmla="*/ 2815127 h 2869284"/>
                <a:gd name="connsiteX239" fmla="*/ 2998237 w 4727849"/>
                <a:gd name="connsiteY239" fmla="*/ 2829385 h 2869284"/>
                <a:gd name="connsiteX240" fmla="*/ 3010294 w 4727849"/>
                <a:gd name="connsiteY240" fmla="*/ 2828919 h 2869284"/>
                <a:gd name="connsiteX241" fmla="*/ 2998237 w 4727849"/>
                <a:gd name="connsiteY241" fmla="*/ 2829385 h 2869284"/>
                <a:gd name="connsiteX242" fmla="*/ 2995546 w 4727849"/>
                <a:gd name="connsiteY242" fmla="*/ 2798054 h 2869284"/>
                <a:gd name="connsiteX243" fmla="*/ 2994933 w 4727849"/>
                <a:gd name="connsiteY243" fmla="*/ 2804411 h 2869284"/>
                <a:gd name="connsiteX244" fmla="*/ 2995546 w 4727849"/>
                <a:gd name="connsiteY244" fmla="*/ 2798054 h 2869284"/>
                <a:gd name="connsiteX245" fmla="*/ 2990187 w 4727849"/>
                <a:gd name="connsiteY245" fmla="*/ 2816147 h 2869284"/>
                <a:gd name="connsiteX246" fmla="*/ 2990187 w 4727849"/>
                <a:gd name="connsiteY246" fmla="*/ 2816147 h 2869284"/>
                <a:gd name="connsiteX247" fmla="*/ 2990567 w 4727849"/>
                <a:gd name="connsiteY247" fmla="*/ 2833474 h 2869284"/>
                <a:gd name="connsiteX248" fmla="*/ 2990567 w 4727849"/>
                <a:gd name="connsiteY248" fmla="*/ 2833474 h 2869284"/>
                <a:gd name="connsiteX249" fmla="*/ 2954566 w 4727849"/>
                <a:gd name="connsiteY249" fmla="*/ 2833984 h 2869284"/>
                <a:gd name="connsiteX250" fmla="*/ 2968105 w 4727849"/>
                <a:gd name="connsiteY250" fmla="*/ 2822037 h 2869284"/>
                <a:gd name="connsiteX251" fmla="*/ 2985441 w 4727849"/>
                <a:gd name="connsiteY251" fmla="*/ 2821614 h 2869284"/>
                <a:gd name="connsiteX252" fmla="*/ 2954566 w 4727849"/>
                <a:gd name="connsiteY252" fmla="*/ 2833984 h 2869284"/>
                <a:gd name="connsiteX253" fmla="*/ 2980944 w 4727849"/>
                <a:gd name="connsiteY253" fmla="*/ 2826505 h 2869284"/>
                <a:gd name="connsiteX254" fmla="*/ 2980944 w 4727849"/>
                <a:gd name="connsiteY254" fmla="*/ 2826505 h 2869284"/>
                <a:gd name="connsiteX255" fmla="*/ 2937382 w 4727849"/>
                <a:gd name="connsiteY255" fmla="*/ 2814813 h 2869284"/>
                <a:gd name="connsiteX256" fmla="*/ 2938462 w 4727849"/>
                <a:gd name="connsiteY256" fmla="*/ 2808945 h 2869284"/>
                <a:gd name="connsiteX257" fmla="*/ 2914162 w 4727849"/>
                <a:gd name="connsiteY257" fmla="*/ 2793965 h 2869284"/>
                <a:gd name="connsiteX258" fmla="*/ 2950775 w 4727849"/>
                <a:gd name="connsiteY258" fmla="*/ 2814704 h 2869284"/>
                <a:gd name="connsiteX259" fmla="*/ 2937382 w 4727849"/>
                <a:gd name="connsiteY259" fmla="*/ 2814813 h 2869284"/>
                <a:gd name="connsiteX260" fmla="*/ 2947808 w 4727849"/>
                <a:gd name="connsiteY260" fmla="*/ 2839408 h 2869284"/>
                <a:gd name="connsiteX261" fmla="*/ 2945942 w 4727849"/>
                <a:gd name="connsiteY261" fmla="*/ 2850422 h 2869284"/>
                <a:gd name="connsiteX262" fmla="*/ 2919673 w 4727849"/>
                <a:gd name="connsiteY262" fmla="*/ 2851990 h 2869284"/>
                <a:gd name="connsiteX263" fmla="*/ 2926491 w 4727849"/>
                <a:gd name="connsiteY263" fmla="*/ 2815024 h 2869284"/>
                <a:gd name="connsiteX264" fmla="*/ 2937171 w 4727849"/>
                <a:gd name="connsiteY264" fmla="*/ 2815149 h 2869284"/>
                <a:gd name="connsiteX265" fmla="*/ 2947808 w 4727849"/>
                <a:gd name="connsiteY265" fmla="*/ 2839408 h 2869284"/>
                <a:gd name="connsiteX266" fmla="*/ 2919418 w 4727849"/>
                <a:gd name="connsiteY266" fmla="*/ 2806466 h 2869284"/>
                <a:gd name="connsiteX267" fmla="*/ 2919418 w 4727849"/>
                <a:gd name="connsiteY267" fmla="*/ 2806466 h 2869284"/>
                <a:gd name="connsiteX268" fmla="*/ 2905515 w 4727849"/>
                <a:gd name="connsiteY268" fmla="*/ 2818880 h 2869284"/>
                <a:gd name="connsiteX269" fmla="*/ 2921999 w 4727849"/>
                <a:gd name="connsiteY269" fmla="*/ 2816445 h 2869284"/>
                <a:gd name="connsiteX270" fmla="*/ 2911325 w 4727849"/>
                <a:gd name="connsiteY270" fmla="*/ 2839408 h 2869284"/>
                <a:gd name="connsiteX271" fmla="*/ 2905515 w 4727849"/>
                <a:gd name="connsiteY271" fmla="*/ 2818880 h 2869284"/>
                <a:gd name="connsiteX272" fmla="*/ 2901578 w 4727849"/>
                <a:gd name="connsiteY272" fmla="*/ 2832265 h 2869284"/>
                <a:gd name="connsiteX273" fmla="*/ 2901578 w 4727849"/>
                <a:gd name="connsiteY273" fmla="*/ 2832265 h 2869284"/>
                <a:gd name="connsiteX274" fmla="*/ 2875113 w 4727849"/>
                <a:gd name="connsiteY274" fmla="*/ 2805403 h 2869284"/>
                <a:gd name="connsiteX275" fmla="*/ 2899034 w 4727849"/>
                <a:gd name="connsiteY275" fmla="*/ 2803310 h 2869284"/>
                <a:gd name="connsiteX276" fmla="*/ 2900477 w 4727849"/>
                <a:gd name="connsiteY276" fmla="*/ 2818094 h 2869284"/>
                <a:gd name="connsiteX277" fmla="*/ 2875113 w 4727849"/>
                <a:gd name="connsiteY277" fmla="*/ 2805403 h 2869284"/>
                <a:gd name="connsiteX278" fmla="*/ 2885115 w 4727849"/>
                <a:gd name="connsiteY278" fmla="*/ 2834386 h 2869284"/>
                <a:gd name="connsiteX279" fmla="*/ 2885115 w 4727849"/>
                <a:gd name="connsiteY279" fmla="*/ 2834386 h 2869284"/>
                <a:gd name="connsiteX280" fmla="*/ 2878525 w 4727849"/>
                <a:gd name="connsiteY280" fmla="*/ 2843708 h 2869284"/>
                <a:gd name="connsiteX281" fmla="*/ 2887231 w 4727849"/>
                <a:gd name="connsiteY281" fmla="*/ 2845232 h 2869284"/>
                <a:gd name="connsiteX282" fmla="*/ 2878525 w 4727849"/>
                <a:gd name="connsiteY282" fmla="*/ 2843708 h 2869284"/>
                <a:gd name="connsiteX283" fmla="*/ 2867080 w 4727849"/>
                <a:gd name="connsiteY283" fmla="*/ 2832460 h 2869284"/>
                <a:gd name="connsiteX284" fmla="*/ 2880385 w 4727849"/>
                <a:gd name="connsiteY284" fmla="*/ 2829195 h 2869284"/>
                <a:gd name="connsiteX285" fmla="*/ 2867080 w 4727849"/>
                <a:gd name="connsiteY285" fmla="*/ 2832460 h 2869284"/>
                <a:gd name="connsiteX286" fmla="*/ 2852928 w 4727849"/>
                <a:gd name="connsiteY286" fmla="*/ 2815106 h 2869284"/>
                <a:gd name="connsiteX287" fmla="*/ 2874923 w 4727849"/>
                <a:gd name="connsiteY287" fmla="*/ 2818050 h 2869284"/>
                <a:gd name="connsiteX288" fmla="*/ 2852928 w 4727849"/>
                <a:gd name="connsiteY288" fmla="*/ 2815106 h 2869284"/>
                <a:gd name="connsiteX289" fmla="*/ 2848095 w 4727849"/>
                <a:gd name="connsiteY289" fmla="*/ 2849110 h 2869284"/>
                <a:gd name="connsiteX290" fmla="*/ 2812480 w 4727849"/>
                <a:gd name="connsiteY290" fmla="*/ 2828859 h 2869284"/>
                <a:gd name="connsiteX291" fmla="*/ 2820253 w 4727849"/>
                <a:gd name="connsiteY291" fmla="*/ 2816906 h 2869284"/>
                <a:gd name="connsiteX292" fmla="*/ 2862778 w 4727849"/>
                <a:gd name="connsiteY292" fmla="*/ 2833816 h 2869284"/>
                <a:gd name="connsiteX293" fmla="*/ 2848095 w 4727849"/>
                <a:gd name="connsiteY293" fmla="*/ 2849110 h 2869284"/>
                <a:gd name="connsiteX294" fmla="*/ 2791695 w 4727849"/>
                <a:gd name="connsiteY294" fmla="*/ 2840574 h 2869284"/>
                <a:gd name="connsiteX295" fmla="*/ 2812371 w 4727849"/>
                <a:gd name="connsiteY295" fmla="*/ 2840574 h 2869284"/>
                <a:gd name="connsiteX296" fmla="*/ 2791695 w 4727849"/>
                <a:gd name="connsiteY296" fmla="*/ 2840574 h 2869284"/>
                <a:gd name="connsiteX297" fmla="*/ 2782034 w 4727849"/>
                <a:gd name="connsiteY297" fmla="*/ 2832162 h 2869284"/>
                <a:gd name="connsiteX298" fmla="*/ 2790149 w 4727849"/>
                <a:gd name="connsiteY298" fmla="*/ 2835253 h 2869284"/>
                <a:gd name="connsiteX299" fmla="*/ 2782034 w 4727849"/>
                <a:gd name="connsiteY299" fmla="*/ 2832162 h 2869284"/>
                <a:gd name="connsiteX300" fmla="*/ 2795296 w 4727849"/>
                <a:gd name="connsiteY300" fmla="*/ 2823072 h 2869284"/>
                <a:gd name="connsiteX301" fmla="*/ 2788408 w 4727849"/>
                <a:gd name="connsiteY301" fmla="*/ 2823072 h 2869284"/>
                <a:gd name="connsiteX302" fmla="*/ 2795296 w 4727849"/>
                <a:gd name="connsiteY302" fmla="*/ 2823072 h 2869284"/>
                <a:gd name="connsiteX303" fmla="*/ 2806291 w 4727849"/>
                <a:gd name="connsiteY303" fmla="*/ 2824049 h 2869284"/>
                <a:gd name="connsiteX304" fmla="*/ 2799001 w 4727849"/>
                <a:gd name="connsiteY304" fmla="*/ 2824640 h 2869284"/>
                <a:gd name="connsiteX305" fmla="*/ 2806291 w 4727849"/>
                <a:gd name="connsiteY305" fmla="*/ 2824049 h 2869284"/>
                <a:gd name="connsiteX306" fmla="*/ 2811037 w 4727849"/>
                <a:gd name="connsiteY306" fmla="*/ 2809091 h 2869284"/>
                <a:gd name="connsiteX307" fmla="*/ 2811037 w 4727849"/>
                <a:gd name="connsiteY307" fmla="*/ 2809091 h 2869284"/>
                <a:gd name="connsiteX308" fmla="*/ 2814769 w 4727849"/>
                <a:gd name="connsiteY308" fmla="*/ 2819347 h 2869284"/>
                <a:gd name="connsiteX309" fmla="*/ 2814769 w 4727849"/>
                <a:gd name="connsiteY309" fmla="*/ 2819347 h 2869284"/>
                <a:gd name="connsiteX310" fmla="*/ 2797477 w 4727849"/>
                <a:gd name="connsiteY310" fmla="*/ 2771447 h 2869284"/>
                <a:gd name="connsiteX311" fmla="*/ 2797477 w 4727849"/>
                <a:gd name="connsiteY311" fmla="*/ 2771447 h 2869284"/>
                <a:gd name="connsiteX312" fmla="*/ 2781947 w 4727849"/>
                <a:gd name="connsiteY312" fmla="*/ 2723163 h 2869284"/>
                <a:gd name="connsiteX313" fmla="*/ 2781947 w 4727849"/>
                <a:gd name="connsiteY313" fmla="*/ 2723163 h 2869284"/>
                <a:gd name="connsiteX314" fmla="*/ 2781947 w 4727849"/>
                <a:gd name="connsiteY314" fmla="*/ 2723163 h 2869284"/>
                <a:gd name="connsiteX315" fmla="*/ 2759019 w 4727849"/>
                <a:gd name="connsiteY315" fmla="*/ 2788607 h 2869284"/>
                <a:gd name="connsiteX316" fmla="*/ 2759019 w 4727849"/>
                <a:gd name="connsiteY316" fmla="*/ 2788607 h 2869284"/>
                <a:gd name="connsiteX317" fmla="*/ 2751436 w 4727849"/>
                <a:gd name="connsiteY317" fmla="*/ 2788899 h 2869284"/>
                <a:gd name="connsiteX318" fmla="*/ 2751436 w 4727849"/>
                <a:gd name="connsiteY318" fmla="*/ 2788899 h 2869284"/>
                <a:gd name="connsiteX319" fmla="*/ 2749679 w 4727849"/>
                <a:gd name="connsiteY319" fmla="*/ 2722826 h 2869284"/>
                <a:gd name="connsiteX320" fmla="*/ 2749679 w 4727849"/>
                <a:gd name="connsiteY320" fmla="*/ 2722826 h 2869284"/>
                <a:gd name="connsiteX321" fmla="*/ 2738066 w 4727849"/>
                <a:gd name="connsiteY321" fmla="*/ 2776740 h 2869284"/>
                <a:gd name="connsiteX322" fmla="*/ 2738066 w 4727849"/>
                <a:gd name="connsiteY322" fmla="*/ 2776740 h 2869284"/>
                <a:gd name="connsiteX323" fmla="*/ 2734421 w 4727849"/>
                <a:gd name="connsiteY323" fmla="*/ 2788731 h 2869284"/>
                <a:gd name="connsiteX324" fmla="*/ 2734421 w 4727849"/>
                <a:gd name="connsiteY324" fmla="*/ 2788731 h 2869284"/>
                <a:gd name="connsiteX325" fmla="*/ 2720247 w 4727849"/>
                <a:gd name="connsiteY325" fmla="*/ 2798754 h 2869284"/>
                <a:gd name="connsiteX326" fmla="*/ 2727347 w 4727849"/>
                <a:gd name="connsiteY326" fmla="*/ 2798754 h 2869284"/>
                <a:gd name="connsiteX327" fmla="*/ 2720247 w 4727849"/>
                <a:gd name="connsiteY327" fmla="*/ 2798754 h 2869284"/>
                <a:gd name="connsiteX328" fmla="*/ 2664308 w 4727849"/>
                <a:gd name="connsiteY328" fmla="*/ 2759049 h 2869284"/>
                <a:gd name="connsiteX329" fmla="*/ 2664308 w 4727849"/>
                <a:gd name="connsiteY329" fmla="*/ 2759049 h 2869284"/>
                <a:gd name="connsiteX330" fmla="*/ 2658737 w 4727849"/>
                <a:gd name="connsiteY330" fmla="*/ 2748544 h 2869284"/>
                <a:gd name="connsiteX331" fmla="*/ 2658737 w 4727849"/>
                <a:gd name="connsiteY331" fmla="*/ 2748544 h 2869284"/>
                <a:gd name="connsiteX332" fmla="*/ 2656491 w 4727849"/>
                <a:gd name="connsiteY332" fmla="*/ 2759093 h 2869284"/>
                <a:gd name="connsiteX333" fmla="*/ 2656491 w 4727849"/>
                <a:gd name="connsiteY333" fmla="*/ 2759093 h 2869284"/>
                <a:gd name="connsiteX334" fmla="*/ 2649478 w 4727849"/>
                <a:gd name="connsiteY334" fmla="*/ 2771317 h 2869284"/>
                <a:gd name="connsiteX335" fmla="*/ 2649478 w 4727849"/>
                <a:gd name="connsiteY335" fmla="*/ 2771317 h 2869284"/>
                <a:gd name="connsiteX336" fmla="*/ 2639796 w 4727849"/>
                <a:gd name="connsiteY336" fmla="*/ 2748246 h 2869284"/>
                <a:gd name="connsiteX337" fmla="*/ 2639796 w 4727849"/>
                <a:gd name="connsiteY337" fmla="*/ 2748246 h 2869284"/>
                <a:gd name="connsiteX338" fmla="*/ 2629013 w 4727849"/>
                <a:gd name="connsiteY338" fmla="*/ 2749157 h 2869284"/>
                <a:gd name="connsiteX339" fmla="*/ 2629013 w 4727849"/>
                <a:gd name="connsiteY339" fmla="*/ 2749157 h 2869284"/>
                <a:gd name="connsiteX340" fmla="*/ 2602228 w 4727849"/>
                <a:gd name="connsiteY340" fmla="*/ 2717549 h 2869284"/>
                <a:gd name="connsiteX341" fmla="*/ 2603286 w 4727849"/>
                <a:gd name="connsiteY341" fmla="*/ 2715727 h 2869284"/>
                <a:gd name="connsiteX342" fmla="*/ 2603861 w 4727849"/>
                <a:gd name="connsiteY342" fmla="*/ 2715836 h 2869284"/>
                <a:gd name="connsiteX343" fmla="*/ 2606828 w 4727849"/>
                <a:gd name="connsiteY343" fmla="*/ 2716129 h 2869284"/>
                <a:gd name="connsiteX344" fmla="*/ 2607717 w 4727849"/>
                <a:gd name="connsiteY344" fmla="*/ 2717549 h 2869284"/>
                <a:gd name="connsiteX345" fmla="*/ 2602228 w 4727849"/>
                <a:gd name="connsiteY345" fmla="*/ 2717549 h 2869284"/>
                <a:gd name="connsiteX346" fmla="*/ 2602738 w 4727849"/>
                <a:gd name="connsiteY346" fmla="*/ 2748902 h 2869284"/>
                <a:gd name="connsiteX347" fmla="*/ 2602738 w 4727849"/>
                <a:gd name="connsiteY347" fmla="*/ 2748902 h 2869284"/>
                <a:gd name="connsiteX348" fmla="*/ 2591526 w 4727849"/>
                <a:gd name="connsiteY348" fmla="*/ 2724264 h 2869284"/>
                <a:gd name="connsiteX349" fmla="*/ 2591526 w 4727849"/>
                <a:gd name="connsiteY349" fmla="*/ 2724264 h 2869284"/>
                <a:gd name="connsiteX350" fmla="*/ 2569829 w 4727849"/>
                <a:gd name="connsiteY350" fmla="*/ 2748398 h 2869284"/>
                <a:gd name="connsiteX351" fmla="*/ 2569829 w 4727849"/>
                <a:gd name="connsiteY351" fmla="*/ 2748398 h 2869284"/>
                <a:gd name="connsiteX352" fmla="*/ 2568473 w 4727849"/>
                <a:gd name="connsiteY352" fmla="*/ 2758713 h 2869284"/>
                <a:gd name="connsiteX353" fmla="*/ 2568473 w 4727849"/>
                <a:gd name="connsiteY353" fmla="*/ 2758713 h 2869284"/>
                <a:gd name="connsiteX354" fmla="*/ 2555130 w 4727849"/>
                <a:gd name="connsiteY354" fmla="*/ 2758756 h 2869284"/>
                <a:gd name="connsiteX355" fmla="*/ 2555130 w 4727849"/>
                <a:gd name="connsiteY355" fmla="*/ 2758756 h 2869284"/>
                <a:gd name="connsiteX356" fmla="*/ 2538917 w 4727849"/>
                <a:gd name="connsiteY356" fmla="*/ 2722951 h 2869284"/>
                <a:gd name="connsiteX357" fmla="*/ 2545952 w 4727849"/>
                <a:gd name="connsiteY357" fmla="*/ 2722951 h 2869284"/>
                <a:gd name="connsiteX358" fmla="*/ 2538917 w 4727849"/>
                <a:gd name="connsiteY358" fmla="*/ 2722951 h 2869284"/>
                <a:gd name="connsiteX359" fmla="*/ 2526165 w 4727849"/>
                <a:gd name="connsiteY359" fmla="*/ 2757525 h 2869284"/>
                <a:gd name="connsiteX360" fmla="*/ 2526165 w 4727849"/>
                <a:gd name="connsiteY360" fmla="*/ 2757525 h 2869284"/>
                <a:gd name="connsiteX361" fmla="*/ 2507093 w 4727849"/>
                <a:gd name="connsiteY361" fmla="*/ 2771404 h 2869284"/>
                <a:gd name="connsiteX362" fmla="*/ 2507093 w 4727849"/>
                <a:gd name="connsiteY362" fmla="*/ 2771404 h 2869284"/>
                <a:gd name="connsiteX363" fmla="*/ 2503215 w 4727849"/>
                <a:gd name="connsiteY363" fmla="*/ 2722892 h 2869284"/>
                <a:gd name="connsiteX364" fmla="*/ 2503215 w 4727849"/>
                <a:gd name="connsiteY364" fmla="*/ 2722892 h 2869284"/>
                <a:gd name="connsiteX365" fmla="*/ 2497433 w 4727849"/>
                <a:gd name="connsiteY365" fmla="*/ 2775807 h 2869284"/>
                <a:gd name="connsiteX366" fmla="*/ 2497433 w 4727849"/>
                <a:gd name="connsiteY366" fmla="*/ 2775807 h 2869284"/>
                <a:gd name="connsiteX367" fmla="*/ 2483975 w 4727849"/>
                <a:gd name="connsiteY367" fmla="*/ 2734541 h 2869284"/>
                <a:gd name="connsiteX368" fmla="*/ 2483975 w 4727849"/>
                <a:gd name="connsiteY368" fmla="*/ 2734541 h 2869284"/>
                <a:gd name="connsiteX369" fmla="*/ 2476327 w 4727849"/>
                <a:gd name="connsiteY369" fmla="*/ 2722674 h 2869284"/>
                <a:gd name="connsiteX370" fmla="*/ 2476327 w 4727849"/>
                <a:gd name="connsiteY370" fmla="*/ 2722674 h 2869284"/>
                <a:gd name="connsiteX371" fmla="*/ 2469211 w 4727849"/>
                <a:gd name="connsiteY371" fmla="*/ 2743056 h 2869284"/>
                <a:gd name="connsiteX372" fmla="*/ 2469211 w 4727849"/>
                <a:gd name="connsiteY372" fmla="*/ 2743056 h 2869284"/>
                <a:gd name="connsiteX373" fmla="*/ 2449337 w 4727849"/>
                <a:gd name="connsiteY373" fmla="*/ 2722382 h 2869284"/>
                <a:gd name="connsiteX374" fmla="*/ 2449337 w 4727849"/>
                <a:gd name="connsiteY374" fmla="*/ 2722382 h 2869284"/>
                <a:gd name="connsiteX375" fmla="*/ 2435944 w 4727849"/>
                <a:gd name="connsiteY375" fmla="*/ 2722973 h 2869284"/>
                <a:gd name="connsiteX376" fmla="*/ 2435944 w 4727849"/>
                <a:gd name="connsiteY376" fmla="*/ 2722973 h 2869284"/>
                <a:gd name="connsiteX377" fmla="*/ 2435754 w 4727849"/>
                <a:gd name="connsiteY377" fmla="*/ 2758990 h 2869284"/>
                <a:gd name="connsiteX378" fmla="*/ 2435754 w 4727849"/>
                <a:gd name="connsiteY378" fmla="*/ 2758990 h 2869284"/>
                <a:gd name="connsiteX379" fmla="*/ 2414991 w 4727849"/>
                <a:gd name="connsiteY379" fmla="*/ 2755047 h 2869284"/>
                <a:gd name="connsiteX380" fmla="*/ 2428188 w 4727849"/>
                <a:gd name="connsiteY380" fmla="*/ 2755936 h 2869284"/>
                <a:gd name="connsiteX381" fmla="*/ 2414991 w 4727849"/>
                <a:gd name="connsiteY381" fmla="*/ 2755047 h 2869284"/>
                <a:gd name="connsiteX382" fmla="*/ 2414606 w 4727849"/>
                <a:gd name="connsiteY382" fmla="*/ 2744834 h 2869284"/>
                <a:gd name="connsiteX383" fmla="*/ 2414606 w 4727849"/>
                <a:gd name="connsiteY383" fmla="*/ 2744834 h 2869284"/>
                <a:gd name="connsiteX384" fmla="*/ 2382803 w 4727849"/>
                <a:gd name="connsiteY384" fmla="*/ 2749097 h 2869284"/>
                <a:gd name="connsiteX385" fmla="*/ 2354327 w 4727849"/>
                <a:gd name="connsiteY385" fmla="*/ 2730452 h 2869284"/>
                <a:gd name="connsiteX386" fmla="*/ 2423886 w 4727849"/>
                <a:gd name="connsiteY386" fmla="*/ 2731043 h 2869284"/>
                <a:gd name="connsiteX387" fmla="*/ 2382803 w 4727849"/>
                <a:gd name="connsiteY387" fmla="*/ 2749097 h 2869284"/>
                <a:gd name="connsiteX388" fmla="*/ 2408845 w 4727849"/>
                <a:gd name="connsiteY388" fmla="*/ 2754412 h 2869284"/>
                <a:gd name="connsiteX389" fmla="*/ 2408845 w 4727849"/>
                <a:gd name="connsiteY389" fmla="*/ 2754412 h 2869284"/>
                <a:gd name="connsiteX390" fmla="*/ 2366276 w 4727849"/>
                <a:gd name="connsiteY390" fmla="*/ 2741678 h 2869284"/>
                <a:gd name="connsiteX391" fmla="*/ 2366276 w 4727849"/>
                <a:gd name="connsiteY391" fmla="*/ 2741678 h 2869284"/>
                <a:gd name="connsiteX392" fmla="*/ 2357614 w 4727849"/>
                <a:gd name="connsiteY392" fmla="*/ 2749499 h 2869284"/>
                <a:gd name="connsiteX393" fmla="*/ 2357614 w 4727849"/>
                <a:gd name="connsiteY393" fmla="*/ 2749499 h 2869284"/>
                <a:gd name="connsiteX394" fmla="*/ 2337756 w 4727849"/>
                <a:gd name="connsiteY394" fmla="*/ 2730728 h 2869284"/>
                <a:gd name="connsiteX395" fmla="*/ 2337756 w 4727849"/>
                <a:gd name="connsiteY395" fmla="*/ 2730728 h 2869284"/>
                <a:gd name="connsiteX396" fmla="*/ 2326338 w 4727849"/>
                <a:gd name="connsiteY396" fmla="*/ 2736450 h 2869284"/>
                <a:gd name="connsiteX397" fmla="*/ 2326338 w 4727849"/>
                <a:gd name="connsiteY397" fmla="*/ 2736450 h 2869284"/>
                <a:gd name="connsiteX398" fmla="*/ 2311210 w 4727849"/>
                <a:gd name="connsiteY398" fmla="*/ 2748056 h 2869284"/>
                <a:gd name="connsiteX399" fmla="*/ 2323582 w 4727849"/>
                <a:gd name="connsiteY399" fmla="*/ 2745279 h 2869284"/>
                <a:gd name="connsiteX400" fmla="*/ 2311210 w 4727849"/>
                <a:gd name="connsiteY400" fmla="*/ 2748056 h 2869284"/>
                <a:gd name="connsiteX401" fmla="*/ 2310597 w 4727849"/>
                <a:gd name="connsiteY401" fmla="*/ 2738250 h 2869284"/>
                <a:gd name="connsiteX402" fmla="*/ 2310597 w 4727849"/>
                <a:gd name="connsiteY402" fmla="*/ 2738250 h 2869284"/>
                <a:gd name="connsiteX403" fmla="*/ 2286036 w 4727849"/>
                <a:gd name="connsiteY403" fmla="*/ 2732843 h 2869284"/>
                <a:gd name="connsiteX404" fmla="*/ 2300063 w 4727849"/>
                <a:gd name="connsiteY404" fmla="*/ 2734584 h 2869284"/>
                <a:gd name="connsiteX405" fmla="*/ 2286036 w 4727849"/>
                <a:gd name="connsiteY405" fmla="*/ 2732843 h 2869284"/>
                <a:gd name="connsiteX406" fmla="*/ 2228556 w 4727849"/>
                <a:gd name="connsiteY406" fmla="*/ 2717994 h 2869284"/>
                <a:gd name="connsiteX407" fmla="*/ 2242117 w 4727849"/>
                <a:gd name="connsiteY407" fmla="*/ 2720836 h 2869284"/>
                <a:gd name="connsiteX408" fmla="*/ 2240294 w 4727849"/>
                <a:gd name="connsiteY408" fmla="*/ 2716660 h 2869284"/>
                <a:gd name="connsiteX409" fmla="*/ 2255249 w 4727849"/>
                <a:gd name="connsiteY409" fmla="*/ 2716302 h 2869284"/>
                <a:gd name="connsiteX410" fmla="*/ 2256778 w 4727849"/>
                <a:gd name="connsiteY410" fmla="*/ 2718249 h 2869284"/>
                <a:gd name="connsiteX411" fmla="*/ 2258048 w 4727849"/>
                <a:gd name="connsiteY411" fmla="*/ 2716237 h 2869284"/>
                <a:gd name="connsiteX412" fmla="*/ 2297438 w 4727849"/>
                <a:gd name="connsiteY412" fmla="*/ 2715662 h 2869284"/>
                <a:gd name="connsiteX413" fmla="*/ 2228556 w 4727849"/>
                <a:gd name="connsiteY413" fmla="*/ 2717994 h 2869284"/>
                <a:gd name="connsiteX414" fmla="*/ 2225844 w 4727849"/>
                <a:gd name="connsiteY414" fmla="*/ 2743733 h 2869284"/>
                <a:gd name="connsiteX415" fmla="*/ 2225844 w 4727849"/>
                <a:gd name="connsiteY415" fmla="*/ 2743733 h 2869284"/>
                <a:gd name="connsiteX416" fmla="*/ 2219992 w 4727849"/>
                <a:gd name="connsiteY416" fmla="*/ 2720028 h 2869284"/>
                <a:gd name="connsiteX417" fmla="*/ 2220100 w 4727849"/>
                <a:gd name="connsiteY417" fmla="*/ 2717148 h 2869284"/>
                <a:gd name="connsiteX418" fmla="*/ 2220458 w 4727849"/>
                <a:gd name="connsiteY418" fmla="*/ 2717126 h 2869284"/>
                <a:gd name="connsiteX419" fmla="*/ 2219992 w 4727849"/>
                <a:gd name="connsiteY419" fmla="*/ 2720028 h 2869284"/>
                <a:gd name="connsiteX420" fmla="*/ 2212300 w 4727849"/>
                <a:gd name="connsiteY420" fmla="*/ 2718884 h 2869284"/>
                <a:gd name="connsiteX421" fmla="*/ 2214779 w 4727849"/>
                <a:gd name="connsiteY421" fmla="*/ 2717251 h 2869284"/>
                <a:gd name="connsiteX422" fmla="*/ 2217155 w 4727849"/>
                <a:gd name="connsiteY422" fmla="*/ 2717213 h 2869284"/>
                <a:gd name="connsiteX423" fmla="*/ 2212300 w 4727849"/>
                <a:gd name="connsiteY423" fmla="*/ 2718884 h 2869284"/>
                <a:gd name="connsiteX424" fmla="*/ 2190880 w 4727849"/>
                <a:gd name="connsiteY424" fmla="*/ 2718417 h 2869284"/>
                <a:gd name="connsiteX425" fmla="*/ 2191113 w 4727849"/>
                <a:gd name="connsiteY425" fmla="*/ 2717826 h 2869284"/>
                <a:gd name="connsiteX426" fmla="*/ 2191813 w 4727849"/>
                <a:gd name="connsiteY426" fmla="*/ 2717804 h 2869284"/>
                <a:gd name="connsiteX427" fmla="*/ 2190880 w 4727849"/>
                <a:gd name="connsiteY427" fmla="*/ 2718417 h 2869284"/>
                <a:gd name="connsiteX428" fmla="*/ 2177151 w 4727849"/>
                <a:gd name="connsiteY428" fmla="*/ 2736721 h 2869284"/>
                <a:gd name="connsiteX429" fmla="*/ 2177151 w 4727849"/>
                <a:gd name="connsiteY429" fmla="*/ 2736721 h 2869284"/>
                <a:gd name="connsiteX430" fmla="*/ 2081675 w 4727849"/>
                <a:gd name="connsiteY430" fmla="*/ 2733229 h 2869284"/>
                <a:gd name="connsiteX431" fmla="*/ 2081675 w 4727849"/>
                <a:gd name="connsiteY431" fmla="*/ 2733229 h 2869284"/>
                <a:gd name="connsiteX432" fmla="*/ 2070235 w 4727849"/>
                <a:gd name="connsiteY432" fmla="*/ 2723629 h 2869284"/>
                <a:gd name="connsiteX433" fmla="*/ 2070745 w 4727849"/>
                <a:gd name="connsiteY433" fmla="*/ 2722696 h 2869284"/>
                <a:gd name="connsiteX434" fmla="*/ 2078626 w 4727849"/>
                <a:gd name="connsiteY434" fmla="*/ 2722251 h 2869284"/>
                <a:gd name="connsiteX435" fmla="*/ 2080069 w 4727849"/>
                <a:gd name="connsiteY435" fmla="*/ 2723103 h 2869284"/>
                <a:gd name="connsiteX436" fmla="*/ 2070235 w 4727849"/>
                <a:gd name="connsiteY436" fmla="*/ 2723629 h 2869284"/>
                <a:gd name="connsiteX437" fmla="*/ 2059729 w 4727849"/>
                <a:gd name="connsiteY437" fmla="*/ 2723315 h 2869284"/>
                <a:gd name="connsiteX438" fmla="*/ 2060320 w 4727849"/>
                <a:gd name="connsiteY438" fmla="*/ 2723271 h 2869284"/>
                <a:gd name="connsiteX439" fmla="*/ 2059729 w 4727849"/>
                <a:gd name="connsiteY439" fmla="*/ 2723315 h 2869284"/>
                <a:gd name="connsiteX440" fmla="*/ 1991031 w 4727849"/>
                <a:gd name="connsiteY440" fmla="*/ 2733396 h 2869284"/>
                <a:gd name="connsiteX441" fmla="*/ 1991031 w 4727849"/>
                <a:gd name="connsiteY441" fmla="*/ 2733396 h 2869284"/>
                <a:gd name="connsiteX442" fmla="*/ 764999 w 4727849"/>
                <a:gd name="connsiteY442" fmla="*/ 2028079 h 2869284"/>
                <a:gd name="connsiteX443" fmla="*/ 764999 w 4727849"/>
                <a:gd name="connsiteY443" fmla="*/ 2028079 h 2869284"/>
                <a:gd name="connsiteX444" fmla="*/ 769110 w 4727849"/>
                <a:gd name="connsiteY444" fmla="*/ 2023398 h 2869284"/>
                <a:gd name="connsiteX445" fmla="*/ 769110 w 4727849"/>
                <a:gd name="connsiteY445" fmla="*/ 2023398 h 2869284"/>
                <a:gd name="connsiteX446" fmla="*/ 786506 w 4727849"/>
                <a:gd name="connsiteY446" fmla="*/ 2016787 h 2869284"/>
                <a:gd name="connsiteX447" fmla="*/ 786506 w 4727849"/>
                <a:gd name="connsiteY447" fmla="*/ 2016787 h 2869284"/>
                <a:gd name="connsiteX448" fmla="*/ 836446 w 4727849"/>
                <a:gd name="connsiteY448" fmla="*/ 2009905 h 2869284"/>
                <a:gd name="connsiteX449" fmla="*/ 803901 w 4727849"/>
                <a:gd name="connsiteY449" fmla="*/ 2025790 h 2869284"/>
                <a:gd name="connsiteX450" fmla="*/ 836446 w 4727849"/>
                <a:gd name="connsiteY450" fmla="*/ 2009905 h 2869284"/>
                <a:gd name="connsiteX451" fmla="*/ 828798 w 4727849"/>
                <a:gd name="connsiteY451" fmla="*/ 2003169 h 2869284"/>
                <a:gd name="connsiteX452" fmla="*/ 828798 w 4727849"/>
                <a:gd name="connsiteY452" fmla="*/ 2003169 h 2869284"/>
                <a:gd name="connsiteX453" fmla="*/ 832888 w 4727849"/>
                <a:gd name="connsiteY453" fmla="*/ 2032889 h 2869284"/>
                <a:gd name="connsiteX454" fmla="*/ 832888 w 4727849"/>
                <a:gd name="connsiteY454" fmla="*/ 2032889 h 2869284"/>
                <a:gd name="connsiteX455" fmla="*/ 918253 w 4727849"/>
                <a:gd name="connsiteY455" fmla="*/ 2015410 h 2869284"/>
                <a:gd name="connsiteX456" fmla="*/ 939804 w 4727849"/>
                <a:gd name="connsiteY456" fmla="*/ 2036024 h 2869284"/>
                <a:gd name="connsiteX457" fmla="*/ 924144 w 4727849"/>
                <a:gd name="connsiteY457" fmla="*/ 2038123 h 2869284"/>
                <a:gd name="connsiteX458" fmla="*/ 903380 w 4727849"/>
                <a:gd name="connsiteY458" fmla="*/ 2039712 h 2869284"/>
                <a:gd name="connsiteX459" fmla="*/ 871958 w 4727849"/>
                <a:gd name="connsiteY459" fmla="*/ 2034988 h 2869284"/>
                <a:gd name="connsiteX460" fmla="*/ 868845 w 4727849"/>
                <a:gd name="connsiteY460" fmla="*/ 2015518 h 2869284"/>
                <a:gd name="connsiteX461" fmla="*/ 841534 w 4727849"/>
                <a:gd name="connsiteY461" fmla="*/ 2028420 h 2869284"/>
                <a:gd name="connsiteX462" fmla="*/ 918253 w 4727849"/>
                <a:gd name="connsiteY462" fmla="*/ 2015410 h 2869284"/>
                <a:gd name="connsiteX463" fmla="*/ 853375 w 4727849"/>
                <a:gd name="connsiteY463" fmla="*/ 2004460 h 2869284"/>
                <a:gd name="connsiteX464" fmla="*/ 842505 w 4727849"/>
                <a:gd name="connsiteY464" fmla="*/ 2003440 h 2869284"/>
                <a:gd name="connsiteX465" fmla="*/ 853375 w 4727849"/>
                <a:gd name="connsiteY465" fmla="*/ 2004460 h 2869284"/>
                <a:gd name="connsiteX466" fmla="*/ 875223 w 4727849"/>
                <a:gd name="connsiteY466" fmla="*/ 2002236 h 2869284"/>
                <a:gd name="connsiteX467" fmla="*/ 875223 w 4727849"/>
                <a:gd name="connsiteY467" fmla="*/ 2002236 h 2869284"/>
                <a:gd name="connsiteX468" fmla="*/ 905414 w 4727849"/>
                <a:gd name="connsiteY468" fmla="*/ 2014352 h 2869284"/>
                <a:gd name="connsiteX469" fmla="*/ 905414 w 4727849"/>
                <a:gd name="connsiteY469" fmla="*/ 2014352 h 2869284"/>
                <a:gd name="connsiteX470" fmla="*/ 927832 w 4727849"/>
                <a:gd name="connsiteY470" fmla="*/ 1983422 h 2869284"/>
                <a:gd name="connsiteX471" fmla="*/ 947343 w 4727849"/>
                <a:gd name="connsiteY471" fmla="*/ 1978465 h 2869284"/>
                <a:gd name="connsiteX472" fmla="*/ 934949 w 4727849"/>
                <a:gd name="connsiteY472" fmla="*/ 1970287 h 2869284"/>
                <a:gd name="connsiteX473" fmla="*/ 954997 w 4727849"/>
                <a:gd name="connsiteY473" fmla="*/ 1963849 h 2869284"/>
                <a:gd name="connsiteX474" fmla="*/ 954780 w 4727849"/>
                <a:gd name="connsiteY474" fmla="*/ 1990647 h 2869284"/>
                <a:gd name="connsiteX475" fmla="*/ 993449 w 4727849"/>
                <a:gd name="connsiteY475" fmla="*/ 1996894 h 2869284"/>
                <a:gd name="connsiteX476" fmla="*/ 990590 w 4727849"/>
                <a:gd name="connsiteY476" fmla="*/ 1985793 h 2869284"/>
                <a:gd name="connsiteX477" fmla="*/ 987309 w 4727849"/>
                <a:gd name="connsiteY477" fmla="*/ 1993570 h 2869284"/>
                <a:gd name="connsiteX478" fmla="*/ 970803 w 4727849"/>
                <a:gd name="connsiteY478" fmla="*/ 1984843 h 2869284"/>
                <a:gd name="connsiteX479" fmla="*/ 973282 w 4727849"/>
                <a:gd name="connsiteY479" fmla="*/ 1969907 h 2869284"/>
                <a:gd name="connsiteX480" fmla="*/ 1028305 w 4727849"/>
                <a:gd name="connsiteY480" fmla="*/ 1986557 h 2869284"/>
                <a:gd name="connsiteX481" fmla="*/ 1027247 w 4727849"/>
                <a:gd name="connsiteY481" fmla="*/ 1976898 h 2869284"/>
                <a:gd name="connsiteX482" fmla="*/ 1108713 w 4727849"/>
                <a:gd name="connsiteY482" fmla="*/ 2002486 h 2869284"/>
                <a:gd name="connsiteX483" fmla="*/ 1077079 w 4727849"/>
                <a:gd name="connsiteY483" fmla="*/ 2008863 h 2869284"/>
                <a:gd name="connsiteX484" fmla="*/ 1046931 w 4727849"/>
                <a:gd name="connsiteY484" fmla="*/ 1995224 h 2869284"/>
                <a:gd name="connsiteX485" fmla="*/ 1072973 w 4727849"/>
                <a:gd name="connsiteY485" fmla="*/ 2009731 h 2869284"/>
                <a:gd name="connsiteX486" fmla="*/ 1035616 w 4727849"/>
                <a:gd name="connsiteY486" fmla="*/ 2017850 h 2869284"/>
                <a:gd name="connsiteX487" fmla="*/ 1033707 w 4727849"/>
                <a:gd name="connsiteY487" fmla="*/ 2018251 h 2869284"/>
                <a:gd name="connsiteX488" fmla="*/ 1025761 w 4727849"/>
                <a:gd name="connsiteY488" fmla="*/ 2019987 h 2869284"/>
                <a:gd name="connsiteX489" fmla="*/ 999958 w 4727849"/>
                <a:gd name="connsiteY489" fmla="*/ 2015139 h 2869284"/>
                <a:gd name="connsiteX490" fmla="*/ 1008854 w 4727849"/>
                <a:gd name="connsiteY490" fmla="*/ 2015008 h 2869284"/>
                <a:gd name="connsiteX491" fmla="*/ 940840 w 4727849"/>
                <a:gd name="connsiteY491" fmla="*/ 1990668 h 2869284"/>
                <a:gd name="connsiteX492" fmla="*/ 942727 w 4727849"/>
                <a:gd name="connsiteY492" fmla="*/ 1985988 h 2869284"/>
                <a:gd name="connsiteX493" fmla="*/ 933805 w 4727849"/>
                <a:gd name="connsiteY493" fmla="*/ 1989969 h 2869284"/>
                <a:gd name="connsiteX494" fmla="*/ 932069 w 4727849"/>
                <a:gd name="connsiteY494" fmla="*/ 1989822 h 2869284"/>
                <a:gd name="connsiteX495" fmla="*/ 927832 w 4727849"/>
                <a:gd name="connsiteY495" fmla="*/ 1983422 h 2869284"/>
                <a:gd name="connsiteX496" fmla="*/ 920054 w 4727849"/>
                <a:gd name="connsiteY496" fmla="*/ 1958697 h 2869284"/>
                <a:gd name="connsiteX497" fmla="*/ 920054 w 4727849"/>
                <a:gd name="connsiteY497" fmla="*/ 1958697 h 2869284"/>
                <a:gd name="connsiteX498" fmla="*/ 908338 w 4727849"/>
                <a:gd name="connsiteY498" fmla="*/ 1960942 h 2869284"/>
                <a:gd name="connsiteX499" fmla="*/ 908338 w 4727849"/>
                <a:gd name="connsiteY499" fmla="*/ 1960942 h 2869284"/>
                <a:gd name="connsiteX500" fmla="*/ 884840 w 4727849"/>
                <a:gd name="connsiteY500" fmla="*/ 1967532 h 2869284"/>
                <a:gd name="connsiteX501" fmla="*/ 884840 w 4727849"/>
                <a:gd name="connsiteY501" fmla="*/ 1967532 h 2869284"/>
                <a:gd name="connsiteX502" fmla="*/ 873672 w 4727849"/>
                <a:gd name="connsiteY502" fmla="*/ 1966540 h 2869284"/>
                <a:gd name="connsiteX503" fmla="*/ 873672 w 4727849"/>
                <a:gd name="connsiteY503" fmla="*/ 1966540 h 2869284"/>
                <a:gd name="connsiteX504" fmla="*/ 820260 w 4727849"/>
                <a:gd name="connsiteY504" fmla="*/ 1967933 h 2869284"/>
                <a:gd name="connsiteX505" fmla="*/ 820260 w 4727849"/>
                <a:gd name="connsiteY505" fmla="*/ 1967933 h 2869284"/>
                <a:gd name="connsiteX506" fmla="*/ 791973 w 4727849"/>
                <a:gd name="connsiteY506" fmla="*/ 1913195 h 2869284"/>
                <a:gd name="connsiteX507" fmla="*/ 794598 w 4727849"/>
                <a:gd name="connsiteY507" fmla="*/ 1911139 h 2869284"/>
                <a:gd name="connsiteX508" fmla="*/ 800890 w 4727849"/>
                <a:gd name="connsiteY508" fmla="*/ 1912750 h 2869284"/>
                <a:gd name="connsiteX509" fmla="*/ 791973 w 4727849"/>
                <a:gd name="connsiteY509" fmla="*/ 1913195 h 2869284"/>
                <a:gd name="connsiteX510" fmla="*/ 782351 w 4727849"/>
                <a:gd name="connsiteY510" fmla="*/ 1943913 h 2869284"/>
                <a:gd name="connsiteX511" fmla="*/ 782351 w 4727849"/>
                <a:gd name="connsiteY511" fmla="*/ 1943913 h 2869284"/>
                <a:gd name="connsiteX512" fmla="*/ 768329 w 4727849"/>
                <a:gd name="connsiteY512" fmla="*/ 1956707 h 2869284"/>
                <a:gd name="connsiteX513" fmla="*/ 777545 w 4727849"/>
                <a:gd name="connsiteY513" fmla="*/ 1956029 h 2869284"/>
                <a:gd name="connsiteX514" fmla="*/ 768329 w 4727849"/>
                <a:gd name="connsiteY514" fmla="*/ 1956707 h 2869284"/>
                <a:gd name="connsiteX515" fmla="*/ 764196 w 4727849"/>
                <a:gd name="connsiteY515" fmla="*/ 1975542 h 2869284"/>
                <a:gd name="connsiteX516" fmla="*/ 764196 w 4727849"/>
                <a:gd name="connsiteY516" fmla="*/ 1975542 h 2869284"/>
                <a:gd name="connsiteX517" fmla="*/ 755848 w 4727849"/>
                <a:gd name="connsiteY517" fmla="*/ 1975141 h 2869284"/>
                <a:gd name="connsiteX518" fmla="*/ 755848 w 4727849"/>
                <a:gd name="connsiteY518" fmla="*/ 1975141 h 2869284"/>
                <a:gd name="connsiteX519" fmla="*/ 745656 w 4727849"/>
                <a:gd name="connsiteY519" fmla="*/ 1965943 h 2869284"/>
                <a:gd name="connsiteX520" fmla="*/ 758175 w 4727849"/>
                <a:gd name="connsiteY520" fmla="*/ 1968806 h 2869284"/>
                <a:gd name="connsiteX521" fmla="*/ 745656 w 4727849"/>
                <a:gd name="connsiteY521" fmla="*/ 1965943 h 2869284"/>
                <a:gd name="connsiteX522" fmla="*/ 738746 w 4727849"/>
                <a:gd name="connsiteY522" fmla="*/ 1932621 h 2869284"/>
                <a:gd name="connsiteX523" fmla="*/ 738746 w 4727849"/>
                <a:gd name="connsiteY523" fmla="*/ 1932621 h 2869284"/>
                <a:gd name="connsiteX524" fmla="*/ 729741 w 4727849"/>
                <a:gd name="connsiteY524" fmla="*/ 1975157 h 2869284"/>
                <a:gd name="connsiteX525" fmla="*/ 738219 w 4727849"/>
                <a:gd name="connsiteY525" fmla="*/ 1975157 h 2869284"/>
                <a:gd name="connsiteX526" fmla="*/ 729741 w 4727849"/>
                <a:gd name="connsiteY526" fmla="*/ 1975157 h 2869284"/>
                <a:gd name="connsiteX527" fmla="*/ 725993 w 4727849"/>
                <a:gd name="connsiteY527" fmla="*/ 1927600 h 2869284"/>
                <a:gd name="connsiteX528" fmla="*/ 725993 w 4727849"/>
                <a:gd name="connsiteY528" fmla="*/ 1927600 h 2869284"/>
                <a:gd name="connsiteX529" fmla="*/ 713854 w 4727849"/>
                <a:gd name="connsiteY529" fmla="*/ 1964441 h 2869284"/>
                <a:gd name="connsiteX530" fmla="*/ 713854 w 4727849"/>
                <a:gd name="connsiteY530" fmla="*/ 1964441 h 2869284"/>
                <a:gd name="connsiteX531" fmla="*/ 666029 w 4727849"/>
                <a:gd name="connsiteY531" fmla="*/ 1911877 h 2869284"/>
                <a:gd name="connsiteX532" fmla="*/ 666029 w 4727849"/>
                <a:gd name="connsiteY532" fmla="*/ 1911877 h 2869284"/>
                <a:gd name="connsiteX533" fmla="*/ 647109 w 4727849"/>
                <a:gd name="connsiteY533" fmla="*/ 1964695 h 2869284"/>
                <a:gd name="connsiteX534" fmla="*/ 647109 w 4727849"/>
                <a:gd name="connsiteY534" fmla="*/ 1964695 h 2869284"/>
                <a:gd name="connsiteX535" fmla="*/ 646453 w 4727849"/>
                <a:gd name="connsiteY535" fmla="*/ 1908807 h 2869284"/>
                <a:gd name="connsiteX536" fmla="*/ 646453 w 4727849"/>
                <a:gd name="connsiteY536" fmla="*/ 1908807 h 2869284"/>
                <a:gd name="connsiteX537" fmla="*/ 640731 w 4727849"/>
                <a:gd name="connsiteY537" fmla="*/ 1948995 h 2869284"/>
                <a:gd name="connsiteX538" fmla="*/ 640731 w 4727849"/>
                <a:gd name="connsiteY538" fmla="*/ 1948995 h 2869284"/>
                <a:gd name="connsiteX539" fmla="*/ 626791 w 4727849"/>
                <a:gd name="connsiteY539" fmla="*/ 1910586 h 2869284"/>
                <a:gd name="connsiteX540" fmla="*/ 626791 w 4727849"/>
                <a:gd name="connsiteY540" fmla="*/ 1910586 h 2869284"/>
                <a:gd name="connsiteX541" fmla="*/ 599160 w 4727849"/>
                <a:gd name="connsiteY541" fmla="*/ 1894359 h 2869284"/>
                <a:gd name="connsiteX542" fmla="*/ 602615 w 4727849"/>
                <a:gd name="connsiteY542" fmla="*/ 1895591 h 2869284"/>
                <a:gd name="connsiteX543" fmla="*/ 602892 w 4727849"/>
                <a:gd name="connsiteY543" fmla="*/ 1897369 h 2869284"/>
                <a:gd name="connsiteX544" fmla="*/ 599160 w 4727849"/>
                <a:gd name="connsiteY544" fmla="*/ 1894359 h 2869284"/>
                <a:gd name="connsiteX545" fmla="*/ 584813 w 4727849"/>
                <a:gd name="connsiteY545" fmla="*/ 1950058 h 2869284"/>
                <a:gd name="connsiteX546" fmla="*/ 599285 w 4727849"/>
                <a:gd name="connsiteY546" fmla="*/ 1951327 h 2869284"/>
                <a:gd name="connsiteX547" fmla="*/ 584813 w 4727849"/>
                <a:gd name="connsiteY547" fmla="*/ 1950058 h 2869284"/>
                <a:gd name="connsiteX548" fmla="*/ 560133 w 4727849"/>
                <a:gd name="connsiteY548" fmla="*/ 1949337 h 2869284"/>
                <a:gd name="connsiteX549" fmla="*/ 596724 w 4727849"/>
                <a:gd name="connsiteY549" fmla="*/ 1955839 h 2869284"/>
                <a:gd name="connsiteX550" fmla="*/ 560133 w 4727849"/>
                <a:gd name="connsiteY550" fmla="*/ 1949337 h 2869284"/>
                <a:gd name="connsiteX551" fmla="*/ 556488 w 4727849"/>
                <a:gd name="connsiteY551" fmla="*/ 1950058 h 2869284"/>
                <a:gd name="connsiteX552" fmla="*/ 556488 w 4727849"/>
                <a:gd name="connsiteY552" fmla="*/ 1950058 h 2869284"/>
                <a:gd name="connsiteX553" fmla="*/ 489385 w 4727849"/>
                <a:gd name="connsiteY553" fmla="*/ 1936391 h 2869284"/>
                <a:gd name="connsiteX554" fmla="*/ 525467 w 4727849"/>
                <a:gd name="connsiteY554" fmla="*/ 1940014 h 2869284"/>
                <a:gd name="connsiteX555" fmla="*/ 545916 w 4727849"/>
                <a:gd name="connsiteY555" fmla="*/ 1940014 h 2869284"/>
                <a:gd name="connsiteX556" fmla="*/ 546296 w 4727849"/>
                <a:gd name="connsiteY556" fmla="*/ 1948236 h 2869284"/>
                <a:gd name="connsiteX557" fmla="*/ 489385 w 4727849"/>
                <a:gd name="connsiteY557" fmla="*/ 1936391 h 2869284"/>
                <a:gd name="connsiteX558" fmla="*/ 465188 w 4727849"/>
                <a:gd name="connsiteY558" fmla="*/ 1943279 h 2869284"/>
                <a:gd name="connsiteX559" fmla="*/ 465188 w 4727849"/>
                <a:gd name="connsiteY559" fmla="*/ 1943279 h 2869284"/>
                <a:gd name="connsiteX560" fmla="*/ 445862 w 4727849"/>
                <a:gd name="connsiteY560" fmla="*/ 1939672 h 2869284"/>
                <a:gd name="connsiteX561" fmla="*/ 456054 w 4727849"/>
                <a:gd name="connsiteY561" fmla="*/ 1941434 h 2869284"/>
                <a:gd name="connsiteX562" fmla="*/ 445862 w 4727849"/>
                <a:gd name="connsiteY562" fmla="*/ 1939672 h 2869284"/>
                <a:gd name="connsiteX563" fmla="*/ 494300 w 4727849"/>
                <a:gd name="connsiteY563" fmla="*/ 1918364 h 2869284"/>
                <a:gd name="connsiteX564" fmla="*/ 494300 w 4727849"/>
                <a:gd name="connsiteY564" fmla="*/ 1918364 h 2869284"/>
                <a:gd name="connsiteX565" fmla="*/ 486272 w 4727849"/>
                <a:gd name="connsiteY565" fmla="*/ 1915267 h 2869284"/>
                <a:gd name="connsiteX566" fmla="*/ 486272 w 4727849"/>
                <a:gd name="connsiteY566" fmla="*/ 1915267 h 2869284"/>
                <a:gd name="connsiteX567" fmla="*/ 450038 w 4727849"/>
                <a:gd name="connsiteY567" fmla="*/ 1900526 h 2869284"/>
                <a:gd name="connsiteX568" fmla="*/ 471800 w 4727849"/>
                <a:gd name="connsiteY568" fmla="*/ 1901605 h 2869284"/>
                <a:gd name="connsiteX569" fmla="*/ 450038 w 4727849"/>
                <a:gd name="connsiteY569" fmla="*/ 1900526 h 2869284"/>
                <a:gd name="connsiteX570" fmla="*/ 458852 w 4727849"/>
                <a:gd name="connsiteY570" fmla="*/ 1909062 h 2869284"/>
                <a:gd name="connsiteX571" fmla="*/ 458852 w 4727849"/>
                <a:gd name="connsiteY571" fmla="*/ 1909062 h 2869284"/>
                <a:gd name="connsiteX572" fmla="*/ 438577 w 4727849"/>
                <a:gd name="connsiteY572" fmla="*/ 1898405 h 2869284"/>
                <a:gd name="connsiteX573" fmla="*/ 438322 w 4727849"/>
                <a:gd name="connsiteY573" fmla="*/ 1898215 h 2869284"/>
                <a:gd name="connsiteX574" fmla="*/ 438767 w 4727849"/>
                <a:gd name="connsiteY574" fmla="*/ 1896437 h 2869284"/>
                <a:gd name="connsiteX575" fmla="*/ 438577 w 4727849"/>
                <a:gd name="connsiteY575" fmla="*/ 1898405 h 2869284"/>
                <a:gd name="connsiteX576" fmla="*/ 387704 w 4727849"/>
                <a:gd name="connsiteY576" fmla="*/ 1894170 h 2869284"/>
                <a:gd name="connsiteX577" fmla="*/ 372001 w 4727849"/>
                <a:gd name="connsiteY577" fmla="*/ 1884847 h 2869284"/>
                <a:gd name="connsiteX578" fmla="*/ 438344 w 4727849"/>
                <a:gd name="connsiteY578" fmla="*/ 1895840 h 2869284"/>
                <a:gd name="connsiteX579" fmla="*/ 436521 w 4727849"/>
                <a:gd name="connsiteY579" fmla="*/ 1897472 h 2869284"/>
                <a:gd name="connsiteX580" fmla="*/ 387704 w 4727849"/>
                <a:gd name="connsiteY580" fmla="*/ 1894170 h 2869284"/>
                <a:gd name="connsiteX581" fmla="*/ 430164 w 4727849"/>
                <a:gd name="connsiteY581" fmla="*/ 1901052 h 2869284"/>
                <a:gd name="connsiteX582" fmla="*/ 430164 w 4727849"/>
                <a:gd name="connsiteY582" fmla="*/ 1901052 h 2869284"/>
                <a:gd name="connsiteX583" fmla="*/ 410691 w 4727849"/>
                <a:gd name="connsiteY583" fmla="*/ 1908151 h 2869284"/>
                <a:gd name="connsiteX584" fmla="*/ 414461 w 4727849"/>
                <a:gd name="connsiteY584" fmla="*/ 1906475 h 2869284"/>
                <a:gd name="connsiteX585" fmla="*/ 427685 w 4727849"/>
                <a:gd name="connsiteY585" fmla="*/ 1912474 h 2869284"/>
                <a:gd name="connsiteX586" fmla="*/ 410691 w 4727849"/>
                <a:gd name="connsiteY586" fmla="*/ 1908151 h 2869284"/>
                <a:gd name="connsiteX587" fmla="*/ 348015 w 4727849"/>
                <a:gd name="connsiteY587" fmla="*/ 1875166 h 2869284"/>
                <a:gd name="connsiteX588" fmla="*/ 363929 w 4727849"/>
                <a:gd name="connsiteY588" fmla="*/ 1881370 h 2869284"/>
                <a:gd name="connsiteX589" fmla="*/ 348015 w 4727849"/>
                <a:gd name="connsiteY589" fmla="*/ 1875166 h 2869284"/>
                <a:gd name="connsiteX590" fmla="*/ 330327 w 4727849"/>
                <a:gd name="connsiteY590" fmla="*/ 1840657 h 2869284"/>
                <a:gd name="connsiteX591" fmla="*/ 354139 w 4727849"/>
                <a:gd name="connsiteY591" fmla="*/ 1841373 h 2869284"/>
                <a:gd name="connsiteX592" fmla="*/ 365643 w 4727849"/>
                <a:gd name="connsiteY592" fmla="*/ 1843558 h 2869284"/>
                <a:gd name="connsiteX593" fmla="*/ 375114 w 4727849"/>
                <a:gd name="connsiteY593" fmla="*/ 1848960 h 2869284"/>
                <a:gd name="connsiteX594" fmla="*/ 354882 w 4727849"/>
                <a:gd name="connsiteY594" fmla="*/ 1851461 h 2869284"/>
                <a:gd name="connsiteX595" fmla="*/ 330327 w 4727849"/>
                <a:gd name="connsiteY595" fmla="*/ 1840657 h 2869284"/>
                <a:gd name="connsiteX596" fmla="*/ 341810 w 4727849"/>
                <a:gd name="connsiteY596" fmla="*/ 1874445 h 2869284"/>
                <a:gd name="connsiteX597" fmla="*/ 341810 w 4727849"/>
                <a:gd name="connsiteY597" fmla="*/ 1874445 h 2869284"/>
                <a:gd name="connsiteX598" fmla="*/ 320981 w 4727849"/>
                <a:gd name="connsiteY598" fmla="*/ 1839681 h 2869284"/>
                <a:gd name="connsiteX599" fmla="*/ 321084 w 4727849"/>
                <a:gd name="connsiteY599" fmla="*/ 1839659 h 2869284"/>
                <a:gd name="connsiteX600" fmla="*/ 320981 w 4727849"/>
                <a:gd name="connsiteY600" fmla="*/ 1839681 h 2869284"/>
                <a:gd name="connsiteX601" fmla="*/ 322928 w 4727849"/>
                <a:gd name="connsiteY601" fmla="*/ 1852415 h 2869284"/>
                <a:gd name="connsiteX602" fmla="*/ 322928 w 4727849"/>
                <a:gd name="connsiteY602" fmla="*/ 1852415 h 2869284"/>
                <a:gd name="connsiteX603" fmla="*/ 314455 w 4727849"/>
                <a:gd name="connsiteY603" fmla="*/ 1843238 h 2869284"/>
                <a:gd name="connsiteX604" fmla="*/ 290068 w 4727849"/>
                <a:gd name="connsiteY604" fmla="*/ 1828856 h 2869284"/>
                <a:gd name="connsiteX605" fmla="*/ 301340 w 4727849"/>
                <a:gd name="connsiteY605" fmla="*/ 1824511 h 2869284"/>
                <a:gd name="connsiteX606" fmla="*/ 290361 w 4727849"/>
                <a:gd name="connsiteY606" fmla="*/ 1814066 h 2869284"/>
                <a:gd name="connsiteX607" fmla="*/ 292818 w 4727849"/>
                <a:gd name="connsiteY607" fmla="*/ 1813876 h 2869284"/>
                <a:gd name="connsiteX608" fmla="*/ 310279 w 4727849"/>
                <a:gd name="connsiteY608" fmla="*/ 1816333 h 2869284"/>
                <a:gd name="connsiteX609" fmla="*/ 309986 w 4727849"/>
                <a:gd name="connsiteY609" fmla="*/ 1817266 h 2869284"/>
                <a:gd name="connsiteX610" fmla="*/ 307312 w 4727849"/>
                <a:gd name="connsiteY610" fmla="*/ 1830613 h 2869284"/>
                <a:gd name="connsiteX611" fmla="*/ 311423 w 4727849"/>
                <a:gd name="connsiteY611" fmla="*/ 1837522 h 2869284"/>
                <a:gd name="connsiteX612" fmla="*/ 312248 w 4727849"/>
                <a:gd name="connsiteY612" fmla="*/ 1835505 h 2869284"/>
                <a:gd name="connsiteX613" fmla="*/ 314455 w 4727849"/>
                <a:gd name="connsiteY613" fmla="*/ 1843238 h 2869284"/>
                <a:gd name="connsiteX614" fmla="*/ 282480 w 4727849"/>
                <a:gd name="connsiteY614" fmla="*/ 1838238 h 2869284"/>
                <a:gd name="connsiteX615" fmla="*/ 294815 w 4727849"/>
                <a:gd name="connsiteY615" fmla="*/ 1839513 h 2869284"/>
                <a:gd name="connsiteX616" fmla="*/ 282480 w 4727849"/>
                <a:gd name="connsiteY616" fmla="*/ 1838238 h 2869284"/>
                <a:gd name="connsiteX617" fmla="*/ 271040 w 4727849"/>
                <a:gd name="connsiteY617" fmla="*/ 1826990 h 2869284"/>
                <a:gd name="connsiteX618" fmla="*/ 271040 w 4727849"/>
                <a:gd name="connsiteY618" fmla="*/ 1826990 h 2869284"/>
                <a:gd name="connsiteX619" fmla="*/ 266229 w 4727849"/>
                <a:gd name="connsiteY619" fmla="*/ 1830803 h 2869284"/>
                <a:gd name="connsiteX620" fmla="*/ 279090 w 4727849"/>
                <a:gd name="connsiteY620" fmla="*/ 1834469 h 2869284"/>
                <a:gd name="connsiteX621" fmla="*/ 266229 w 4727849"/>
                <a:gd name="connsiteY621" fmla="*/ 1830803 h 2869284"/>
                <a:gd name="connsiteX622" fmla="*/ 268751 w 4727849"/>
                <a:gd name="connsiteY622" fmla="*/ 1824425 h 2869284"/>
                <a:gd name="connsiteX623" fmla="*/ 268751 w 4727849"/>
                <a:gd name="connsiteY623" fmla="*/ 1824425 h 2869284"/>
                <a:gd name="connsiteX624" fmla="*/ 264938 w 4727849"/>
                <a:gd name="connsiteY624" fmla="*/ 1844426 h 2869284"/>
                <a:gd name="connsiteX625" fmla="*/ 264938 w 4727849"/>
                <a:gd name="connsiteY625" fmla="*/ 1844426 h 2869284"/>
                <a:gd name="connsiteX626" fmla="*/ 254681 w 4727849"/>
                <a:gd name="connsiteY626" fmla="*/ 1830314 h 2869284"/>
                <a:gd name="connsiteX627" fmla="*/ 264195 w 4727849"/>
                <a:gd name="connsiteY627" fmla="*/ 1832603 h 2869284"/>
                <a:gd name="connsiteX628" fmla="*/ 254681 w 4727849"/>
                <a:gd name="connsiteY628" fmla="*/ 1830314 h 2869284"/>
                <a:gd name="connsiteX629" fmla="*/ 252289 w 4727849"/>
                <a:gd name="connsiteY629" fmla="*/ 1823899 h 2869284"/>
                <a:gd name="connsiteX630" fmla="*/ 252289 w 4727849"/>
                <a:gd name="connsiteY630" fmla="*/ 1823899 h 2869284"/>
                <a:gd name="connsiteX631" fmla="*/ 251144 w 4727849"/>
                <a:gd name="connsiteY631" fmla="*/ 1843792 h 2869284"/>
                <a:gd name="connsiteX632" fmla="*/ 251144 w 4727849"/>
                <a:gd name="connsiteY632" fmla="*/ 1843792 h 2869284"/>
                <a:gd name="connsiteX633" fmla="*/ 248367 w 4727849"/>
                <a:gd name="connsiteY633" fmla="*/ 1824533 h 2869284"/>
                <a:gd name="connsiteX634" fmla="*/ 248367 w 4727849"/>
                <a:gd name="connsiteY634" fmla="*/ 1824533 h 2869284"/>
                <a:gd name="connsiteX635" fmla="*/ 230907 w 4727849"/>
                <a:gd name="connsiteY635" fmla="*/ 1827858 h 2869284"/>
                <a:gd name="connsiteX636" fmla="*/ 248302 w 4727849"/>
                <a:gd name="connsiteY636" fmla="*/ 1832202 h 2869284"/>
                <a:gd name="connsiteX637" fmla="*/ 230907 w 4727849"/>
                <a:gd name="connsiteY637" fmla="*/ 1827858 h 2869284"/>
                <a:gd name="connsiteX638" fmla="*/ 241733 w 4727849"/>
                <a:gd name="connsiteY638" fmla="*/ 1845717 h 2869284"/>
                <a:gd name="connsiteX639" fmla="*/ 241733 w 4727849"/>
                <a:gd name="connsiteY639" fmla="*/ 1845717 h 2869284"/>
                <a:gd name="connsiteX640" fmla="*/ 240442 w 4727849"/>
                <a:gd name="connsiteY640" fmla="*/ 1839258 h 2869284"/>
                <a:gd name="connsiteX641" fmla="*/ 240442 w 4727849"/>
                <a:gd name="connsiteY641" fmla="*/ 1839258 h 2869284"/>
                <a:gd name="connsiteX642" fmla="*/ 236673 w 4727849"/>
                <a:gd name="connsiteY642" fmla="*/ 1838005 h 2869284"/>
                <a:gd name="connsiteX643" fmla="*/ 236673 w 4727849"/>
                <a:gd name="connsiteY643" fmla="*/ 1838005 h 2869284"/>
                <a:gd name="connsiteX644" fmla="*/ 221989 w 4727849"/>
                <a:gd name="connsiteY644" fmla="*/ 1830212 h 2869284"/>
                <a:gd name="connsiteX645" fmla="*/ 221989 w 4727849"/>
                <a:gd name="connsiteY645" fmla="*/ 1830212 h 2869284"/>
                <a:gd name="connsiteX646" fmla="*/ 213511 w 4727849"/>
                <a:gd name="connsiteY646" fmla="*/ 1836861 h 2869284"/>
                <a:gd name="connsiteX647" fmla="*/ 221669 w 4727849"/>
                <a:gd name="connsiteY647" fmla="*/ 1843792 h 2869284"/>
                <a:gd name="connsiteX648" fmla="*/ 213511 w 4727849"/>
                <a:gd name="connsiteY648" fmla="*/ 1836861 h 2869284"/>
                <a:gd name="connsiteX649" fmla="*/ 133526 w 4727849"/>
                <a:gd name="connsiteY649" fmla="*/ 1804472 h 2869284"/>
                <a:gd name="connsiteX650" fmla="*/ 228639 w 4727849"/>
                <a:gd name="connsiteY650" fmla="*/ 1812309 h 2869284"/>
                <a:gd name="connsiteX651" fmla="*/ 133526 w 4727849"/>
                <a:gd name="connsiteY651" fmla="*/ 1804472 h 2869284"/>
                <a:gd name="connsiteX652" fmla="*/ 177999 w 4727849"/>
                <a:gd name="connsiteY652" fmla="*/ 1823199 h 2869284"/>
                <a:gd name="connsiteX653" fmla="*/ 177999 w 4727849"/>
                <a:gd name="connsiteY653" fmla="*/ 1823199 h 2869284"/>
                <a:gd name="connsiteX654" fmla="*/ 174295 w 4727849"/>
                <a:gd name="connsiteY654" fmla="*/ 1823476 h 2869284"/>
                <a:gd name="connsiteX655" fmla="*/ 174295 w 4727849"/>
                <a:gd name="connsiteY655" fmla="*/ 1823476 h 2869284"/>
                <a:gd name="connsiteX656" fmla="*/ 127381 w 4727849"/>
                <a:gd name="connsiteY656" fmla="*/ 1803263 h 2869284"/>
                <a:gd name="connsiteX657" fmla="*/ 127381 w 4727849"/>
                <a:gd name="connsiteY657" fmla="*/ 1803263 h 2869284"/>
                <a:gd name="connsiteX658" fmla="*/ 113273 w 4727849"/>
                <a:gd name="connsiteY658" fmla="*/ 1803729 h 2869284"/>
                <a:gd name="connsiteX659" fmla="*/ 113273 w 4727849"/>
                <a:gd name="connsiteY659" fmla="*/ 1803729 h 2869284"/>
                <a:gd name="connsiteX660" fmla="*/ 104372 w 4727849"/>
                <a:gd name="connsiteY660" fmla="*/ 1793012 h 2869284"/>
                <a:gd name="connsiteX661" fmla="*/ 104372 w 4727849"/>
                <a:gd name="connsiteY661" fmla="*/ 1793012 h 2869284"/>
                <a:gd name="connsiteX662" fmla="*/ 212074 w 4727849"/>
                <a:gd name="connsiteY662" fmla="*/ 1798181 h 2869284"/>
                <a:gd name="connsiteX663" fmla="*/ 212074 w 4727849"/>
                <a:gd name="connsiteY663" fmla="*/ 1798181 h 2869284"/>
                <a:gd name="connsiteX664" fmla="*/ 235170 w 4727849"/>
                <a:gd name="connsiteY664" fmla="*/ 1810384 h 2869284"/>
                <a:gd name="connsiteX665" fmla="*/ 236694 w 4727849"/>
                <a:gd name="connsiteY665" fmla="*/ 1814023 h 2869284"/>
                <a:gd name="connsiteX666" fmla="*/ 231227 w 4727849"/>
                <a:gd name="connsiteY666" fmla="*/ 1814831 h 2869284"/>
                <a:gd name="connsiteX667" fmla="*/ 235170 w 4727849"/>
                <a:gd name="connsiteY667" fmla="*/ 1810384 h 2869284"/>
                <a:gd name="connsiteX668" fmla="*/ 282333 w 4727849"/>
                <a:gd name="connsiteY668" fmla="*/ 1794813 h 2869284"/>
                <a:gd name="connsiteX669" fmla="*/ 277734 w 4727849"/>
                <a:gd name="connsiteY669" fmla="*/ 1794683 h 2869284"/>
                <a:gd name="connsiteX670" fmla="*/ 282333 w 4727849"/>
                <a:gd name="connsiteY670" fmla="*/ 1794813 h 2869284"/>
                <a:gd name="connsiteX671" fmla="*/ 243241 w 4727849"/>
                <a:gd name="connsiteY671" fmla="*/ 1770191 h 2869284"/>
                <a:gd name="connsiteX672" fmla="*/ 236293 w 4727849"/>
                <a:gd name="connsiteY672" fmla="*/ 1777632 h 2869284"/>
                <a:gd name="connsiteX673" fmla="*/ 229892 w 4727849"/>
                <a:gd name="connsiteY673" fmla="*/ 1777632 h 2869284"/>
                <a:gd name="connsiteX674" fmla="*/ 243241 w 4727849"/>
                <a:gd name="connsiteY674" fmla="*/ 1770191 h 2869284"/>
                <a:gd name="connsiteX675" fmla="*/ 232458 w 4727849"/>
                <a:gd name="connsiteY675" fmla="*/ 1764811 h 2869284"/>
                <a:gd name="connsiteX676" fmla="*/ 232458 w 4727849"/>
                <a:gd name="connsiteY676" fmla="*/ 1764811 h 2869284"/>
                <a:gd name="connsiteX677" fmla="*/ 226372 w 4727849"/>
                <a:gd name="connsiteY677" fmla="*/ 1721066 h 2869284"/>
                <a:gd name="connsiteX678" fmla="*/ 227349 w 4727849"/>
                <a:gd name="connsiteY678" fmla="*/ 1721066 h 2869284"/>
                <a:gd name="connsiteX679" fmla="*/ 223411 w 4727849"/>
                <a:gd name="connsiteY679" fmla="*/ 1720599 h 2869284"/>
                <a:gd name="connsiteX680" fmla="*/ 219001 w 4727849"/>
                <a:gd name="connsiteY680" fmla="*/ 1719346 h 2869284"/>
                <a:gd name="connsiteX681" fmla="*/ 222055 w 4727849"/>
                <a:gd name="connsiteY681" fmla="*/ 1703906 h 2869284"/>
                <a:gd name="connsiteX682" fmla="*/ 240632 w 4727849"/>
                <a:gd name="connsiteY682" fmla="*/ 1703586 h 2869284"/>
                <a:gd name="connsiteX683" fmla="*/ 242222 w 4727849"/>
                <a:gd name="connsiteY683" fmla="*/ 1703673 h 2869284"/>
                <a:gd name="connsiteX684" fmla="*/ 252799 w 4727849"/>
                <a:gd name="connsiteY684" fmla="*/ 1704242 h 2869284"/>
                <a:gd name="connsiteX685" fmla="*/ 258261 w 4727849"/>
                <a:gd name="connsiteY685" fmla="*/ 1706873 h 2869284"/>
                <a:gd name="connsiteX686" fmla="*/ 262541 w 4727849"/>
                <a:gd name="connsiteY686" fmla="*/ 1704898 h 2869284"/>
                <a:gd name="connsiteX687" fmla="*/ 275401 w 4727849"/>
                <a:gd name="connsiteY687" fmla="*/ 1705853 h 2869284"/>
                <a:gd name="connsiteX688" fmla="*/ 283201 w 4727849"/>
                <a:gd name="connsiteY688" fmla="*/ 1706466 h 2869284"/>
                <a:gd name="connsiteX689" fmla="*/ 322358 w 4727849"/>
                <a:gd name="connsiteY689" fmla="*/ 1710409 h 2869284"/>
                <a:gd name="connsiteX690" fmla="*/ 311342 w 4727849"/>
                <a:gd name="connsiteY690" fmla="*/ 1711510 h 2869284"/>
                <a:gd name="connsiteX691" fmla="*/ 309498 w 4727849"/>
                <a:gd name="connsiteY691" fmla="*/ 1711830 h 2869284"/>
                <a:gd name="connsiteX692" fmla="*/ 295872 w 4727849"/>
                <a:gd name="connsiteY692" fmla="*/ 1716467 h 2869284"/>
                <a:gd name="connsiteX693" fmla="*/ 287568 w 4727849"/>
                <a:gd name="connsiteY693" fmla="*/ 1715133 h 2869284"/>
                <a:gd name="connsiteX694" fmla="*/ 297782 w 4727849"/>
                <a:gd name="connsiteY694" fmla="*/ 1720491 h 2869284"/>
                <a:gd name="connsiteX695" fmla="*/ 301785 w 4727849"/>
                <a:gd name="connsiteY695" fmla="*/ 1722232 h 2869284"/>
                <a:gd name="connsiteX696" fmla="*/ 301763 w 4727849"/>
                <a:gd name="connsiteY696" fmla="*/ 1722422 h 2869284"/>
                <a:gd name="connsiteX697" fmla="*/ 285360 w 4727849"/>
                <a:gd name="connsiteY697" fmla="*/ 1721321 h 2869284"/>
                <a:gd name="connsiteX698" fmla="*/ 284449 w 4727849"/>
                <a:gd name="connsiteY698" fmla="*/ 1714753 h 2869284"/>
                <a:gd name="connsiteX699" fmla="*/ 279898 w 4727849"/>
                <a:gd name="connsiteY699" fmla="*/ 1714666 h 2869284"/>
                <a:gd name="connsiteX700" fmla="*/ 278835 w 4727849"/>
                <a:gd name="connsiteY700" fmla="*/ 1714075 h 2869284"/>
                <a:gd name="connsiteX701" fmla="*/ 279198 w 4727849"/>
                <a:gd name="connsiteY701" fmla="*/ 1714899 h 2869284"/>
                <a:gd name="connsiteX702" fmla="*/ 274620 w 4727849"/>
                <a:gd name="connsiteY702" fmla="*/ 1718500 h 2869284"/>
                <a:gd name="connsiteX703" fmla="*/ 268686 w 4727849"/>
                <a:gd name="connsiteY703" fmla="*/ 1718522 h 2869284"/>
                <a:gd name="connsiteX704" fmla="*/ 268073 w 4727849"/>
                <a:gd name="connsiteY704" fmla="*/ 1714753 h 2869284"/>
                <a:gd name="connsiteX705" fmla="*/ 263284 w 4727849"/>
                <a:gd name="connsiteY705" fmla="*/ 1715301 h 2869284"/>
                <a:gd name="connsiteX706" fmla="*/ 263837 w 4727849"/>
                <a:gd name="connsiteY706" fmla="*/ 1714075 h 2869284"/>
                <a:gd name="connsiteX707" fmla="*/ 258456 w 4727849"/>
                <a:gd name="connsiteY707" fmla="*/ 1712318 h 2869284"/>
                <a:gd name="connsiteX708" fmla="*/ 258348 w 4727849"/>
                <a:gd name="connsiteY708" fmla="*/ 1712296 h 2869284"/>
                <a:gd name="connsiteX709" fmla="*/ 239553 w 4727849"/>
                <a:gd name="connsiteY709" fmla="*/ 1720789 h 2869284"/>
                <a:gd name="connsiteX710" fmla="*/ 226372 w 4727849"/>
                <a:gd name="connsiteY710" fmla="*/ 1721066 h 2869284"/>
                <a:gd name="connsiteX711" fmla="*/ 231335 w 4727849"/>
                <a:gd name="connsiteY711" fmla="*/ 1736783 h 2869284"/>
                <a:gd name="connsiteX712" fmla="*/ 231927 w 4727849"/>
                <a:gd name="connsiteY712" fmla="*/ 1735850 h 2869284"/>
                <a:gd name="connsiteX713" fmla="*/ 231335 w 4727849"/>
                <a:gd name="connsiteY713" fmla="*/ 1736783 h 2869284"/>
                <a:gd name="connsiteX714" fmla="*/ 228113 w 4727849"/>
                <a:gd name="connsiteY714" fmla="*/ 1748351 h 2869284"/>
                <a:gd name="connsiteX715" fmla="*/ 228113 w 4727849"/>
                <a:gd name="connsiteY715" fmla="*/ 1748351 h 2869284"/>
                <a:gd name="connsiteX716" fmla="*/ 213956 w 4727849"/>
                <a:gd name="connsiteY716" fmla="*/ 1709584 h 2869284"/>
                <a:gd name="connsiteX717" fmla="*/ 209210 w 4727849"/>
                <a:gd name="connsiteY717" fmla="*/ 1713229 h 2869284"/>
                <a:gd name="connsiteX718" fmla="*/ 218767 w 4727849"/>
                <a:gd name="connsiteY718" fmla="*/ 1699839 h 2869284"/>
                <a:gd name="connsiteX719" fmla="*/ 213956 w 4727849"/>
                <a:gd name="connsiteY719" fmla="*/ 1709584 h 2869284"/>
                <a:gd name="connsiteX720" fmla="*/ 211900 w 4727849"/>
                <a:gd name="connsiteY720" fmla="*/ 1716678 h 2869284"/>
                <a:gd name="connsiteX721" fmla="*/ 211900 w 4727849"/>
                <a:gd name="connsiteY721" fmla="*/ 1716678 h 2869284"/>
                <a:gd name="connsiteX722" fmla="*/ 187069 w 4727849"/>
                <a:gd name="connsiteY722" fmla="*/ 1733990 h 2869284"/>
                <a:gd name="connsiteX723" fmla="*/ 216609 w 4727849"/>
                <a:gd name="connsiteY723" fmla="*/ 1737504 h 2869284"/>
                <a:gd name="connsiteX724" fmla="*/ 187069 w 4727849"/>
                <a:gd name="connsiteY724" fmla="*/ 1733990 h 2869284"/>
                <a:gd name="connsiteX725" fmla="*/ 184085 w 4727849"/>
                <a:gd name="connsiteY725" fmla="*/ 1722058 h 2869284"/>
                <a:gd name="connsiteX726" fmla="*/ 199739 w 4727849"/>
                <a:gd name="connsiteY726" fmla="*/ 1725220 h 2869284"/>
                <a:gd name="connsiteX727" fmla="*/ 184085 w 4727849"/>
                <a:gd name="connsiteY727" fmla="*/ 1722058 h 2869284"/>
                <a:gd name="connsiteX728" fmla="*/ 181709 w 4727849"/>
                <a:gd name="connsiteY728" fmla="*/ 1714075 h 2869284"/>
                <a:gd name="connsiteX729" fmla="*/ 181709 w 4727849"/>
                <a:gd name="connsiteY729" fmla="*/ 1714075 h 2869284"/>
                <a:gd name="connsiteX730" fmla="*/ 171284 w 4727849"/>
                <a:gd name="connsiteY730" fmla="*/ 1703483 h 2869284"/>
                <a:gd name="connsiteX731" fmla="*/ 171284 w 4727849"/>
                <a:gd name="connsiteY731" fmla="*/ 1703483 h 2869284"/>
                <a:gd name="connsiteX732" fmla="*/ 158320 w 4727849"/>
                <a:gd name="connsiteY732" fmla="*/ 1693482 h 2869284"/>
                <a:gd name="connsiteX733" fmla="*/ 158320 w 4727849"/>
                <a:gd name="connsiteY733" fmla="*/ 1693482 h 2869284"/>
                <a:gd name="connsiteX734" fmla="*/ 203808 w 4727849"/>
                <a:gd name="connsiteY734" fmla="*/ 1707507 h 2869284"/>
                <a:gd name="connsiteX735" fmla="*/ 203808 w 4727849"/>
                <a:gd name="connsiteY735" fmla="*/ 1707507 h 2869284"/>
                <a:gd name="connsiteX736" fmla="*/ 199148 w 4727849"/>
                <a:gd name="connsiteY736" fmla="*/ 1671491 h 2869284"/>
                <a:gd name="connsiteX737" fmla="*/ 199148 w 4727849"/>
                <a:gd name="connsiteY737" fmla="*/ 1671491 h 2869284"/>
                <a:gd name="connsiteX738" fmla="*/ 201947 w 4727849"/>
                <a:gd name="connsiteY738" fmla="*/ 1701938 h 2869284"/>
                <a:gd name="connsiteX739" fmla="*/ 201947 w 4727849"/>
                <a:gd name="connsiteY739" fmla="*/ 1701938 h 2869284"/>
                <a:gd name="connsiteX740" fmla="*/ 188387 w 4727849"/>
                <a:gd name="connsiteY740" fmla="*/ 1652677 h 2869284"/>
                <a:gd name="connsiteX741" fmla="*/ 200607 w 4727849"/>
                <a:gd name="connsiteY741" fmla="*/ 1656343 h 2869284"/>
                <a:gd name="connsiteX742" fmla="*/ 188387 w 4727849"/>
                <a:gd name="connsiteY742" fmla="*/ 1652677 h 2869284"/>
                <a:gd name="connsiteX743" fmla="*/ 176985 w 4727849"/>
                <a:gd name="connsiteY743" fmla="*/ 1642741 h 2869284"/>
                <a:gd name="connsiteX744" fmla="*/ 167791 w 4727849"/>
                <a:gd name="connsiteY744" fmla="*/ 1647996 h 2869284"/>
                <a:gd name="connsiteX745" fmla="*/ 165562 w 4727849"/>
                <a:gd name="connsiteY745" fmla="*/ 1627827 h 2869284"/>
                <a:gd name="connsiteX746" fmla="*/ 162389 w 4727849"/>
                <a:gd name="connsiteY746" fmla="*/ 1631666 h 2869284"/>
                <a:gd name="connsiteX747" fmla="*/ 156856 w 4727849"/>
                <a:gd name="connsiteY747" fmla="*/ 1627002 h 2869284"/>
                <a:gd name="connsiteX748" fmla="*/ 156856 w 4727849"/>
                <a:gd name="connsiteY748" fmla="*/ 1627002 h 2869284"/>
                <a:gd name="connsiteX749" fmla="*/ 156579 w 4727849"/>
                <a:gd name="connsiteY749" fmla="*/ 1626856 h 2869284"/>
                <a:gd name="connsiteX750" fmla="*/ 139271 w 4727849"/>
                <a:gd name="connsiteY750" fmla="*/ 1617045 h 2869284"/>
                <a:gd name="connsiteX751" fmla="*/ 139271 w 4727849"/>
                <a:gd name="connsiteY751" fmla="*/ 1617045 h 2869284"/>
                <a:gd name="connsiteX752" fmla="*/ 138061 w 4727849"/>
                <a:gd name="connsiteY752" fmla="*/ 1615798 h 2869284"/>
                <a:gd name="connsiteX753" fmla="*/ 138674 w 4727849"/>
                <a:gd name="connsiteY753" fmla="*/ 1616324 h 2869284"/>
                <a:gd name="connsiteX754" fmla="*/ 137996 w 4727849"/>
                <a:gd name="connsiteY754" fmla="*/ 1615733 h 2869284"/>
                <a:gd name="connsiteX755" fmla="*/ 125097 w 4727849"/>
                <a:gd name="connsiteY755" fmla="*/ 1601583 h 2869284"/>
                <a:gd name="connsiteX756" fmla="*/ 161032 w 4727849"/>
                <a:gd name="connsiteY756" fmla="*/ 1609756 h 2869284"/>
                <a:gd name="connsiteX757" fmla="*/ 143653 w 4727849"/>
                <a:gd name="connsiteY757" fmla="*/ 1605309 h 2869284"/>
                <a:gd name="connsiteX758" fmla="*/ 180695 w 4727849"/>
                <a:gd name="connsiteY758" fmla="*/ 1612663 h 2869284"/>
                <a:gd name="connsiteX759" fmla="*/ 163956 w 4727849"/>
                <a:gd name="connsiteY759" fmla="*/ 1609485 h 2869284"/>
                <a:gd name="connsiteX760" fmla="*/ 167428 w 4727849"/>
                <a:gd name="connsiteY760" fmla="*/ 1623510 h 2869284"/>
                <a:gd name="connsiteX761" fmla="*/ 187687 w 4727849"/>
                <a:gd name="connsiteY761" fmla="*/ 1619122 h 2869284"/>
                <a:gd name="connsiteX762" fmla="*/ 187833 w 4727849"/>
                <a:gd name="connsiteY762" fmla="*/ 1634291 h 2869284"/>
                <a:gd name="connsiteX763" fmla="*/ 208917 w 4727849"/>
                <a:gd name="connsiteY763" fmla="*/ 1632025 h 2869284"/>
                <a:gd name="connsiteX764" fmla="*/ 176985 w 4727849"/>
                <a:gd name="connsiteY764" fmla="*/ 1642741 h 2869284"/>
                <a:gd name="connsiteX765" fmla="*/ 158109 w 4727849"/>
                <a:gd name="connsiteY765" fmla="*/ 1650241 h 2869284"/>
                <a:gd name="connsiteX766" fmla="*/ 136537 w 4727849"/>
                <a:gd name="connsiteY766" fmla="*/ 1632323 h 2869284"/>
                <a:gd name="connsiteX767" fmla="*/ 136537 w 4727849"/>
                <a:gd name="connsiteY767" fmla="*/ 1632323 h 2869284"/>
                <a:gd name="connsiteX768" fmla="*/ 136683 w 4727849"/>
                <a:gd name="connsiteY768" fmla="*/ 1632025 h 2869284"/>
                <a:gd name="connsiteX769" fmla="*/ 160137 w 4727849"/>
                <a:gd name="connsiteY769" fmla="*/ 1637090 h 2869284"/>
                <a:gd name="connsiteX770" fmla="*/ 158109 w 4727849"/>
                <a:gd name="connsiteY770" fmla="*/ 1650241 h 2869284"/>
                <a:gd name="connsiteX771" fmla="*/ 135669 w 4727849"/>
                <a:gd name="connsiteY771" fmla="*/ 1656641 h 2869284"/>
                <a:gd name="connsiteX772" fmla="*/ 135669 w 4727849"/>
                <a:gd name="connsiteY772" fmla="*/ 1656641 h 2869284"/>
                <a:gd name="connsiteX773" fmla="*/ 123546 w 4727849"/>
                <a:gd name="connsiteY773" fmla="*/ 1612045 h 2869284"/>
                <a:gd name="connsiteX774" fmla="*/ 123546 w 4727849"/>
                <a:gd name="connsiteY774" fmla="*/ 1612045 h 2869284"/>
                <a:gd name="connsiteX775" fmla="*/ 137681 w 4727849"/>
                <a:gd name="connsiteY775" fmla="*/ 1594419 h 2869284"/>
                <a:gd name="connsiteX776" fmla="*/ 137681 w 4727849"/>
                <a:gd name="connsiteY776" fmla="*/ 1594419 h 2869284"/>
                <a:gd name="connsiteX777" fmla="*/ 137828 w 4727849"/>
                <a:gd name="connsiteY777" fmla="*/ 1588784 h 2869284"/>
                <a:gd name="connsiteX778" fmla="*/ 137828 w 4727849"/>
                <a:gd name="connsiteY778" fmla="*/ 1588784 h 2869284"/>
                <a:gd name="connsiteX779" fmla="*/ 154252 w 4727849"/>
                <a:gd name="connsiteY779" fmla="*/ 1599229 h 2869284"/>
                <a:gd name="connsiteX780" fmla="*/ 154252 w 4727849"/>
                <a:gd name="connsiteY780" fmla="*/ 1599229 h 2869284"/>
                <a:gd name="connsiteX781" fmla="*/ 119310 w 4727849"/>
                <a:gd name="connsiteY781" fmla="*/ 1582303 h 2869284"/>
                <a:gd name="connsiteX782" fmla="*/ 121300 w 4727849"/>
                <a:gd name="connsiteY782" fmla="*/ 1572747 h 2869284"/>
                <a:gd name="connsiteX783" fmla="*/ 161711 w 4727849"/>
                <a:gd name="connsiteY783" fmla="*/ 1577389 h 2869284"/>
                <a:gd name="connsiteX784" fmla="*/ 142108 w 4727849"/>
                <a:gd name="connsiteY784" fmla="*/ 1583512 h 2869284"/>
                <a:gd name="connsiteX785" fmla="*/ 131704 w 4727849"/>
                <a:gd name="connsiteY785" fmla="*/ 1575312 h 2869284"/>
                <a:gd name="connsiteX786" fmla="*/ 119310 w 4727849"/>
                <a:gd name="connsiteY786" fmla="*/ 1582303 h 2869284"/>
                <a:gd name="connsiteX787" fmla="*/ 117509 w 4727849"/>
                <a:gd name="connsiteY787" fmla="*/ 1563321 h 2869284"/>
                <a:gd name="connsiteX788" fmla="*/ 117509 w 4727849"/>
                <a:gd name="connsiteY788" fmla="*/ 1563321 h 2869284"/>
                <a:gd name="connsiteX789" fmla="*/ 129399 w 4727849"/>
                <a:gd name="connsiteY789" fmla="*/ 1552561 h 2869284"/>
                <a:gd name="connsiteX790" fmla="*/ 129399 w 4727849"/>
                <a:gd name="connsiteY790" fmla="*/ 1552561 h 2869284"/>
                <a:gd name="connsiteX791" fmla="*/ 110306 w 4727849"/>
                <a:gd name="connsiteY791" fmla="*/ 1537983 h 2869284"/>
                <a:gd name="connsiteX792" fmla="*/ 92380 w 4727849"/>
                <a:gd name="connsiteY792" fmla="*/ 1528769 h 2869284"/>
                <a:gd name="connsiteX793" fmla="*/ 118295 w 4727849"/>
                <a:gd name="connsiteY793" fmla="*/ 1523513 h 2869284"/>
                <a:gd name="connsiteX794" fmla="*/ 109459 w 4727849"/>
                <a:gd name="connsiteY794" fmla="*/ 1529528 h 2869284"/>
                <a:gd name="connsiteX795" fmla="*/ 131856 w 4727849"/>
                <a:gd name="connsiteY795" fmla="*/ 1542180 h 2869284"/>
                <a:gd name="connsiteX796" fmla="*/ 110306 w 4727849"/>
                <a:gd name="connsiteY796" fmla="*/ 1537983 h 2869284"/>
                <a:gd name="connsiteX797" fmla="*/ 112318 w 4727849"/>
                <a:gd name="connsiteY797" fmla="*/ 1608574 h 2869284"/>
                <a:gd name="connsiteX798" fmla="*/ 104247 w 4727849"/>
                <a:gd name="connsiteY798" fmla="*/ 1601816 h 2869284"/>
                <a:gd name="connsiteX799" fmla="*/ 108228 w 4727849"/>
                <a:gd name="connsiteY799" fmla="*/ 1603617 h 2869284"/>
                <a:gd name="connsiteX800" fmla="*/ 111705 w 4727849"/>
                <a:gd name="connsiteY800" fmla="*/ 1592981 h 2869284"/>
                <a:gd name="connsiteX801" fmla="*/ 112318 w 4727849"/>
                <a:gd name="connsiteY801" fmla="*/ 1608574 h 2869284"/>
                <a:gd name="connsiteX802" fmla="*/ 101958 w 4727849"/>
                <a:gd name="connsiteY802" fmla="*/ 1593063 h 2869284"/>
                <a:gd name="connsiteX803" fmla="*/ 101958 w 4727849"/>
                <a:gd name="connsiteY803" fmla="*/ 1593063 h 2869284"/>
                <a:gd name="connsiteX804" fmla="*/ 99078 w 4727849"/>
                <a:gd name="connsiteY804" fmla="*/ 1583301 h 2869284"/>
                <a:gd name="connsiteX805" fmla="*/ 99078 w 4727849"/>
                <a:gd name="connsiteY805" fmla="*/ 1583301 h 2869284"/>
                <a:gd name="connsiteX806" fmla="*/ 88948 w 4727849"/>
                <a:gd name="connsiteY806" fmla="*/ 1593871 h 2869284"/>
                <a:gd name="connsiteX807" fmla="*/ 88948 w 4727849"/>
                <a:gd name="connsiteY807" fmla="*/ 1593871 h 2869284"/>
                <a:gd name="connsiteX808" fmla="*/ 88948 w 4727849"/>
                <a:gd name="connsiteY808" fmla="*/ 1593871 h 2869284"/>
                <a:gd name="connsiteX809" fmla="*/ 109204 w 4727849"/>
                <a:gd name="connsiteY809" fmla="*/ 1580735 h 2869284"/>
                <a:gd name="connsiteX810" fmla="*/ 109204 w 4727849"/>
                <a:gd name="connsiteY810" fmla="*/ 1580735 h 2869284"/>
                <a:gd name="connsiteX811" fmla="*/ 101616 w 4727849"/>
                <a:gd name="connsiteY811" fmla="*/ 1548618 h 2869284"/>
                <a:gd name="connsiteX812" fmla="*/ 103417 w 4727849"/>
                <a:gd name="connsiteY812" fmla="*/ 1539236 h 2869284"/>
                <a:gd name="connsiteX813" fmla="*/ 101616 w 4727849"/>
                <a:gd name="connsiteY813" fmla="*/ 1548618 h 2869284"/>
                <a:gd name="connsiteX814" fmla="*/ 103146 w 4727849"/>
                <a:gd name="connsiteY814" fmla="*/ 1552154 h 2869284"/>
                <a:gd name="connsiteX815" fmla="*/ 103146 w 4727849"/>
                <a:gd name="connsiteY815" fmla="*/ 1552154 h 2869284"/>
                <a:gd name="connsiteX816" fmla="*/ 33922 w 4727849"/>
                <a:gd name="connsiteY816" fmla="*/ 1564888 h 2869284"/>
                <a:gd name="connsiteX817" fmla="*/ 60556 w 4727849"/>
                <a:gd name="connsiteY817" fmla="*/ 1562366 h 2869284"/>
                <a:gd name="connsiteX818" fmla="*/ 49114 w 4727849"/>
                <a:gd name="connsiteY818" fmla="*/ 1546459 h 2869284"/>
                <a:gd name="connsiteX819" fmla="*/ 77464 w 4727849"/>
                <a:gd name="connsiteY819" fmla="*/ 1542642 h 2869284"/>
                <a:gd name="connsiteX820" fmla="*/ 55131 w 4727849"/>
                <a:gd name="connsiteY820" fmla="*/ 1549784 h 2869284"/>
                <a:gd name="connsiteX821" fmla="*/ 80218 w 4727849"/>
                <a:gd name="connsiteY821" fmla="*/ 1561797 h 2869284"/>
                <a:gd name="connsiteX822" fmla="*/ 79943 w 4727849"/>
                <a:gd name="connsiteY822" fmla="*/ 1561330 h 2869284"/>
                <a:gd name="connsiteX823" fmla="*/ 97168 w 4727849"/>
                <a:gd name="connsiteY823" fmla="*/ 1554785 h 2869284"/>
                <a:gd name="connsiteX824" fmla="*/ 111450 w 4727849"/>
                <a:gd name="connsiteY824" fmla="*/ 1573935 h 2869284"/>
                <a:gd name="connsiteX825" fmla="*/ 84435 w 4727849"/>
                <a:gd name="connsiteY825" fmla="*/ 1574699 h 2869284"/>
                <a:gd name="connsiteX826" fmla="*/ 84414 w 4727849"/>
                <a:gd name="connsiteY826" fmla="*/ 1574699 h 2869284"/>
                <a:gd name="connsiteX827" fmla="*/ 33922 w 4727849"/>
                <a:gd name="connsiteY827" fmla="*/ 1564888 h 2869284"/>
                <a:gd name="connsiteX828" fmla="*/ 58119 w 4727849"/>
                <a:gd name="connsiteY828" fmla="*/ 1582281 h 2869284"/>
                <a:gd name="connsiteX829" fmla="*/ 71044 w 4727849"/>
                <a:gd name="connsiteY829" fmla="*/ 1581245 h 2869284"/>
                <a:gd name="connsiteX830" fmla="*/ 58119 w 4727849"/>
                <a:gd name="connsiteY830" fmla="*/ 1582281 h 2869284"/>
                <a:gd name="connsiteX831" fmla="*/ 54030 w 4727849"/>
                <a:gd name="connsiteY831" fmla="*/ 1583724 h 2869284"/>
                <a:gd name="connsiteX832" fmla="*/ 54030 w 4727849"/>
                <a:gd name="connsiteY832" fmla="*/ 1583724 h 2869284"/>
                <a:gd name="connsiteX833" fmla="*/ 82930 w 4727849"/>
                <a:gd name="connsiteY833" fmla="*/ 1532668 h 2869284"/>
                <a:gd name="connsiteX834" fmla="*/ 80494 w 4727849"/>
                <a:gd name="connsiteY834" fmla="*/ 1530439 h 2869284"/>
                <a:gd name="connsiteX835" fmla="*/ 82930 w 4727849"/>
                <a:gd name="connsiteY835" fmla="*/ 1532668 h 2869284"/>
                <a:gd name="connsiteX836" fmla="*/ 82782 w 4727849"/>
                <a:gd name="connsiteY836" fmla="*/ 1539084 h 2869284"/>
                <a:gd name="connsiteX837" fmla="*/ 82782 w 4727849"/>
                <a:gd name="connsiteY837" fmla="*/ 1539084 h 2869284"/>
                <a:gd name="connsiteX838" fmla="*/ 83376 w 4727849"/>
                <a:gd name="connsiteY838" fmla="*/ 1498875 h 2869284"/>
                <a:gd name="connsiteX839" fmla="*/ 83376 w 4727849"/>
                <a:gd name="connsiteY839" fmla="*/ 1498875 h 2869284"/>
                <a:gd name="connsiteX840" fmla="*/ 80218 w 4727849"/>
                <a:gd name="connsiteY840" fmla="*/ 1513556 h 2869284"/>
                <a:gd name="connsiteX841" fmla="*/ 80218 w 4727849"/>
                <a:gd name="connsiteY841" fmla="*/ 1513556 h 2869284"/>
                <a:gd name="connsiteX842" fmla="*/ 79201 w 4727849"/>
                <a:gd name="connsiteY842" fmla="*/ 1519044 h 2869284"/>
                <a:gd name="connsiteX843" fmla="*/ 79201 w 4727849"/>
                <a:gd name="connsiteY843" fmla="*/ 1519044 h 2869284"/>
                <a:gd name="connsiteX844" fmla="*/ 94457 w 4727849"/>
                <a:gd name="connsiteY844" fmla="*/ 1517287 h 2869284"/>
                <a:gd name="connsiteX845" fmla="*/ 87550 w 4727849"/>
                <a:gd name="connsiteY845" fmla="*/ 1515313 h 2869284"/>
                <a:gd name="connsiteX846" fmla="*/ 94457 w 4727849"/>
                <a:gd name="connsiteY846" fmla="*/ 1517287 h 2869284"/>
                <a:gd name="connsiteX847" fmla="*/ 94309 w 4727849"/>
                <a:gd name="connsiteY847" fmla="*/ 1504385 h 2869284"/>
                <a:gd name="connsiteX848" fmla="*/ 94309 w 4727849"/>
                <a:gd name="connsiteY848" fmla="*/ 1504385 h 2869284"/>
                <a:gd name="connsiteX849" fmla="*/ 128590 w 4727849"/>
                <a:gd name="connsiteY849" fmla="*/ 1526480 h 2869284"/>
                <a:gd name="connsiteX850" fmla="*/ 122385 w 4727849"/>
                <a:gd name="connsiteY850" fmla="*/ 1518979 h 2869284"/>
                <a:gd name="connsiteX851" fmla="*/ 128590 w 4727849"/>
                <a:gd name="connsiteY851" fmla="*/ 1526480 h 2869284"/>
                <a:gd name="connsiteX852" fmla="*/ 104247 w 4727849"/>
                <a:gd name="connsiteY852" fmla="*/ 1496586 h 2869284"/>
                <a:gd name="connsiteX853" fmla="*/ 129843 w 4727849"/>
                <a:gd name="connsiteY853" fmla="*/ 1501652 h 2869284"/>
                <a:gd name="connsiteX854" fmla="*/ 101811 w 4727849"/>
                <a:gd name="connsiteY854" fmla="*/ 1508067 h 2869284"/>
                <a:gd name="connsiteX855" fmla="*/ 104247 w 4727849"/>
                <a:gd name="connsiteY855" fmla="*/ 1496586 h 2869284"/>
                <a:gd name="connsiteX856" fmla="*/ 110685 w 4727849"/>
                <a:gd name="connsiteY856" fmla="*/ 1455233 h 2869284"/>
                <a:gd name="connsiteX857" fmla="*/ 110685 w 4727849"/>
                <a:gd name="connsiteY857" fmla="*/ 1455233 h 2869284"/>
                <a:gd name="connsiteX858" fmla="*/ 143615 w 4727849"/>
                <a:gd name="connsiteY858" fmla="*/ 1481395 h 2869284"/>
                <a:gd name="connsiteX859" fmla="*/ 129415 w 4727849"/>
                <a:gd name="connsiteY859" fmla="*/ 1487285 h 2869284"/>
                <a:gd name="connsiteX860" fmla="*/ 143615 w 4727849"/>
                <a:gd name="connsiteY860" fmla="*/ 1481395 h 2869284"/>
                <a:gd name="connsiteX861" fmla="*/ 146919 w 4727849"/>
                <a:gd name="connsiteY861" fmla="*/ 1472582 h 2869284"/>
                <a:gd name="connsiteX862" fmla="*/ 129881 w 4727849"/>
                <a:gd name="connsiteY862" fmla="*/ 1472582 h 2869284"/>
                <a:gd name="connsiteX863" fmla="*/ 146919 w 4727849"/>
                <a:gd name="connsiteY863" fmla="*/ 1472582 h 2869284"/>
                <a:gd name="connsiteX864" fmla="*/ 131281 w 4727849"/>
                <a:gd name="connsiteY864" fmla="*/ 1463454 h 2869284"/>
                <a:gd name="connsiteX865" fmla="*/ 131281 w 4727849"/>
                <a:gd name="connsiteY865" fmla="*/ 1463454 h 2869284"/>
                <a:gd name="connsiteX866" fmla="*/ 135414 w 4727849"/>
                <a:gd name="connsiteY866" fmla="*/ 1456019 h 2869284"/>
                <a:gd name="connsiteX867" fmla="*/ 135414 w 4727849"/>
                <a:gd name="connsiteY867" fmla="*/ 1456019 h 2869284"/>
                <a:gd name="connsiteX868" fmla="*/ 145818 w 4727849"/>
                <a:gd name="connsiteY868" fmla="*/ 1455422 h 2869284"/>
                <a:gd name="connsiteX869" fmla="*/ 137725 w 4727849"/>
                <a:gd name="connsiteY869" fmla="*/ 1455422 h 2869284"/>
                <a:gd name="connsiteX870" fmla="*/ 145818 w 4727849"/>
                <a:gd name="connsiteY870" fmla="*/ 1455422 h 2869284"/>
                <a:gd name="connsiteX871" fmla="*/ 174973 w 4727849"/>
                <a:gd name="connsiteY871" fmla="*/ 1454831 h 2869284"/>
                <a:gd name="connsiteX872" fmla="*/ 144760 w 4727849"/>
                <a:gd name="connsiteY872" fmla="*/ 1447775 h 2869284"/>
                <a:gd name="connsiteX873" fmla="*/ 174973 w 4727849"/>
                <a:gd name="connsiteY873" fmla="*/ 1454831 h 2869284"/>
                <a:gd name="connsiteX874" fmla="*/ 157556 w 4727849"/>
                <a:gd name="connsiteY874" fmla="*/ 1435150 h 2869284"/>
                <a:gd name="connsiteX875" fmla="*/ 157556 w 4727849"/>
                <a:gd name="connsiteY875" fmla="*/ 1435150 h 2869284"/>
                <a:gd name="connsiteX876" fmla="*/ 159546 w 4727849"/>
                <a:gd name="connsiteY876" fmla="*/ 1392885 h 2869284"/>
                <a:gd name="connsiteX877" fmla="*/ 159546 w 4727849"/>
                <a:gd name="connsiteY877" fmla="*/ 1392885 h 2869284"/>
                <a:gd name="connsiteX878" fmla="*/ 174609 w 4727849"/>
                <a:gd name="connsiteY878" fmla="*/ 1446420 h 2869284"/>
                <a:gd name="connsiteX879" fmla="*/ 174609 w 4727849"/>
                <a:gd name="connsiteY879" fmla="*/ 1446420 h 2869284"/>
                <a:gd name="connsiteX880" fmla="*/ 176117 w 4727849"/>
                <a:gd name="connsiteY880" fmla="*/ 1362211 h 2869284"/>
                <a:gd name="connsiteX881" fmla="*/ 176117 w 4727849"/>
                <a:gd name="connsiteY881" fmla="*/ 1362211 h 2869284"/>
                <a:gd name="connsiteX882" fmla="*/ 184042 w 4727849"/>
                <a:gd name="connsiteY882" fmla="*/ 1448453 h 2869284"/>
                <a:gd name="connsiteX883" fmla="*/ 184042 w 4727849"/>
                <a:gd name="connsiteY883" fmla="*/ 1448453 h 2869284"/>
                <a:gd name="connsiteX884" fmla="*/ 205798 w 4727849"/>
                <a:gd name="connsiteY884" fmla="*/ 1431804 h 2869284"/>
                <a:gd name="connsiteX885" fmla="*/ 182431 w 4727849"/>
                <a:gd name="connsiteY885" fmla="*/ 1436972 h 2869284"/>
                <a:gd name="connsiteX886" fmla="*/ 205798 w 4727849"/>
                <a:gd name="connsiteY886" fmla="*/ 1431804 h 2869284"/>
                <a:gd name="connsiteX887" fmla="*/ 194657 w 4727849"/>
                <a:gd name="connsiteY887" fmla="*/ 1349797 h 2869284"/>
                <a:gd name="connsiteX888" fmla="*/ 194657 w 4727849"/>
                <a:gd name="connsiteY888" fmla="*/ 1349797 h 2869284"/>
                <a:gd name="connsiteX889" fmla="*/ 199550 w 4727849"/>
                <a:gd name="connsiteY889" fmla="*/ 1351320 h 2869284"/>
                <a:gd name="connsiteX890" fmla="*/ 195167 w 4727849"/>
                <a:gd name="connsiteY890" fmla="*/ 1350263 h 2869284"/>
                <a:gd name="connsiteX891" fmla="*/ 199550 w 4727849"/>
                <a:gd name="connsiteY891" fmla="*/ 1351320 h 2869284"/>
                <a:gd name="connsiteX892" fmla="*/ 217856 w 4727849"/>
                <a:gd name="connsiteY892" fmla="*/ 1334036 h 2869284"/>
                <a:gd name="connsiteX893" fmla="*/ 217856 w 4727849"/>
                <a:gd name="connsiteY893" fmla="*/ 1334036 h 2869284"/>
                <a:gd name="connsiteX894" fmla="*/ 193936 w 4727849"/>
                <a:gd name="connsiteY894" fmla="*/ 1385493 h 2869284"/>
                <a:gd name="connsiteX895" fmla="*/ 193936 w 4727849"/>
                <a:gd name="connsiteY895" fmla="*/ 1385493 h 2869284"/>
                <a:gd name="connsiteX896" fmla="*/ 195926 w 4727849"/>
                <a:gd name="connsiteY896" fmla="*/ 1406699 h 2869284"/>
                <a:gd name="connsiteX897" fmla="*/ 195926 w 4727849"/>
                <a:gd name="connsiteY897" fmla="*/ 1406699 h 2869284"/>
                <a:gd name="connsiteX898" fmla="*/ 202283 w 4727849"/>
                <a:gd name="connsiteY898" fmla="*/ 1404052 h 2869284"/>
                <a:gd name="connsiteX899" fmla="*/ 202283 w 4727849"/>
                <a:gd name="connsiteY899" fmla="*/ 1404052 h 2869284"/>
                <a:gd name="connsiteX900" fmla="*/ 200417 w 4727849"/>
                <a:gd name="connsiteY900" fmla="*/ 1384262 h 2869284"/>
                <a:gd name="connsiteX901" fmla="*/ 207474 w 4727849"/>
                <a:gd name="connsiteY901" fmla="*/ 1381935 h 2869284"/>
                <a:gd name="connsiteX902" fmla="*/ 200417 w 4727849"/>
                <a:gd name="connsiteY902" fmla="*/ 1384262 h 2869284"/>
                <a:gd name="connsiteX903" fmla="*/ 228938 w 4727849"/>
                <a:gd name="connsiteY903" fmla="*/ 1352400 h 2869284"/>
                <a:gd name="connsiteX904" fmla="*/ 194424 w 4727849"/>
                <a:gd name="connsiteY904" fmla="*/ 1360979 h 2869284"/>
                <a:gd name="connsiteX905" fmla="*/ 228938 w 4727849"/>
                <a:gd name="connsiteY905" fmla="*/ 1352400 h 2869284"/>
                <a:gd name="connsiteX906" fmla="*/ 238430 w 4727849"/>
                <a:gd name="connsiteY906" fmla="*/ 1420154 h 2869284"/>
                <a:gd name="connsiteX907" fmla="*/ 238430 w 4727849"/>
                <a:gd name="connsiteY907" fmla="*/ 1420154 h 2869284"/>
                <a:gd name="connsiteX908" fmla="*/ 252582 w 4727849"/>
                <a:gd name="connsiteY908" fmla="*/ 1328694 h 2869284"/>
                <a:gd name="connsiteX909" fmla="*/ 234449 w 4727849"/>
                <a:gd name="connsiteY909" fmla="*/ 1328694 h 2869284"/>
                <a:gd name="connsiteX910" fmla="*/ 252582 w 4727849"/>
                <a:gd name="connsiteY910" fmla="*/ 1328694 h 2869284"/>
                <a:gd name="connsiteX911" fmla="*/ 291549 w 4727849"/>
                <a:gd name="connsiteY911" fmla="*/ 1462945 h 2869284"/>
                <a:gd name="connsiteX912" fmla="*/ 283435 w 4727849"/>
                <a:gd name="connsiteY912" fmla="*/ 1471866 h 2869284"/>
                <a:gd name="connsiteX913" fmla="*/ 251144 w 4727849"/>
                <a:gd name="connsiteY913" fmla="*/ 1471590 h 2869284"/>
                <a:gd name="connsiteX914" fmla="*/ 253325 w 4727849"/>
                <a:gd name="connsiteY914" fmla="*/ 1460000 h 2869284"/>
                <a:gd name="connsiteX915" fmla="*/ 291549 w 4727849"/>
                <a:gd name="connsiteY915" fmla="*/ 1462945 h 2869284"/>
                <a:gd name="connsiteX916" fmla="*/ 253770 w 4727849"/>
                <a:gd name="connsiteY916" fmla="*/ 1397609 h 2869284"/>
                <a:gd name="connsiteX917" fmla="*/ 253770 w 4727849"/>
                <a:gd name="connsiteY917" fmla="*/ 1397609 h 2869284"/>
                <a:gd name="connsiteX918" fmla="*/ 258494 w 4727849"/>
                <a:gd name="connsiteY918" fmla="*/ 1445617 h 2869284"/>
                <a:gd name="connsiteX919" fmla="*/ 258494 w 4727849"/>
                <a:gd name="connsiteY919" fmla="*/ 1445617 h 2869284"/>
                <a:gd name="connsiteX920" fmla="*/ 261651 w 4727849"/>
                <a:gd name="connsiteY920" fmla="*/ 1425789 h 2869284"/>
                <a:gd name="connsiteX921" fmla="*/ 261651 w 4727849"/>
                <a:gd name="connsiteY921" fmla="*/ 1425789 h 2869284"/>
                <a:gd name="connsiteX922" fmla="*/ 274642 w 4727849"/>
                <a:gd name="connsiteY922" fmla="*/ 1454365 h 2869284"/>
                <a:gd name="connsiteX923" fmla="*/ 274642 w 4727849"/>
                <a:gd name="connsiteY923" fmla="*/ 1454365 h 2869284"/>
                <a:gd name="connsiteX924" fmla="*/ 276253 w 4727849"/>
                <a:gd name="connsiteY924" fmla="*/ 1446588 h 2869284"/>
                <a:gd name="connsiteX925" fmla="*/ 261825 w 4727849"/>
                <a:gd name="connsiteY925" fmla="*/ 1439114 h 2869284"/>
                <a:gd name="connsiteX926" fmla="*/ 276253 w 4727849"/>
                <a:gd name="connsiteY926" fmla="*/ 1446588 h 2869284"/>
                <a:gd name="connsiteX927" fmla="*/ 262985 w 4727849"/>
                <a:gd name="connsiteY927" fmla="*/ 1321448 h 2869284"/>
                <a:gd name="connsiteX928" fmla="*/ 262985 w 4727849"/>
                <a:gd name="connsiteY928" fmla="*/ 1321448 h 2869284"/>
                <a:gd name="connsiteX929" fmla="*/ 269516 w 4727849"/>
                <a:gd name="connsiteY929" fmla="*/ 1352953 h 2869284"/>
                <a:gd name="connsiteX930" fmla="*/ 269516 w 4727849"/>
                <a:gd name="connsiteY930" fmla="*/ 1352953 h 2869284"/>
                <a:gd name="connsiteX931" fmla="*/ 272331 w 4727849"/>
                <a:gd name="connsiteY931" fmla="*/ 1312489 h 2869284"/>
                <a:gd name="connsiteX932" fmla="*/ 272331 w 4727849"/>
                <a:gd name="connsiteY932" fmla="*/ 1312489 h 2869284"/>
                <a:gd name="connsiteX933" fmla="*/ 272776 w 4727849"/>
                <a:gd name="connsiteY933" fmla="*/ 1414091 h 2869284"/>
                <a:gd name="connsiteX934" fmla="*/ 272776 w 4727849"/>
                <a:gd name="connsiteY934" fmla="*/ 1414091 h 2869284"/>
                <a:gd name="connsiteX935" fmla="*/ 270151 w 4727849"/>
                <a:gd name="connsiteY935" fmla="*/ 1366533 h 2869284"/>
                <a:gd name="connsiteX936" fmla="*/ 270151 w 4727849"/>
                <a:gd name="connsiteY936" fmla="*/ 1366533 h 2869284"/>
                <a:gd name="connsiteX937" fmla="*/ 274197 w 4727849"/>
                <a:gd name="connsiteY937" fmla="*/ 1385808 h 2869284"/>
                <a:gd name="connsiteX938" fmla="*/ 274197 w 4727849"/>
                <a:gd name="connsiteY938" fmla="*/ 1385808 h 2869284"/>
                <a:gd name="connsiteX939" fmla="*/ 272733 w 4727849"/>
                <a:gd name="connsiteY939" fmla="*/ 1318655 h 2869284"/>
                <a:gd name="connsiteX940" fmla="*/ 272733 w 4727849"/>
                <a:gd name="connsiteY940" fmla="*/ 1318655 h 2869284"/>
                <a:gd name="connsiteX941" fmla="*/ 277967 w 4727849"/>
                <a:gd name="connsiteY941" fmla="*/ 1416423 h 2869284"/>
                <a:gd name="connsiteX942" fmla="*/ 277967 w 4727849"/>
                <a:gd name="connsiteY942" fmla="*/ 1416423 h 2869284"/>
                <a:gd name="connsiteX943" fmla="*/ 284449 w 4727849"/>
                <a:gd name="connsiteY943" fmla="*/ 1446105 h 2869284"/>
                <a:gd name="connsiteX944" fmla="*/ 284449 w 4727849"/>
                <a:gd name="connsiteY944" fmla="*/ 1446105 h 2869284"/>
                <a:gd name="connsiteX945" fmla="*/ 340475 w 4727849"/>
                <a:gd name="connsiteY945" fmla="*/ 1312380 h 2869284"/>
                <a:gd name="connsiteX946" fmla="*/ 287568 w 4727849"/>
                <a:gd name="connsiteY946" fmla="*/ 1318655 h 2869284"/>
                <a:gd name="connsiteX947" fmla="*/ 340475 w 4727849"/>
                <a:gd name="connsiteY947" fmla="*/ 1312380 h 2869284"/>
                <a:gd name="connsiteX948" fmla="*/ 300043 w 4727849"/>
                <a:gd name="connsiteY948" fmla="*/ 1310900 h 2869284"/>
                <a:gd name="connsiteX949" fmla="*/ 293160 w 4727849"/>
                <a:gd name="connsiteY949" fmla="*/ 1309224 h 2869284"/>
                <a:gd name="connsiteX950" fmla="*/ 300043 w 4727849"/>
                <a:gd name="connsiteY950" fmla="*/ 1310900 h 2869284"/>
                <a:gd name="connsiteX951" fmla="*/ 302332 w 4727849"/>
                <a:gd name="connsiteY951" fmla="*/ 871795 h 2869284"/>
                <a:gd name="connsiteX952" fmla="*/ 302332 w 4727849"/>
                <a:gd name="connsiteY952" fmla="*/ 871795 h 2869284"/>
                <a:gd name="connsiteX953" fmla="*/ 302397 w 4727849"/>
                <a:gd name="connsiteY953" fmla="*/ 973825 h 2869284"/>
                <a:gd name="connsiteX954" fmla="*/ 302397 w 4727849"/>
                <a:gd name="connsiteY954" fmla="*/ 973825 h 2869284"/>
                <a:gd name="connsiteX955" fmla="*/ 283391 w 4727849"/>
                <a:gd name="connsiteY955" fmla="*/ 840545 h 2869284"/>
                <a:gd name="connsiteX956" fmla="*/ 304985 w 4727849"/>
                <a:gd name="connsiteY956" fmla="*/ 840545 h 2869284"/>
                <a:gd name="connsiteX957" fmla="*/ 283391 w 4727849"/>
                <a:gd name="connsiteY957" fmla="*/ 840545 h 2869284"/>
                <a:gd name="connsiteX958" fmla="*/ 281721 w 4727849"/>
                <a:gd name="connsiteY958" fmla="*/ 944924 h 2869284"/>
                <a:gd name="connsiteX959" fmla="*/ 281721 w 4727849"/>
                <a:gd name="connsiteY959" fmla="*/ 944924 h 2869284"/>
                <a:gd name="connsiteX960" fmla="*/ 269576 w 4727849"/>
                <a:gd name="connsiteY960" fmla="*/ 840355 h 2869284"/>
                <a:gd name="connsiteX961" fmla="*/ 276974 w 4727849"/>
                <a:gd name="connsiteY961" fmla="*/ 841901 h 2869284"/>
                <a:gd name="connsiteX962" fmla="*/ 269576 w 4727849"/>
                <a:gd name="connsiteY962" fmla="*/ 840355 h 2869284"/>
                <a:gd name="connsiteX963" fmla="*/ 271952 w 4727849"/>
                <a:gd name="connsiteY963" fmla="*/ 866713 h 2869284"/>
                <a:gd name="connsiteX964" fmla="*/ 271952 w 4727849"/>
                <a:gd name="connsiteY964" fmla="*/ 866713 h 2869284"/>
                <a:gd name="connsiteX965" fmla="*/ 258749 w 4727849"/>
                <a:gd name="connsiteY965" fmla="*/ 797331 h 2869284"/>
                <a:gd name="connsiteX966" fmla="*/ 258749 w 4727849"/>
                <a:gd name="connsiteY966" fmla="*/ 797331 h 2869284"/>
                <a:gd name="connsiteX967" fmla="*/ 258413 w 4727849"/>
                <a:gd name="connsiteY967" fmla="*/ 876372 h 2869284"/>
                <a:gd name="connsiteX968" fmla="*/ 258413 w 4727849"/>
                <a:gd name="connsiteY968" fmla="*/ 876372 h 2869284"/>
                <a:gd name="connsiteX969" fmla="*/ 256102 w 4727849"/>
                <a:gd name="connsiteY969" fmla="*/ 699434 h 2869284"/>
                <a:gd name="connsiteX970" fmla="*/ 256102 w 4727849"/>
                <a:gd name="connsiteY970" fmla="*/ 699434 h 2869284"/>
                <a:gd name="connsiteX971" fmla="*/ 250466 w 4727849"/>
                <a:gd name="connsiteY971" fmla="*/ 874403 h 2869284"/>
                <a:gd name="connsiteX972" fmla="*/ 250466 w 4727849"/>
                <a:gd name="connsiteY972" fmla="*/ 874403 h 2869284"/>
                <a:gd name="connsiteX973" fmla="*/ 246545 w 4727849"/>
                <a:gd name="connsiteY973" fmla="*/ 694558 h 2869284"/>
                <a:gd name="connsiteX974" fmla="*/ 246545 w 4727849"/>
                <a:gd name="connsiteY974" fmla="*/ 694558 h 2869284"/>
                <a:gd name="connsiteX975" fmla="*/ 239743 w 4727849"/>
                <a:gd name="connsiteY975" fmla="*/ 1251709 h 2869284"/>
                <a:gd name="connsiteX976" fmla="*/ 239743 w 4727849"/>
                <a:gd name="connsiteY976" fmla="*/ 1251709 h 2869284"/>
                <a:gd name="connsiteX977" fmla="*/ 238262 w 4727849"/>
                <a:gd name="connsiteY977" fmla="*/ 870141 h 2869284"/>
                <a:gd name="connsiteX978" fmla="*/ 238262 w 4727849"/>
                <a:gd name="connsiteY978" fmla="*/ 870141 h 2869284"/>
                <a:gd name="connsiteX979" fmla="*/ 229469 w 4727849"/>
                <a:gd name="connsiteY979" fmla="*/ 673271 h 2869284"/>
                <a:gd name="connsiteX980" fmla="*/ 229469 w 4727849"/>
                <a:gd name="connsiteY980" fmla="*/ 673271 h 2869284"/>
                <a:gd name="connsiteX981" fmla="*/ 226139 w 4727849"/>
                <a:gd name="connsiteY981" fmla="*/ 824318 h 2869284"/>
                <a:gd name="connsiteX982" fmla="*/ 226139 w 4727849"/>
                <a:gd name="connsiteY982" fmla="*/ 824318 h 2869284"/>
                <a:gd name="connsiteX983" fmla="*/ 221610 w 4727849"/>
                <a:gd name="connsiteY983" fmla="*/ 696999 h 2869284"/>
                <a:gd name="connsiteX984" fmla="*/ 221610 w 4727849"/>
                <a:gd name="connsiteY984" fmla="*/ 696999 h 2869284"/>
                <a:gd name="connsiteX985" fmla="*/ 214743 w 4727849"/>
                <a:gd name="connsiteY985" fmla="*/ 746297 h 2869284"/>
                <a:gd name="connsiteX986" fmla="*/ 214743 w 4727849"/>
                <a:gd name="connsiteY986" fmla="*/ 746297 h 2869284"/>
                <a:gd name="connsiteX987" fmla="*/ 275130 w 4727849"/>
                <a:gd name="connsiteY987" fmla="*/ 738287 h 2869284"/>
                <a:gd name="connsiteX988" fmla="*/ 275130 w 4727849"/>
                <a:gd name="connsiteY988" fmla="*/ 738287 h 2869284"/>
                <a:gd name="connsiteX989" fmla="*/ 285658 w 4727849"/>
                <a:gd name="connsiteY989" fmla="*/ 756379 h 2869284"/>
                <a:gd name="connsiteX990" fmla="*/ 285658 w 4727849"/>
                <a:gd name="connsiteY990" fmla="*/ 756379 h 2869284"/>
                <a:gd name="connsiteX991" fmla="*/ 288457 w 4727849"/>
                <a:gd name="connsiteY991" fmla="*/ 803704 h 2869284"/>
                <a:gd name="connsiteX992" fmla="*/ 288457 w 4727849"/>
                <a:gd name="connsiteY992" fmla="*/ 803704 h 2869284"/>
                <a:gd name="connsiteX993" fmla="*/ 297483 w 4727849"/>
                <a:gd name="connsiteY993" fmla="*/ 689433 h 2869284"/>
                <a:gd name="connsiteX994" fmla="*/ 292949 w 4727849"/>
                <a:gd name="connsiteY994" fmla="*/ 690089 h 2869284"/>
                <a:gd name="connsiteX995" fmla="*/ 297483 w 4727849"/>
                <a:gd name="connsiteY995" fmla="*/ 689433 h 2869284"/>
                <a:gd name="connsiteX996" fmla="*/ 301063 w 4727849"/>
                <a:gd name="connsiteY996" fmla="*/ 824172 h 2869284"/>
                <a:gd name="connsiteX997" fmla="*/ 301063 w 4727849"/>
                <a:gd name="connsiteY997" fmla="*/ 824172 h 2869284"/>
                <a:gd name="connsiteX998" fmla="*/ 307442 w 4727849"/>
                <a:gd name="connsiteY998" fmla="*/ 806567 h 2869284"/>
                <a:gd name="connsiteX999" fmla="*/ 307442 w 4727849"/>
                <a:gd name="connsiteY999" fmla="*/ 806567 h 2869284"/>
                <a:gd name="connsiteX1000" fmla="*/ 310409 w 4727849"/>
                <a:gd name="connsiteY1000" fmla="*/ 816248 h 2869284"/>
                <a:gd name="connsiteX1001" fmla="*/ 310409 w 4727849"/>
                <a:gd name="connsiteY1001" fmla="*/ 816248 h 2869284"/>
                <a:gd name="connsiteX1002" fmla="*/ 313522 w 4727849"/>
                <a:gd name="connsiteY1002" fmla="*/ 793535 h 2869284"/>
                <a:gd name="connsiteX1003" fmla="*/ 313522 w 4727849"/>
                <a:gd name="connsiteY1003" fmla="*/ 793535 h 2869284"/>
                <a:gd name="connsiteX1004" fmla="*/ 312335 w 4727849"/>
                <a:gd name="connsiteY1004" fmla="*/ 805570 h 2869284"/>
                <a:gd name="connsiteX1005" fmla="*/ 312335 w 4727849"/>
                <a:gd name="connsiteY1005" fmla="*/ 805570 h 2869284"/>
                <a:gd name="connsiteX1006" fmla="*/ 344115 w 4727849"/>
                <a:gd name="connsiteY1006" fmla="*/ 792857 h 2869284"/>
                <a:gd name="connsiteX1007" fmla="*/ 320216 w 4727849"/>
                <a:gd name="connsiteY1007" fmla="*/ 792857 h 2869284"/>
                <a:gd name="connsiteX1008" fmla="*/ 344115 w 4727849"/>
                <a:gd name="connsiteY1008" fmla="*/ 792857 h 2869284"/>
                <a:gd name="connsiteX1009" fmla="*/ 366029 w 4727849"/>
                <a:gd name="connsiteY1009" fmla="*/ 631067 h 2869284"/>
                <a:gd name="connsiteX1010" fmla="*/ 366685 w 4727849"/>
                <a:gd name="connsiteY1010" fmla="*/ 631809 h 2869284"/>
                <a:gd name="connsiteX1011" fmla="*/ 365963 w 4727849"/>
                <a:gd name="connsiteY1011" fmla="*/ 631956 h 2869284"/>
                <a:gd name="connsiteX1012" fmla="*/ 366029 w 4727849"/>
                <a:gd name="connsiteY1012" fmla="*/ 631067 h 2869284"/>
                <a:gd name="connsiteX1013" fmla="*/ 380945 w 4727849"/>
                <a:gd name="connsiteY1013" fmla="*/ 631875 h 2869284"/>
                <a:gd name="connsiteX1014" fmla="*/ 376090 w 4727849"/>
                <a:gd name="connsiteY1014" fmla="*/ 631473 h 2869284"/>
                <a:gd name="connsiteX1015" fmla="*/ 380945 w 4727849"/>
                <a:gd name="connsiteY1015" fmla="*/ 631875 h 2869284"/>
                <a:gd name="connsiteX1016" fmla="*/ 600071 w 4727849"/>
                <a:gd name="connsiteY1016" fmla="*/ 586389 h 2869284"/>
                <a:gd name="connsiteX1017" fmla="*/ 606553 w 4727849"/>
                <a:gd name="connsiteY1017" fmla="*/ 595180 h 2869284"/>
                <a:gd name="connsiteX1018" fmla="*/ 598270 w 4727849"/>
                <a:gd name="connsiteY1018" fmla="*/ 587701 h 2869284"/>
                <a:gd name="connsiteX1019" fmla="*/ 600071 w 4727849"/>
                <a:gd name="connsiteY1019" fmla="*/ 586389 h 2869284"/>
                <a:gd name="connsiteX1020" fmla="*/ 565405 w 4727849"/>
                <a:gd name="connsiteY1020" fmla="*/ 550838 h 2869284"/>
                <a:gd name="connsiteX1021" fmla="*/ 578521 w 4727849"/>
                <a:gd name="connsiteY1021" fmla="*/ 550334 h 2869284"/>
                <a:gd name="connsiteX1022" fmla="*/ 580788 w 4727849"/>
                <a:gd name="connsiteY1022" fmla="*/ 555839 h 2869284"/>
                <a:gd name="connsiteX1023" fmla="*/ 565405 w 4727849"/>
                <a:gd name="connsiteY1023" fmla="*/ 550838 h 2869284"/>
                <a:gd name="connsiteX1024" fmla="*/ 558413 w 4727849"/>
                <a:gd name="connsiteY1024" fmla="*/ 549867 h 2869284"/>
                <a:gd name="connsiteX1025" fmla="*/ 558413 w 4727849"/>
                <a:gd name="connsiteY1025" fmla="*/ 549867 h 2869284"/>
                <a:gd name="connsiteX1026" fmla="*/ 542884 w 4727849"/>
                <a:gd name="connsiteY1026" fmla="*/ 524128 h 2869284"/>
                <a:gd name="connsiteX1027" fmla="*/ 557209 w 4727849"/>
                <a:gd name="connsiteY1027" fmla="*/ 526818 h 2869284"/>
                <a:gd name="connsiteX1028" fmla="*/ 542884 w 4727849"/>
                <a:gd name="connsiteY1028" fmla="*/ 524128 h 2869284"/>
                <a:gd name="connsiteX1029" fmla="*/ 553119 w 4727849"/>
                <a:gd name="connsiteY1029" fmla="*/ 535311 h 2869284"/>
                <a:gd name="connsiteX1030" fmla="*/ 553119 w 4727849"/>
                <a:gd name="connsiteY1030" fmla="*/ 535311 h 2869284"/>
                <a:gd name="connsiteX1031" fmla="*/ 551042 w 4727849"/>
                <a:gd name="connsiteY1031" fmla="*/ 549444 h 2869284"/>
                <a:gd name="connsiteX1032" fmla="*/ 551042 w 4727849"/>
                <a:gd name="connsiteY1032" fmla="*/ 549444 h 2869284"/>
                <a:gd name="connsiteX1033" fmla="*/ 532605 w 4727849"/>
                <a:gd name="connsiteY1033" fmla="*/ 539145 h 2869284"/>
                <a:gd name="connsiteX1034" fmla="*/ 545976 w 4727849"/>
                <a:gd name="connsiteY1034" fmla="*/ 532746 h 2869284"/>
                <a:gd name="connsiteX1035" fmla="*/ 532605 w 4727849"/>
                <a:gd name="connsiteY1035" fmla="*/ 539145 h 2869284"/>
                <a:gd name="connsiteX1036" fmla="*/ 541929 w 4727849"/>
                <a:gd name="connsiteY1036" fmla="*/ 539612 h 2869284"/>
                <a:gd name="connsiteX1037" fmla="*/ 541929 w 4727849"/>
                <a:gd name="connsiteY1037" fmla="*/ 539612 h 2869284"/>
                <a:gd name="connsiteX1038" fmla="*/ 537292 w 4727849"/>
                <a:gd name="connsiteY1038" fmla="*/ 548192 h 2869284"/>
                <a:gd name="connsiteX1039" fmla="*/ 537292 w 4727849"/>
                <a:gd name="connsiteY1039" fmla="*/ 548192 h 2869284"/>
                <a:gd name="connsiteX1040" fmla="*/ 528092 w 4727849"/>
                <a:gd name="connsiteY1040" fmla="*/ 335513 h 2869284"/>
                <a:gd name="connsiteX1041" fmla="*/ 545705 w 4727849"/>
                <a:gd name="connsiteY1041" fmla="*/ 330724 h 2869284"/>
                <a:gd name="connsiteX1042" fmla="*/ 543350 w 4727849"/>
                <a:gd name="connsiteY1042" fmla="*/ 332677 h 2869284"/>
                <a:gd name="connsiteX1043" fmla="*/ 540806 w 4727849"/>
                <a:gd name="connsiteY1043" fmla="*/ 333458 h 2869284"/>
                <a:gd name="connsiteX1044" fmla="*/ 542352 w 4727849"/>
                <a:gd name="connsiteY1044" fmla="*/ 333355 h 2869284"/>
                <a:gd name="connsiteX1045" fmla="*/ 528092 w 4727849"/>
                <a:gd name="connsiteY1045" fmla="*/ 335513 h 2869284"/>
                <a:gd name="connsiteX1046" fmla="*/ 526953 w 4727849"/>
                <a:gd name="connsiteY1046" fmla="*/ 501350 h 2869284"/>
                <a:gd name="connsiteX1047" fmla="*/ 526953 w 4727849"/>
                <a:gd name="connsiteY1047" fmla="*/ 501350 h 2869284"/>
                <a:gd name="connsiteX1048" fmla="*/ 482583 w 4727849"/>
                <a:gd name="connsiteY1048" fmla="*/ 543636 h 2869284"/>
                <a:gd name="connsiteX1049" fmla="*/ 527398 w 4727849"/>
                <a:gd name="connsiteY1049" fmla="*/ 532052 h 2869284"/>
                <a:gd name="connsiteX1050" fmla="*/ 482583 w 4727849"/>
                <a:gd name="connsiteY1050" fmla="*/ 543636 h 2869284"/>
                <a:gd name="connsiteX1051" fmla="*/ 470460 w 4727849"/>
                <a:gd name="connsiteY1051" fmla="*/ 479998 h 2869284"/>
                <a:gd name="connsiteX1052" fmla="*/ 470460 w 4727849"/>
                <a:gd name="connsiteY1052" fmla="*/ 479998 h 2869284"/>
                <a:gd name="connsiteX1053" fmla="*/ 469956 w 4727849"/>
                <a:gd name="connsiteY1053" fmla="*/ 540778 h 2869284"/>
                <a:gd name="connsiteX1054" fmla="*/ 469956 w 4727849"/>
                <a:gd name="connsiteY1054" fmla="*/ 540778 h 2869284"/>
                <a:gd name="connsiteX1055" fmla="*/ 467287 w 4727849"/>
                <a:gd name="connsiteY1055" fmla="*/ 417141 h 2869284"/>
                <a:gd name="connsiteX1056" fmla="*/ 467287 w 4727849"/>
                <a:gd name="connsiteY1056" fmla="*/ 417141 h 2869284"/>
                <a:gd name="connsiteX1057" fmla="*/ 449404 w 4727849"/>
                <a:gd name="connsiteY1057" fmla="*/ 539932 h 2869284"/>
                <a:gd name="connsiteX1058" fmla="*/ 462790 w 4727849"/>
                <a:gd name="connsiteY1058" fmla="*/ 541288 h 2869284"/>
                <a:gd name="connsiteX1059" fmla="*/ 449404 w 4727849"/>
                <a:gd name="connsiteY1059" fmla="*/ 539932 h 2869284"/>
                <a:gd name="connsiteX1060" fmla="*/ 454275 w 4727849"/>
                <a:gd name="connsiteY1060" fmla="*/ 506985 h 2869284"/>
                <a:gd name="connsiteX1061" fmla="*/ 446773 w 4727849"/>
                <a:gd name="connsiteY1061" fmla="*/ 509062 h 2869284"/>
                <a:gd name="connsiteX1062" fmla="*/ 454275 w 4727849"/>
                <a:gd name="connsiteY1062" fmla="*/ 506985 h 2869284"/>
                <a:gd name="connsiteX1063" fmla="*/ 443893 w 4727849"/>
                <a:gd name="connsiteY1063" fmla="*/ 374920 h 2869284"/>
                <a:gd name="connsiteX1064" fmla="*/ 443893 w 4727849"/>
                <a:gd name="connsiteY1064" fmla="*/ 374920 h 2869284"/>
                <a:gd name="connsiteX1065" fmla="*/ 438322 w 4727849"/>
                <a:gd name="connsiteY1065" fmla="*/ 466271 h 2869284"/>
                <a:gd name="connsiteX1066" fmla="*/ 445883 w 4727849"/>
                <a:gd name="connsiteY1066" fmla="*/ 462941 h 2869284"/>
                <a:gd name="connsiteX1067" fmla="*/ 438322 w 4727849"/>
                <a:gd name="connsiteY1067" fmla="*/ 466271 h 2869284"/>
                <a:gd name="connsiteX1068" fmla="*/ 406157 w 4727849"/>
                <a:gd name="connsiteY1068" fmla="*/ 540610 h 2869284"/>
                <a:gd name="connsiteX1069" fmla="*/ 442092 w 4727849"/>
                <a:gd name="connsiteY1069" fmla="*/ 534655 h 2869284"/>
                <a:gd name="connsiteX1070" fmla="*/ 406157 w 4727849"/>
                <a:gd name="connsiteY1070" fmla="*/ 540610 h 2869284"/>
                <a:gd name="connsiteX1071" fmla="*/ 430099 w 4727849"/>
                <a:gd name="connsiteY1071" fmla="*/ 554081 h 2869284"/>
                <a:gd name="connsiteX1072" fmla="*/ 430099 w 4727849"/>
                <a:gd name="connsiteY1072" fmla="*/ 554081 h 2869284"/>
                <a:gd name="connsiteX1073" fmla="*/ 420162 w 4727849"/>
                <a:gd name="connsiteY1073" fmla="*/ 559950 h 2869284"/>
                <a:gd name="connsiteX1074" fmla="*/ 428678 w 4727849"/>
                <a:gd name="connsiteY1074" fmla="*/ 548848 h 2869284"/>
                <a:gd name="connsiteX1075" fmla="*/ 420162 w 4727849"/>
                <a:gd name="connsiteY1075" fmla="*/ 559950 h 2869284"/>
                <a:gd name="connsiteX1076" fmla="*/ 418149 w 4727849"/>
                <a:gd name="connsiteY1076" fmla="*/ 554103 h 2869284"/>
                <a:gd name="connsiteX1077" fmla="*/ 418149 w 4727849"/>
                <a:gd name="connsiteY1077" fmla="*/ 554103 h 2869284"/>
                <a:gd name="connsiteX1078" fmla="*/ 409080 w 4727849"/>
                <a:gd name="connsiteY1078" fmla="*/ 547893 h 2869284"/>
                <a:gd name="connsiteX1079" fmla="*/ 409080 w 4727849"/>
                <a:gd name="connsiteY1079" fmla="*/ 547893 h 2869284"/>
                <a:gd name="connsiteX1080" fmla="*/ 404692 w 4727849"/>
                <a:gd name="connsiteY1080" fmla="*/ 580011 h 2869284"/>
                <a:gd name="connsiteX1081" fmla="*/ 400646 w 4727849"/>
                <a:gd name="connsiteY1081" fmla="*/ 580667 h 2869284"/>
                <a:gd name="connsiteX1082" fmla="*/ 404692 w 4727849"/>
                <a:gd name="connsiteY1082" fmla="*/ 580011 h 2869284"/>
                <a:gd name="connsiteX1083" fmla="*/ 402300 w 4727849"/>
                <a:gd name="connsiteY1083" fmla="*/ 571518 h 2869284"/>
                <a:gd name="connsiteX1084" fmla="*/ 394630 w 4727849"/>
                <a:gd name="connsiteY1084" fmla="*/ 583932 h 2869284"/>
                <a:gd name="connsiteX1085" fmla="*/ 402300 w 4727849"/>
                <a:gd name="connsiteY1085" fmla="*/ 571518 h 2869284"/>
                <a:gd name="connsiteX1086" fmla="*/ 393128 w 4727849"/>
                <a:gd name="connsiteY1086" fmla="*/ 566241 h 2869284"/>
                <a:gd name="connsiteX1087" fmla="*/ 393128 w 4727849"/>
                <a:gd name="connsiteY1087" fmla="*/ 566241 h 2869284"/>
                <a:gd name="connsiteX1088" fmla="*/ 382236 w 4727849"/>
                <a:gd name="connsiteY1088" fmla="*/ 577044 h 2869284"/>
                <a:gd name="connsiteX1089" fmla="*/ 391115 w 4727849"/>
                <a:gd name="connsiteY1089" fmla="*/ 574951 h 2869284"/>
                <a:gd name="connsiteX1090" fmla="*/ 382236 w 4727849"/>
                <a:gd name="connsiteY1090" fmla="*/ 577044 h 2869284"/>
                <a:gd name="connsiteX1091" fmla="*/ 384351 w 4727849"/>
                <a:gd name="connsiteY1091" fmla="*/ 587001 h 2869284"/>
                <a:gd name="connsiteX1092" fmla="*/ 384351 w 4727849"/>
                <a:gd name="connsiteY1092" fmla="*/ 587001 h 2869284"/>
                <a:gd name="connsiteX1093" fmla="*/ 377766 w 4727849"/>
                <a:gd name="connsiteY1093" fmla="*/ 550415 h 2869284"/>
                <a:gd name="connsiteX1094" fmla="*/ 391029 w 4727849"/>
                <a:gd name="connsiteY1094" fmla="*/ 550415 h 2869284"/>
                <a:gd name="connsiteX1095" fmla="*/ 377766 w 4727849"/>
                <a:gd name="connsiteY1095" fmla="*/ 550415 h 2869284"/>
                <a:gd name="connsiteX1096" fmla="*/ 378949 w 4727849"/>
                <a:gd name="connsiteY1096" fmla="*/ 544102 h 2869284"/>
                <a:gd name="connsiteX1097" fmla="*/ 378949 w 4727849"/>
                <a:gd name="connsiteY1097" fmla="*/ 544102 h 2869284"/>
                <a:gd name="connsiteX1098" fmla="*/ 388170 w 4727849"/>
                <a:gd name="connsiteY1098" fmla="*/ 538044 h 2869284"/>
                <a:gd name="connsiteX1099" fmla="*/ 388170 w 4727849"/>
                <a:gd name="connsiteY1099" fmla="*/ 538044 h 2869284"/>
                <a:gd name="connsiteX1100" fmla="*/ 370688 w 4727849"/>
                <a:gd name="connsiteY1100" fmla="*/ 528532 h 2869284"/>
                <a:gd name="connsiteX1101" fmla="*/ 394777 w 4727849"/>
                <a:gd name="connsiteY1101" fmla="*/ 529042 h 2869284"/>
                <a:gd name="connsiteX1102" fmla="*/ 370688 w 4727849"/>
                <a:gd name="connsiteY1102" fmla="*/ 528532 h 2869284"/>
                <a:gd name="connsiteX1103" fmla="*/ 368675 w 4727849"/>
                <a:gd name="connsiteY1103" fmla="*/ 536054 h 2869284"/>
                <a:gd name="connsiteX1104" fmla="*/ 368675 w 4727849"/>
                <a:gd name="connsiteY1104" fmla="*/ 536054 h 2869284"/>
                <a:gd name="connsiteX1105" fmla="*/ 366153 w 4727849"/>
                <a:gd name="connsiteY1105" fmla="*/ 529400 h 2869284"/>
                <a:gd name="connsiteX1106" fmla="*/ 366153 w 4727849"/>
                <a:gd name="connsiteY1106" fmla="*/ 529400 h 2869284"/>
                <a:gd name="connsiteX1107" fmla="*/ 375499 w 4727849"/>
                <a:gd name="connsiteY1107" fmla="*/ 490042 h 2869284"/>
                <a:gd name="connsiteX1108" fmla="*/ 364754 w 4727849"/>
                <a:gd name="connsiteY1108" fmla="*/ 490042 h 2869284"/>
                <a:gd name="connsiteX1109" fmla="*/ 375499 w 4727849"/>
                <a:gd name="connsiteY1109" fmla="*/ 490042 h 2869284"/>
                <a:gd name="connsiteX1110" fmla="*/ 368524 w 4727849"/>
                <a:gd name="connsiteY1110" fmla="*/ 519296 h 2869284"/>
                <a:gd name="connsiteX1111" fmla="*/ 368524 w 4727849"/>
                <a:gd name="connsiteY1111" fmla="*/ 519296 h 2869284"/>
                <a:gd name="connsiteX1112" fmla="*/ 387150 w 4727849"/>
                <a:gd name="connsiteY1112" fmla="*/ 461840 h 2869284"/>
                <a:gd name="connsiteX1113" fmla="*/ 387150 w 4727849"/>
                <a:gd name="connsiteY1113" fmla="*/ 461840 h 2869284"/>
                <a:gd name="connsiteX1114" fmla="*/ 395200 w 4727849"/>
                <a:gd name="connsiteY1114" fmla="*/ 495422 h 2869284"/>
                <a:gd name="connsiteX1115" fmla="*/ 395200 w 4727849"/>
                <a:gd name="connsiteY1115" fmla="*/ 495422 h 2869284"/>
                <a:gd name="connsiteX1116" fmla="*/ 396621 w 4727849"/>
                <a:gd name="connsiteY1116" fmla="*/ 438286 h 2869284"/>
                <a:gd name="connsiteX1117" fmla="*/ 396621 w 4727849"/>
                <a:gd name="connsiteY1117" fmla="*/ 438286 h 2869284"/>
                <a:gd name="connsiteX1118" fmla="*/ 384140 w 4727849"/>
                <a:gd name="connsiteY1118" fmla="*/ 438303 h 2869284"/>
                <a:gd name="connsiteX1119" fmla="*/ 384140 w 4727849"/>
                <a:gd name="connsiteY1119" fmla="*/ 438303 h 2869284"/>
                <a:gd name="connsiteX1120" fmla="*/ 375477 w 4727849"/>
                <a:gd name="connsiteY1120" fmla="*/ 435553 h 2869284"/>
                <a:gd name="connsiteX1121" fmla="*/ 375477 w 4727849"/>
                <a:gd name="connsiteY1121" fmla="*/ 435553 h 2869284"/>
                <a:gd name="connsiteX1122" fmla="*/ 371344 w 4727849"/>
                <a:gd name="connsiteY1122" fmla="*/ 429197 h 2869284"/>
                <a:gd name="connsiteX1123" fmla="*/ 373720 w 4727849"/>
                <a:gd name="connsiteY1123" fmla="*/ 428622 h 2869284"/>
                <a:gd name="connsiteX1124" fmla="*/ 371344 w 4727849"/>
                <a:gd name="connsiteY1124" fmla="*/ 429197 h 2869284"/>
                <a:gd name="connsiteX1125" fmla="*/ 371979 w 4727849"/>
                <a:gd name="connsiteY1125" fmla="*/ 440402 h 2869284"/>
                <a:gd name="connsiteX1126" fmla="*/ 371979 w 4727849"/>
                <a:gd name="connsiteY1126" fmla="*/ 440402 h 2869284"/>
                <a:gd name="connsiteX1127" fmla="*/ 398422 w 4727849"/>
                <a:gd name="connsiteY1127" fmla="*/ 552113 h 2869284"/>
                <a:gd name="connsiteX1128" fmla="*/ 398422 w 4727849"/>
                <a:gd name="connsiteY1128" fmla="*/ 552113 h 2869284"/>
                <a:gd name="connsiteX1129" fmla="*/ 399485 w 4727849"/>
                <a:gd name="connsiteY1129" fmla="*/ 479933 h 2869284"/>
                <a:gd name="connsiteX1130" fmla="*/ 399485 w 4727849"/>
                <a:gd name="connsiteY1130" fmla="*/ 479933 h 2869284"/>
                <a:gd name="connsiteX1131" fmla="*/ 401709 w 4727849"/>
                <a:gd name="connsiteY1131" fmla="*/ 539210 h 2869284"/>
                <a:gd name="connsiteX1132" fmla="*/ 401709 w 4727849"/>
                <a:gd name="connsiteY1132" fmla="*/ 539210 h 2869284"/>
                <a:gd name="connsiteX1133" fmla="*/ 410968 w 4727849"/>
                <a:gd name="connsiteY1133" fmla="*/ 465018 h 2869284"/>
                <a:gd name="connsiteX1134" fmla="*/ 395520 w 4727849"/>
                <a:gd name="connsiteY1134" fmla="*/ 462941 h 2869284"/>
                <a:gd name="connsiteX1135" fmla="*/ 410968 w 4727849"/>
                <a:gd name="connsiteY1135" fmla="*/ 465018 h 2869284"/>
                <a:gd name="connsiteX1136" fmla="*/ 399653 w 4727849"/>
                <a:gd name="connsiteY1136" fmla="*/ 418263 h 2869284"/>
                <a:gd name="connsiteX1137" fmla="*/ 412790 w 4727849"/>
                <a:gd name="connsiteY1137" fmla="*/ 414575 h 2869284"/>
                <a:gd name="connsiteX1138" fmla="*/ 399653 w 4727849"/>
                <a:gd name="connsiteY1138" fmla="*/ 418263 h 2869284"/>
                <a:gd name="connsiteX1139" fmla="*/ 383760 w 4727849"/>
                <a:gd name="connsiteY1139" fmla="*/ 415150 h 2869284"/>
                <a:gd name="connsiteX1140" fmla="*/ 394185 w 4727849"/>
                <a:gd name="connsiteY1140" fmla="*/ 414516 h 2869284"/>
                <a:gd name="connsiteX1141" fmla="*/ 383760 w 4727849"/>
                <a:gd name="connsiteY1141" fmla="*/ 415150 h 2869284"/>
                <a:gd name="connsiteX1142" fmla="*/ 401899 w 4727849"/>
                <a:gd name="connsiteY1142" fmla="*/ 399113 h 2869284"/>
                <a:gd name="connsiteX1143" fmla="*/ 401899 w 4727849"/>
                <a:gd name="connsiteY1143" fmla="*/ 399113 h 2869284"/>
                <a:gd name="connsiteX1144" fmla="*/ 414673 w 4727849"/>
                <a:gd name="connsiteY1144" fmla="*/ 415720 h 2869284"/>
                <a:gd name="connsiteX1145" fmla="*/ 414673 w 4727849"/>
                <a:gd name="connsiteY1145" fmla="*/ 415720 h 2869284"/>
                <a:gd name="connsiteX1146" fmla="*/ 422494 w 4727849"/>
                <a:gd name="connsiteY1146" fmla="*/ 422884 h 2869284"/>
                <a:gd name="connsiteX1147" fmla="*/ 411348 w 4727849"/>
                <a:gd name="connsiteY1147" fmla="*/ 422884 h 2869284"/>
                <a:gd name="connsiteX1148" fmla="*/ 422494 w 4727849"/>
                <a:gd name="connsiteY1148" fmla="*/ 422884 h 2869284"/>
                <a:gd name="connsiteX1149" fmla="*/ 420417 w 4727849"/>
                <a:gd name="connsiteY1149" fmla="*/ 415552 h 2869284"/>
                <a:gd name="connsiteX1150" fmla="*/ 420417 w 4727849"/>
                <a:gd name="connsiteY1150" fmla="*/ 415552 h 2869284"/>
                <a:gd name="connsiteX1151" fmla="*/ 427577 w 4727849"/>
                <a:gd name="connsiteY1151" fmla="*/ 467519 h 2869284"/>
                <a:gd name="connsiteX1152" fmla="*/ 427577 w 4727849"/>
                <a:gd name="connsiteY1152" fmla="*/ 467519 h 2869284"/>
                <a:gd name="connsiteX1153" fmla="*/ 422006 w 4727849"/>
                <a:gd name="connsiteY1153" fmla="*/ 389454 h 2869284"/>
                <a:gd name="connsiteX1154" fmla="*/ 422006 w 4727849"/>
                <a:gd name="connsiteY1154" fmla="*/ 389454 h 2869284"/>
                <a:gd name="connsiteX1155" fmla="*/ 430056 w 4727849"/>
                <a:gd name="connsiteY1155" fmla="*/ 416907 h 2869284"/>
                <a:gd name="connsiteX1156" fmla="*/ 430056 w 4727849"/>
                <a:gd name="connsiteY1156" fmla="*/ 416907 h 2869284"/>
                <a:gd name="connsiteX1157" fmla="*/ 430842 w 4727849"/>
                <a:gd name="connsiteY1157" fmla="*/ 432500 h 2869284"/>
                <a:gd name="connsiteX1158" fmla="*/ 430842 w 4727849"/>
                <a:gd name="connsiteY1158" fmla="*/ 432500 h 2869284"/>
                <a:gd name="connsiteX1159" fmla="*/ 439401 w 4727849"/>
                <a:gd name="connsiteY1159" fmla="*/ 432098 h 2869284"/>
                <a:gd name="connsiteX1160" fmla="*/ 439401 w 4727849"/>
                <a:gd name="connsiteY1160" fmla="*/ 432098 h 2869284"/>
                <a:gd name="connsiteX1161" fmla="*/ 431623 w 4727849"/>
                <a:gd name="connsiteY1161" fmla="*/ 363248 h 2869284"/>
                <a:gd name="connsiteX1162" fmla="*/ 447451 w 4727849"/>
                <a:gd name="connsiteY1162" fmla="*/ 349793 h 2869284"/>
                <a:gd name="connsiteX1163" fmla="*/ 456032 w 4727849"/>
                <a:gd name="connsiteY1163" fmla="*/ 355873 h 2869284"/>
                <a:gd name="connsiteX1164" fmla="*/ 431623 w 4727849"/>
                <a:gd name="connsiteY1164" fmla="*/ 363248 h 2869284"/>
                <a:gd name="connsiteX1165" fmla="*/ 425564 w 4727849"/>
                <a:gd name="connsiteY1165" fmla="*/ 325708 h 2869284"/>
                <a:gd name="connsiteX1166" fmla="*/ 425564 w 4727849"/>
                <a:gd name="connsiteY1166" fmla="*/ 325708 h 2869284"/>
                <a:gd name="connsiteX1167" fmla="*/ 423443 w 4727849"/>
                <a:gd name="connsiteY1167" fmla="*/ 337292 h 2869284"/>
                <a:gd name="connsiteX1168" fmla="*/ 423443 w 4727849"/>
                <a:gd name="connsiteY1168" fmla="*/ 337292 h 2869284"/>
                <a:gd name="connsiteX1169" fmla="*/ 419484 w 4727849"/>
                <a:gd name="connsiteY1169" fmla="*/ 298591 h 2869284"/>
                <a:gd name="connsiteX1170" fmla="*/ 423698 w 4727849"/>
                <a:gd name="connsiteY1170" fmla="*/ 297490 h 2869284"/>
                <a:gd name="connsiteX1171" fmla="*/ 419484 w 4727849"/>
                <a:gd name="connsiteY1171" fmla="*/ 298591 h 2869284"/>
                <a:gd name="connsiteX1172" fmla="*/ 435670 w 4727849"/>
                <a:gd name="connsiteY1172" fmla="*/ 344266 h 2869284"/>
                <a:gd name="connsiteX1173" fmla="*/ 435670 w 4727849"/>
                <a:gd name="connsiteY1173" fmla="*/ 344266 h 2869284"/>
                <a:gd name="connsiteX1174" fmla="*/ 432242 w 4727849"/>
                <a:gd name="connsiteY1174" fmla="*/ 336278 h 2869284"/>
                <a:gd name="connsiteX1175" fmla="*/ 432242 w 4727849"/>
                <a:gd name="connsiteY1175" fmla="*/ 336278 h 2869284"/>
                <a:gd name="connsiteX1176" fmla="*/ 434145 w 4727849"/>
                <a:gd name="connsiteY1176" fmla="*/ 293927 h 2869284"/>
                <a:gd name="connsiteX1177" fmla="*/ 434145 w 4727849"/>
                <a:gd name="connsiteY1177" fmla="*/ 293927 h 2869284"/>
                <a:gd name="connsiteX1178" fmla="*/ 444506 w 4727849"/>
                <a:gd name="connsiteY1178" fmla="*/ 344749 h 2869284"/>
                <a:gd name="connsiteX1179" fmla="*/ 444506 w 4727849"/>
                <a:gd name="connsiteY1179" fmla="*/ 344749 h 2869284"/>
                <a:gd name="connsiteX1180" fmla="*/ 453727 w 4727849"/>
                <a:gd name="connsiteY1180" fmla="*/ 528130 h 2869284"/>
                <a:gd name="connsiteX1181" fmla="*/ 453727 w 4727849"/>
                <a:gd name="connsiteY1181" fmla="*/ 528130 h 2869284"/>
                <a:gd name="connsiteX1182" fmla="*/ 448026 w 4727849"/>
                <a:gd name="connsiteY1182" fmla="*/ 430363 h 2869284"/>
                <a:gd name="connsiteX1183" fmla="*/ 448026 w 4727849"/>
                <a:gd name="connsiteY1183" fmla="*/ 430363 h 2869284"/>
                <a:gd name="connsiteX1184" fmla="*/ 451562 w 4727849"/>
                <a:gd name="connsiteY1184" fmla="*/ 413898 h 2869284"/>
                <a:gd name="connsiteX1185" fmla="*/ 451562 w 4727849"/>
                <a:gd name="connsiteY1185" fmla="*/ 413898 h 2869284"/>
                <a:gd name="connsiteX1186" fmla="*/ 460632 w 4727849"/>
                <a:gd name="connsiteY1186" fmla="*/ 432565 h 2869284"/>
                <a:gd name="connsiteX1187" fmla="*/ 460632 w 4727849"/>
                <a:gd name="connsiteY1187" fmla="*/ 432565 h 2869284"/>
                <a:gd name="connsiteX1188" fmla="*/ 482795 w 4727849"/>
                <a:gd name="connsiteY1188" fmla="*/ 343947 h 2869284"/>
                <a:gd name="connsiteX1189" fmla="*/ 458218 w 4727849"/>
                <a:gd name="connsiteY1189" fmla="*/ 348247 h 2869284"/>
                <a:gd name="connsiteX1190" fmla="*/ 482795 w 4727849"/>
                <a:gd name="connsiteY1190" fmla="*/ 343947 h 2869284"/>
                <a:gd name="connsiteX1191" fmla="*/ 470927 w 4727849"/>
                <a:gd name="connsiteY1191" fmla="*/ 332064 h 2869284"/>
                <a:gd name="connsiteX1192" fmla="*/ 461988 w 4727849"/>
                <a:gd name="connsiteY1192" fmla="*/ 332633 h 2869284"/>
                <a:gd name="connsiteX1193" fmla="*/ 470927 w 4727849"/>
                <a:gd name="connsiteY1193" fmla="*/ 332064 h 2869284"/>
                <a:gd name="connsiteX1194" fmla="*/ 464233 w 4727849"/>
                <a:gd name="connsiteY1194" fmla="*/ 289225 h 2869284"/>
                <a:gd name="connsiteX1195" fmla="*/ 464233 w 4727849"/>
                <a:gd name="connsiteY1195" fmla="*/ 289225 h 2869284"/>
                <a:gd name="connsiteX1196" fmla="*/ 471312 w 4727849"/>
                <a:gd name="connsiteY1196" fmla="*/ 256917 h 2869284"/>
                <a:gd name="connsiteX1197" fmla="*/ 492775 w 4727849"/>
                <a:gd name="connsiteY1197" fmla="*/ 250962 h 2869284"/>
                <a:gd name="connsiteX1198" fmla="*/ 471312 w 4727849"/>
                <a:gd name="connsiteY1198" fmla="*/ 256917 h 2869284"/>
                <a:gd name="connsiteX1199" fmla="*/ 464700 w 4727849"/>
                <a:gd name="connsiteY1199" fmla="*/ 255225 h 2869284"/>
                <a:gd name="connsiteX1200" fmla="*/ 464700 w 4727849"/>
                <a:gd name="connsiteY1200" fmla="*/ 255225 h 2869284"/>
                <a:gd name="connsiteX1201" fmla="*/ 445628 w 4727849"/>
                <a:gd name="connsiteY1201" fmla="*/ 245458 h 2869284"/>
                <a:gd name="connsiteX1202" fmla="*/ 498558 w 4727849"/>
                <a:gd name="connsiteY1202" fmla="*/ 237789 h 2869284"/>
                <a:gd name="connsiteX1203" fmla="*/ 445628 w 4727849"/>
                <a:gd name="connsiteY1203" fmla="*/ 245458 h 2869284"/>
                <a:gd name="connsiteX1204" fmla="*/ 486733 w 4727849"/>
                <a:gd name="connsiteY1204" fmla="*/ 180908 h 2869284"/>
                <a:gd name="connsiteX1205" fmla="*/ 477072 w 4727849"/>
                <a:gd name="connsiteY1205" fmla="*/ 182112 h 2869284"/>
                <a:gd name="connsiteX1206" fmla="*/ 486733 w 4727849"/>
                <a:gd name="connsiteY1206" fmla="*/ 180908 h 2869284"/>
                <a:gd name="connsiteX1207" fmla="*/ 494489 w 4727849"/>
                <a:gd name="connsiteY1207" fmla="*/ 132987 h 2869284"/>
                <a:gd name="connsiteX1208" fmla="*/ 501416 w 4727849"/>
                <a:gd name="connsiteY1208" fmla="*/ 128177 h 2869284"/>
                <a:gd name="connsiteX1209" fmla="*/ 494489 w 4727849"/>
                <a:gd name="connsiteY1209" fmla="*/ 132987 h 2869284"/>
                <a:gd name="connsiteX1210" fmla="*/ 493708 w 4727849"/>
                <a:gd name="connsiteY1210" fmla="*/ 106760 h 2869284"/>
                <a:gd name="connsiteX1211" fmla="*/ 493708 w 4727849"/>
                <a:gd name="connsiteY1211" fmla="*/ 106760 h 2869284"/>
                <a:gd name="connsiteX1212" fmla="*/ 488984 w 4727849"/>
                <a:gd name="connsiteY1212" fmla="*/ 121799 h 2869284"/>
                <a:gd name="connsiteX1213" fmla="*/ 488984 w 4727849"/>
                <a:gd name="connsiteY1213" fmla="*/ 121799 h 2869284"/>
                <a:gd name="connsiteX1214" fmla="*/ 493030 w 4727849"/>
                <a:gd name="connsiteY1214" fmla="*/ 150228 h 2869284"/>
                <a:gd name="connsiteX1215" fmla="*/ 451438 w 4727849"/>
                <a:gd name="connsiteY1215" fmla="*/ 162176 h 2869284"/>
                <a:gd name="connsiteX1216" fmla="*/ 487096 w 4727849"/>
                <a:gd name="connsiteY1216" fmla="*/ 151904 h 2869284"/>
                <a:gd name="connsiteX1217" fmla="*/ 493030 w 4727849"/>
                <a:gd name="connsiteY1217" fmla="*/ 150228 h 2869284"/>
                <a:gd name="connsiteX1218" fmla="*/ 459362 w 4727849"/>
                <a:gd name="connsiteY1218" fmla="*/ 138449 h 2869284"/>
                <a:gd name="connsiteX1219" fmla="*/ 459319 w 4727849"/>
                <a:gd name="connsiteY1219" fmla="*/ 138514 h 2869284"/>
                <a:gd name="connsiteX1220" fmla="*/ 459362 w 4727849"/>
                <a:gd name="connsiteY1220" fmla="*/ 138449 h 2869284"/>
                <a:gd name="connsiteX1221" fmla="*/ 470401 w 4727849"/>
                <a:gd name="connsiteY1221" fmla="*/ 142581 h 2869284"/>
                <a:gd name="connsiteX1222" fmla="*/ 458554 w 4727849"/>
                <a:gd name="connsiteY1222" fmla="*/ 146101 h 2869284"/>
                <a:gd name="connsiteX1223" fmla="*/ 470401 w 4727849"/>
                <a:gd name="connsiteY1223" fmla="*/ 142581 h 2869284"/>
                <a:gd name="connsiteX1224" fmla="*/ 468236 w 4727849"/>
                <a:gd name="connsiteY1224" fmla="*/ 127097 h 2869284"/>
                <a:gd name="connsiteX1225" fmla="*/ 468236 w 4727849"/>
                <a:gd name="connsiteY1225" fmla="*/ 127097 h 2869284"/>
                <a:gd name="connsiteX1226" fmla="*/ 452853 w 4727849"/>
                <a:gd name="connsiteY1226" fmla="*/ 120166 h 2869284"/>
                <a:gd name="connsiteX1227" fmla="*/ 472180 w 4727849"/>
                <a:gd name="connsiteY1227" fmla="*/ 115318 h 2869284"/>
                <a:gd name="connsiteX1228" fmla="*/ 452853 w 4727849"/>
                <a:gd name="connsiteY1228" fmla="*/ 120166 h 2869284"/>
                <a:gd name="connsiteX1229" fmla="*/ 458343 w 4727849"/>
                <a:gd name="connsiteY1229" fmla="*/ 109276 h 2869284"/>
                <a:gd name="connsiteX1230" fmla="*/ 458343 w 4727849"/>
                <a:gd name="connsiteY1230" fmla="*/ 109276 h 2869284"/>
                <a:gd name="connsiteX1231" fmla="*/ 462687 w 4727849"/>
                <a:gd name="connsiteY1231" fmla="*/ 98202 h 2869284"/>
                <a:gd name="connsiteX1232" fmla="*/ 462687 w 4727849"/>
                <a:gd name="connsiteY1232" fmla="*/ 98202 h 2869284"/>
                <a:gd name="connsiteX1233" fmla="*/ 471860 w 4727849"/>
                <a:gd name="connsiteY1233" fmla="*/ 97605 h 2869284"/>
                <a:gd name="connsiteX1234" fmla="*/ 471757 w 4727849"/>
                <a:gd name="connsiteY1234" fmla="*/ 97817 h 2869284"/>
                <a:gd name="connsiteX1235" fmla="*/ 471860 w 4727849"/>
                <a:gd name="connsiteY1235" fmla="*/ 97605 h 2869284"/>
                <a:gd name="connsiteX1236" fmla="*/ 475190 w 4727849"/>
                <a:gd name="connsiteY1236" fmla="*/ 124657 h 2869284"/>
                <a:gd name="connsiteX1237" fmla="*/ 475190 w 4727849"/>
                <a:gd name="connsiteY1237" fmla="*/ 124657 h 2869284"/>
                <a:gd name="connsiteX1238" fmla="*/ 478770 w 4727849"/>
                <a:gd name="connsiteY1238" fmla="*/ 142261 h 2869284"/>
                <a:gd name="connsiteX1239" fmla="*/ 478770 w 4727849"/>
                <a:gd name="connsiteY1239" fmla="*/ 142261 h 2869284"/>
                <a:gd name="connsiteX1240" fmla="*/ 465166 w 4727849"/>
                <a:gd name="connsiteY1240" fmla="*/ 75700 h 2869284"/>
                <a:gd name="connsiteX1241" fmla="*/ 501633 w 4727849"/>
                <a:gd name="connsiteY1241" fmla="*/ 65021 h 2869284"/>
                <a:gd name="connsiteX1242" fmla="*/ 465166 w 4727849"/>
                <a:gd name="connsiteY1242" fmla="*/ 75700 h 2869284"/>
                <a:gd name="connsiteX1243" fmla="*/ 468871 w 4727849"/>
                <a:gd name="connsiteY1243" fmla="*/ 65661 h 2869284"/>
                <a:gd name="connsiteX1244" fmla="*/ 468871 w 4727849"/>
                <a:gd name="connsiteY1244" fmla="*/ 65661 h 2869284"/>
                <a:gd name="connsiteX1245" fmla="*/ 477051 w 4727849"/>
                <a:gd name="connsiteY1245" fmla="*/ 54831 h 2869284"/>
                <a:gd name="connsiteX1246" fmla="*/ 477051 w 4727849"/>
                <a:gd name="connsiteY1246" fmla="*/ 54831 h 2869284"/>
                <a:gd name="connsiteX1247" fmla="*/ 479893 w 4727849"/>
                <a:gd name="connsiteY1247" fmla="*/ 55004 h 2869284"/>
                <a:gd name="connsiteX1248" fmla="*/ 479893 w 4727849"/>
                <a:gd name="connsiteY1248" fmla="*/ 55004 h 2869284"/>
                <a:gd name="connsiteX1249" fmla="*/ 487395 w 4727849"/>
                <a:gd name="connsiteY1249" fmla="*/ 57163 h 2869284"/>
                <a:gd name="connsiteX1250" fmla="*/ 487395 w 4727849"/>
                <a:gd name="connsiteY1250" fmla="*/ 57163 h 2869284"/>
                <a:gd name="connsiteX1251" fmla="*/ 503960 w 4727849"/>
                <a:gd name="connsiteY1251" fmla="*/ 59495 h 2869284"/>
                <a:gd name="connsiteX1252" fmla="*/ 503960 w 4727849"/>
                <a:gd name="connsiteY1252" fmla="*/ 59495 h 2869284"/>
                <a:gd name="connsiteX1253" fmla="*/ 503960 w 4727849"/>
                <a:gd name="connsiteY1253" fmla="*/ 88179 h 2869284"/>
                <a:gd name="connsiteX1254" fmla="*/ 503960 w 4727849"/>
                <a:gd name="connsiteY1254" fmla="*/ 88179 h 2869284"/>
                <a:gd name="connsiteX1255" fmla="*/ 507518 w 4727849"/>
                <a:gd name="connsiteY1255" fmla="*/ 147603 h 2869284"/>
                <a:gd name="connsiteX1256" fmla="*/ 507518 w 4727849"/>
                <a:gd name="connsiteY1256" fmla="*/ 147603 h 2869284"/>
                <a:gd name="connsiteX1257" fmla="*/ 536228 w 4727849"/>
                <a:gd name="connsiteY1257" fmla="*/ 47227 h 2869284"/>
                <a:gd name="connsiteX1258" fmla="*/ 516761 w 4727849"/>
                <a:gd name="connsiteY1258" fmla="*/ 52119 h 2869284"/>
                <a:gd name="connsiteX1259" fmla="*/ 512438 w 4727849"/>
                <a:gd name="connsiteY1259" fmla="*/ 38772 h 2869284"/>
                <a:gd name="connsiteX1260" fmla="*/ 536228 w 4727849"/>
                <a:gd name="connsiteY1260" fmla="*/ 47227 h 2869284"/>
                <a:gd name="connsiteX1261" fmla="*/ 530045 w 4727849"/>
                <a:gd name="connsiteY1261" fmla="*/ 52927 h 2869284"/>
                <a:gd name="connsiteX1262" fmla="*/ 530045 w 4727849"/>
                <a:gd name="connsiteY1262" fmla="*/ 52927 h 2869284"/>
                <a:gd name="connsiteX1263" fmla="*/ 520911 w 4727849"/>
                <a:gd name="connsiteY1263" fmla="*/ 54896 h 2869284"/>
                <a:gd name="connsiteX1264" fmla="*/ 520911 w 4727849"/>
                <a:gd name="connsiteY1264" fmla="*/ 54896 h 2869284"/>
                <a:gd name="connsiteX1265" fmla="*/ 510361 w 4727849"/>
                <a:gd name="connsiteY1265" fmla="*/ 58562 h 2869284"/>
                <a:gd name="connsiteX1266" fmla="*/ 506271 w 4727849"/>
                <a:gd name="connsiteY1266" fmla="*/ 57949 h 2869284"/>
                <a:gd name="connsiteX1267" fmla="*/ 510361 w 4727849"/>
                <a:gd name="connsiteY1267" fmla="*/ 58562 h 2869284"/>
                <a:gd name="connsiteX1268" fmla="*/ 583923 w 4727849"/>
                <a:gd name="connsiteY1268" fmla="*/ 47504 h 2869284"/>
                <a:gd name="connsiteX1269" fmla="*/ 575131 w 4727849"/>
                <a:gd name="connsiteY1269" fmla="*/ 51826 h 2869284"/>
                <a:gd name="connsiteX1270" fmla="*/ 600407 w 4727849"/>
                <a:gd name="connsiteY1270" fmla="*/ 56718 h 2869284"/>
                <a:gd name="connsiteX1271" fmla="*/ 506629 w 4727849"/>
                <a:gd name="connsiteY1271" fmla="*/ 66909 h 2869284"/>
                <a:gd name="connsiteX1272" fmla="*/ 583923 w 4727849"/>
                <a:gd name="connsiteY1272" fmla="*/ 47504 h 2869284"/>
                <a:gd name="connsiteX1273" fmla="*/ 604264 w 4727849"/>
                <a:gd name="connsiteY1273" fmla="*/ 63221 h 2869284"/>
                <a:gd name="connsiteX1274" fmla="*/ 604264 w 4727849"/>
                <a:gd name="connsiteY1274" fmla="*/ 63221 h 2869284"/>
                <a:gd name="connsiteX1275" fmla="*/ 599816 w 4727849"/>
                <a:gd name="connsiteY1275" fmla="*/ 100084 h 2869284"/>
                <a:gd name="connsiteX1276" fmla="*/ 599816 w 4727849"/>
                <a:gd name="connsiteY1276" fmla="*/ 100084 h 2869284"/>
                <a:gd name="connsiteX1277" fmla="*/ 591978 w 4727849"/>
                <a:gd name="connsiteY1277" fmla="*/ 123963 h 2869284"/>
                <a:gd name="connsiteX1278" fmla="*/ 591978 w 4727849"/>
                <a:gd name="connsiteY1278" fmla="*/ 123963 h 2869284"/>
                <a:gd name="connsiteX1279" fmla="*/ 582084 w 4727849"/>
                <a:gd name="connsiteY1279" fmla="*/ 135699 h 2869284"/>
                <a:gd name="connsiteX1280" fmla="*/ 582084 w 4727849"/>
                <a:gd name="connsiteY1280" fmla="*/ 135699 h 2869284"/>
                <a:gd name="connsiteX1281" fmla="*/ 577951 w 4727849"/>
                <a:gd name="connsiteY1281" fmla="*/ 81633 h 2869284"/>
                <a:gd name="connsiteX1282" fmla="*/ 577951 w 4727849"/>
                <a:gd name="connsiteY1282" fmla="*/ 81633 h 2869284"/>
                <a:gd name="connsiteX1283" fmla="*/ 600136 w 4727849"/>
                <a:gd name="connsiteY1283" fmla="*/ 142603 h 2869284"/>
                <a:gd name="connsiteX1284" fmla="*/ 575028 w 4727849"/>
                <a:gd name="connsiteY1284" fmla="*/ 148493 h 2869284"/>
                <a:gd name="connsiteX1285" fmla="*/ 600136 w 4727849"/>
                <a:gd name="connsiteY1285" fmla="*/ 142603 h 2869284"/>
                <a:gd name="connsiteX1286" fmla="*/ 624122 w 4727849"/>
                <a:gd name="connsiteY1286" fmla="*/ 141605 h 2869284"/>
                <a:gd name="connsiteX1287" fmla="*/ 607464 w 4727849"/>
                <a:gd name="connsiteY1287" fmla="*/ 148558 h 2869284"/>
                <a:gd name="connsiteX1288" fmla="*/ 624122 w 4727849"/>
                <a:gd name="connsiteY1288" fmla="*/ 141605 h 2869284"/>
                <a:gd name="connsiteX1289" fmla="*/ 611473 w 4727849"/>
                <a:gd name="connsiteY1289" fmla="*/ 134511 h 2869284"/>
                <a:gd name="connsiteX1290" fmla="*/ 611473 w 4727849"/>
                <a:gd name="connsiteY1290" fmla="*/ 134511 h 2869284"/>
                <a:gd name="connsiteX1291" fmla="*/ 615177 w 4727849"/>
                <a:gd name="connsiteY1291" fmla="*/ 124934 h 2869284"/>
                <a:gd name="connsiteX1292" fmla="*/ 615177 w 4727849"/>
                <a:gd name="connsiteY1292" fmla="*/ 124934 h 2869284"/>
                <a:gd name="connsiteX1293" fmla="*/ 618757 w 4727849"/>
                <a:gd name="connsiteY1293" fmla="*/ 126566 h 2869284"/>
                <a:gd name="connsiteX1294" fmla="*/ 618757 w 4727849"/>
                <a:gd name="connsiteY1294" fmla="*/ 126566 h 2869284"/>
                <a:gd name="connsiteX1295" fmla="*/ 620748 w 4727849"/>
                <a:gd name="connsiteY1295" fmla="*/ 101060 h 2869284"/>
                <a:gd name="connsiteX1296" fmla="*/ 620748 w 4727849"/>
                <a:gd name="connsiteY1296" fmla="*/ 101060 h 2869284"/>
                <a:gd name="connsiteX1297" fmla="*/ 638274 w 4727849"/>
                <a:gd name="connsiteY1297" fmla="*/ 54560 h 2869284"/>
                <a:gd name="connsiteX1298" fmla="*/ 610898 w 4727849"/>
                <a:gd name="connsiteY1298" fmla="*/ 61572 h 2869284"/>
                <a:gd name="connsiteX1299" fmla="*/ 638274 w 4727849"/>
                <a:gd name="connsiteY1299" fmla="*/ 54560 h 2869284"/>
                <a:gd name="connsiteX1300" fmla="*/ 619565 w 4727849"/>
                <a:gd name="connsiteY1300" fmla="*/ 56631 h 2869284"/>
                <a:gd name="connsiteX1301" fmla="*/ 619565 w 4727849"/>
                <a:gd name="connsiteY1301" fmla="*/ 56631 h 2869284"/>
                <a:gd name="connsiteX1302" fmla="*/ 642445 w 4727849"/>
                <a:gd name="connsiteY1302" fmla="*/ 129533 h 2869284"/>
                <a:gd name="connsiteX1303" fmla="*/ 631705 w 4727849"/>
                <a:gd name="connsiteY1303" fmla="*/ 126376 h 2869284"/>
                <a:gd name="connsiteX1304" fmla="*/ 642445 w 4727849"/>
                <a:gd name="connsiteY1304" fmla="*/ 129533 h 2869284"/>
                <a:gd name="connsiteX1305" fmla="*/ 641984 w 4727849"/>
                <a:gd name="connsiteY1305" fmla="*/ 74664 h 2869284"/>
                <a:gd name="connsiteX1306" fmla="*/ 641984 w 4727849"/>
                <a:gd name="connsiteY1306" fmla="*/ 74664 h 2869284"/>
                <a:gd name="connsiteX1307" fmla="*/ 651134 w 4727849"/>
                <a:gd name="connsiteY1307" fmla="*/ 120443 h 2869284"/>
                <a:gd name="connsiteX1308" fmla="*/ 643421 w 4727849"/>
                <a:gd name="connsiteY1308" fmla="*/ 123008 h 2869284"/>
                <a:gd name="connsiteX1309" fmla="*/ 651134 w 4727849"/>
                <a:gd name="connsiteY1309" fmla="*/ 120443 h 2869284"/>
                <a:gd name="connsiteX1310" fmla="*/ 646578 w 4727849"/>
                <a:gd name="connsiteY1310" fmla="*/ 106082 h 2869284"/>
                <a:gd name="connsiteX1311" fmla="*/ 646578 w 4727849"/>
                <a:gd name="connsiteY1311" fmla="*/ 106082 h 2869284"/>
                <a:gd name="connsiteX1312" fmla="*/ 657557 w 4727849"/>
                <a:gd name="connsiteY1312" fmla="*/ 124131 h 2869284"/>
                <a:gd name="connsiteX1313" fmla="*/ 657557 w 4727849"/>
                <a:gd name="connsiteY1313" fmla="*/ 124131 h 2869284"/>
                <a:gd name="connsiteX1314" fmla="*/ 692157 w 4727849"/>
                <a:gd name="connsiteY1314" fmla="*/ 83136 h 2869284"/>
                <a:gd name="connsiteX1315" fmla="*/ 668020 w 4727849"/>
                <a:gd name="connsiteY1315" fmla="*/ 89237 h 2869284"/>
                <a:gd name="connsiteX1316" fmla="*/ 659504 w 4727849"/>
                <a:gd name="connsiteY1316" fmla="*/ 83092 h 2869284"/>
                <a:gd name="connsiteX1317" fmla="*/ 692157 w 4727849"/>
                <a:gd name="connsiteY1317" fmla="*/ 83136 h 2869284"/>
                <a:gd name="connsiteX1318" fmla="*/ 705734 w 4727849"/>
                <a:gd name="connsiteY1318" fmla="*/ 96439 h 2869284"/>
                <a:gd name="connsiteX1319" fmla="*/ 692494 w 4727849"/>
                <a:gd name="connsiteY1319" fmla="*/ 98516 h 2869284"/>
                <a:gd name="connsiteX1320" fmla="*/ 705734 w 4727849"/>
                <a:gd name="connsiteY1320" fmla="*/ 96439 h 2869284"/>
                <a:gd name="connsiteX1321" fmla="*/ 704633 w 4727849"/>
                <a:gd name="connsiteY1321" fmla="*/ 62353 h 2869284"/>
                <a:gd name="connsiteX1322" fmla="*/ 705018 w 4727849"/>
                <a:gd name="connsiteY1322" fmla="*/ 61399 h 2869284"/>
                <a:gd name="connsiteX1323" fmla="*/ 704633 w 4727849"/>
                <a:gd name="connsiteY1323" fmla="*/ 62353 h 2869284"/>
                <a:gd name="connsiteX1324" fmla="*/ 710800 w 4727849"/>
                <a:gd name="connsiteY1324" fmla="*/ 74008 h 2869284"/>
                <a:gd name="connsiteX1325" fmla="*/ 710800 w 4727849"/>
                <a:gd name="connsiteY1325" fmla="*/ 74008 h 2869284"/>
                <a:gd name="connsiteX1326" fmla="*/ 711354 w 4727849"/>
                <a:gd name="connsiteY1326" fmla="*/ 95761 h 2869284"/>
                <a:gd name="connsiteX1327" fmla="*/ 711354 w 4727849"/>
                <a:gd name="connsiteY1327" fmla="*/ 95761 h 2869284"/>
                <a:gd name="connsiteX1328" fmla="*/ 718237 w 4727849"/>
                <a:gd name="connsiteY1328" fmla="*/ 96802 h 2869284"/>
                <a:gd name="connsiteX1329" fmla="*/ 718237 w 4727849"/>
                <a:gd name="connsiteY1329" fmla="*/ 96802 h 2869284"/>
                <a:gd name="connsiteX1330" fmla="*/ 742602 w 4727849"/>
                <a:gd name="connsiteY1330" fmla="*/ 98771 h 2869284"/>
                <a:gd name="connsiteX1331" fmla="*/ 733685 w 4727849"/>
                <a:gd name="connsiteY1331" fmla="*/ 98771 h 2869284"/>
                <a:gd name="connsiteX1332" fmla="*/ 742602 w 4727849"/>
                <a:gd name="connsiteY1332" fmla="*/ 98771 h 2869284"/>
                <a:gd name="connsiteX1333" fmla="*/ 754514 w 4727849"/>
                <a:gd name="connsiteY1333" fmla="*/ 71546 h 2869284"/>
                <a:gd name="connsiteX1334" fmla="*/ 754514 w 4727849"/>
                <a:gd name="connsiteY1334" fmla="*/ 71546 h 2869284"/>
                <a:gd name="connsiteX1335" fmla="*/ 759048 w 4727849"/>
                <a:gd name="connsiteY1335" fmla="*/ 54749 h 2869284"/>
                <a:gd name="connsiteX1336" fmla="*/ 759048 w 4727849"/>
                <a:gd name="connsiteY1336" fmla="*/ 54749 h 2869284"/>
                <a:gd name="connsiteX1337" fmla="*/ 772479 w 4727849"/>
                <a:gd name="connsiteY1337" fmla="*/ 70087 h 2869284"/>
                <a:gd name="connsiteX1338" fmla="*/ 762183 w 4727849"/>
                <a:gd name="connsiteY1338" fmla="*/ 73899 h 2869284"/>
                <a:gd name="connsiteX1339" fmla="*/ 772479 w 4727849"/>
                <a:gd name="connsiteY1339" fmla="*/ 70087 h 2869284"/>
                <a:gd name="connsiteX1340" fmla="*/ 780279 w 4727849"/>
                <a:gd name="connsiteY1340" fmla="*/ 78753 h 2869284"/>
                <a:gd name="connsiteX1341" fmla="*/ 780279 w 4727849"/>
                <a:gd name="connsiteY1341" fmla="*/ 78753 h 2869284"/>
                <a:gd name="connsiteX1342" fmla="*/ 787352 w 4727849"/>
                <a:gd name="connsiteY1342" fmla="*/ 75131 h 2869284"/>
                <a:gd name="connsiteX1343" fmla="*/ 787352 w 4727849"/>
                <a:gd name="connsiteY1343" fmla="*/ 75131 h 2869284"/>
                <a:gd name="connsiteX1344" fmla="*/ 799068 w 4727849"/>
                <a:gd name="connsiteY1344" fmla="*/ 75722 h 2869284"/>
                <a:gd name="connsiteX1345" fmla="*/ 799068 w 4727849"/>
                <a:gd name="connsiteY1345" fmla="*/ 75722 h 2869284"/>
                <a:gd name="connsiteX1346" fmla="*/ 832589 w 4727849"/>
                <a:gd name="connsiteY1346" fmla="*/ 75765 h 2869284"/>
                <a:gd name="connsiteX1347" fmla="*/ 827865 w 4727849"/>
                <a:gd name="connsiteY1347" fmla="*/ 87735 h 2869284"/>
                <a:gd name="connsiteX1348" fmla="*/ 823287 w 4727849"/>
                <a:gd name="connsiteY1348" fmla="*/ 88770 h 2869284"/>
                <a:gd name="connsiteX1349" fmla="*/ 805745 w 4727849"/>
                <a:gd name="connsiteY1349" fmla="*/ 83944 h 2869284"/>
                <a:gd name="connsiteX1350" fmla="*/ 832589 w 4727849"/>
                <a:gd name="connsiteY1350" fmla="*/ 75765 h 2869284"/>
                <a:gd name="connsiteX1351" fmla="*/ 837254 w 4727849"/>
                <a:gd name="connsiteY1351" fmla="*/ 77181 h 2869284"/>
                <a:gd name="connsiteX1352" fmla="*/ 837254 w 4727849"/>
                <a:gd name="connsiteY1352" fmla="*/ 77181 h 2869284"/>
                <a:gd name="connsiteX1353" fmla="*/ 839012 w 4727849"/>
                <a:gd name="connsiteY1353" fmla="*/ 81422 h 2869284"/>
                <a:gd name="connsiteX1354" fmla="*/ 841783 w 4727849"/>
                <a:gd name="connsiteY1354" fmla="*/ 84600 h 2869284"/>
                <a:gd name="connsiteX1355" fmla="*/ 840894 w 4727849"/>
                <a:gd name="connsiteY1355" fmla="*/ 84790 h 2869284"/>
                <a:gd name="connsiteX1356" fmla="*/ 839012 w 4727849"/>
                <a:gd name="connsiteY1356" fmla="*/ 81422 h 2869284"/>
                <a:gd name="connsiteX1357" fmla="*/ 857530 w 4727849"/>
                <a:gd name="connsiteY1357" fmla="*/ 64897 h 2869284"/>
                <a:gd name="connsiteX1358" fmla="*/ 857530 w 4727849"/>
                <a:gd name="connsiteY1358" fmla="*/ 64897 h 2869284"/>
                <a:gd name="connsiteX1359" fmla="*/ 862976 w 4727849"/>
                <a:gd name="connsiteY1359" fmla="*/ 54175 h 2869284"/>
                <a:gd name="connsiteX1360" fmla="*/ 862976 w 4727849"/>
                <a:gd name="connsiteY1360" fmla="*/ 54175 h 2869284"/>
                <a:gd name="connsiteX1361" fmla="*/ 870938 w 4727849"/>
                <a:gd name="connsiteY1361" fmla="*/ 54516 h 2869284"/>
                <a:gd name="connsiteX1362" fmla="*/ 870938 w 4727849"/>
                <a:gd name="connsiteY1362" fmla="*/ 54516 h 2869284"/>
                <a:gd name="connsiteX1363" fmla="*/ 878717 w 4727849"/>
                <a:gd name="connsiteY1363" fmla="*/ 49429 h 2869284"/>
                <a:gd name="connsiteX1364" fmla="*/ 876937 w 4727849"/>
                <a:gd name="connsiteY1364" fmla="*/ 51636 h 2869284"/>
                <a:gd name="connsiteX1365" fmla="*/ 878717 w 4727849"/>
                <a:gd name="connsiteY1365" fmla="*/ 49429 h 2869284"/>
                <a:gd name="connsiteX1366" fmla="*/ 1085725 w 4727849"/>
                <a:gd name="connsiteY1366" fmla="*/ 36825 h 2869284"/>
                <a:gd name="connsiteX1367" fmla="*/ 1079921 w 4727849"/>
                <a:gd name="connsiteY1367" fmla="*/ 27990 h 2869284"/>
                <a:gd name="connsiteX1368" fmla="*/ 1085725 w 4727849"/>
                <a:gd name="connsiteY1368" fmla="*/ 36825 h 2869284"/>
                <a:gd name="connsiteX1369" fmla="*/ 1808730 w 4727849"/>
                <a:gd name="connsiteY1369" fmla="*/ 32844 h 2869284"/>
                <a:gd name="connsiteX1370" fmla="*/ 1808730 w 4727849"/>
                <a:gd name="connsiteY1370" fmla="*/ 32844 h 2869284"/>
                <a:gd name="connsiteX1371" fmla="*/ 2024851 w 4727849"/>
                <a:gd name="connsiteY1371" fmla="*/ 31743 h 2869284"/>
                <a:gd name="connsiteX1372" fmla="*/ 2024851 w 4727849"/>
                <a:gd name="connsiteY1372" fmla="*/ 31743 h 2869284"/>
                <a:gd name="connsiteX1373" fmla="*/ 2172318 w 4727849"/>
                <a:gd name="connsiteY1373" fmla="*/ 29791 h 2869284"/>
                <a:gd name="connsiteX1374" fmla="*/ 2162278 w 4727849"/>
                <a:gd name="connsiteY1374" fmla="*/ 30659 h 2869284"/>
                <a:gd name="connsiteX1375" fmla="*/ 2172318 w 4727849"/>
                <a:gd name="connsiteY1375" fmla="*/ 29791 h 2869284"/>
                <a:gd name="connsiteX1376" fmla="*/ 2240609 w 4727849"/>
                <a:gd name="connsiteY1376" fmla="*/ 52819 h 2869284"/>
                <a:gd name="connsiteX1377" fmla="*/ 2240609 w 4727849"/>
                <a:gd name="connsiteY1377" fmla="*/ 52819 h 2869284"/>
                <a:gd name="connsiteX1378" fmla="*/ 2250101 w 4727849"/>
                <a:gd name="connsiteY1378" fmla="*/ 51506 h 2869284"/>
                <a:gd name="connsiteX1379" fmla="*/ 2250101 w 4727849"/>
                <a:gd name="connsiteY1379" fmla="*/ 51506 h 2869284"/>
                <a:gd name="connsiteX1380" fmla="*/ 2272519 w 4727849"/>
                <a:gd name="connsiteY1380" fmla="*/ 52547 h 2869284"/>
                <a:gd name="connsiteX1381" fmla="*/ 2272519 w 4727849"/>
                <a:gd name="connsiteY1381" fmla="*/ 52547 h 2869284"/>
                <a:gd name="connsiteX1382" fmla="*/ 2413060 w 4727849"/>
                <a:gd name="connsiteY1382" fmla="*/ 62185 h 2869284"/>
                <a:gd name="connsiteX1383" fmla="*/ 2412360 w 4727849"/>
                <a:gd name="connsiteY1383" fmla="*/ 62098 h 2869284"/>
                <a:gd name="connsiteX1384" fmla="*/ 2413060 w 4727849"/>
                <a:gd name="connsiteY1384" fmla="*/ 62185 h 2869284"/>
                <a:gd name="connsiteX1385" fmla="*/ 2421793 w 4727849"/>
                <a:gd name="connsiteY1385" fmla="*/ 55785 h 2869284"/>
                <a:gd name="connsiteX1386" fmla="*/ 2421793 w 4727849"/>
                <a:gd name="connsiteY1386" fmla="*/ 55785 h 2869284"/>
                <a:gd name="connsiteX1387" fmla="*/ 2429311 w 4727849"/>
                <a:gd name="connsiteY1387" fmla="*/ 61762 h 2869284"/>
                <a:gd name="connsiteX1388" fmla="*/ 2427043 w 4727849"/>
                <a:gd name="connsiteY1388" fmla="*/ 62543 h 2869284"/>
                <a:gd name="connsiteX1389" fmla="*/ 2427022 w 4727849"/>
                <a:gd name="connsiteY1389" fmla="*/ 61697 h 2869284"/>
                <a:gd name="connsiteX1390" fmla="*/ 2429311 w 4727849"/>
                <a:gd name="connsiteY1390" fmla="*/ 61762 h 2869284"/>
                <a:gd name="connsiteX1391" fmla="*/ 2428909 w 4727849"/>
                <a:gd name="connsiteY1391" fmla="*/ 54771 h 2869284"/>
                <a:gd name="connsiteX1392" fmla="*/ 2428909 w 4727849"/>
                <a:gd name="connsiteY1392" fmla="*/ 54771 h 2869284"/>
                <a:gd name="connsiteX1393" fmla="*/ 2438657 w 4727849"/>
                <a:gd name="connsiteY1393" fmla="*/ 56740 h 2869284"/>
                <a:gd name="connsiteX1394" fmla="*/ 2438657 w 4727849"/>
                <a:gd name="connsiteY1394" fmla="*/ 56740 h 2869284"/>
                <a:gd name="connsiteX1395" fmla="*/ 2458677 w 4727849"/>
                <a:gd name="connsiteY1395" fmla="*/ 57016 h 2869284"/>
                <a:gd name="connsiteX1396" fmla="*/ 2458677 w 4727849"/>
                <a:gd name="connsiteY1396" fmla="*/ 57016 h 2869284"/>
                <a:gd name="connsiteX1397" fmla="*/ 2464291 w 4727849"/>
                <a:gd name="connsiteY1397" fmla="*/ 56740 h 2869284"/>
                <a:gd name="connsiteX1398" fmla="*/ 2464291 w 4727849"/>
                <a:gd name="connsiteY1398" fmla="*/ 56740 h 2869284"/>
                <a:gd name="connsiteX1399" fmla="*/ 2474679 w 4727849"/>
                <a:gd name="connsiteY1399" fmla="*/ 57629 h 2869284"/>
                <a:gd name="connsiteX1400" fmla="*/ 2474679 w 4727849"/>
                <a:gd name="connsiteY1400" fmla="*/ 57629 h 2869284"/>
                <a:gd name="connsiteX1401" fmla="*/ 2590620 w 4727849"/>
                <a:gd name="connsiteY1401" fmla="*/ 45768 h 2869284"/>
                <a:gd name="connsiteX1402" fmla="*/ 2590620 w 4727849"/>
                <a:gd name="connsiteY1402" fmla="*/ 45768 h 2869284"/>
                <a:gd name="connsiteX1403" fmla="*/ 2686004 w 4727849"/>
                <a:gd name="connsiteY1403" fmla="*/ 48415 h 2869284"/>
                <a:gd name="connsiteX1404" fmla="*/ 2686004 w 4727849"/>
                <a:gd name="connsiteY1404" fmla="*/ 48415 h 2869284"/>
                <a:gd name="connsiteX1405" fmla="*/ 2726772 w 4727849"/>
                <a:gd name="connsiteY1405" fmla="*/ 47862 h 2869284"/>
                <a:gd name="connsiteX1406" fmla="*/ 2713934 w 4727849"/>
                <a:gd name="connsiteY1406" fmla="*/ 47802 h 2869284"/>
                <a:gd name="connsiteX1407" fmla="*/ 2726772 w 4727849"/>
                <a:gd name="connsiteY1407" fmla="*/ 47862 h 2869284"/>
                <a:gd name="connsiteX1408" fmla="*/ 2918441 w 4727849"/>
                <a:gd name="connsiteY1408" fmla="*/ 47970 h 2869284"/>
                <a:gd name="connsiteX1409" fmla="*/ 2918441 w 4727849"/>
                <a:gd name="connsiteY1409" fmla="*/ 47970 h 2869284"/>
                <a:gd name="connsiteX1410" fmla="*/ 2931134 w 4727849"/>
                <a:gd name="connsiteY1410" fmla="*/ 47482 h 2869284"/>
                <a:gd name="connsiteX1411" fmla="*/ 2931134 w 4727849"/>
                <a:gd name="connsiteY1411" fmla="*/ 47482 h 2869284"/>
                <a:gd name="connsiteX1412" fmla="*/ 2969440 w 4727849"/>
                <a:gd name="connsiteY1412" fmla="*/ 51360 h 2869284"/>
                <a:gd name="connsiteX1413" fmla="*/ 2960690 w 4727849"/>
                <a:gd name="connsiteY1413" fmla="*/ 57543 h 2869284"/>
                <a:gd name="connsiteX1414" fmla="*/ 2957913 w 4727849"/>
                <a:gd name="connsiteY1414" fmla="*/ 57608 h 2869284"/>
                <a:gd name="connsiteX1415" fmla="*/ 2955396 w 4727849"/>
                <a:gd name="connsiteY1415" fmla="*/ 56230 h 2869284"/>
                <a:gd name="connsiteX1416" fmla="*/ 2956091 w 4727849"/>
                <a:gd name="connsiteY1416" fmla="*/ 56273 h 2869284"/>
                <a:gd name="connsiteX1417" fmla="*/ 2955179 w 4727849"/>
                <a:gd name="connsiteY1417" fmla="*/ 56040 h 2869284"/>
                <a:gd name="connsiteX1418" fmla="*/ 2951431 w 4727849"/>
                <a:gd name="connsiteY1418" fmla="*/ 49093 h 2869284"/>
                <a:gd name="connsiteX1419" fmla="*/ 2969440 w 4727849"/>
                <a:gd name="connsiteY1419" fmla="*/ 51360 h 2869284"/>
                <a:gd name="connsiteX1420" fmla="*/ 3006286 w 4727849"/>
                <a:gd name="connsiteY1420" fmla="*/ 46907 h 2869284"/>
                <a:gd name="connsiteX1421" fmla="*/ 3006286 w 4727849"/>
                <a:gd name="connsiteY1421" fmla="*/ 46907 h 2869284"/>
                <a:gd name="connsiteX1422" fmla="*/ 3021902 w 4727849"/>
                <a:gd name="connsiteY1422" fmla="*/ 48182 h 2869284"/>
                <a:gd name="connsiteX1423" fmla="*/ 3021902 w 4727849"/>
                <a:gd name="connsiteY1423" fmla="*/ 48182 h 2869284"/>
                <a:gd name="connsiteX1424" fmla="*/ 3039108 w 4727849"/>
                <a:gd name="connsiteY1424" fmla="*/ 48328 h 2869284"/>
                <a:gd name="connsiteX1425" fmla="*/ 3039108 w 4727849"/>
                <a:gd name="connsiteY1425" fmla="*/ 48328 h 2869284"/>
                <a:gd name="connsiteX1426" fmla="*/ 3068181 w 4727849"/>
                <a:gd name="connsiteY1426" fmla="*/ 47395 h 2869284"/>
                <a:gd name="connsiteX1427" fmla="*/ 3068181 w 4727849"/>
                <a:gd name="connsiteY1427" fmla="*/ 47395 h 2869284"/>
                <a:gd name="connsiteX1428" fmla="*/ 3088289 w 4727849"/>
                <a:gd name="connsiteY1428" fmla="*/ 46273 h 2869284"/>
                <a:gd name="connsiteX1429" fmla="*/ 3079512 w 4727849"/>
                <a:gd name="connsiteY1429" fmla="*/ 47374 h 2869284"/>
                <a:gd name="connsiteX1430" fmla="*/ 3088289 w 4727849"/>
                <a:gd name="connsiteY1430" fmla="*/ 46273 h 2869284"/>
                <a:gd name="connsiteX1431" fmla="*/ 3101209 w 4727849"/>
                <a:gd name="connsiteY1431" fmla="*/ 47336 h 2869284"/>
                <a:gd name="connsiteX1432" fmla="*/ 3091739 w 4727849"/>
                <a:gd name="connsiteY1432" fmla="*/ 48247 h 2869284"/>
                <a:gd name="connsiteX1433" fmla="*/ 3101209 w 4727849"/>
                <a:gd name="connsiteY1433" fmla="*/ 47336 h 2869284"/>
                <a:gd name="connsiteX1434" fmla="*/ 3104941 w 4727849"/>
                <a:gd name="connsiteY1434" fmla="*/ 47395 h 2869284"/>
                <a:gd name="connsiteX1435" fmla="*/ 3104941 w 4727849"/>
                <a:gd name="connsiteY1435" fmla="*/ 47395 h 2869284"/>
                <a:gd name="connsiteX1436" fmla="*/ 3110300 w 4727849"/>
                <a:gd name="connsiteY1436" fmla="*/ 47525 h 2869284"/>
                <a:gd name="connsiteX1437" fmla="*/ 3110300 w 4727849"/>
                <a:gd name="connsiteY1437" fmla="*/ 47525 h 2869284"/>
                <a:gd name="connsiteX1438" fmla="*/ 3117590 w 4727849"/>
                <a:gd name="connsiteY1438" fmla="*/ 47271 h 2869284"/>
                <a:gd name="connsiteX1439" fmla="*/ 3117590 w 4727849"/>
                <a:gd name="connsiteY1439" fmla="*/ 47271 h 2869284"/>
                <a:gd name="connsiteX1440" fmla="*/ 3124539 w 4727849"/>
                <a:gd name="connsiteY1440" fmla="*/ 47292 h 2869284"/>
                <a:gd name="connsiteX1441" fmla="*/ 3124539 w 4727849"/>
                <a:gd name="connsiteY1441" fmla="*/ 47292 h 2869284"/>
                <a:gd name="connsiteX1442" fmla="*/ 3216771 w 4727849"/>
                <a:gd name="connsiteY1442" fmla="*/ 51018 h 2869284"/>
                <a:gd name="connsiteX1443" fmla="*/ 3215757 w 4727849"/>
                <a:gd name="connsiteY1443" fmla="*/ 51040 h 2869284"/>
                <a:gd name="connsiteX1444" fmla="*/ 3216771 w 4727849"/>
                <a:gd name="connsiteY1444" fmla="*/ 51018 h 2869284"/>
                <a:gd name="connsiteX1445" fmla="*/ 3261841 w 4727849"/>
                <a:gd name="connsiteY1445" fmla="*/ 50617 h 2869284"/>
                <a:gd name="connsiteX1446" fmla="*/ 3245628 w 4727849"/>
                <a:gd name="connsiteY1446" fmla="*/ 50850 h 2869284"/>
                <a:gd name="connsiteX1447" fmla="*/ 3261841 w 4727849"/>
                <a:gd name="connsiteY1447" fmla="*/ 50617 h 2869284"/>
                <a:gd name="connsiteX1448" fmla="*/ 3306992 w 4727849"/>
                <a:gd name="connsiteY1448" fmla="*/ 42525 h 2869284"/>
                <a:gd name="connsiteX1449" fmla="*/ 3297667 w 4727849"/>
                <a:gd name="connsiteY1449" fmla="*/ 41825 h 2869284"/>
                <a:gd name="connsiteX1450" fmla="*/ 3306992 w 4727849"/>
                <a:gd name="connsiteY1450" fmla="*/ 42525 h 2869284"/>
                <a:gd name="connsiteX1451" fmla="*/ 3309573 w 4727849"/>
                <a:gd name="connsiteY1451" fmla="*/ 42335 h 2869284"/>
                <a:gd name="connsiteX1452" fmla="*/ 3309573 w 4727849"/>
                <a:gd name="connsiteY1452" fmla="*/ 42335 h 2869284"/>
                <a:gd name="connsiteX1453" fmla="*/ 3319852 w 4727849"/>
                <a:gd name="connsiteY1453" fmla="*/ 42883 h 2869284"/>
                <a:gd name="connsiteX1454" fmla="*/ 3319852 w 4727849"/>
                <a:gd name="connsiteY1454" fmla="*/ 42883 h 2869284"/>
                <a:gd name="connsiteX1455" fmla="*/ 3327631 w 4727849"/>
                <a:gd name="connsiteY1455" fmla="*/ 42357 h 2869284"/>
                <a:gd name="connsiteX1456" fmla="*/ 3340893 w 4727849"/>
                <a:gd name="connsiteY1456" fmla="*/ 43561 h 2869284"/>
                <a:gd name="connsiteX1457" fmla="*/ 3327631 w 4727849"/>
                <a:gd name="connsiteY1457" fmla="*/ 42357 h 2869284"/>
                <a:gd name="connsiteX1458" fmla="*/ 3553428 w 4727849"/>
                <a:gd name="connsiteY1458" fmla="*/ 43284 h 2869284"/>
                <a:gd name="connsiteX1459" fmla="*/ 3552983 w 4727849"/>
                <a:gd name="connsiteY1459" fmla="*/ 43393 h 2869284"/>
                <a:gd name="connsiteX1460" fmla="*/ 3552056 w 4727849"/>
                <a:gd name="connsiteY1460" fmla="*/ 43415 h 2869284"/>
                <a:gd name="connsiteX1461" fmla="*/ 3553428 w 4727849"/>
                <a:gd name="connsiteY1461" fmla="*/ 43284 h 2869284"/>
                <a:gd name="connsiteX1462" fmla="*/ 3606678 w 4727849"/>
                <a:gd name="connsiteY1462" fmla="*/ 41234 h 2869284"/>
                <a:gd name="connsiteX1463" fmla="*/ 3606678 w 4727849"/>
                <a:gd name="connsiteY1463" fmla="*/ 41234 h 2869284"/>
                <a:gd name="connsiteX1464" fmla="*/ 3802816 w 4727849"/>
                <a:gd name="connsiteY1464" fmla="*/ 37611 h 2869284"/>
                <a:gd name="connsiteX1465" fmla="*/ 3802816 w 4727849"/>
                <a:gd name="connsiteY1465" fmla="*/ 37611 h 2869284"/>
                <a:gd name="connsiteX1466" fmla="*/ 3885578 w 4727849"/>
                <a:gd name="connsiteY1466" fmla="*/ 52439 h 2869284"/>
                <a:gd name="connsiteX1467" fmla="*/ 3885578 w 4727849"/>
                <a:gd name="connsiteY1467" fmla="*/ 52439 h 2869284"/>
                <a:gd name="connsiteX1468" fmla="*/ 3962086 w 4727849"/>
                <a:gd name="connsiteY1468" fmla="*/ 81167 h 2869284"/>
                <a:gd name="connsiteX1469" fmla="*/ 3943524 w 4727849"/>
                <a:gd name="connsiteY1469" fmla="*/ 72479 h 2869284"/>
                <a:gd name="connsiteX1470" fmla="*/ 3962086 w 4727849"/>
                <a:gd name="connsiteY1470" fmla="*/ 81167 h 2869284"/>
                <a:gd name="connsiteX1471" fmla="*/ 3974247 w 4727849"/>
                <a:gd name="connsiteY1471" fmla="*/ 123963 h 2869284"/>
                <a:gd name="connsiteX1472" fmla="*/ 3974247 w 4727849"/>
                <a:gd name="connsiteY1472" fmla="*/ 123963 h 2869284"/>
                <a:gd name="connsiteX1473" fmla="*/ 3991306 w 4727849"/>
                <a:gd name="connsiteY1473" fmla="*/ 137521 h 2869284"/>
                <a:gd name="connsiteX1474" fmla="*/ 3977659 w 4727849"/>
                <a:gd name="connsiteY1474" fmla="*/ 136523 h 2869284"/>
                <a:gd name="connsiteX1475" fmla="*/ 3991306 w 4727849"/>
                <a:gd name="connsiteY1475" fmla="*/ 137521 h 2869284"/>
                <a:gd name="connsiteX1476" fmla="*/ 3997474 w 4727849"/>
                <a:gd name="connsiteY1476" fmla="*/ 129657 h 2869284"/>
                <a:gd name="connsiteX1477" fmla="*/ 3997283 w 4727849"/>
                <a:gd name="connsiteY1477" fmla="*/ 130254 h 2869284"/>
                <a:gd name="connsiteX1478" fmla="*/ 3988426 w 4727849"/>
                <a:gd name="connsiteY1478" fmla="*/ 130254 h 2869284"/>
                <a:gd name="connsiteX1479" fmla="*/ 3997474 w 4727849"/>
                <a:gd name="connsiteY1479" fmla="*/ 129657 h 2869284"/>
                <a:gd name="connsiteX1480" fmla="*/ 4032308 w 4727849"/>
                <a:gd name="connsiteY1480" fmla="*/ 130124 h 2869284"/>
                <a:gd name="connsiteX1481" fmla="*/ 4032308 w 4727849"/>
                <a:gd name="connsiteY1481" fmla="*/ 130124 h 2869284"/>
                <a:gd name="connsiteX1482" fmla="*/ 4028511 w 4727849"/>
                <a:gd name="connsiteY1482" fmla="*/ 143471 h 2869284"/>
                <a:gd name="connsiteX1483" fmla="*/ 4021860 w 4727849"/>
                <a:gd name="connsiteY1483" fmla="*/ 139723 h 2869284"/>
                <a:gd name="connsiteX1484" fmla="*/ 4041415 w 4727849"/>
                <a:gd name="connsiteY1484" fmla="*/ 144300 h 2869284"/>
                <a:gd name="connsiteX1485" fmla="*/ 4028511 w 4727849"/>
                <a:gd name="connsiteY1485" fmla="*/ 143471 h 2869284"/>
                <a:gd name="connsiteX1486" fmla="*/ 4053619 w 4727849"/>
                <a:gd name="connsiteY1486" fmla="*/ 157008 h 2869284"/>
                <a:gd name="connsiteX1487" fmla="*/ 4050761 w 4727849"/>
                <a:gd name="connsiteY1487" fmla="*/ 155630 h 2869284"/>
                <a:gd name="connsiteX1488" fmla="*/ 4053684 w 4727849"/>
                <a:gd name="connsiteY1488" fmla="*/ 156395 h 2869284"/>
                <a:gd name="connsiteX1489" fmla="*/ 4053619 w 4727849"/>
                <a:gd name="connsiteY1489" fmla="*/ 157008 h 2869284"/>
                <a:gd name="connsiteX1490" fmla="*/ 4061186 w 4727849"/>
                <a:gd name="connsiteY1490" fmla="*/ 177410 h 2869284"/>
                <a:gd name="connsiteX1491" fmla="*/ 4059385 w 4727849"/>
                <a:gd name="connsiteY1491" fmla="*/ 178723 h 2869284"/>
                <a:gd name="connsiteX1492" fmla="*/ 4052898 w 4727849"/>
                <a:gd name="connsiteY1492" fmla="*/ 169932 h 2869284"/>
                <a:gd name="connsiteX1493" fmla="*/ 4061186 w 4727849"/>
                <a:gd name="connsiteY1493" fmla="*/ 177410 h 2869284"/>
                <a:gd name="connsiteX1494" fmla="*/ 4094045 w 4727849"/>
                <a:gd name="connsiteY1494" fmla="*/ 214295 h 2869284"/>
                <a:gd name="connsiteX1495" fmla="*/ 4080914 w 4727849"/>
                <a:gd name="connsiteY1495" fmla="*/ 214805 h 2869284"/>
                <a:gd name="connsiteX1496" fmla="*/ 4078662 w 4727849"/>
                <a:gd name="connsiteY1496" fmla="*/ 209273 h 2869284"/>
                <a:gd name="connsiteX1497" fmla="*/ 4094045 w 4727849"/>
                <a:gd name="connsiteY1497" fmla="*/ 214295 h 2869284"/>
                <a:gd name="connsiteX1498" fmla="*/ 4101037 w 4727849"/>
                <a:gd name="connsiteY1498" fmla="*/ 215249 h 2869284"/>
                <a:gd name="connsiteX1499" fmla="*/ 4101037 w 4727849"/>
                <a:gd name="connsiteY1499" fmla="*/ 215249 h 2869284"/>
                <a:gd name="connsiteX1500" fmla="*/ 4116572 w 4727849"/>
                <a:gd name="connsiteY1500" fmla="*/ 241010 h 2869284"/>
                <a:gd name="connsiteX1501" fmla="*/ 4102247 w 4727849"/>
                <a:gd name="connsiteY1501" fmla="*/ 238299 h 2869284"/>
                <a:gd name="connsiteX1502" fmla="*/ 4116572 w 4727849"/>
                <a:gd name="connsiteY1502" fmla="*/ 241010 h 2869284"/>
                <a:gd name="connsiteX1503" fmla="*/ 4106358 w 4727849"/>
                <a:gd name="connsiteY1503" fmla="*/ 229800 h 2869284"/>
                <a:gd name="connsiteX1504" fmla="*/ 4106358 w 4727849"/>
                <a:gd name="connsiteY1504" fmla="*/ 229800 h 2869284"/>
                <a:gd name="connsiteX1505" fmla="*/ 4108414 w 4727849"/>
                <a:gd name="connsiteY1505" fmla="*/ 215672 h 2869284"/>
                <a:gd name="connsiteX1506" fmla="*/ 4108414 w 4727849"/>
                <a:gd name="connsiteY1506" fmla="*/ 215672 h 2869284"/>
                <a:gd name="connsiteX1507" fmla="*/ 4126824 w 4727849"/>
                <a:gd name="connsiteY1507" fmla="*/ 225966 h 2869284"/>
                <a:gd name="connsiteX1508" fmla="*/ 4113475 w 4727849"/>
                <a:gd name="connsiteY1508" fmla="*/ 232387 h 2869284"/>
                <a:gd name="connsiteX1509" fmla="*/ 4126824 w 4727849"/>
                <a:gd name="connsiteY1509" fmla="*/ 225966 h 2869284"/>
                <a:gd name="connsiteX1510" fmla="*/ 4117527 w 4727849"/>
                <a:gd name="connsiteY1510" fmla="*/ 225500 h 2869284"/>
                <a:gd name="connsiteX1511" fmla="*/ 4117527 w 4727849"/>
                <a:gd name="connsiteY1511" fmla="*/ 225500 h 2869284"/>
                <a:gd name="connsiteX1512" fmla="*/ 4122164 w 4727849"/>
                <a:gd name="connsiteY1512" fmla="*/ 216920 h 2869284"/>
                <a:gd name="connsiteX1513" fmla="*/ 4122164 w 4727849"/>
                <a:gd name="connsiteY1513" fmla="*/ 216920 h 2869284"/>
                <a:gd name="connsiteX1514" fmla="*/ 4131337 w 4727849"/>
                <a:gd name="connsiteY1514" fmla="*/ 429598 h 2869284"/>
                <a:gd name="connsiteX1515" fmla="*/ 4113751 w 4727849"/>
                <a:gd name="connsiteY1515" fmla="*/ 434387 h 2869284"/>
                <a:gd name="connsiteX1516" fmla="*/ 4116106 w 4727849"/>
                <a:gd name="connsiteY1516" fmla="*/ 432456 h 2869284"/>
                <a:gd name="connsiteX1517" fmla="*/ 4118650 w 4727849"/>
                <a:gd name="connsiteY1517" fmla="*/ 431654 h 2869284"/>
                <a:gd name="connsiteX1518" fmla="*/ 4117077 w 4727849"/>
                <a:gd name="connsiteY1518" fmla="*/ 431778 h 2869284"/>
                <a:gd name="connsiteX1519" fmla="*/ 4131337 w 4727849"/>
                <a:gd name="connsiteY1519" fmla="*/ 429598 h 2869284"/>
                <a:gd name="connsiteX1520" fmla="*/ 4132503 w 4727849"/>
                <a:gd name="connsiteY1520" fmla="*/ 263783 h 2869284"/>
                <a:gd name="connsiteX1521" fmla="*/ 4132503 w 4727849"/>
                <a:gd name="connsiteY1521" fmla="*/ 263783 h 2869284"/>
                <a:gd name="connsiteX1522" fmla="*/ 4176873 w 4727849"/>
                <a:gd name="connsiteY1522" fmla="*/ 221475 h 2869284"/>
                <a:gd name="connsiteX1523" fmla="*/ 4132058 w 4727849"/>
                <a:gd name="connsiteY1523" fmla="*/ 233065 h 2869284"/>
                <a:gd name="connsiteX1524" fmla="*/ 4176873 w 4727849"/>
                <a:gd name="connsiteY1524" fmla="*/ 221475 h 2869284"/>
                <a:gd name="connsiteX1525" fmla="*/ 4188990 w 4727849"/>
                <a:gd name="connsiteY1525" fmla="*/ 285114 h 2869284"/>
                <a:gd name="connsiteX1526" fmla="*/ 4188990 w 4727849"/>
                <a:gd name="connsiteY1526" fmla="*/ 285114 h 2869284"/>
                <a:gd name="connsiteX1527" fmla="*/ 4189500 w 4727849"/>
                <a:gd name="connsiteY1527" fmla="*/ 224334 h 2869284"/>
                <a:gd name="connsiteX1528" fmla="*/ 4189500 w 4727849"/>
                <a:gd name="connsiteY1528" fmla="*/ 224334 h 2869284"/>
                <a:gd name="connsiteX1529" fmla="*/ 4192147 w 4727849"/>
                <a:gd name="connsiteY1529" fmla="*/ 347971 h 2869284"/>
                <a:gd name="connsiteX1530" fmla="*/ 4192147 w 4727849"/>
                <a:gd name="connsiteY1530" fmla="*/ 347971 h 2869284"/>
                <a:gd name="connsiteX1531" fmla="*/ 4210053 w 4727849"/>
                <a:gd name="connsiteY1531" fmla="*/ 225185 h 2869284"/>
                <a:gd name="connsiteX1532" fmla="*/ 4196660 w 4727849"/>
                <a:gd name="connsiteY1532" fmla="*/ 223829 h 2869284"/>
                <a:gd name="connsiteX1533" fmla="*/ 4210053 w 4727849"/>
                <a:gd name="connsiteY1533" fmla="*/ 225185 h 2869284"/>
                <a:gd name="connsiteX1534" fmla="*/ 4205182 w 4727849"/>
                <a:gd name="connsiteY1534" fmla="*/ 258127 h 2869284"/>
                <a:gd name="connsiteX1535" fmla="*/ 4212683 w 4727849"/>
                <a:gd name="connsiteY1535" fmla="*/ 256050 h 2869284"/>
                <a:gd name="connsiteX1536" fmla="*/ 4205182 w 4727849"/>
                <a:gd name="connsiteY1536" fmla="*/ 258127 h 2869284"/>
                <a:gd name="connsiteX1537" fmla="*/ 4215563 w 4727849"/>
                <a:gd name="connsiteY1537" fmla="*/ 390192 h 2869284"/>
                <a:gd name="connsiteX1538" fmla="*/ 4215563 w 4727849"/>
                <a:gd name="connsiteY1538" fmla="*/ 390192 h 2869284"/>
                <a:gd name="connsiteX1539" fmla="*/ 4221134 w 4727849"/>
                <a:gd name="connsiteY1539" fmla="*/ 298867 h 2869284"/>
                <a:gd name="connsiteX1540" fmla="*/ 4213573 w 4727849"/>
                <a:gd name="connsiteY1540" fmla="*/ 302170 h 2869284"/>
                <a:gd name="connsiteX1541" fmla="*/ 4221134 w 4727849"/>
                <a:gd name="connsiteY1541" fmla="*/ 298867 h 2869284"/>
                <a:gd name="connsiteX1542" fmla="*/ 4253300 w 4727849"/>
                <a:gd name="connsiteY1542" fmla="*/ 224507 h 2869284"/>
                <a:gd name="connsiteX1543" fmla="*/ 4217364 w 4727849"/>
                <a:gd name="connsiteY1543" fmla="*/ 230457 h 2869284"/>
                <a:gd name="connsiteX1544" fmla="*/ 4253300 w 4727849"/>
                <a:gd name="connsiteY1544" fmla="*/ 224507 h 2869284"/>
                <a:gd name="connsiteX1545" fmla="*/ 4229357 w 4727849"/>
                <a:gd name="connsiteY1545" fmla="*/ 211030 h 2869284"/>
                <a:gd name="connsiteX1546" fmla="*/ 4229357 w 4727849"/>
                <a:gd name="connsiteY1546" fmla="*/ 211030 h 2869284"/>
                <a:gd name="connsiteX1547" fmla="*/ 4239294 w 4727849"/>
                <a:gd name="connsiteY1547" fmla="*/ 205162 h 2869284"/>
                <a:gd name="connsiteX1548" fmla="*/ 4230757 w 4727849"/>
                <a:gd name="connsiteY1548" fmla="*/ 216264 h 2869284"/>
                <a:gd name="connsiteX1549" fmla="*/ 4239294 w 4727849"/>
                <a:gd name="connsiteY1549" fmla="*/ 205162 h 2869284"/>
                <a:gd name="connsiteX1550" fmla="*/ 4241307 w 4727849"/>
                <a:gd name="connsiteY1550" fmla="*/ 211008 h 2869284"/>
                <a:gd name="connsiteX1551" fmla="*/ 4241307 w 4727849"/>
                <a:gd name="connsiteY1551" fmla="*/ 211008 h 2869284"/>
                <a:gd name="connsiteX1552" fmla="*/ 4250376 w 4727849"/>
                <a:gd name="connsiteY1552" fmla="*/ 217240 h 2869284"/>
                <a:gd name="connsiteX1553" fmla="*/ 4250376 w 4727849"/>
                <a:gd name="connsiteY1553" fmla="*/ 217240 h 2869284"/>
                <a:gd name="connsiteX1554" fmla="*/ 4254759 w 4727849"/>
                <a:gd name="connsiteY1554" fmla="*/ 185101 h 2869284"/>
                <a:gd name="connsiteX1555" fmla="*/ 4258805 w 4727849"/>
                <a:gd name="connsiteY1555" fmla="*/ 184444 h 2869284"/>
                <a:gd name="connsiteX1556" fmla="*/ 4254759 w 4727849"/>
                <a:gd name="connsiteY1556" fmla="*/ 185101 h 2869284"/>
                <a:gd name="connsiteX1557" fmla="*/ 4257156 w 4727849"/>
                <a:gd name="connsiteY1557" fmla="*/ 193594 h 2869284"/>
                <a:gd name="connsiteX1558" fmla="*/ 4264826 w 4727849"/>
                <a:gd name="connsiteY1558" fmla="*/ 181180 h 2869284"/>
                <a:gd name="connsiteX1559" fmla="*/ 4257156 w 4727849"/>
                <a:gd name="connsiteY1559" fmla="*/ 193594 h 2869284"/>
                <a:gd name="connsiteX1560" fmla="*/ 4266328 w 4727849"/>
                <a:gd name="connsiteY1560" fmla="*/ 198871 h 2869284"/>
                <a:gd name="connsiteX1561" fmla="*/ 4266328 w 4727849"/>
                <a:gd name="connsiteY1561" fmla="*/ 198871 h 2869284"/>
                <a:gd name="connsiteX1562" fmla="*/ 4277242 w 4727849"/>
                <a:gd name="connsiteY1562" fmla="*/ 188067 h 2869284"/>
                <a:gd name="connsiteX1563" fmla="*/ 4268319 w 4727849"/>
                <a:gd name="connsiteY1563" fmla="*/ 190183 h 2869284"/>
                <a:gd name="connsiteX1564" fmla="*/ 4277242 w 4727849"/>
                <a:gd name="connsiteY1564" fmla="*/ 188067 h 2869284"/>
                <a:gd name="connsiteX1565" fmla="*/ 4275099 w 4727849"/>
                <a:gd name="connsiteY1565" fmla="*/ 178110 h 2869284"/>
                <a:gd name="connsiteX1566" fmla="*/ 4275099 w 4727849"/>
                <a:gd name="connsiteY1566" fmla="*/ 178110 h 2869284"/>
                <a:gd name="connsiteX1567" fmla="*/ 4281690 w 4727849"/>
                <a:gd name="connsiteY1567" fmla="*/ 214696 h 2869284"/>
                <a:gd name="connsiteX1568" fmla="*/ 4268428 w 4727849"/>
                <a:gd name="connsiteY1568" fmla="*/ 214696 h 2869284"/>
                <a:gd name="connsiteX1569" fmla="*/ 4281690 w 4727849"/>
                <a:gd name="connsiteY1569" fmla="*/ 214696 h 2869284"/>
                <a:gd name="connsiteX1570" fmla="*/ 4280502 w 4727849"/>
                <a:gd name="connsiteY1570" fmla="*/ 221031 h 2869284"/>
                <a:gd name="connsiteX1571" fmla="*/ 4280502 w 4727849"/>
                <a:gd name="connsiteY1571" fmla="*/ 221031 h 2869284"/>
                <a:gd name="connsiteX1572" fmla="*/ 4271286 w 4727849"/>
                <a:gd name="connsiteY1572" fmla="*/ 227067 h 2869284"/>
                <a:gd name="connsiteX1573" fmla="*/ 4271286 w 4727849"/>
                <a:gd name="connsiteY1573" fmla="*/ 227067 h 2869284"/>
                <a:gd name="connsiteX1574" fmla="*/ 4288768 w 4727849"/>
                <a:gd name="connsiteY1574" fmla="*/ 236580 h 2869284"/>
                <a:gd name="connsiteX1575" fmla="*/ 4264674 w 4727849"/>
                <a:gd name="connsiteY1575" fmla="*/ 236070 h 2869284"/>
                <a:gd name="connsiteX1576" fmla="*/ 4288768 w 4727849"/>
                <a:gd name="connsiteY1576" fmla="*/ 236580 h 2869284"/>
                <a:gd name="connsiteX1577" fmla="*/ 4290781 w 4727849"/>
                <a:gd name="connsiteY1577" fmla="*/ 229057 h 2869284"/>
                <a:gd name="connsiteX1578" fmla="*/ 4290781 w 4727849"/>
                <a:gd name="connsiteY1578" fmla="*/ 229057 h 2869284"/>
                <a:gd name="connsiteX1579" fmla="*/ 4293303 w 4727849"/>
                <a:gd name="connsiteY1579" fmla="*/ 235712 h 2869284"/>
                <a:gd name="connsiteX1580" fmla="*/ 4293303 w 4727849"/>
                <a:gd name="connsiteY1580" fmla="*/ 235712 h 2869284"/>
                <a:gd name="connsiteX1581" fmla="*/ 4283957 w 4727849"/>
                <a:gd name="connsiteY1581" fmla="*/ 275075 h 2869284"/>
                <a:gd name="connsiteX1582" fmla="*/ 4294702 w 4727849"/>
                <a:gd name="connsiteY1582" fmla="*/ 275075 h 2869284"/>
                <a:gd name="connsiteX1583" fmla="*/ 4283957 w 4727849"/>
                <a:gd name="connsiteY1583" fmla="*/ 275075 h 2869284"/>
                <a:gd name="connsiteX1584" fmla="*/ 4290927 w 4727849"/>
                <a:gd name="connsiteY1584" fmla="*/ 245816 h 2869284"/>
                <a:gd name="connsiteX1585" fmla="*/ 4290927 w 4727849"/>
                <a:gd name="connsiteY1585" fmla="*/ 245816 h 2869284"/>
                <a:gd name="connsiteX1586" fmla="*/ 4272306 w 4727849"/>
                <a:gd name="connsiteY1586" fmla="*/ 303271 h 2869284"/>
                <a:gd name="connsiteX1587" fmla="*/ 4272306 w 4727849"/>
                <a:gd name="connsiteY1587" fmla="*/ 303271 h 2869284"/>
                <a:gd name="connsiteX1588" fmla="*/ 4264251 w 4727849"/>
                <a:gd name="connsiteY1588" fmla="*/ 269695 h 2869284"/>
                <a:gd name="connsiteX1589" fmla="*/ 4264251 w 4727849"/>
                <a:gd name="connsiteY1589" fmla="*/ 269695 h 2869284"/>
                <a:gd name="connsiteX1590" fmla="*/ 4262835 w 4727849"/>
                <a:gd name="connsiteY1590" fmla="*/ 326852 h 2869284"/>
                <a:gd name="connsiteX1591" fmla="*/ 4262835 w 4727849"/>
                <a:gd name="connsiteY1591" fmla="*/ 326852 h 2869284"/>
                <a:gd name="connsiteX1592" fmla="*/ 4275311 w 4727849"/>
                <a:gd name="connsiteY1592" fmla="*/ 326830 h 2869284"/>
                <a:gd name="connsiteX1593" fmla="*/ 4275311 w 4727849"/>
                <a:gd name="connsiteY1593" fmla="*/ 326830 h 2869284"/>
                <a:gd name="connsiteX1594" fmla="*/ 4283979 w 4727849"/>
                <a:gd name="connsiteY1594" fmla="*/ 329564 h 2869284"/>
                <a:gd name="connsiteX1595" fmla="*/ 4283979 w 4727849"/>
                <a:gd name="connsiteY1595" fmla="*/ 329564 h 2869284"/>
                <a:gd name="connsiteX1596" fmla="*/ 4288112 w 4727849"/>
                <a:gd name="connsiteY1596" fmla="*/ 335920 h 2869284"/>
                <a:gd name="connsiteX1597" fmla="*/ 4285736 w 4727849"/>
                <a:gd name="connsiteY1597" fmla="*/ 336489 h 2869284"/>
                <a:gd name="connsiteX1598" fmla="*/ 4288112 w 4727849"/>
                <a:gd name="connsiteY1598" fmla="*/ 335920 h 2869284"/>
                <a:gd name="connsiteX1599" fmla="*/ 4287477 w 4727849"/>
                <a:gd name="connsiteY1599" fmla="*/ 324710 h 2869284"/>
                <a:gd name="connsiteX1600" fmla="*/ 4287477 w 4727849"/>
                <a:gd name="connsiteY1600" fmla="*/ 324710 h 2869284"/>
                <a:gd name="connsiteX1601" fmla="*/ 4261034 w 4727849"/>
                <a:gd name="connsiteY1601" fmla="*/ 213020 h 2869284"/>
                <a:gd name="connsiteX1602" fmla="*/ 4261034 w 4727849"/>
                <a:gd name="connsiteY1602" fmla="*/ 213020 h 2869284"/>
                <a:gd name="connsiteX1603" fmla="*/ 4259971 w 4727849"/>
                <a:gd name="connsiteY1603" fmla="*/ 285179 h 2869284"/>
                <a:gd name="connsiteX1604" fmla="*/ 4259971 w 4727849"/>
                <a:gd name="connsiteY1604" fmla="*/ 285179 h 2869284"/>
                <a:gd name="connsiteX1605" fmla="*/ 4257747 w 4727849"/>
                <a:gd name="connsiteY1605" fmla="*/ 225923 h 2869284"/>
                <a:gd name="connsiteX1606" fmla="*/ 4257747 w 4727849"/>
                <a:gd name="connsiteY1606" fmla="*/ 225923 h 2869284"/>
                <a:gd name="connsiteX1607" fmla="*/ 4248488 w 4727849"/>
                <a:gd name="connsiteY1607" fmla="*/ 300093 h 2869284"/>
                <a:gd name="connsiteX1608" fmla="*/ 4263936 w 4727849"/>
                <a:gd name="connsiteY1608" fmla="*/ 302170 h 2869284"/>
                <a:gd name="connsiteX1609" fmla="*/ 4248488 w 4727849"/>
                <a:gd name="connsiteY1609" fmla="*/ 300093 h 2869284"/>
                <a:gd name="connsiteX1610" fmla="*/ 4259803 w 4727849"/>
                <a:gd name="connsiteY1610" fmla="*/ 346848 h 2869284"/>
                <a:gd name="connsiteX1611" fmla="*/ 4246666 w 4727849"/>
                <a:gd name="connsiteY1611" fmla="*/ 350536 h 2869284"/>
                <a:gd name="connsiteX1612" fmla="*/ 4259803 w 4727849"/>
                <a:gd name="connsiteY1612" fmla="*/ 346848 h 2869284"/>
                <a:gd name="connsiteX1613" fmla="*/ 4275696 w 4727849"/>
                <a:gd name="connsiteY1613" fmla="*/ 349961 h 2869284"/>
                <a:gd name="connsiteX1614" fmla="*/ 4265271 w 4727849"/>
                <a:gd name="connsiteY1614" fmla="*/ 350617 h 2869284"/>
                <a:gd name="connsiteX1615" fmla="*/ 4275696 w 4727849"/>
                <a:gd name="connsiteY1615" fmla="*/ 349961 h 2869284"/>
                <a:gd name="connsiteX1616" fmla="*/ 4257557 w 4727849"/>
                <a:gd name="connsiteY1616" fmla="*/ 365998 h 2869284"/>
                <a:gd name="connsiteX1617" fmla="*/ 4257557 w 4727849"/>
                <a:gd name="connsiteY1617" fmla="*/ 365998 h 2869284"/>
                <a:gd name="connsiteX1618" fmla="*/ 4244778 w 4727849"/>
                <a:gd name="connsiteY1618" fmla="*/ 349392 h 2869284"/>
                <a:gd name="connsiteX1619" fmla="*/ 4244778 w 4727849"/>
                <a:gd name="connsiteY1619" fmla="*/ 349392 h 2869284"/>
                <a:gd name="connsiteX1620" fmla="*/ 4236962 w 4727849"/>
                <a:gd name="connsiteY1620" fmla="*/ 342233 h 2869284"/>
                <a:gd name="connsiteX1621" fmla="*/ 4248109 w 4727849"/>
                <a:gd name="connsiteY1621" fmla="*/ 342233 h 2869284"/>
                <a:gd name="connsiteX1622" fmla="*/ 4236962 w 4727849"/>
                <a:gd name="connsiteY1622" fmla="*/ 342233 h 2869284"/>
                <a:gd name="connsiteX1623" fmla="*/ 4239061 w 4727849"/>
                <a:gd name="connsiteY1623" fmla="*/ 349560 h 2869284"/>
                <a:gd name="connsiteX1624" fmla="*/ 4239061 w 4727849"/>
                <a:gd name="connsiteY1624" fmla="*/ 349560 h 2869284"/>
                <a:gd name="connsiteX1625" fmla="*/ 4231879 w 4727849"/>
                <a:gd name="connsiteY1625" fmla="*/ 297593 h 2869284"/>
                <a:gd name="connsiteX1626" fmla="*/ 4231879 w 4727849"/>
                <a:gd name="connsiteY1626" fmla="*/ 297593 h 2869284"/>
                <a:gd name="connsiteX1627" fmla="*/ 4237450 w 4727849"/>
                <a:gd name="connsiteY1627" fmla="*/ 375663 h 2869284"/>
                <a:gd name="connsiteX1628" fmla="*/ 4237450 w 4727849"/>
                <a:gd name="connsiteY1628" fmla="*/ 375663 h 2869284"/>
                <a:gd name="connsiteX1629" fmla="*/ 4229401 w 4727849"/>
                <a:gd name="connsiteY1629" fmla="*/ 348204 h 2869284"/>
                <a:gd name="connsiteX1630" fmla="*/ 4229401 w 4727849"/>
                <a:gd name="connsiteY1630" fmla="*/ 348204 h 2869284"/>
                <a:gd name="connsiteX1631" fmla="*/ 4228614 w 4727849"/>
                <a:gd name="connsiteY1631" fmla="*/ 332612 h 2869284"/>
                <a:gd name="connsiteX1632" fmla="*/ 4228614 w 4727849"/>
                <a:gd name="connsiteY1632" fmla="*/ 332612 h 2869284"/>
                <a:gd name="connsiteX1633" fmla="*/ 4220055 w 4727849"/>
                <a:gd name="connsiteY1633" fmla="*/ 333013 h 2869284"/>
                <a:gd name="connsiteX1634" fmla="*/ 4220055 w 4727849"/>
                <a:gd name="connsiteY1634" fmla="*/ 333013 h 2869284"/>
                <a:gd name="connsiteX1635" fmla="*/ 4227827 w 4727849"/>
                <a:gd name="connsiteY1635" fmla="*/ 401868 h 2869284"/>
                <a:gd name="connsiteX1636" fmla="*/ 4212000 w 4727849"/>
                <a:gd name="connsiteY1636" fmla="*/ 415318 h 2869284"/>
                <a:gd name="connsiteX1637" fmla="*/ 4203419 w 4727849"/>
                <a:gd name="connsiteY1637" fmla="*/ 409239 h 2869284"/>
                <a:gd name="connsiteX1638" fmla="*/ 4227827 w 4727849"/>
                <a:gd name="connsiteY1638" fmla="*/ 401868 h 2869284"/>
                <a:gd name="connsiteX1639" fmla="*/ 4233892 w 4727849"/>
                <a:gd name="connsiteY1639" fmla="*/ 439409 h 2869284"/>
                <a:gd name="connsiteX1640" fmla="*/ 4233892 w 4727849"/>
                <a:gd name="connsiteY1640" fmla="*/ 439409 h 2869284"/>
                <a:gd name="connsiteX1641" fmla="*/ 4236007 w 4727849"/>
                <a:gd name="connsiteY1641" fmla="*/ 427819 h 2869284"/>
                <a:gd name="connsiteX1642" fmla="*/ 4236007 w 4727849"/>
                <a:gd name="connsiteY1642" fmla="*/ 427819 h 2869284"/>
                <a:gd name="connsiteX1643" fmla="*/ 4239972 w 4727849"/>
                <a:gd name="connsiteY1643" fmla="*/ 466526 h 2869284"/>
                <a:gd name="connsiteX1644" fmla="*/ 4235752 w 4727849"/>
                <a:gd name="connsiteY1644" fmla="*/ 467627 h 2869284"/>
                <a:gd name="connsiteX1645" fmla="*/ 4239972 w 4727849"/>
                <a:gd name="connsiteY1645" fmla="*/ 466526 h 2869284"/>
                <a:gd name="connsiteX1646" fmla="*/ 4223781 w 4727849"/>
                <a:gd name="connsiteY1646" fmla="*/ 420872 h 2869284"/>
                <a:gd name="connsiteX1647" fmla="*/ 4223781 w 4727849"/>
                <a:gd name="connsiteY1647" fmla="*/ 420872 h 2869284"/>
                <a:gd name="connsiteX1648" fmla="*/ 4227215 w 4727849"/>
                <a:gd name="connsiteY1648" fmla="*/ 428834 h 2869284"/>
                <a:gd name="connsiteX1649" fmla="*/ 4227215 w 4727849"/>
                <a:gd name="connsiteY1649" fmla="*/ 428834 h 2869284"/>
                <a:gd name="connsiteX1650" fmla="*/ 4225333 w 4727849"/>
                <a:gd name="connsiteY1650" fmla="*/ 471185 h 2869284"/>
                <a:gd name="connsiteX1651" fmla="*/ 4225333 w 4727849"/>
                <a:gd name="connsiteY1651" fmla="*/ 471185 h 2869284"/>
                <a:gd name="connsiteX1652" fmla="*/ 4214945 w 4727849"/>
                <a:gd name="connsiteY1652" fmla="*/ 420362 h 2869284"/>
                <a:gd name="connsiteX1653" fmla="*/ 4214945 w 4727849"/>
                <a:gd name="connsiteY1653" fmla="*/ 420362 h 2869284"/>
                <a:gd name="connsiteX1654" fmla="*/ 4205729 w 4727849"/>
                <a:gd name="connsiteY1654" fmla="*/ 236981 h 2869284"/>
                <a:gd name="connsiteX1655" fmla="*/ 4205729 w 4727849"/>
                <a:gd name="connsiteY1655" fmla="*/ 236981 h 2869284"/>
                <a:gd name="connsiteX1656" fmla="*/ 4211430 w 4727849"/>
                <a:gd name="connsiteY1656" fmla="*/ 334754 h 2869284"/>
                <a:gd name="connsiteX1657" fmla="*/ 4211430 w 4727849"/>
                <a:gd name="connsiteY1657" fmla="*/ 334754 h 2869284"/>
                <a:gd name="connsiteX1658" fmla="*/ 4207894 w 4727849"/>
                <a:gd name="connsiteY1658" fmla="*/ 351214 h 2869284"/>
                <a:gd name="connsiteX1659" fmla="*/ 4207894 w 4727849"/>
                <a:gd name="connsiteY1659" fmla="*/ 351214 h 2869284"/>
                <a:gd name="connsiteX1660" fmla="*/ 4198824 w 4727849"/>
                <a:gd name="connsiteY1660" fmla="*/ 332547 h 2869284"/>
                <a:gd name="connsiteX1661" fmla="*/ 4198824 w 4727849"/>
                <a:gd name="connsiteY1661" fmla="*/ 332547 h 2869284"/>
                <a:gd name="connsiteX1662" fmla="*/ 4176661 w 4727849"/>
                <a:gd name="connsiteY1662" fmla="*/ 421165 h 2869284"/>
                <a:gd name="connsiteX1663" fmla="*/ 4201238 w 4727849"/>
                <a:gd name="connsiteY1663" fmla="*/ 416864 h 2869284"/>
                <a:gd name="connsiteX1664" fmla="*/ 4176661 w 4727849"/>
                <a:gd name="connsiteY1664" fmla="*/ 421165 h 2869284"/>
                <a:gd name="connsiteX1665" fmla="*/ 4188524 w 4727849"/>
                <a:gd name="connsiteY1665" fmla="*/ 433075 h 2869284"/>
                <a:gd name="connsiteX1666" fmla="*/ 4197490 w 4727849"/>
                <a:gd name="connsiteY1666" fmla="*/ 432478 h 2869284"/>
                <a:gd name="connsiteX1667" fmla="*/ 4188524 w 4727849"/>
                <a:gd name="connsiteY1667" fmla="*/ 433075 h 2869284"/>
                <a:gd name="connsiteX1668" fmla="*/ 4195223 w 4727849"/>
                <a:gd name="connsiteY1668" fmla="*/ 475887 h 2869284"/>
                <a:gd name="connsiteX1669" fmla="*/ 4195223 w 4727849"/>
                <a:gd name="connsiteY1669" fmla="*/ 475887 h 2869284"/>
                <a:gd name="connsiteX1670" fmla="*/ 4188144 w 4727849"/>
                <a:gd name="connsiteY1670" fmla="*/ 508194 h 2869284"/>
                <a:gd name="connsiteX1671" fmla="*/ 4166702 w 4727849"/>
                <a:gd name="connsiteY1671" fmla="*/ 514149 h 2869284"/>
                <a:gd name="connsiteX1672" fmla="*/ 4188144 w 4727849"/>
                <a:gd name="connsiteY1672" fmla="*/ 508194 h 2869284"/>
                <a:gd name="connsiteX1673" fmla="*/ 4194756 w 4727849"/>
                <a:gd name="connsiteY1673" fmla="*/ 509892 h 2869284"/>
                <a:gd name="connsiteX1674" fmla="*/ 4194756 w 4727849"/>
                <a:gd name="connsiteY1674" fmla="*/ 509892 h 2869284"/>
                <a:gd name="connsiteX1675" fmla="*/ 4213806 w 4727849"/>
                <a:gd name="connsiteY1675" fmla="*/ 519654 h 2869284"/>
                <a:gd name="connsiteX1676" fmla="*/ 4160898 w 4727849"/>
                <a:gd name="connsiteY1676" fmla="*/ 527322 h 2869284"/>
                <a:gd name="connsiteX1677" fmla="*/ 4213806 w 4727849"/>
                <a:gd name="connsiteY1677" fmla="*/ 519654 h 2869284"/>
                <a:gd name="connsiteX1678" fmla="*/ 4172718 w 4727849"/>
                <a:gd name="connsiteY1678" fmla="*/ 584208 h 2869284"/>
                <a:gd name="connsiteX1679" fmla="*/ 4182384 w 4727849"/>
                <a:gd name="connsiteY1679" fmla="*/ 582999 h 2869284"/>
                <a:gd name="connsiteX1680" fmla="*/ 4172718 w 4727849"/>
                <a:gd name="connsiteY1680" fmla="*/ 584208 h 2869284"/>
                <a:gd name="connsiteX1681" fmla="*/ 4164967 w 4727849"/>
                <a:gd name="connsiteY1681" fmla="*/ 632151 h 2869284"/>
                <a:gd name="connsiteX1682" fmla="*/ 4158034 w 4727849"/>
                <a:gd name="connsiteY1682" fmla="*/ 636935 h 2869284"/>
                <a:gd name="connsiteX1683" fmla="*/ 4164967 w 4727849"/>
                <a:gd name="connsiteY1683" fmla="*/ 632151 h 2869284"/>
                <a:gd name="connsiteX1684" fmla="*/ 4165748 w 4727849"/>
                <a:gd name="connsiteY1684" fmla="*/ 658379 h 2869284"/>
                <a:gd name="connsiteX1685" fmla="*/ 4165748 w 4727849"/>
                <a:gd name="connsiteY1685" fmla="*/ 658379 h 2869284"/>
                <a:gd name="connsiteX1686" fmla="*/ 4170472 w 4727849"/>
                <a:gd name="connsiteY1686" fmla="*/ 643313 h 2869284"/>
                <a:gd name="connsiteX1687" fmla="*/ 4170472 w 4727849"/>
                <a:gd name="connsiteY1687" fmla="*/ 643313 h 2869284"/>
                <a:gd name="connsiteX1688" fmla="*/ 4166426 w 4727849"/>
                <a:gd name="connsiteY1688" fmla="*/ 614883 h 2869284"/>
                <a:gd name="connsiteX1689" fmla="*/ 4208018 w 4727849"/>
                <a:gd name="connsiteY1689" fmla="*/ 602935 h 2869284"/>
                <a:gd name="connsiteX1690" fmla="*/ 4172360 w 4727849"/>
                <a:gd name="connsiteY1690" fmla="*/ 613229 h 2869284"/>
                <a:gd name="connsiteX1691" fmla="*/ 4166426 w 4727849"/>
                <a:gd name="connsiteY1691" fmla="*/ 614883 h 2869284"/>
                <a:gd name="connsiteX1692" fmla="*/ 4200094 w 4727849"/>
                <a:gd name="connsiteY1692" fmla="*/ 626663 h 2869284"/>
                <a:gd name="connsiteX1693" fmla="*/ 4200159 w 4727849"/>
                <a:gd name="connsiteY1693" fmla="*/ 626598 h 2869284"/>
                <a:gd name="connsiteX1694" fmla="*/ 4200094 w 4727849"/>
                <a:gd name="connsiteY1694" fmla="*/ 626663 h 2869284"/>
                <a:gd name="connsiteX1695" fmla="*/ 4189077 w 4727849"/>
                <a:gd name="connsiteY1695" fmla="*/ 622530 h 2869284"/>
                <a:gd name="connsiteX1696" fmla="*/ 4200902 w 4727849"/>
                <a:gd name="connsiteY1696" fmla="*/ 619016 h 2869284"/>
                <a:gd name="connsiteX1697" fmla="*/ 4189077 w 4727849"/>
                <a:gd name="connsiteY1697" fmla="*/ 622530 h 2869284"/>
                <a:gd name="connsiteX1698" fmla="*/ 4191214 w 4727849"/>
                <a:gd name="connsiteY1698" fmla="*/ 638019 h 2869284"/>
                <a:gd name="connsiteX1699" fmla="*/ 4191214 w 4727849"/>
                <a:gd name="connsiteY1699" fmla="*/ 638019 h 2869284"/>
                <a:gd name="connsiteX1700" fmla="*/ 4206597 w 4727849"/>
                <a:gd name="connsiteY1700" fmla="*/ 644945 h 2869284"/>
                <a:gd name="connsiteX1701" fmla="*/ 4187298 w 4727849"/>
                <a:gd name="connsiteY1701" fmla="*/ 649799 h 2869284"/>
                <a:gd name="connsiteX1702" fmla="*/ 4206597 w 4727849"/>
                <a:gd name="connsiteY1702" fmla="*/ 644945 h 2869284"/>
                <a:gd name="connsiteX1703" fmla="*/ 4201113 w 4727849"/>
                <a:gd name="connsiteY1703" fmla="*/ 655835 h 2869284"/>
                <a:gd name="connsiteX1704" fmla="*/ 4201113 w 4727849"/>
                <a:gd name="connsiteY1704" fmla="*/ 655835 h 2869284"/>
                <a:gd name="connsiteX1705" fmla="*/ 4196769 w 4727849"/>
                <a:gd name="connsiteY1705" fmla="*/ 666937 h 2869284"/>
                <a:gd name="connsiteX1706" fmla="*/ 4196769 w 4727849"/>
                <a:gd name="connsiteY1706" fmla="*/ 666937 h 2869284"/>
                <a:gd name="connsiteX1707" fmla="*/ 4187591 w 4727849"/>
                <a:gd name="connsiteY1707" fmla="*/ 667506 h 2869284"/>
                <a:gd name="connsiteX1708" fmla="*/ 4187721 w 4727849"/>
                <a:gd name="connsiteY1708" fmla="*/ 667295 h 2869284"/>
                <a:gd name="connsiteX1709" fmla="*/ 4187591 w 4727849"/>
                <a:gd name="connsiteY1709" fmla="*/ 667506 h 2869284"/>
                <a:gd name="connsiteX1710" fmla="*/ 4184266 w 4727849"/>
                <a:gd name="connsiteY1710" fmla="*/ 640454 h 2869284"/>
                <a:gd name="connsiteX1711" fmla="*/ 4184266 w 4727849"/>
                <a:gd name="connsiteY1711" fmla="*/ 640454 h 2869284"/>
                <a:gd name="connsiteX1712" fmla="*/ 4180686 w 4727849"/>
                <a:gd name="connsiteY1712" fmla="*/ 622850 h 2869284"/>
                <a:gd name="connsiteX1713" fmla="*/ 4180686 w 4727849"/>
                <a:gd name="connsiteY1713" fmla="*/ 622850 h 2869284"/>
                <a:gd name="connsiteX1714" fmla="*/ 4194290 w 4727849"/>
                <a:gd name="connsiteY1714" fmla="*/ 689411 h 2869284"/>
                <a:gd name="connsiteX1715" fmla="*/ 4157823 w 4727849"/>
                <a:gd name="connsiteY1715" fmla="*/ 700090 h 2869284"/>
                <a:gd name="connsiteX1716" fmla="*/ 4194290 w 4727849"/>
                <a:gd name="connsiteY1716" fmla="*/ 689411 h 2869284"/>
                <a:gd name="connsiteX1717" fmla="*/ 4190579 w 4727849"/>
                <a:gd name="connsiteY1717" fmla="*/ 699455 h 2869284"/>
                <a:gd name="connsiteX1718" fmla="*/ 4190579 w 4727849"/>
                <a:gd name="connsiteY1718" fmla="*/ 699455 h 2869284"/>
                <a:gd name="connsiteX1719" fmla="*/ 4182400 w 4727849"/>
                <a:gd name="connsiteY1719" fmla="*/ 710281 h 2869284"/>
                <a:gd name="connsiteX1720" fmla="*/ 4182400 w 4727849"/>
                <a:gd name="connsiteY1720" fmla="*/ 710281 h 2869284"/>
                <a:gd name="connsiteX1721" fmla="*/ 4179585 w 4727849"/>
                <a:gd name="connsiteY1721" fmla="*/ 710134 h 2869284"/>
                <a:gd name="connsiteX1722" fmla="*/ 4179585 w 4727849"/>
                <a:gd name="connsiteY1722" fmla="*/ 710134 h 2869284"/>
                <a:gd name="connsiteX1723" fmla="*/ 4172040 w 4727849"/>
                <a:gd name="connsiteY1723" fmla="*/ 707949 h 2869284"/>
                <a:gd name="connsiteX1724" fmla="*/ 4172040 w 4727849"/>
                <a:gd name="connsiteY1724" fmla="*/ 707949 h 2869284"/>
                <a:gd name="connsiteX1725" fmla="*/ 4298873 w 4727849"/>
                <a:gd name="connsiteY1725" fmla="*/ 812794 h 2869284"/>
                <a:gd name="connsiteX1726" fmla="*/ 4298873 w 4727849"/>
                <a:gd name="connsiteY1726" fmla="*/ 812794 h 2869284"/>
                <a:gd name="connsiteX1727" fmla="*/ 4346037 w 4727849"/>
                <a:gd name="connsiteY1727" fmla="*/ 1076973 h 2869284"/>
                <a:gd name="connsiteX1728" fmla="*/ 4346037 w 4727849"/>
                <a:gd name="connsiteY1728" fmla="*/ 1076973 h 2869284"/>
                <a:gd name="connsiteX1729" fmla="*/ 4347545 w 4727849"/>
                <a:gd name="connsiteY1729" fmla="*/ 1061933 h 2869284"/>
                <a:gd name="connsiteX1730" fmla="*/ 4347545 w 4727849"/>
                <a:gd name="connsiteY1730" fmla="*/ 1061933 h 2869284"/>
                <a:gd name="connsiteX1731" fmla="*/ 4338942 w 4727849"/>
                <a:gd name="connsiteY1731" fmla="*/ 1096866 h 2869284"/>
                <a:gd name="connsiteX1732" fmla="*/ 4349367 w 4727849"/>
                <a:gd name="connsiteY1732" fmla="*/ 1099745 h 2869284"/>
                <a:gd name="connsiteX1733" fmla="*/ 4338942 w 4727849"/>
                <a:gd name="connsiteY1733" fmla="*/ 1096866 h 2869284"/>
                <a:gd name="connsiteX1734" fmla="*/ 4353029 w 4727849"/>
                <a:gd name="connsiteY1734" fmla="*/ 1173536 h 2869284"/>
                <a:gd name="connsiteX1735" fmla="*/ 4353029 w 4727849"/>
                <a:gd name="connsiteY1735" fmla="*/ 1173536 h 2869284"/>
                <a:gd name="connsiteX1736" fmla="*/ 4313047 w 4727849"/>
                <a:gd name="connsiteY1736" fmla="*/ 1193044 h 2869284"/>
                <a:gd name="connsiteX1737" fmla="*/ 4314387 w 4727849"/>
                <a:gd name="connsiteY1737" fmla="*/ 1179469 h 2869284"/>
                <a:gd name="connsiteX1738" fmla="*/ 4355171 w 4727849"/>
                <a:gd name="connsiteY1738" fmla="*/ 1189443 h 2869284"/>
                <a:gd name="connsiteX1739" fmla="*/ 4313047 w 4727849"/>
                <a:gd name="connsiteY1739" fmla="*/ 1193044 h 2869284"/>
                <a:gd name="connsiteX1740" fmla="*/ 4357059 w 4727849"/>
                <a:gd name="connsiteY1740" fmla="*/ 1103054 h 2869284"/>
                <a:gd name="connsiteX1741" fmla="*/ 4357059 w 4727849"/>
                <a:gd name="connsiteY1741" fmla="*/ 1103054 h 2869284"/>
                <a:gd name="connsiteX1742" fmla="*/ 4357097 w 4727849"/>
                <a:gd name="connsiteY1742" fmla="*/ 1205079 h 2869284"/>
                <a:gd name="connsiteX1743" fmla="*/ 4357097 w 4727849"/>
                <a:gd name="connsiteY1743" fmla="*/ 1205079 h 2869284"/>
                <a:gd name="connsiteX1744" fmla="*/ 4376065 w 4727849"/>
                <a:gd name="connsiteY1744" fmla="*/ 1236306 h 2869284"/>
                <a:gd name="connsiteX1745" fmla="*/ 4354471 w 4727849"/>
                <a:gd name="connsiteY1745" fmla="*/ 1236306 h 2869284"/>
                <a:gd name="connsiteX1746" fmla="*/ 4376065 w 4727849"/>
                <a:gd name="connsiteY1746" fmla="*/ 1236306 h 2869284"/>
                <a:gd name="connsiteX1747" fmla="*/ 4377736 w 4727849"/>
                <a:gd name="connsiteY1747" fmla="*/ 1131950 h 2869284"/>
                <a:gd name="connsiteX1748" fmla="*/ 4377736 w 4727849"/>
                <a:gd name="connsiteY1748" fmla="*/ 1131950 h 2869284"/>
                <a:gd name="connsiteX1749" fmla="*/ 4389875 w 4727849"/>
                <a:gd name="connsiteY1749" fmla="*/ 1236496 h 2869284"/>
                <a:gd name="connsiteX1750" fmla="*/ 4382482 w 4727849"/>
                <a:gd name="connsiteY1750" fmla="*/ 1234951 h 2869284"/>
                <a:gd name="connsiteX1751" fmla="*/ 4389875 w 4727849"/>
                <a:gd name="connsiteY1751" fmla="*/ 1236496 h 2869284"/>
                <a:gd name="connsiteX1752" fmla="*/ 4387505 w 4727849"/>
                <a:gd name="connsiteY1752" fmla="*/ 1210144 h 2869284"/>
                <a:gd name="connsiteX1753" fmla="*/ 4387505 w 4727849"/>
                <a:gd name="connsiteY1753" fmla="*/ 1210144 h 2869284"/>
                <a:gd name="connsiteX1754" fmla="*/ 4400707 w 4727849"/>
                <a:gd name="connsiteY1754" fmla="*/ 1279547 h 2869284"/>
                <a:gd name="connsiteX1755" fmla="*/ 4400707 w 4727849"/>
                <a:gd name="connsiteY1755" fmla="*/ 1279547 h 2869284"/>
                <a:gd name="connsiteX1756" fmla="*/ 4401043 w 4727849"/>
                <a:gd name="connsiteY1756" fmla="*/ 1200507 h 2869284"/>
                <a:gd name="connsiteX1757" fmla="*/ 4401043 w 4727849"/>
                <a:gd name="connsiteY1757" fmla="*/ 1200507 h 2869284"/>
                <a:gd name="connsiteX1758" fmla="*/ 4403354 w 4727849"/>
                <a:gd name="connsiteY1758" fmla="*/ 1377440 h 2869284"/>
                <a:gd name="connsiteX1759" fmla="*/ 4403354 w 4727849"/>
                <a:gd name="connsiteY1759" fmla="*/ 1377440 h 2869284"/>
                <a:gd name="connsiteX1760" fmla="*/ 4408990 w 4727849"/>
                <a:gd name="connsiteY1760" fmla="*/ 1202475 h 2869284"/>
                <a:gd name="connsiteX1761" fmla="*/ 4408990 w 4727849"/>
                <a:gd name="connsiteY1761" fmla="*/ 1202475 h 2869284"/>
                <a:gd name="connsiteX1762" fmla="*/ 4412911 w 4727849"/>
                <a:gd name="connsiteY1762" fmla="*/ 1382315 h 2869284"/>
                <a:gd name="connsiteX1763" fmla="*/ 4412911 w 4727849"/>
                <a:gd name="connsiteY1763" fmla="*/ 1382315 h 2869284"/>
                <a:gd name="connsiteX1764" fmla="*/ 4419708 w 4727849"/>
                <a:gd name="connsiteY1764" fmla="*/ 825164 h 2869284"/>
                <a:gd name="connsiteX1765" fmla="*/ 4419708 w 4727849"/>
                <a:gd name="connsiteY1765" fmla="*/ 825164 h 2869284"/>
                <a:gd name="connsiteX1766" fmla="*/ 4421216 w 4727849"/>
                <a:gd name="connsiteY1766" fmla="*/ 1206733 h 2869284"/>
                <a:gd name="connsiteX1767" fmla="*/ 4421216 w 4727849"/>
                <a:gd name="connsiteY1767" fmla="*/ 1206733 h 2869284"/>
                <a:gd name="connsiteX1768" fmla="*/ 4429987 w 4727849"/>
                <a:gd name="connsiteY1768" fmla="*/ 1403607 h 2869284"/>
                <a:gd name="connsiteX1769" fmla="*/ 4429987 w 4727849"/>
                <a:gd name="connsiteY1769" fmla="*/ 1403607 h 2869284"/>
                <a:gd name="connsiteX1770" fmla="*/ 4433312 w 4727849"/>
                <a:gd name="connsiteY1770" fmla="*/ 1252533 h 2869284"/>
                <a:gd name="connsiteX1771" fmla="*/ 4433312 w 4727849"/>
                <a:gd name="connsiteY1771" fmla="*/ 1252533 h 2869284"/>
                <a:gd name="connsiteX1772" fmla="*/ 4437846 w 4727849"/>
                <a:gd name="connsiteY1772" fmla="*/ 1379880 h 2869284"/>
                <a:gd name="connsiteX1773" fmla="*/ 4437846 w 4727849"/>
                <a:gd name="connsiteY1773" fmla="*/ 1379880 h 2869284"/>
                <a:gd name="connsiteX1774" fmla="*/ 4444714 w 4727849"/>
                <a:gd name="connsiteY1774" fmla="*/ 1330560 h 2869284"/>
                <a:gd name="connsiteX1775" fmla="*/ 4444714 w 4727849"/>
                <a:gd name="connsiteY1775" fmla="*/ 1330560 h 2869284"/>
                <a:gd name="connsiteX1776" fmla="*/ 4384348 w 4727849"/>
                <a:gd name="connsiteY1776" fmla="*/ 1338586 h 2869284"/>
                <a:gd name="connsiteX1777" fmla="*/ 4384348 w 4727849"/>
                <a:gd name="connsiteY1777" fmla="*/ 1338586 h 2869284"/>
                <a:gd name="connsiteX1778" fmla="*/ 4373798 w 4727849"/>
                <a:gd name="connsiteY1778" fmla="*/ 1320478 h 2869284"/>
                <a:gd name="connsiteX1779" fmla="*/ 4373798 w 4727849"/>
                <a:gd name="connsiteY1779" fmla="*/ 1320478 h 2869284"/>
                <a:gd name="connsiteX1780" fmla="*/ 4371021 w 4727849"/>
                <a:gd name="connsiteY1780" fmla="*/ 1273169 h 2869284"/>
                <a:gd name="connsiteX1781" fmla="*/ 4371021 w 4727849"/>
                <a:gd name="connsiteY1781" fmla="*/ 1273169 h 2869284"/>
                <a:gd name="connsiteX1782" fmla="*/ 4361973 w 4727849"/>
                <a:gd name="connsiteY1782" fmla="*/ 1387418 h 2869284"/>
                <a:gd name="connsiteX1783" fmla="*/ 4366508 w 4727849"/>
                <a:gd name="connsiteY1783" fmla="*/ 1386784 h 2869284"/>
                <a:gd name="connsiteX1784" fmla="*/ 4361973 w 4727849"/>
                <a:gd name="connsiteY1784" fmla="*/ 1387418 h 2869284"/>
                <a:gd name="connsiteX1785" fmla="*/ 4358393 w 4727849"/>
                <a:gd name="connsiteY1785" fmla="*/ 1252685 h 2869284"/>
                <a:gd name="connsiteX1786" fmla="*/ 4358393 w 4727849"/>
                <a:gd name="connsiteY1786" fmla="*/ 1252685 h 2869284"/>
                <a:gd name="connsiteX1787" fmla="*/ 4352014 w 4727849"/>
                <a:gd name="connsiteY1787" fmla="*/ 1270311 h 2869284"/>
                <a:gd name="connsiteX1788" fmla="*/ 4352014 w 4727849"/>
                <a:gd name="connsiteY1788" fmla="*/ 1270311 h 2869284"/>
                <a:gd name="connsiteX1789" fmla="*/ 4349047 w 4727849"/>
                <a:gd name="connsiteY1789" fmla="*/ 1260625 h 2869284"/>
                <a:gd name="connsiteX1790" fmla="*/ 4349047 w 4727849"/>
                <a:gd name="connsiteY1790" fmla="*/ 1260625 h 2869284"/>
                <a:gd name="connsiteX1791" fmla="*/ 4345934 w 4727849"/>
                <a:gd name="connsiteY1791" fmla="*/ 1283338 h 2869284"/>
                <a:gd name="connsiteX1792" fmla="*/ 4345934 w 4727849"/>
                <a:gd name="connsiteY1792" fmla="*/ 1283338 h 2869284"/>
                <a:gd name="connsiteX1793" fmla="*/ 4347122 w 4727849"/>
                <a:gd name="connsiteY1793" fmla="*/ 1271282 h 2869284"/>
                <a:gd name="connsiteX1794" fmla="*/ 4347122 w 4727849"/>
                <a:gd name="connsiteY1794" fmla="*/ 1271282 h 2869284"/>
                <a:gd name="connsiteX1795" fmla="*/ 4315336 w 4727849"/>
                <a:gd name="connsiteY1795" fmla="*/ 1284016 h 2869284"/>
                <a:gd name="connsiteX1796" fmla="*/ 4339240 w 4727849"/>
                <a:gd name="connsiteY1796" fmla="*/ 1284016 h 2869284"/>
                <a:gd name="connsiteX1797" fmla="*/ 4315336 w 4727849"/>
                <a:gd name="connsiteY1797" fmla="*/ 1284016 h 2869284"/>
                <a:gd name="connsiteX1798" fmla="*/ 4330464 w 4727849"/>
                <a:gd name="connsiteY1798" fmla="*/ 1291262 h 2869284"/>
                <a:gd name="connsiteX1799" fmla="*/ 4330464 w 4727849"/>
                <a:gd name="connsiteY1799" fmla="*/ 1291262 h 2869284"/>
                <a:gd name="connsiteX1800" fmla="*/ 4326315 w 4727849"/>
                <a:gd name="connsiteY1800" fmla="*/ 1371593 h 2869284"/>
                <a:gd name="connsiteX1801" fmla="*/ 4326315 w 4727849"/>
                <a:gd name="connsiteY1801" fmla="*/ 1371593 h 2869284"/>
                <a:gd name="connsiteX1802" fmla="*/ 4327459 w 4727849"/>
                <a:gd name="connsiteY1802" fmla="*/ 1394160 h 2869284"/>
                <a:gd name="connsiteX1803" fmla="*/ 4327459 w 4727849"/>
                <a:gd name="connsiteY1803" fmla="*/ 1394160 h 2869284"/>
                <a:gd name="connsiteX1804" fmla="*/ 4325018 w 4727849"/>
                <a:gd name="connsiteY1804" fmla="*/ 1358566 h 2869284"/>
                <a:gd name="connsiteX1805" fmla="*/ 4325018 w 4727849"/>
                <a:gd name="connsiteY1805" fmla="*/ 1358566 h 2869284"/>
                <a:gd name="connsiteX1806" fmla="*/ 4326336 w 4727849"/>
                <a:gd name="connsiteY1806" fmla="*/ 1291793 h 2869284"/>
                <a:gd name="connsiteX1807" fmla="*/ 4326336 w 4727849"/>
                <a:gd name="connsiteY1807" fmla="*/ 1291793 h 2869284"/>
                <a:gd name="connsiteX1808" fmla="*/ 4322371 w 4727849"/>
                <a:gd name="connsiteY1808" fmla="*/ 1338819 h 2869284"/>
                <a:gd name="connsiteX1809" fmla="*/ 4322371 w 4727849"/>
                <a:gd name="connsiteY1809" fmla="*/ 1338819 h 2869284"/>
                <a:gd name="connsiteX1810" fmla="*/ 4320993 w 4727849"/>
                <a:gd name="connsiteY1810" fmla="*/ 1320049 h 2869284"/>
                <a:gd name="connsiteX1811" fmla="*/ 4320993 w 4727849"/>
                <a:gd name="connsiteY1811" fmla="*/ 1320049 h 2869284"/>
                <a:gd name="connsiteX1812" fmla="*/ 4317560 w 4727849"/>
                <a:gd name="connsiteY1812" fmla="*/ 1291896 h 2869284"/>
                <a:gd name="connsiteX1813" fmla="*/ 4317560 w 4727849"/>
                <a:gd name="connsiteY1813" fmla="*/ 1291896 h 2869284"/>
                <a:gd name="connsiteX1814" fmla="*/ 4317625 w 4727849"/>
                <a:gd name="connsiteY1814" fmla="*/ 1311724 h 2869284"/>
                <a:gd name="connsiteX1815" fmla="*/ 4317625 w 4727849"/>
                <a:gd name="connsiteY1815" fmla="*/ 1311724 h 2869284"/>
                <a:gd name="connsiteX1816" fmla="*/ 4309022 w 4727849"/>
                <a:gd name="connsiteY1816" fmla="*/ 1373372 h 2869284"/>
                <a:gd name="connsiteX1817" fmla="*/ 4309022 w 4727849"/>
                <a:gd name="connsiteY1817" fmla="*/ 1373372 h 2869284"/>
                <a:gd name="connsiteX1818" fmla="*/ 4311653 w 4727849"/>
                <a:gd name="connsiteY1818" fmla="*/ 1385558 h 2869284"/>
                <a:gd name="connsiteX1819" fmla="*/ 4311653 w 4727849"/>
                <a:gd name="connsiteY1819" fmla="*/ 1385558 h 2869284"/>
                <a:gd name="connsiteX1820" fmla="*/ 4310844 w 4727849"/>
                <a:gd name="connsiteY1820" fmla="*/ 1443729 h 2869284"/>
                <a:gd name="connsiteX1821" fmla="*/ 4310844 w 4727849"/>
                <a:gd name="connsiteY1821" fmla="*/ 1443729 h 2869284"/>
                <a:gd name="connsiteX1822" fmla="*/ 4298152 w 4727849"/>
                <a:gd name="connsiteY1822" fmla="*/ 1390705 h 2869284"/>
                <a:gd name="connsiteX1823" fmla="*/ 4298152 w 4727849"/>
                <a:gd name="connsiteY1823" fmla="*/ 1390705 h 2869284"/>
                <a:gd name="connsiteX1824" fmla="*/ 4291816 w 4727849"/>
                <a:gd name="connsiteY1824" fmla="*/ 1325858 h 2869284"/>
                <a:gd name="connsiteX1825" fmla="*/ 4292603 w 4727849"/>
                <a:gd name="connsiteY1825" fmla="*/ 1321600 h 2869284"/>
                <a:gd name="connsiteX1826" fmla="*/ 4308729 w 4727849"/>
                <a:gd name="connsiteY1826" fmla="*/ 1325115 h 2869284"/>
                <a:gd name="connsiteX1827" fmla="*/ 4291816 w 4727849"/>
                <a:gd name="connsiteY1827" fmla="*/ 1325858 h 2869284"/>
                <a:gd name="connsiteX1828" fmla="*/ 4293427 w 4727849"/>
                <a:gd name="connsiteY1828" fmla="*/ 1445785 h 2869284"/>
                <a:gd name="connsiteX1829" fmla="*/ 4293427 w 4727849"/>
                <a:gd name="connsiteY1829" fmla="*/ 1445785 h 2869284"/>
                <a:gd name="connsiteX1830" fmla="*/ 4276585 w 4727849"/>
                <a:gd name="connsiteY1830" fmla="*/ 1443372 h 2869284"/>
                <a:gd name="connsiteX1831" fmla="*/ 4285036 w 4727849"/>
                <a:gd name="connsiteY1831" fmla="*/ 1441018 h 2869284"/>
                <a:gd name="connsiteX1832" fmla="*/ 4276585 w 4727849"/>
                <a:gd name="connsiteY1832" fmla="*/ 1443372 h 2869284"/>
                <a:gd name="connsiteX1833" fmla="*/ 3672993 w 4727849"/>
                <a:gd name="connsiteY1833" fmla="*/ 1492328 h 2869284"/>
                <a:gd name="connsiteX1834" fmla="*/ 3672993 w 4727849"/>
                <a:gd name="connsiteY1834" fmla="*/ 1492328 h 2869284"/>
                <a:gd name="connsiteX1835" fmla="*/ 3720819 w 4727849"/>
                <a:gd name="connsiteY1835" fmla="*/ 1544892 h 2869284"/>
                <a:gd name="connsiteX1836" fmla="*/ 3720819 w 4727849"/>
                <a:gd name="connsiteY1836" fmla="*/ 1544892 h 2869284"/>
                <a:gd name="connsiteX1837" fmla="*/ 3739716 w 4727849"/>
                <a:gd name="connsiteY1837" fmla="*/ 1492052 h 2869284"/>
                <a:gd name="connsiteX1838" fmla="*/ 3739716 w 4727849"/>
                <a:gd name="connsiteY1838" fmla="*/ 1492052 h 2869284"/>
                <a:gd name="connsiteX1839" fmla="*/ 3740394 w 4727849"/>
                <a:gd name="connsiteY1839" fmla="*/ 1547940 h 2869284"/>
                <a:gd name="connsiteX1840" fmla="*/ 3740394 w 4727849"/>
                <a:gd name="connsiteY1840" fmla="*/ 1547940 h 2869284"/>
                <a:gd name="connsiteX1841" fmla="*/ 3746117 w 4727849"/>
                <a:gd name="connsiteY1841" fmla="*/ 1507774 h 2869284"/>
                <a:gd name="connsiteX1842" fmla="*/ 3746117 w 4727849"/>
                <a:gd name="connsiteY1842" fmla="*/ 1507774 h 2869284"/>
                <a:gd name="connsiteX1843" fmla="*/ 3760057 w 4727849"/>
                <a:gd name="connsiteY1843" fmla="*/ 1546161 h 2869284"/>
                <a:gd name="connsiteX1844" fmla="*/ 3760057 w 4727849"/>
                <a:gd name="connsiteY1844" fmla="*/ 1546161 h 2869284"/>
                <a:gd name="connsiteX1845" fmla="*/ 3787688 w 4727849"/>
                <a:gd name="connsiteY1845" fmla="*/ 1562388 h 2869284"/>
                <a:gd name="connsiteX1846" fmla="*/ 3784211 w 4727849"/>
                <a:gd name="connsiteY1846" fmla="*/ 1561179 h 2869284"/>
                <a:gd name="connsiteX1847" fmla="*/ 3783956 w 4727849"/>
                <a:gd name="connsiteY1847" fmla="*/ 1559400 h 2869284"/>
                <a:gd name="connsiteX1848" fmla="*/ 3787688 w 4727849"/>
                <a:gd name="connsiteY1848" fmla="*/ 1562388 h 2869284"/>
                <a:gd name="connsiteX1849" fmla="*/ 3802029 w 4727849"/>
                <a:gd name="connsiteY1849" fmla="*/ 1506712 h 2869284"/>
                <a:gd name="connsiteX1850" fmla="*/ 3787541 w 4727849"/>
                <a:gd name="connsiteY1850" fmla="*/ 1505442 h 2869284"/>
                <a:gd name="connsiteX1851" fmla="*/ 3802029 w 4727849"/>
                <a:gd name="connsiteY1851" fmla="*/ 1506712 h 2869284"/>
                <a:gd name="connsiteX1852" fmla="*/ 3826715 w 4727849"/>
                <a:gd name="connsiteY1852" fmla="*/ 1507411 h 2869284"/>
                <a:gd name="connsiteX1853" fmla="*/ 3790102 w 4727849"/>
                <a:gd name="connsiteY1853" fmla="*/ 1500908 h 2869284"/>
                <a:gd name="connsiteX1854" fmla="*/ 3826715 w 4727849"/>
                <a:gd name="connsiteY1854" fmla="*/ 1507411 h 2869284"/>
                <a:gd name="connsiteX1855" fmla="*/ 3830360 w 4727849"/>
                <a:gd name="connsiteY1855" fmla="*/ 1506712 h 2869284"/>
                <a:gd name="connsiteX1856" fmla="*/ 3830360 w 4727849"/>
                <a:gd name="connsiteY1856" fmla="*/ 1506712 h 2869284"/>
                <a:gd name="connsiteX1857" fmla="*/ 3897462 w 4727849"/>
                <a:gd name="connsiteY1857" fmla="*/ 1520357 h 2869284"/>
                <a:gd name="connsiteX1858" fmla="*/ 3861359 w 4727849"/>
                <a:gd name="connsiteY1858" fmla="*/ 1516756 h 2869284"/>
                <a:gd name="connsiteX1859" fmla="*/ 3840931 w 4727849"/>
                <a:gd name="connsiteY1859" fmla="*/ 1516756 h 2869284"/>
                <a:gd name="connsiteX1860" fmla="*/ 3840552 w 4727849"/>
                <a:gd name="connsiteY1860" fmla="*/ 1508534 h 2869284"/>
                <a:gd name="connsiteX1861" fmla="*/ 3897462 w 4727849"/>
                <a:gd name="connsiteY1861" fmla="*/ 1520357 h 2869284"/>
                <a:gd name="connsiteX1862" fmla="*/ 3921659 w 4727849"/>
                <a:gd name="connsiteY1862" fmla="*/ 1513491 h 2869284"/>
                <a:gd name="connsiteX1863" fmla="*/ 3921659 w 4727849"/>
                <a:gd name="connsiteY1863" fmla="*/ 1513491 h 2869284"/>
                <a:gd name="connsiteX1864" fmla="*/ 3940986 w 4727849"/>
                <a:gd name="connsiteY1864" fmla="*/ 1517092 h 2869284"/>
                <a:gd name="connsiteX1865" fmla="*/ 3930794 w 4727849"/>
                <a:gd name="connsiteY1865" fmla="*/ 1515335 h 2869284"/>
                <a:gd name="connsiteX1866" fmla="*/ 3940986 w 4727849"/>
                <a:gd name="connsiteY1866" fmla="*/ 1517092 h 2869284"/>
                <a:gd name="connsiteX1867" fmla="*/ 3892548 w 4727849"/>
                <a:gd name="connsiteY1867" fmla="*/ 1538384 h 2869284"/>
                <a:gd name="connsiteX1868" fmla="*/ 3892548 w 4727849"/>
                <a:gd name="connsiteY1868" fmla="*/ 1538384 h 2869284"/>
                <a:gd name="connsiteX1869" fmla="*/ 3900576 w 4727849"/>
                <a:gd name="connsiteY1869" fmla="*/ 1541497 h 2869284"/>
                <a:gd name="connsiteX1870" fmla="*/ 3900576 w 4727849"/>
                <a:gd name="connsiteY1870" fmla="*/ 1541497 h 2869284"/>
                <a:gd name="connsiteX1871" fmla="*/ 3936788 w 4727849"/>
                <a:gd name="connsiteY1871" fmla="*/ 1556243 h 2869284"/>
                <a:gd name="connsiteX1872" fmla="*/ 3915026 w 4727849"/>
                <a:gd name="connsiteY1872" fmla="*/ 1555164 h 2869284"/>
                <a:gd name="connsiteX1873" fmla="*/ 3936788 w 4727849"/>
                <a:gd name="connsiteY1873" fmla="*/ 1556243 h 2869284"/>
                <a:gd name="connsiteX1874" fmla="*/ 3927995 w 4727849"/>
                <a:gd name="connsiteY1874" fmla="*/ 1547685 h 2869284"/>
                <a:gd name="connsiteX1875" fmla="*/ 3927995 w 4727849"/>
                <a:gd name="connsiteY1875" fmla="*/ 1547685 h 2869284"/>
                <a:gd name="connsiteX1876" fmla="*/ 3948254 w 4727849"/>
                <a:gd name="connsiteY1876" fmla="*/ 1558364 h 2869284"/>
                <a:gd name="connsiteX1877" fmla="*/ 3948525 w 4727849"/>
                <a:gd name="connsiteY1877" fmla="*/ 1558554 h 2869284"/>
                <a:gd name="connsiteX1878" fmla="*/ 3948081 w 4727849"/>
                <a:gd name="connsiteY1878" fmla="*/ 1560332 h 2869284"/>
                <a:gd name="connsiteX1879" fmla="*/ 3948254 w 4727849"/>
                <a:gd name="connsiteY1879" fmla="*/ 1558364 h 2869284"/>
                <a:gd name="connsiteX1880" fmla="*/ 3999122 w 4727849"/>
                <a:gd name="connsiteY1880" fmla="*/ 1562600 h 2869284"/>
                <a:gd name="connsiteX1881" fmla="*/ 4014847 w 4727849"/>
                <a:gd name="connsiteY1881" fmla="*/ 1571901 h 2869284"/>
                <a:gd name="connsiteX1882" fmla="*/ 3948504 w 4727849"/>
                <a:gd name="connsiteY1882" fmla="*/ 1560929 h 2869284"/>
                <a:gd name="connsiteX1883" fmla="*/ 3950326 w 4727849"/>
                <a:gd name="connsiteY1883" fmla="*/ 1559275 h 2869284"/>
                <a:gd name="connsiteX1884" fmla="*/ 3999122 w 4727849"/>
                <a:gd name="connsiteY1884" fmla="*/ 1562600 h 2869284"/>
                <a:gd name="connsiteX1885" fmla="*/ 3956684 w 4727849"/>
                <a:gd name="connsiteY1885" fmla="*/ 1555696 h 2869284"/>
                <a:gd name="connsiteX1886" fmla="*/ 3956684 w 4727849"/>
                <a:gd name="connsiteY1886" fmla="*/ 1555696 h 2869284"/>
                <a:gd name="connsiteX1887" fmla="*/ 3976156 w 4727849"/>
                <a:gd name="connsiteY1887" fmla="*/ 1548596 h 2869284"/>
                <a:gd name="connsiteX1888" fmla="*/ 3972387 w 4727849"/>
                <a:gd name="connsiteY1888" fmla="*/ 1550294 h 2869284"/>
                <a:gd name="connsiteX1889" fmla="*/ 3959162 w 4727849"/>
                <a:gd name="connsiteY1889" fmla="*/ 1544274 h 2869284"/>
                <a:gd name="connsiteX1890" fmla="*/ 3976156 w 4727849"/>
                <a:gd name="connsiteY1890" fmla="*/ 1548596 h 2869284"/>
                <a:gd name="connsiteX1891" fmla="*/ 4038833 w 4727849"/>
                <a:gd name="connsiteY1891" fmla="*/ 1581603 h 2869284"/>
                <a:gd name="connsiteX1892" fmla="*/ 4022918 w 4727849"/>
                <a:gd name="connsiteY1892" fmla="*/ 1575393 h 2869284"/>
                <a:gd name="connsiteX1893" fmla="*/ 4038833 w 4727849"/>
                <a:gd name="connsiteY1893" fmla="*/ 1581603 h 2869284"/>
                <a:gd name="connsiteX1894" fmla="*/ 4056505 w 4727849"/>
                <a:gd name="connsiteY1894" fmla="*/ 1616112 h 2869284"/>
                <a:gd name="connsiteX1895" fmla="*/ 4032709 w 4727849"/>
                <a:gd name="connsiteY1895" fmla="*/ 1615396 h 2869284"/>
                <a:gd name="connsiteX1896" fmla="*/ 4021204 w 4727849"/>
                <a:gd name="connsiteY1896" fmla="*/ 1613189 h 2869284"/>
                <a:gd name="connsiteX1897" fmla="*/ 4011734 w 4727849"/>
                <a:gd name="connsiteY1897" fmla="*/ 1607787 h 2869284"/>
                <a:gd name="connsiteX1898" fmla="*/ 4031944 w 4727849"/>
                <a:gd name="connsiteY1898" fmla="*/ 1605309 h 2869284"/>
                <a:gd name="connsiteX1899" fmla="*/ 4056505 w 4727849"/>
                <a:gd name="connsiteY1899" fmla="*/ 1616112 h 2869284"/>
                <a:gd name="connsiteX1900" fmla="*/ 4045016 w 4727849"/>
                <a:gd name="connsiteY1900" fmla="*/ 1582325 h 2869284"/>
                <a:gd name="connsiteX1901" fmla="*/ 4045016 w 4727849"/>
                <a:gd name="connsiteY1901" fmla="*/ 1582325 h 2869284"/>
                <a:gd name="connsiteX1902" fmla="*/ 4065867 w 4727849"/>
                <a:gd name="connsiteY1902" fmla="*/ 1617067 h 2869284"/>
                <a:gd name="connsiteX1903" fmla="*/ 4065764 w 4727849"/>
                <a:gd name="connsiteY1903" fmla="*/ 1617088 h 2869284"/>
                <a:gd name="connsiteX1904" fmla="*/ 4065867 w 4727849"/>
                <a:gd name="connsiteY1904" fmla="*/ 1617067 h 2869284"/>
                <a:gd name="connsiteX1905" fmla="*/ 4063920 w 4727849"/>
                <a:gd name="connsiteY1905" fmla="*/ 1604333 h 2869284"/>
                <a:gd name="connsiteX1906" fmla="*/ 4063920 w 4727849"/>
                <a:gd name="connsiteY1906" fmla="*/ 1604333 h 2869284"/>
                <a:gd name="connsiteX1907" fmla="*/ 4072392 w 4727849"/>
                <a:gd name="connsiteY1907" fmla="*/ 1613531 h 2869284"/>
                <a:gd name="connsiteX1908" fmla="*/ 4096779 w 4727849"/>
                <a:gd name="connsiteY1908" fmla="*/ 1627913 h 2869284"/>
                <a:gd name="connsiteX1909" fmla="*/ 4085508 w 4727849"/>
                <a:gd name="connsiteY1909" fmla="*/ 1632236 h 2869284"/>
                <a:gd name="connsiteX1910" fmla="*/ 4096465 w 4727849"/>
                <a:gd name="connsiteY1910" fmla="*/ 1642703 h 2869284"/>
                <a:gd name="connsiteX1911" fmla="*/ 4094024 w 4727849"/>
                <a:gd name="connsiteY1911" fmla="*/ 1642871 h 2869284"/>
                <a:gd name="connsiteX1912" fmla="*/ 4076569 w 4727849"/>
                <a:gd name="connsiteY1912" fmla="*/ 1640436 h 2869284"/>
                <a:gd name="connsiteX1913" fmla="*/ 4076846 w 4727849"/>
                <a:gd name="connsiteY1913" fmla="*/ 1639482 h 2869284"/>
                <a:gd name="connsiteX1914" fmla="*/ 4079536 w 4727849"/>
                <a:gd name="connsiteY1914" fmla="*/ 1626135 h 2869284"/>
                <a:gd name="connsiteX1915" fmla="*/ 4075424 w 4727849"/>
                <a:gd name="connsiteY1915" fmla="*/ 1619247 h 2869284"/>
                <a:gd name="connsiteX1916" fmla="*/ 4074594 w 4727849"/>
                <a:gd name="connsiteY1916" fmla="*/ 1621243 h 2869284"/>
                <a:gd name="connsiteX1917" fmla="*/ 4072392 w 4727849"/>
                <a:gd name="connsiteY1917" fmla="*/ 1613531 h 2869284"/>
                <a:gd name="connsiteX1918" fmla="*/ 4104368 w 4727849"/>
                <a:gd name="connsiteY1918" fmla="*/ 1618509 h 2869284"/>
                <a:gd name="connsiteX1919" fmla="*/ 4092011 w 4727849"/>
                <a:gd name="connsiteY1919" fmla="*/ 1617257 h 2869284"/>
                <a:gd name="connsiteX1920" fmla="*/ 4104368 w 4727849"/>
                <a:gd name="connsiteY1920" fmla="*/ 1618509 h 2869284"/>
                <a:gd name="connsiteX1921" fmla="*/ 4115807 w 4727849"/>
                <a:gd name="connsiteY1921" fmla="*/ 1629757 h 2869284"/>
                <a:gd name="connsiteX1922" fmla="*/ 4115807 w 4727849"/>
                <a:gd name="connsiteY1922" fmla="*/ 1629757 h 2869284"/>
                <a:gd name="connsiteX1923" fmla="*/ 4120619 w 4727849"/>
                <a:gd name="connsiteY1923" fmla="*/ 1625967 h 2869284"/>
                <a:gd name="connsiteX1924" fmla="*/ 4107758 w 4727849"/>
                <a:gd name="connsiteY1924" fmla="*/ 1622300 h 2869284"/>
                <a:gd name="connsiteX1925" fmla="*/ 4120619 w 4727849"/>
                <a:gd name="connsiteY1925" fmla="*/ 1625967 h 2869284"/>
                <a:gd name="connsiteX1926" fmla="*/ 4118096 w 4727849"/>
                <a:gd name="connsiteY1926" fmla="*/ 1632323 h 2869284"/>
                <a:gd name="connsiteX1927" fmla="*/ 4118096 w 4727849"/>
                <a:gd name="connsiteY1927" fmla="*/ 1632323 h 2869284"/>
                <a:gd name="connsiteX1928" fmla="*/ 4121910 w 4727849"/>
                <a:gd name="connsiteY1928" fmla="*/ 1612321 h 2869284"/>
                <a:gd name="connsiteX1929" fmla="*/ 4121910 w 4727849"/>
                <a:gd name="connsiteY1929" fmla="*/ 1612321 h 2869284"/>
                <a:gd name="connsiteX1930" fmla="*/ 4132167 w 4727849"/>
                <a:gd name="connsiteY1930" fmla="*/ 1626433 h 2869284"/>
                <a:gd name="connsiteX1931" fmla="*/ 4122653 w 4727849"/>
                <a:gd name="connsiteY1931" fmla="*/ 1624166 h 2869284"/>
                <a:gd name="connsiteX1932" fmla="*/ 4132167 w 4727849"/>
                <a:gd name="connsiteY1932" fmla="*/ 1626433 h 2869284"/>
                <a:gd name="connsiteX1933" fmla="*/ 4134559 w 4727849"/>
                <a:gd name="connsiteY1933" fmla="*/ 1632870 h 2869284"/>
                <a:gd name="connsiteX1934" fmla="*/ 4134559 w 4727849"/>
                <a:gd name="connsiteY1934" fmla="*/ 1632870 h 2869284"/>
                <a:gd name="connsiteX1935" fmla="*/ 4135703 w 4727849"/>
                <a:gd name="connsiteY1935" fmla="*/ 1612978 h 2869284"/>
                <a:gd name="connsiteX1936" fmla="*/ 4135703 w 4727849"/>
                <a:gd name="connsiteY1936" fmla="*/ 1612978 h 2869284"/>
                <a:gd name="connsiteX1937" fmla="*/ 4138480 w 4727849"/>
                <a:gd name="connsiteY1937" fmla="*/ 1632214 h 2869284"/>
                <a:gd name="connsiteX1938" fmla="*/ 4138480 w 4727849"/>
                <a:gd name="connsiteY1938" fmla="*/ 1632214 h 2869284"/>
                <a:gd name="connsiteX1939" fmla="*/ 4155941 w 4727849"/>
                <a:gd name="connsiteY1939" fmla="*/ 1628890 h 2869284"/>
                <a:gd name="connsiteX1940" fmla="*/ 4138546 w 4727849"/>
                <a:gd name="connsiteY1940" fmla="*/ 1624567 h 2869284"/>
                <a:gd name="connsiteX1941" fmla="*/ 4155941 w 4727849"/>
                <a:gd name="connsiteY1941" fmla="*/ 1628890 h 2869284"/>
                <a:gd name="connsiteX1942" fmla="*/ 4145109 w 4727849"/>
                <a:gd name="connsiteY1942" fmla="*/ 1611030 h 2869284"/>
                <a:gd name="connsiteX1943" fmla="*/ 4145109 w 4727849"/>
                <a:gd name="connsiteY1943" fmla="*/ 1611030 h 2869284"/>
                <a:gd name="connsiteX1944" fmla="*/ 4146405 w 4727849"/>
                <a:gd name="connsiteY1944" fmla="*/ 1617490 h 2869284"/>
                <a:gd name="connsiteX1945" fmla="*/ 4146405 w 4727849"/>
                <a:gd name="connsiteY1945" fmla="*/ 1617490 h 2869284"/>
                <a:gd name="connsiteX1946" fmla="*/ 4150175 w 4727849"/>
                <a:gd name="connsiteY1946" fmla="*/ 1618764 h 2869284"/>
                <a:gd name="connsiteX1947" fmla="*/ 4150175 w 4727849"/>
                <a:gd name="connsiteY1947" fmla="*/ 1618764 h 2869284"/>
                <a:gd name="connsiteX1948" fmla="*/ 4164858 w 4727849"/>
                <a:gd name="connsiteY1948" fmla="*/ 1626558 h 2869284"/>
                <a:gd name="connsiteX1949" fmla="*/ 4164858 w 4727849"/>
                <a:gd name="connsiteY1949" fmla="*/ 1626558 h 2869284"/>
                <a:gd name="connsiteX1950" fmla="*/ 4173336 w 4727849"/>
                <a:gd name="connsiteY1950" fmla="*/ 1619909 h 2869284"/>
                <a:gd name="connsiteX1951" fmla="*/ 4165178 w 4727849"/>
                <a:gd name="connsiteY1951" fmla="*/ 1612978 h 2869284"/>
                <a:gd name="connsiteX1952" fmla="*/ 4173336 w 4727849"/>
                <a:gd name="connsiteY1952" fmla="*/ 1619909 h 2869284"/>
                <a:gd name="connsiteX1953" fmla="*/ 4253300 w 4727849"/>
                <a:gd name="connsiteY1953" fmla="*/ 1652275 h 2869284"/>
                <a:gd name="connsiteX1954" fmla="*/ 4158208 w 4727849"/>
                <a:gd name="connsiteY1954" fmla="*/ 1644460 h 2869284"/>
                <a:gd name="connsiteX1955" fmla="*/ 4253300 w 4727849"/>
                <a:gd name="connsiteY1955" fmla="*/ 1652275 h 2869284"/>
                <a:gd name="connsiteX1956" fmla="*/ 4208843 w 4727849"/>
                <a:gd name="connsiteY1956" fmla="*/ 1633548 h 2869284"/>
                <a:gd name="connsiteX1957" fmla="*/ 4208843 w 4727849"/>
                <a:gd name="connsiteY1957" fmla="*/ 1633548 h 2869284"/>
                <a:gd name="connsiteX1958" fmla="*/ 4212553 w 4727849"/>
                <a:gd name="connsiteY1958" fmla="*/ 1633293 h 2869284"/>
                <a:gd name="connsiteX1959" fmla="*/ 4212553 w 4727849"/>
                <a:gd name="connsiteY1959" fmla="*/ 1633293 h 2869284"/>
                <a:gd name="connsiteX1960" fmla="*/ 4259461 w 4727849"/>
                <a:gd name="connsiteY1960" fmla="*/ 1653485 h 2869284"/>
                <a:gd name="connsiteX1961" fmla="*/ 4259461 w 4727849"/>
                <a:gd name="connsiteY1961" fmla="*/ 1653485 h 2869284"/>
                <a:gd name="connsiteX1962" fmla="*/ 4273575 w 4727849"/>
                <a:gd name="connsiteY1962" fmla="*/ 1653018 h 2869284"/>
                <a:gd name="connsiteX1963" fmla="*/ 4273575 w 4727849"/>
                <a:gd name="connsiteY1963" fmla="*/ 1653018 h 2869284"/>
                <a:gd name="connsiteX1964" fmla="*/ 4282476 w 4727849"/>
                <a:gd name="connsiteY1964" fmla="*/ 1663757 h 2869284"/>
                <a:gd name="connsiteX1965" fmla="*/ 4282476 w 4727849"/>
                <a:gd name="connsiteY1965" fmla="*/ 1663757 h 2869284"/>
                <a:gd name="connsiteX1966" fmla="*/ 4174773 w 4727849"/>
                <a:gd name="connsiteY1966" fmla="*/ 1658567 h 2869284"/>
                <a:gd name="connsiteX1967" fmla="*/ 4174773 w 4727849"/>
                <a:gd name="connsiteY1967" fmla="*/ 1658567 h 2869284"/>
                <a:gd name="connsiteX1968" fmla="*/ 4151677 w 4727849"/>
                <a:gd name="connsiteY1968" fmla="*/ 1646385 h 2869284"/>
                <a:gd name="connsiteX1969" fmla="*/ 4150153 w 4727849"/>
                <a:gd name="connsiteY1969" fmla="*/ 1642741 h 2869284"/>
                <a:gd name="connsiteX1970" fmla="*/ 4155621 w 4727849"/>
                <a:gd name="connsiteY1970" fmla="*/ 1641917 h 2869284"/>
                <a:gd name="connsiteX1971" fmla="*/ 4151677 w 4727849"/>
                <a:gd name="connsiteY1971" fmla="*/ 1646385 h 2869284"/>
                <a:gd name="connsiteX1972" fmla="*/ 4104514 w 4727849"/>
                <a:gd name="connsiteY1972" fmla="*/ 1661956 h 2869284"/>
                <a:gd name="connsiteX1973" fmla="*/ 4109114 w 4727849"/>
                <a:gd name="connsiteY1973" fmla="*/ 1662086 h 2869284"/>
                <a:gd name="connsiteX1974" fmla="*/ 4104514 w 4727849"/>
                <a:gd name="connsiteY1974" fmla="*/ 1661956 h 2869284"/>
                <a:gd name="connsiteX1975" fmla="*/ 4143606 w 4727849"/>
                <a:gd name="connsiteY1975" fmla="*/ 1686573 h 2869284"/>
                <a:gd name="connsiteX1976" fmla="*/ 4150555 w 4727849"/>
                <a:gd name="connsiteY1976" fmla="*/ 1679137 h 2869284"/>
                <a:gd name="connsiteX1977" fmla="*/ 4156955 w 4727849"/>
                <a:gd name="connsiteY1977" fmla="*/ 1679121 h 2869284"/>
                <a:gd name="connsiteX1978" fmla="*/ 4143606 w 4727849"/>
                <a:gd name="connsiteY1978" fmla="*/ 1686573 h 2869284"/>
                <a:gd name="connsiteX1979" fmla="*/ 4154373 w 4727849"/>
                <a:gd name="connsiteY1979" fmla="*/ 1691958 h 2869284"/>
                <a:gd name="connsiteX1980" fmla="*/ 4154373 w 4727849"/>
                <a:gd name="connsiteY1980" fmla="*/ 1691958 h 2869284"/>
                <a:gd name="connsiteX1981" fmla="*/ 4160470 w 4727849"/>
                <a:gd name="connsiteY1981" fmla="*/ 1735682 h 2869284"/>
                <a:gd name="connsiteX1982" fmla="*/ 4159499 w 4727849"/>
                <a:gd name="connsiteY1982" fmla="*/ 1735682 h 2869284"/>
                <a:gd name="connsiteX1983" fmla="*/ 4163437 w 4727849"/>
                <a:gd name="connsiteY1983" fmla="*/ 1736170 h 2869284"/>
                <a:gd name="connsiteX1984" fmla="*/ 4167825 w 4727849"/>
                <a:gd name="connsiteY1984" fmla="*/ 1737401 h 2869284"/>
                <a:gd name="connsiteX1985" fmla="*/ 4164793 w 4727849"/>
                <a:gd name="connsiteY1985" fmla="*/ 1752863 h 2869284"/>
                <a:gd name="connsiteX1986" fmla="*/ 4146215 w 4727849"/>
                <a:gd name="connsiteY1986" fmla="*/ 1753162 h 2869284"/>
                <a:gd name="connsiteX1987" fmla="*/ 4144626 w 4727849"/>
                <a:gd name="connsiteY1987" fmla="*/ 1753096 h 2869284"/>
                <a:gd name="connsiteX1988" fmla="*/ 4134032 w 4727849"/>
                <a:gd name="connsiteY1988" fmla="*/ 1752505 h 2869284"/>
                <a:gd name="connsiteX1989" fmla="*/ 4128565 w 4727849"/>
                <a:gd name="connsiteY1989" fmla="*/ 1749875 h 2869284"/>
                <a:gd name="connsiteX1990" fmla="*/ 4124307 w 4727849"/>
                <a:gd name="connsiteY1990" fmla="*/ 1751871 h 2869284"/>
                <a:gd name="connsiteX1991" fmla="*/ 4111441 w 4727849"/>
                <a:gd name="connsiteY1991" fmla="*/ 1750916 h 2869284"/>
                <a:gd name="connsiteX1992" fmla="*/ 4103646 w 4727849"/>
                <a:gd name="connsiteY1992" fmla="*/ 1750282 h 2869284"/>
                <a:gd name="connsiteX1993" fmla="*/ 4064467 w 4727849"/>
                <a:gd name="connsiteY1993" fmla="*/ 1746360 h 2869284"/>
                <a:gd name="connsiteX1994" fmla="*/ 4075506 w 4727849"/>
                <a:gd name="connsiteY1994" fmla="*/ 1745238 h 2869284"/>
                <a:gd name="connsiteX1995" fmla="*/ 4077350 w 4727849"/>
                <a:gd name="connsiteY1995" fmla="*/ 1744939 h 2869284"/>
                <a:gd name="connsiteX1996" fmla="*/ 4090975 w 4727849"/>
                <a:gd name="connsiteY1996" fmla="*/ 1740302 h 2869284"/>
                <a:gd name="connsiteX1997" fmla="*/ 4099280 w 4727849"/>
                <a:gd name="connsiteY1997" fmla="*/ 1741615 h 2869284"/>
                <a:gd name="connsiteX1998" fmla="*/ 4089050 w 4727849"/>
                <a:gd name="connsiteY1998" fmla="*/ 1736257 h 2869284"/>
                <a:gd name="connsiteX1999" fmla="*/ 4085063 w 4727849"/>
                <a:gd name="connsiteY1999" fmla="*/ 1734537 h 2869284"/>
                <a:gd name="connsiteX2000" fmla="*/ 4085063 w 4727849"/>
                <a:gd name="connsiteY2000" fmla="*/ 1734326 h 2869284"/>
                <a:gd name="connsiteX2001" fmla="*/ 4101487 w 4727849"/>
                <a:gd name="connsiteY2001" fmla="*/ 1735427 h 2869284"/>
                <a:gd name="connsiteX2002" fmla="*/ 4102393 w 4727849"/>
                <a:gd name="connsiteY2002" fmla="*/ 1742016 h 2869284"/>
                <a:gd name="connsiteX2003" fmla="*/ 4106950 w 4727849"/>
                <a:gd name="connsiteY2003" fmla="*/ 1742103 h 2869284"/>
                <a:gd name="connsiteX2004" fmla="*/ 4108013 w 4727849"/>
                <a:gd name="connsiteY2004" fmla="*/ 1742694 h 2869284"/>
                <a:gd name="connsiteX2005" fmla="*/ 4107649 w 4727849"/>
                <a:gd name="connsiteY2005" fmla="*/ 1741870 h 2869284"/>
                <a:gd name="connsiteX2006" fmla="*/ 4112227 w 4727849"/>
                <a:gd name="connsiteY2006" fmla="*/ 1738247 h 2869284"/>
                <a:gd name="connsiteX2007" fmla="*/ 4118140 w 4727849"/>
                <a:gd name="connsiteY2007" fmla="*/ 1738225 h 2869284"/>
                <a:gd name="connsiteX2008" fmla="*/ 4118752 w 4727849"/>
                <a:gd name="connsiteY2008" fmla="*/ 1742016 h 2869284"/>
                <a:gd name="connsiteX2009" fmla="*/ 4123564 w 4727849"/>
                <a:gd name="connsiteY2009" fmla="*/ 1741447 h 2869284"/>
                <a:gd name="connsiteX2010" fmla="*/ 4123011 w 4727849"/>
                <a:gd name="connsiteY2010" fmla="*/ 1742694 h 2869284"/>
                <a:gd name="connsiteX2011" fmla="*/ 4128391 w 4727849"/>
                <a:gd name="connsiteY2011" fmla="*/ 1744430 h 2869284"/>
                <a:gd name="connsiteX2012" fmla="*/ 4128500 w 4727849"/>
                <a:gd name="connsiteY2012" fmla="*/ 1744473 h 2869284"/>
                <a:gd name="connsiteX2013" fmla="*/ 4147295 w 4727849"/>
                <a:gd name="connsiteY2013" fmla="*/ 1735980 h 2869284"/>
                <a:gd name="connsiteX2014" fmla="*/ 4160470 w 4727849"/>
                <a:gd name="connsiteY2014" fmla="*/ 1735682 h 2869284"/>
                <a:gd name="connsiteX2015" fmla="*/ 4155496 w 4727849"/>
                <a:gd name="connsiteY2015" fmla="*/ 1719987 h 2869284"/>
                <a:gd name="connsiteX2016" fmla="*/ 4154921 w 4727849"/>
                <a:gd name="connsiteY2016" fmla="*/ 1720919 h 2869284"/>
                <a:gd name="connsiteX2017" fmla="*/ 4155496 w 4727849"/>
                <a:gd name="connsiteY2017" fmla="*/ 1719987 h 2869284"/>
                <a:gd name="connsiteX2018" fmla="*/ 4158734 w 4727849"/>
                <a:gd name="connsiteY2018" fmla="*/ 1708397 h 2869284"/>
                <a:gd name="connsiteX2019" fmla="*/ 4158734 w 4727849"/>
                <a:gd name="connsiteY2019" fmla="*/ 1708397 h 2869284"/>
                <a:gd name="connsiteX2020" fmla="*/ 4172891 w 4727849"/>
                <a:gd name="connsiteY2020" fmla="*/ 1747163 h 2869284"/>
                <a:gd name="connsiteX2021" fmla="*/ 4177637 w 4727849"/>
                <a:gd name="connsiteY2021" fmla="*/ 1743540 h 2869284"/>
                <a:gd name="connsiteX2022" fmla="*/ 4168080 w 4727849"/>
                <a:gd name="connsiteY2022" fmla="*/ 1756909 h 2869284"/>
                <a:gd name="connsiteX2023" fmla="*/ 4172891 w 4727849"/>
                <a:gd name="connsiteY2023" fmla="*/ 1747163 h 2869284"/>
                <a:gd name="connsiteX2024" fmla="*/ 4174942 w 4727849"/>
                <a:gd name="connsiteY2024" fmla="*/ 1740091 h 2869284"/>
                <a:gd name="connsiteX2025" fmla="*/ 4174942 w 4727849"/>
                <a:gd name="connsiteY2025" fmla="*/ 1740091 h 2869284"/>
                <a:gd name="connsiteX2026" fmla="*/ 4199779 w 4727849"/>
                <a:gd name="connsiteY2026" fmla="*/ 1722779 h 2869284"/>
                <a:gd name="connsiteX2027" fmla="*/ 4170239 w 4727849"/>
                <a:gd name="connsiteY2027" fmla="*/ 1719265 h 2869284"/>
                <a:gd name="connsiteX2028" fmla="*/ 4199779 w 4727849"/>
                <a:gd name="connsiteY2028" fmla="*/ 1722779 h 2869284"/>
                <a:gd name="connsiteX2029" fmla="*/ 4202762 w 4727849"/>
                <a:gd name="connsiteY2029" fmla="*/ 1734711 h 2869284"/>
                <a:gd name="connsiteX2030" fmla="*/ 4187108 w 4727849"/>
                <a:gd name="connsiteY2030" fmla="*/ 1731549 h 2869284"/>
                <a:gd name="connsiteX2031" fmla="*/ 4202762 w 4727849"/>
                <a:gd name="connsiteY2031" fmla="*/ 1734711 h 2869284"/>
                <a:gd name="connsiteX2032" fmla="*/ 4205138 w 4727849"/>
                <a:gd name="connsiteY2032" fmla="*/ 1742694 h 2869284"/>
                <a:gd name="connsiteX2033" fmla="*/ 4205138 w 4727849"/>
                <a:gd name="connsiteY2033" fmla="*/ 1742694 h 2869284"/>
                <a:gd name="connsiteX2034" fmla="*/ 4215563 w 4727849"/>
                <a:gd name="connsiteY2034" fmla="*/ 1753264 h 2869284"/>
                <a:gd name="connsiteX2035" fmla="*/ 4215563 w 4727849"/>
                <a:gd name="connsiteY2035" fmla="*/ 1753264 h 2869284"/>
                <a:gd name="connsiteX2036" fmla="*/ 4228527 w 4727849"/>
                <a:gd name="connsiteY2036" fmla="*/ 1763265 h 2869284"/>
                <a:gd name="connsiteX2037" fmla="*/ 4228527 w 4727849"/>
                <a:gd name="connsiteY2037" fmla="*/ 1763265 h 2869284"/>
                <a:gd name="connsiteX2038" fmla="*/ 4183040 w 4727849"/>
                <a:gd name="connsiteY2038" fmla="*/ 1749262 h 2869284"/>
                <a:gd name="connsiteX2039" fmla="*/ 4183040 w 4727849"/>
                <a:gd name="connsiteY2039" fmla="*/ 1749262 h 2869284"/>
                <a:gd name="connsiteX2040" fmla="*/ 4187699 w 4727849"/>
                <a:gd name="connsiteY2040" fmla="*/ 1785279 h 2869284"/>
                <a:gd name="connsiteX2041" fmla="*/ 4187699 w 4727849"/>
                <a:gd name="connsiteY2041" fmla="*/ 1785279 h 2869284"/>
                <a:gd name="connsiteX2042" fmla="*/ 4184900 w 4727849"/>
                <a:gd name="connsiteY2042" fmla="*/ 1754816 h 2869284"/>
                <a:gd name="connsiteX2043" fmla="*/ 4184900 w 4727849"/>
                <a:gd name="connsiteY2043" fmla="*/ 1754816 h 2869284"/>
                <a:gd name="connsiteX2044" fmla="*/ 4198461 w 4727849"/>
                <a:gd name="connsiteY2044" fmla="*/ 1804087 h 2869284"/>
                <a:gd name="connsiteX2045" fmla="*/ 4186235 w 4727849"/>
                <a:gd name="connsiteY2045" fmla="*/ 1800405 h 2869284"/>
                <a:gd name="connsiteX2046" fmla="*/ 4198461 w 4727849"/>
                <a:gd name="connsiteY2046" fmla="*/ 1804087 h 2869284"/>
                <a:gd name="connsiteX2047" fmla="*/ 4209863 w 4727849"/>
                <a:gd name="connsiteY2047" fmla="*/ 1814023 h 2869284"/>
                <a:gd name="connsiteX2048" fmla="*/ 4219057 w 4727849"/>
                <a:gd name="connsiteY2048" fmla="*/ 1808773 h 2869284"/>
                <a:gd name="connsiteX2049" fmla="*/ 4221281 w 4727849"/>
                <a:gd name="connsiteY2049" fmla="*/ 1828937 h 2869284"/>
                <a:gd name="connsiteX2050" fmla="*/ 4224459 w 4727849"/>
                <a:gd name="connsiteY2050" fmla="*/ 1825103 h 2869284"/>
                <a:gd name="connsiteX2051" fmla="*/ 4229992 w 4727849"/>
                <a:gd name="connsiteY2051" fmla="*/ 1829745 h 2869284"/>
                <a:gd name="connsiteX2052" fmla="*/ 4229992 w 4727849"/>
                <a:gd name="connsiteY2052" fmla="*/ 1829745 h 2869284"/>
                <a:gd name="connsiteX2053" fmla="*/ 4230268 w 4727849"/>
                <a:gd name="connsiteY2053" fmla="*/ 1829913 h 2869284"/>
                <a:gd name="connsiteX2054" fmla="*/ 4247577 w 4727849"/>
                <a:gd name="connsiteY2054" fmla="*/ 1839724 h 2869284"/>
                <a:gd name="connsiteX2055" fmla="*/ 4247577 w 4727849"/>
                <a:gd name="connsiteY2055" fmla="*/ 1839724 h 2869284"/>
                <a:gd name="connsiteX2056" fmla="*/ 4248787 w 4727849"/>
                <a:gd name="connsiteY2056" fmla="*/ 1840950 h 2869284"/>
                <a:gd name="connsiteX2057" fmla="*/ 4248168 w 4727849"/>
                <a:gd name="connsiteY2057" fmla="*/ 1840424 h 2869284"/>
                <a:gd name="connsiteX2058" fmla="*/ 4248846 w 4727849"/>
                <a:gd name="connsiteY2058" fmla="*/ 1841015 h 2869284"/>
                <a:gd name="connsiteX2059" fmla="*/ 4261750 w 4727849"/>
                <a:gd name="connsiteY2059" fmla="*/ 1855186 h 2869284"/>
                <a:gd name="connsiteX2060" fmla="*/ 4225815 w 4727849"/>
                <a:gd name="connsiteY2060" fmla="*/ 1847013 h 2869284"/>
                <a:gd name="connsiteX2061" fmla="*/ 4243189 w 4727849"/>
                <a:gd name="connsiteY2061" fmla="*/ 1851439 h 2869284"/>
                <a:gd name="connsiteX2062" fmla="*/ 4206153 w 4727849"/>
                <a:gd name="connsiteY2062" fmla="*/ 1844084 h 2869284"/>
                <a:gd name="connsiteX2063" fmla="*/ 4222892 w 4727849"/>
                <a:gd name="connsiteY2063" fmla="*/ 1847284 h 2869284"/>
                <a:gd name="connsiteX2064" fmla="*/ 4219420 w 4727849"/>
                <a:gd name="connsiteY2064" fmla="*/ 1833238 h 2869284"/>
                <a:gd name="connsiteX2065" fmla="*/ 4199161 w 4727849"/>
                <a:gd name="connsiteY2065" fmla="*/ 1837625 h 2869284"/>
                <a:gd name="connsiteX2066" fmla="*/ 4198993 w 4727849"/>
                <a:gd name="connsiteY2066" fmla="*/ 1822478 h 2869284"/>
                <a:gd name="connsiteX2067" fmla="*/ 4177930 w 4727849"/>
                <a:gd name="connsiteY2067" fmla="*/ 1824745 h 2869284"/>
                <a:gd name="connsiteX2068" fmla="*/ 4209863 w 4727849"/>
                <a:gd name="connsiteY2068" fmla="*/ 1814023 h 2869284"/>
                <a:gd name="connsiteX2069" fmla="*/ 4228739 w 4727849"/>
                <a:gd name="connsiteY2069" fmla="*/ 1806506 h 2869284"/>
                <a:gd name="connsiteX2070" fmla="*/ 4250311 w 4727849"/>
                <a:gd name="connsiteY2070" fmla="*/ 1824447 h 2869284"/>
                <a:gd name="connsiteX2071" fmla="*/ 4250311 w 4727849"/>
                <a:gd name="connsiteY2071" fmla="*/ 1824447 h 2869284"/>
                <a:gd name="connsiteX2072" fmla="*/ 4250143 w 4727849"/>
                <a:gd name="connsiteY2072" fmla="*/ 1824745 h 2869284"/>
                <a:gd name="connsiteX2073" fmla="*/ 4226705 w 4727849"/>
                <a:gd name="connsiteY2073" fmla="*/ 1819663 h 2869284"/>
                <a:gd name="connsiteX2074" fmla="*/ 4228739 w 4727849"/>
                <a:gd name="connsiteY2074" fmla="*/ 1806506 h 2869284"/>
                <a:gd name="connsiteX2075" fmla="*/ 4251179 w 4727849"/>
                <a:gd name="connsiteY2075" fmla="*/ 1800128 h 2869284"/>
                <a:gd name="connsiteX2076" fmla="*/ 4251179 w 4727849"/>
                <a:gd name="connsiteY2076" fmla="*/ 1800128 h 2869284"/>
                <a:gd name="connsiteX2077" fmla="*/ 4263302 w 4727849"/>
                <a:gd name="connsiteY2077" fmla="*/ 1844725 h 2869284"/>
                <a:gd name="connsiteX2078" fmla="*/ 4263302 w 4727849"/>
                <a:gd name="connsiteY2078" fmla="*/ 1844725 h 2869284"/>
                <a:gd name="connsiteX2079" fmla="*/ 4249166 w 4727849"/>
                <a:gd name="connsiteY2079" fmla="*/ 1862351 h 2869284"/>
                <a:gd name="connsiteX2080" fmla="*/ 4249166 w 4727849"/>
                <a:gd name="connsiteY2080" fmla="*/ 1862351 h 2869284"/>
                <a:gd name="connsiteX2081" fmla="*/ 4249020 w 4727849"/>
                <a:gd name="connsiteY2081" fmla="*/ 1867964 h 2869284"/>
                <a:gd name="connsiteX2082" fmla="*/ 4249020 w 4727849"/>
                <a:gd name="connsiteY2082" fmla="*/ 1867964 h 2869284"/>
                <a:gd name="connsiteX2083" fmla="*/ 4232595 w 4727849"/>
                <a:gd name="connsiteY2083" fmla="*/ 1857540 h 2869284"/>
                <a:gd name="connsiteX2084" fmla="*/ 4232595 w 4727849"/>
                <a:gd name="connsiteY2084" fmla="*/ 1857540 h 2869284"/>
                <a:gd name="connsiteX2085" fmla="*/ 4267538 w 4727849"/>
                <a:gd name="connsiteY2085" fmla="*/ 1874445 h 2869284"/>
                <a:gd name="connsiteX2086" fmla="*/ 4265547 w 4727849"/>
                <a:gd name="connsiteY2086" fmla="*/ 1884022 h 2869284"/>
                <a:gd name="connsiteX2087" fmla="*/ 4225137 w 4727849"/>
                <a:gd name="connsiteY2087" fmla="*/ 1879380 h 2869284"/>
                <a:gd name="connsiteX2088" fmla="*/ 4244740 w 4727849"/>
                <a:gd name="connsiteY2088" fmla="*/ 1873257 h 2869284"/>
                <a:gd name="connsiteX2089" fmla="*/ 4255122 w 4727849"/>
                <a:gd name="connsiteY2089" fmla="*/ 1881457 h 2869284"/>
                <a:gd name="connsiteX2090" fmla="*/ 4267538 w 4727849"/>
                <a:gd name="connsiteY2090" fmla="*/ 1874445 h 2869284"/>
                <a:gd name="connsiteX2091" fmla="*/ 4269339 w 4727849"/>
                <a:gd name="connsiteY2091" fmla="*/ 1893448 h 2869284"/>
                <a:gd name="connsiteX2092" fmla="*/ 4269339 w 4727849"/>
                <a:gd name="connsiteY2092" fmla="*/ 1893448 h 2869284"/>
                <a:gd name="connsiteX2093" fmla="*/ 4257449 w 4727849"/>
                <a:gd name="connsiteY2093" fmla="*/ 1904192 h 2869284"/>
                <a:gd name="connsiteX2094" fmla="*/ 4257449 w 4727849"/>
                <a:gd name="connsiteY2094" fmla="*/ 1904192 h 2869284"/>
                <a:gd name="connsiteX2095" fmla="*/ 4276542 w 4727849"/>
                <a:gd name="connsiteY2095" fmla="*/ 1918765 h 2869284"/>
                <a:gd name="connsiteX2096" fmla="*/ 4294469 w 4727849"/>
                <a:gd name="connsiteY2096" fmla="*/ 1927979 h 2869284"/>
                <a:gd name="connsiteX2097" fmla="*/ 4268552 w 4727849"/>
                <a:gd name="connsiteY2097" fmla="*/ 1933256 h 2869284"/>
                <a:gd name="connsiteX2098" fmla="*/ 4277366 w 4727849"/>
                <a:gd name="connsiteY2098" fmla="*/ 1927220 h 2869284"/>
                <a:gd name="connsiteX2099" fmla="*/ 4254992 w 4727849"/>
                <a:gd name="connsiteY2099" fmla="*/ 1914589 h 2869284"/>
                <a:gd name="connsiteX2100" fmla="*/ 4276542 w 4727849"/>
                <a:gd name="connsiteY2100" fmla="*/ 1918765 h 2869284"/>
                <a:gd name="connsiteX2101" fmla="*/ 4274530 w 4727849"/>
                <a:gd name="connsiteY2101" fmla="*/ 1848174 h 2869284"/>
                <a:gd name="connsiteX2102" fmla="*/ 4282579 w 4727849"/>
                <a:gd name="connsiteY2102" fmla="*/ 1854931 h 2869284"/>
                <a:gd name="connsiteX2103" fmla="*/ 4278620 w 4727849"/>
                <a:gd name="connsiteY2103" fmla="*/ 1853131 h 2869284"/>
                <a:gd name="connsiteX2104" fmla="*/ 4275143 w 4727849"/>
                <a:gd name="connsiteY2104" fmla="*/ 1863788 h 2869284"/>
                <a:gd name="connsiteX2105" fmla="*/ 4274530 w 4727849"/>
                <a:gd name="connsiteY2105" fmla="*/ 1848174 h 2869284"/>
                <a:gd name="connsiteX2106" fmla="*/ 4284912 w 4727849"/>
                <a:gd name="connsiteY2106" fmla="*/ 1863707 h 2869284"/>
                <a:gd name="connsiteX2107" fmla="*/ 4284912 w 4727849"/>
                <a:gd name="connsiteY2107" fmla="*/ 1863707 h 2869284"/>
                <a:gd name="connsiteX2108" fmla="*/ 4287748 w 4727849"/>
                <a:gd name="connsiteY2108" fmla="*/ 1873469 h 2869284"/>
                <a:gd name="connsiteX2109" fmla="*/ 4287748 w 4727849"/>
                <a:gd name="connsiteY2109" fmla="*/ 1873469 h 2869284"/>
                <a:gd name="connsiteX2110" fmla="*/ 4297881 w 4727849"/>
                <a:gd name="connsiteY2110" fmla="*/ 1862898 h 2869284"/>
                <a:gd name="connsiteX2111" fmla="*/ 4297881 w 4727849"/>
                <a:gd name="connsiteY2111" fmla="*/ 1862898 h 2869284"/>
                <a:gd name="connsiteX2112" fmla="*/ 4297881 w 4727849"/>
                <a:gd name="connsiteY2112" fmla="*/ 1862898 h 2869284"/>
                <a:gd name="connsiteX2113" fmla="*/ 4277643 w 4727849"/>
                <a:gd name="connsiteY2113" fmla="*/ 1876034 h 2869284"/>
                <a:gd name="connsiteX2114" fmla="*/ 4277643 w 4727849"/>
                <a:gd name="connsiteY2114" fmla="*/ 1876034 h 2869284"/>
                <a:gd name="connsiteX2115" fmla="*/ 4285226 w 4727849"/>
                <a:gd name="connsiteY2115" fmla="*/ 1908129 h 2869284"/>
                <a:gd name="connsiteX2116" fmla="*/ 4283425 w 4727849"/>
                <a:gd name="connsiteY2116" fmla="*/ 1917517 h 2869284"/>
                <a:gd name="connsiteX2117" fmla="*/ 4285226 w 4727849"/>
                <a:gd name="connsiteY2117" fmla="*/ 1908129 h 2869284"/>
                <a:gd name="connsiteX2118" fmla="*/ 4283702 w 4727849"/>
                <a:gd name="connsiteY2118" fmla="*/ 1904594 h 2869284"/>
                <a:gd name="connsiteX2119" fmla="*/ 4283702 w 4727849"/>
                <a:gd name="connsiteY2119" fmla="*/ 1904594 h 2869284"/>
                <a:gd name="connsiteX2120" fmla="*/ 4352926 w 4727849"/>
                <a:gd name="connsiteY2120" fmla="*/ 1891881 h 2869284"/>
                <a:gd name="connsiteX2121" fmla="*/ 4326293 w 4727849"/>
                <a:gd name="connsiteY2121" fmla="*/ 1894403 h 2869284"/>
                <a:gd name="connsiteX2122" fmla="*/ 4337732 w 4727849"/>
                <a:gd name="connsiteY2122" fmla="*/ 1910310 h 2869284"/>
                <a:gd name="connsiteX2123" fmla="*/ 4309385 w 4727849"/>
                <a:gd name="connsiteY2123" fmla="*/ 1914106 h 2869284"/>
                <a:gd name="connsiteX2124" fmla="*/ 4331717 w 4727849"/>
                <a:gd name="connsiteY2124" fmla="*/ 1906963 h 2869284"/>
                <a:gd name="connsiteX2125" fmla="*/ 4306630 w 4727849"/>
                <a:gd name="connsiteY2125" fmla="*/ 1894972 h 2869284"/>
                <a:gd name="connsiteX2126" fmla="*/ 4306907 w 4727849"/>
                <a:gd name="connsiteY2126" fmla="*/ 1895439 h 2869284"/>
                <a:gd name="connsiteX2127" fmla="*/ 4289679 w 4727849"/>
                <a:gd name="connsiteY2127" fmla="*/ 1901985 h 2869284"/>
                <a:gd name="connsiteX2128" fmla="*/ 4275398 w 4727849"/>
                <a:gd name="connsiteY2128" fmla="*/ 1882813 h 2869284"/>
                <a:gd name="connsiteX2129" fmla="*/ 4302410 w 4727849"/>
                <a:gd name="connsiteY2129" fmla="*/ 1882048 h 2869284"/>
                <a:gd name="connsiteX2130" fmla="*/ 4302410 w 4727849"/>
                <a:gd name="connsiteY2130" fmla="*/ 1882048 h 2869284"/>
                <a:gd name="connsiteX2131" fmla="*/ 4352926 w 4727849"/>
                <a:gd name="connsiteY2131" fmla="*/ 1891881 h 2869284"/>
                <a:gd name="connsiteX2132" fmla="*/ 4328728 w 4727849"/>
                <a:gd name="connsiteY2132" fmla="*/ 1874488 h 2869284"/>
                <a:gd name="connsiteX2133" fmla="*/ 4315802 w 4727849"/>
                <a:gd name="connsiteY2133" fmla="*/ 1875524 h 2869284"/>
                <a:gd name="connsiteX2134" fmla="*/ 4328728 w 4727849"/>
                <a:gd name="connsiteY2134" fmla="*/ 1874488 h 2869284"/>
                <a:gd name="connsiteX2135" fmla="*/ 4332818 w 4727849"/>
                <a:gd name="connsiteY2135" fmla="*/ 1873046 h 2869284"/>
                <a:gd name="connsiteX2136" fmla="*/ 4332818 w 4727849"/>
                <a:gd name="connsiteY2136" fmla="*/ 1873046 h 2869284"/>
                <a:gd name="connsiteX2137" fmla="*/ 4303918 w 4727849"/>
                <a:gd name="connsiteY2137" fmla="*/ 1924101 h 2869284"/>
                <a:gd name="connsiteX2138" fmla="*/ 4306353 w 4727849"/>
                <a:gd name="connsiteY2138" fmla="*/ 1926330 h 2869284"/>
                <a:gd name="connsiteX2139" fmla="*/ 4303918 w 4727849"/>
                <a:gd name="connsiteY2139" fmla="*/ 1924101 h 2869284"/>
                <a:gd name="connsiteX2140" fmla="*/ 4304043 w 4727849"/>
                <a:gd name="connsiteY2140" fmla="*/ 1917686 h 2869284"/>
                <a:gd name="connsiteX2141" fmla="*/ 4304043 w 4727849"/>
                <a:gd name="connsiteY2141" fmla="*/ 1917686 h 2869284"/>
                <a:gd name="connsiteX2142" fmla="*/ 4303473 w 4727849"/>
                <a:gd name="connsiteY2142" fmla="*/ 1957895 h 2869284"/>
                <a:gd name="connsiteX2143" fmla="*/ 4303473 w 4727849"/>
                <a:gd name="connsiteY2143" fmla="*/ 1957895 h 2869284"/>
                <a:gd name="connsiteX2144" fmla="*/ 4306630 w 4727849"/>
                <a:gd name="connsiteY2144" fmla="*/ 1943213 h 2869284"/>
                <a:gd name="connsiteX2145" fmla="*/ 4306630 w 4727849"/>
                <a:gd name="connsiteY2145" fmla="*/ 1943213 h 2869284"/>
                <a:gd name="connsiteX2146" fmla="*/ 4307644 w 4727849"/>
                <a:gd name="connsiteY2146" fmla="*/ 1937725 h 2869284"/>
                <a:gd name="connsiteX2147" fmla="*/ 4307644 w 4727849"/>
                <a:gd name="connsiteY2147" fmla="*/ 1937725 h 2869284"/>
                <a:gd name="connsiteX2148" fmla="*/ 4292392 w 4727849"/>
                <a:gd name="connsiteY2148" fmla="*/ 1939482 h 2869284"/>
                <a:gd name="connsiteX2149" fmla="*/ 4299297 w 4727849"/>
                <a:gd name="connsiteY2149" fmla="*/ 1941456 h 2869284"/>
                <a:gd name="connsiteX2150" fmla="*/ 4292392 w 4727849"/>
                <a:gd name="connsiteY2150" fmla="*/ 1939482 h 2869284"/>
                <a:gd name="connsiteX2151" fmla="*/ 4292538 w 4727849"/>
                <a:gd name="connsiteY2151" fmla="*/ 1952384 h 2869284"/>
                <a:gd name="connsiteX2152" fmla="*/ 4292538 w 4727849"/>
                <a:gd name="connsiteY2152" fmla="*/ 1952384 h 2869284"/>
                <a:gd name="connsiteX2153" fmla="*/ 4258257 w 4727849"/>
                <a:gd name="connsiteY2153" fmla="*/ 1930289 h 2869284"/>
                <a:gd name="connsiteX2154" fmla="*/ 4264441 w 4727849"/>
                <a:gd name="connsiteY2154" fmla="*/ 1937768 h 2869284"/>
                <a:gd name="connsiteX2155" fmla="*/ 4258257 w 4727849"/>
                <a:gd name="connsiteY2155" fmla="*/ 1930289 h 2869284"/>
                <a:gd name="connsiteX2156" fmla="*/ 4285015 w 4727849"/>
                <a:gd name="connsiteY2156" fmla="*/ 1948702 h 2869284"/>
                <a:gd name="connsiteX2157" fmla="*/ 4282601 w 4727849"/>
                <a:gd name="connsiteY2157" fmla="*/ 1960183 h 2869284"/>
                <a:gd name="connsiteX2158" fmla="*/ 4257004 w 4727849"/>
                <a:gd name="connsiteY2158" fmla="*/ 1955096 h 2869284"/>
                <a:gd name="connsiteX2159" fmla="*/ 4285015 w 4727849"/>
                <a:gd name="connsiteY2159" fmla="*/ 1948702 h 2869284"/>
                <a:gd name="connsiteX2160" fmla="*/ 4244274 w 4727849"/>
                <a:gd name="connsiteY2160" fmla="*/ 1971578 h 2869284"/>
                <a:gd name="connsiteX2161" fmla="*/ 4257433 w 4727849"/>
                <a:gd name="connsiteY2161" fmla="*/ 1969484 h 2869284"/>
                <a:gd name="connsiteX2162" fmla="*/ 4257200 w 4727849"/>
                <a:gd name="connsiteY2162" fmla="*/ 1970352 h 2869284"/>
                <a:gd name="connsiteX2163" fmla="*/ 4244274 w 4727849"/>
                <a:gd name="connsiteY2163" fmla="*/ 1971578 h 2869284"/>
                <a:gd name="connsiteX2164" fmla="*/ 4306267 w 4727849"/>
                <a:gd name="connsiteY2164" fmla="*/ 2779176 h 2869284"/>
                <a:gd name="connsiteX2165" fmla="*/ 4300593 w 4727849"/>
                <a:gd name="connsiteY2165" fmla="*/ 2788417 h 2869284"/>
                <a:gd name="connsiteX2166" fmla="*/ 4298852 w 4727849"/>
                <a:gd name="connsiteY2166" fmla="*/ 2779137 h 2869284"/>
                <a:gd name="connsiteX2167" fmla="*/ 4306267 w 4727849"/>
                <a:gd name="connsiteY2167" fmla="*/ 2779176 h 2869284"/>
                <a:gd name="connsiteX2168" fmla="*/ 4282878 w 4727849"/>
                <a:gd name="connsiteY2168" fmla="*/ 2778883 h 2869284"/>
                <a:gd name="connsiteX2169" fmla="*/ 4269106 w 4727849"/>
                <a:gd name="connsiteY2169" fmla="*/ 2778460 h 2869284"/>
                <a:gd name="connsiteX2170" fmla="*/ 4282878 w 4727849"/>
                <a:gd name="connsiteY2170" fmla="*/ 2778883 h 2869284"/>
                <a:gd name="connsiteX2171" fmla="*/ 2976518 w 4727849"/>
                <a:gd name="connsiteY2171" fmla="*/ 2806336 h 2869284"/>
                <a:gd name="connsiteX2172" fmla="*/ 2976518 w 4727849"/>
                <a:gd name="connsiteY2172" fmla="*/ 2806336 h 2869284"/>
                <a:gd name="connsiteX2173" fmla="*/ 2976073 w 4727849"/>
                <a:gd name="connsiteY2173" fmla="*/ 2797268 h 2869284"/>
                <a:gd name="connsiteX2174" fmla="*/ 2976073 w 4727849"/>
                <a:gd name="connsiteY2174" fmla="*/ 2797268 h 2869284"/>
                <a:gd name="connsiteX2175" fmla="*/ 2971474 w 4727849"/>
                <a:gd name="connsiteY2175" fmla="*/ 2806992 h 2869284"/>
                <a:gd name="connsiteX2176" fmla="*/ 2961878 w 4727849"/>
                <a:gd name="connsiteY2176" fmla="*/ 2806992 h 2869284"/>
                <a:gd name="connsiteX2177" fmla="*/ 2971474 w 4727849"/>
                <a:gd name="connsiteY2177" fmla="*/ 2806992 h 2869284"/>
                <a:gd name="connsiteX2178" fmla="*/ 2965268 w 4727849"/>
                <a:gd name="connsiteY2178" fmla="*/ 2795955 h 2869284"/>
                <a:gd name="connsiteX2179" fmla="*/ 2965268 w 4727849"/>
                <a:gd name="connsiteY2179" fmla="*/ 2795955 h 2869284"/>
                <a:gd name="connsiteX2180" fmla="*/ 2494742 w 4727849"/>
                <a:gd name="connsiteY2180" fmla="*/ 2099939 h 2869284"/>
                <a:gd name="connsiteX2181" fmla="*/ 2499255 w 4727849"/>
                <a:gd name="connsiteY2181" fmla="*/ 2099939 h 2869284"/>
                <a:gd name="connsiteX2182" fmla="*/ 2500123 w 4727849"/>
                <a:gd name="connsiteY2182" fmla="*/ 2100107 h 2869284"/>
                <a:gd name="connsiteX2183" fmla="*/ 2499147 w 4727849"/>
                <a:gd name="connsiteY2183" fmla="*/ 2101761 h 2869284"/>
                <a:gd name="connsiteX2184" fmla="*/ 2498599 w 4727849"/>
                <a:gd name="connsiteY2184" fmla="*/ 2101658 h 2869284"/>
                <a:gd name="connsiteX2185" fmla="*/ 2495632 w 4727849"/>
                <a:gd name="connsiteY2185" fmla="*/ 2101360 h 2869284"/>
                <a:gd name="connsiteX2186" fmla="*/ 2494742 w 4727849"/>
                <a:gd name="connsiteY2186" fmla="*/ 2099939 h 2869284"/>
                <a:gd name="connsiteX2187" fmla="*/ 796166 w 4727849"/>
                <a:gd name="connsiteY2187" fmla="*/ 2038291 h 2869284"/>
                <a:gd name="connsiteX2188" fmla="*/ 801845 w 4727849"/>
                <a:gd name="connsiteY2188" fmla="*/ 2029077 h 2869284"/>
                <a:gd name="connsiteX2189" fmla="*/ 803586 w 4727849"/>
                <a:gd name="connsiteY2189" fmla="*/ 2038356 h 2869284"/>
                <a:gd name="connsiteX2190" fmla="*/ 796166 w 4727849"/>
                <a:gd name="connsiteY2190" fmla="*/ 2038291 h 2869284"/>
                <a:gd name="connsiteX2191" fmla="*/ 819582 w 4727849"/>
                <a:gd name="connsiteY2191" fmla="*/ 2038633 h 2869284"/>
                <a:gd name="connsiteX2192" fmla="*/ 833354 w 4727849"/>
                <a:gd name="connsiteY2192" fmla="*/ 2039034 h 2869284"/>
                <a:gd name="connsiteX2193" fmla="*/ 819582 w 4727849"/>
                <a:gd name="connsiteY2193" fmla="*/ 2038633 h 2869284"/>
                <a:gd name="connsiteX2194" fmla="*/ 967434 w 4727849"/>
                <a:gd name="connsiteY2194" fmla="*/ 2031701 h 2869284"/>
                <a:gd name="connsiteX2195" fmla="*/ 973705 w 4727849"/>
                <a:gd name="connsiteY2195" fmla="*/ 2030579 h 2869284"/>
                <a:gd name="connsiteX2196" fmla="*/ 967434 w 4727849"/>
                <a:gd name="connsiteY2196" fmla="*/ 2031701 h 2869284"/>
                <a:gd name="connsiteX2197" fmla="*/ 741631 w 4727849"/>
                <a:gd name="connsiteY2197" fmla="*/ 1902429 h 2869284"/>
                <a:gd name="connsiteX2198" fmla="*/ 741436 w 4727849"/>
                <a:gd name="connsiteY2198" fmla="*/ 1902983 h 2869284"/>
                <a:gd name="connsiteX2199" fmla="*/ 741224 w 4727849"/>
                <a:gd name="connsiteY2199" fmla="*/ 1903493 h 2869284"/>
                <a:gd name="connsiteX2200" fmla="*/ 740064 w 4727849"/>
                <a:gd name="connsiteY2200" fmla="*/ 1906475 h 2869284"/>
                <a:gd name="connsiteX2201" fmla="*/ 738664 w 4727849"/>
                <a:gd name="connsiteY2201" fmla="*/ 1904273 h 2869284"/>
                <a:gd name="connsiteX2202" fmla="*/ 741631 w 4727849"/>
                <a:gd name="connsiteY2202" fmla="*/ 1902429 h 2869284"/>
                <a:gd name="connsiteX2203" fmla="*/ 533961 w 4727849"/>
                <a:gd name="connsiteY2203" fmla="*/ 1933402 h 2869284"/>
                <a:gd name="connsiteX2204" fmla="*/ 533961 w 4727849"/>
                <a:gd name="connsiteY2204" fmla="*/ 1933402 h 2869284"/>
                <a:gd name="connsiteX2205" fmla="*/ 536104 w 4727849"/>
                <a:gd name="connsiteY2205" fmla="*/ 1917263 h 2869284"/>
                <a:gd name="connsiteX2206" fmla="*/ 536104 w 4727849"/>
                <a:gd name="connsiteY2206" fmla="*/ 1917263 h 2869284"/>
                <a:gd name="connsiteX2207" fmla="*/ 510382 w 4727849"/>
                <a:gd name="connsiteY2207" fmla="*/ 1925967 h 2869284"/>
                <a:gd name="connsiteX2208" fmla="*/ 532356 w 4727849"/>
                <a:gd name="connsiteY2208" fmla="*/ 1930203 h 2869284"/>
                <a:gd name="connsiteX2209" fmla="*/ 510382 w 4727849"/>
                <a:gd name="connsiteY2209" fmla="*/ 1925967 h 2869284"/>
                <a:gd name="connsiteX2210" fmla="*/ 387530 w 4727849"/>
                <a:gd name="connsiteY2210" fmla="*/ 1852008 h 2869284"/>
                <a:gd name="connsiteX2211" fmla="*/ 389271 w 4727849"/>
                <a:gd name="connsiteY2211" fmla="*/ 1853304 h 2869284"/>
                <a:gd name="connsiteX2212" fmla="*/ 387427 w 4727849"/>
                <a:gd name="connsiteY2212" fmla="*/ 1852751 h 2869284"/>
                <a:gd name="connsiteX2213" fmla="*/ 387530 w 4727849"/>
                <a:gd name="connsiteY2213" fmla="*/ 1852008 h 2869284"/>
                <a:gd name="connsiteX2214" fmla="*/ 380137 w 4727849"/>
                <a:gd name="connsiteY2214" fmla="*/ 1847181 h 2869284"/>
                <a:gd name="connsiteX2215" fmla="*/ 380413 w 4727849"/>
                <a:gd name="connsiteY2215" fmla="*/ 1848684 h 2869284"/>
                <a:gd name="connsiteX2216" fmla="*/ 379356 w 4727849"/>
                <a:gd name="connsiteY2216" fmla="*/ 1846948 h 2869284"/>
                <a:gd name="connsiteX2217" fmla="*/ 380137 w 4727849"/>
                <a:gd name="connsiteY2217" fmla="*/ 1847181 h 2869284"/>
                <a:gd name="connsiteX2218" fmla="*/ 316679 w 4727849"/>
                <a:gd name="connsiteY2218" fmla="*/ 1832479 h 2869284"/>
                <a:gd name="connsiteX2219" fmla="*/ 316679 w 4727849"/>
                <a:gd name="connsiteY2219" fmla="*/ 1832479 h 2869284"/>
                <a:gd name="connsiteX2220" fmla="*/ 311998 w 4727849"/>
                <a:gd name="connsiteY2220" fmla="*/ 1819408 h 2869284"/>
                <a:gd name="connsiteX2221" fmla="*/ 320368 w 4727849"/>
                <a:gd name="connsiteY2221" fmla="*/ 1817201 h 2869284"/>
                <a:gd name="connsiteX2222" fmla="*/ 325429 w 4727849"/>
                <a:gd name="connsiteY2222" fmla="*/ 1823134 h 2869284"/>
                <a:gd name="connsiteX2223" fmla="*/ 327463 w 4727849"/>
                <a:gd name="connsiteY2223" fmla="*/ 1817841 h 2869284"/>
                <a:gd name="connsiteX2224" fmla="*/ 330896 w 4727849"/>
                <a:gd name="connsiteY2224" fmla="*/ 1818730 h 2869284"/>
                <a:gd name="connsiteX2225" fmla="*/ 326660 w 4727849"/>
                <a:gd name="connsiteY2225" fmla="*/ 1823769 h 2869284"/>
                <a:gd name="connsiteX2226" fmla="*/ 326850 w 4727849"/>
                <a:gd name="connsiteY2226" fmla="*/ 1823877 h 2869284"/>
                <a:gd name="connsiteX2227" fmla="*/ 326318 w 4727849"/>
                <a:gd name="connsiteY2227" fmla="*/ 1823812 h 2869284"/>
                <a:gd name="connsiteX2228" fmla="*/ 326660 w 4727849"/>
                <a:gd name="connsiteY2228" fmla="*/ 1823769 h 2869284"/>
                <a:gd name="connsiteX2229" fmla="*/ 325429 w 4727849"/>
                <a:gd name="connsiteY2229" fmla="*/ 1823134 h 2869284"/>
                <a:gd name="connsiteX2230" fmla="*/ 325326 w 4727849"/>
                <a:gd name="connsiteY2230" fmla="*/ 1823687 h 2869284"/>
                <a:gd name="connsiteX2231" fmla="*/ 311998 w 4727849"/>
                <a:gd name="connsiteY2231" fmla="*/ 1819408 h 2869284"/>
                <a:gd name="connsiteX2232" fmla="*/ 300260 w 4727849"/>
                <a:gd name="connsiteY2232" fmla="*/ 1792270 h 2869284"/>
                <a:gd name="connsiteX2233" fmla="*/ 299984 w 4727849"/>
                <a:gd name="connsiteY2233" fmla="*/ 1792481 h 2869284"/>
                <a:gd name="connsiteX2234" fmla="*/ 299620 w 4727849"/>
                <a:gd name="connsiteY2234" fmla="*/ 1792329 h 2869284"/>
                <a:gd name="connsiteX2235" fmla="*/ 300260 w 4727849"/>
                <a:gd name="connsiteY2235" fmla="*/ 1792270 h 2869284"/>
                <a:gd name="connsiteX2236" fmla="*/ 241950 w 4727849"/>
                <a:gd name="connsiteY2236" fmla="*/ 1758520 h 2869284"/>
                <a:gd name="connsiteX2237" fmla="*/ 241842 w 4727849"/>
                <a:gd name="connsiteY2237" fmla="*/ 1758585 h 2869284"/>
                <a:gd name="connsiteX2238" fmla="*/ 241950 w 4727849"/>
                <a:gd name="connsiteY2238" fmla="*/ 1758520 h 2869284"/>
                <a:gd name="connsiteX2239" fmla="*/ 241755 w 4727849"/>
                <a:gd name="connsiteY2239" fmla="*/ 1758563 h 2869284"/>
                <a:gd name="connsiteX2240" fmla="*/ 241950 w 4727849"/>
                <a:gd name="connsiteY2240" fmla="*/ 1758520 h 2869284"/>
                <a:gd name="connsiteX2241" fmla="*/ 291717 w 4727849"/>
                <a:gd name="connsiteY2241" fmla="*/ 1735682 h 2869284"/>
                <a:gd name="connsiteX2242" fmla="*/ 286038 w 4727849"/>
                <a:gd name="connsiteY2242" fmla="*/ 1736295 h 2869284"/>
                <a:gd name="connsiteX2243" fmla="*/ 285870 w 4727849"/>
                <a:gd name="connsiteY2243" fmla="*/ 1728800 h 2869284"/>
                <a:gd name="connsiteX2244" fmla="*/ 298373 w 4727849"/>
                <a:gd name="connsiteY2244" fmla="*/ 1730215 h 2869284"/>
                <a:gd name="connsiteX2245" fmla="*/ 291717 w 4727849"/>
                <a:gd name="connsiteY2245" fmla="*/ 1735682 h 2869284"/>
                <a:gd name="connsiteX2246" fmla="*/ 314878 w 4727849"/>
                <a:gd name="connsiteY2246" fmla="*/ 1732715 h 2869284"/>
                <a:gd name="connsiteX2247" fmla="*/ 303455 w 4727849"/>
                <a:gd name="connsiteY2247" fmla="*/ 1734304 h 2869284"/>
                <a:gd name="connsiteX2248" fmla="*/ 305533 w 4727849"/>
                <a:gd name="connsiteY2248" fmla="*/ 1731045 h 2869284"/>
                <a:gd name="connsiteX2249" fmla="*/ 314878 w 4727849"/>
                <a:gd name="connsiteY2249" fmla="*/ 1732715 h 2869284"/>
                <a:gd name="connsiteX2250" fmla="*/ 310046 w 4727849"/>
                <a:gd name="connsiteY2250" fmla="*/ 1717188 h 2869284"/>
                <a:gd name="connsiteX2251" fmla="*/ 307968 w 4727849"/>
                <a:gd name="connsiteY2251" fmla="*/ 1717253 h 2869284"/>
                <a:gd name="connsiteX2252" fmla="*/ 308923 w 4727849"/>
                <a:gd name="connsiteY2252" fmla="*/ 1714476 h 2869284"/>
                <a:gd name="connsiteX2253" fmla="*/ 310046 w 4727849"/>
                <a:gd name="connsiteY2253" fmla="*/ 1717188 h 2869284"/>
                <a:gd name="connsiteX2254" fmla="*/ 261440 w 4727849"/>
                <a:gd name="connsiteY2254" fmla="*/ 1692338 h 2869284"/>
                <a:gd name="connsiteX2255" fmla="*/ 261949 w 4727849"/>
                <a:gd name="connsiteY2255" fmla="*/ 1691958 h 2869284"/>
                <a:gd name="connsiteX2256" fmla="*/ 271398 w 4727849"/>
                <a:gd name="connsiteY2256" fmla="*/ 1695326 h 2869284"/>
                <a:gd name="connsiteX2257" fmla="*/ 261440 w 4727849"/>
                <a:gd name="connsiteY2257" fmla="*/ 1692338 h 2869284"/>
                <a:gd name="connsiteX2258" fmla="*/ 216435 w 4727849"/>
                <a:gd name="connsiteY2258" fmla="*/ 1693819 h 2869284"/>
                <a:gd name="connsiteX2259" fmla="*/ 216435 w 4727849"/>
                <a:gd name="connsiteY2259" fmla="*/ 1693819 h 2869284"/>
                <a:gd name="connsiteX2260" fmla="*/ 210843 w 4727849"/>
                <a:gd name="connsiteY2260" fmla="*/ 1618379 h 2869284"/>
                <a:gd name="connsiteX2261" fmla="*/ 210843 w 4727849"/>
                <a:gd name="connsiteY2261" fmla="*/ 1618379 h 2869284"/>
                <a:gd name="connsiteX2262" fmla="*/ 191370 w 4727849"/>
                <a:gd name="connsiteY2262" fmla="*/ 1564145 h 2869284"/>
                <a:gd name="connsiteX2263" fmla="*/ 205760 w 4727849"/>
                <a:gd name="connsiteY2263" fmla="*/ 1561352 h 2869284"/>
                <a:gd name="connsiteX2264" fmla="*/ 217113 w 4727849"/>
                <a:gd name="connsiteY2264" fmla="*/ 1562030 h 2869284"/>
                <a:gd name="connsiteX2265" fmla="*/ 191370 w 4727849"/>
                <a:gd name="connsiteY2265" fmla="*/ 1564145 h 2869284"/>
                <a:gd name="connsiteX2266" fmla="*/ 184975 w 4727849"/>
                <a:gd name="connsiteY2266" fmla="*/ 1595693 h 2869284"/>
                <a:gd name="connsiteX2267" fmla="*/ 199696 w 4727849"/>
                <a:gd name="connsiteY2267" fmla="*/ 1597895 h 2869284"/>
                <a:gd name="connsiteX2268" fmla="*/ 158087 w 4727849"/>
                <a:gd name="connsiteY2268" fmla="*/ 1593106 h 2869284"/>
                <a:gd name="connsiteX2269" fmla="*/ 184975 w 4727849"/>
                <a:gd name="connsiteY2269" fmla="*/ 1595693 h 2869284"/>
                <a:gd name="connsiteX2270" fmla="*/ 184085 w 4727849"/>
                <a:gd name="connsiteY2270" fmla="*/ 1570355 h 2869284"/>
                <a:gd name="connsiteX2271" fmla="*/ 198090 w 4727849"/>
                <a:gd name="connsiteY2271" fmla="*/ 1572666 h 2869284"/>
                <a:gd name="connsiteX2272" fmla="*/ 163533 w 4727849"/>
                <a:gd name="connsiteY2272" fmla="*/ 1570903 h 2869284"/>
                <a:gd name="connsiteX2273" fmla="*/ 184085 w 4727849"/>
                <a:gd name="connsiteY2273" fmla="*/ 1570355 h 2869284"/>
                <a:gd name="connsiteX2274" fmla="*/ 155543 w 4727849"/>
                <a:gd name="connsiteY2274" fmla="*/ 1546373 h 2869284"/>
                <a:gd name="connsiteX2275" fmla="*/ 173486 w 4727849"/>
                <a:gd name="connsiteY2275" fmla="*/ 1550587 h 2869284"/>
                <a:gd name="connsiteX2276" fmla="*/ 149273 w 4727849"/>
                <a:gd name="connsiteY2276" fmla="*/ 1549187 h 2869284"/>
                <a:gd name="connsiteX2277" fmla="*/ 155543 w 4727849"/>
                <a:gd name="connsiteY2277" fmla="*/ 1546373 h 2869284"/>
                <a:gd name="connsiteX2278" fmla="*/ 156069 w 4727849"/>
                <a:gd name="connsiteY2278" fmla="*/ 1529023 h 2869284"/>
                <a:gd name="connsiteX2279" fmla="*/ 156069 w 4727849"/>
                <a:gd name="connsiteY2279" fmla="*/ 1529023 h 2869284"/>
                <a:gd name="connsiteX2280" fmla="*/ 160799 w 4727849"/>
                <a:gd name="connsiteY2280" fmla="*/ 1540673 h 2869284"/>
                <a:gd name="connsiteX2281" fmla="*/ 160799 w 4727849"/>
                <a:gd name="connsiteY2281" fmla="*/ 1540673 h 2869284"/>
                <a:gd name="connsiteX2282" fmla="*/ 195568 w 4727849"/>
                <a:gd name="connsiteY2282" fmla="*/ 1495675 h 2869284"/>
                <a:gd name="connsiteX2283" fmla="*/ 160837 w 4727849"/>
                <a:gd name="connsiteY2283" fmla="*/ 1497649 h 2869284"/>
                <a:gd name="connsiteX2284" fmla="*/ 195568 w 4727849"/>
                <a:gd name="connsiteY2284" fmla="*/ 1495675 h 2869284"/>
                <a:gd name="connsiteX2285" fmla="*/ 189423 w 4727849"/>
                <a:gd name="connsiteY2285" fmla="*/ 1482903 h 2869284"/>
                <a:gd name="connsiteX2286" fmla="*/ 164716 w 4727849"/>
                <a:gd name="connsiteY2286" fmla="*/ 1480869 h 2869284"/>
                <a:gd name="connsiteX2287" fmla="*/ 189423 w 4727849"/>
                <a:gd name="connsiteY2287" fmla="*/ 1482903 h 2869284"/>
                <a:gd name="connsiteX2288" fmla="*/ 182919 w 4727849"/>
                <a:gd name="connsiteY2288" fmla="*/ 1478136 h 2869284"/>
                <a:gd name="connsiteX2289" fmla="*/ 190437 w 4727849"/>
                <a:gd name="connsiteY2289" fmla="*/ 1477116 h 2869284"/>
                <a:gd name="connsiteX2290" fmla="*/ 182919 w 4727849"/>
                <a:gd name="connsiteY2290" fmla="*/ 1478136 h 2869284"/>
                <a:gd name="connsiteX2291" fmla="*/ 194847 w 4727849"/>
                <a:gd name="connsiteY2291" fmla="*/ 1485571 h 2869284"/>
                <a:gd name="connsiteX2292" fmla="*/ 194847 w 4727849"/>
                <a:gd name="connsiteY2292" fmla="*/ 1485571 h 2869284"/>
                <a:gd name="connsiteX2293" fmla="*/ 184465 w 4727849"/>
                <a:gd name="connsiteY2293" fmla="*/ 1455086 h 2869284"/>
                <a:gd name="connsiteX2294" fmla="*/ 184465 w 4727849"/>
                <a:gd name="connsiteY2294" fmla="*/ 1455086 h 2869284"/>
                <a:gd name="connsiteX2295" fmla="*/ 224127 w 4727849"/>
                <a:gd name="connsiteY2295" fmla="*/ 1479470 h 2869284"/>
                <a:gd name="connsiteX2296" fmla="*/ 200336 w 4727849"/>
                <a:gd name="connsiteY2296" fmla="*/ 1480950 h 2869284"/>
                <a:gd name="connsiteX2297" fmla="*/ 199127 w 4727849"/>
                <a:gd name="connsiteY2297" fmla="*/ 1483179 h 2869284"/>
                <a:gd name="connsiteX2298" fmla="*/ 224127 w 4727849"/>
                <a:gd name="connsiteY2298" fmla="*/ 1479470 h 2869284"/>
                <a:gd name="connsiteX2299" fmla="*/ 225271 w 4727849"/>
                <a:gd name="connsiteY2299" fmla="*/ 1452163 h 2869284"/>
                <a:gd name="connsiteX2300" fmla="*/ 210843 w 4727849"/>
                <a:gd name="connsiteY2300" fmla="*/ 1463134 h 2869284"/>
                <a:gd name="connsiteX2301" fmla="*/ 225271 w 4727849"/>
                <a:gd name="connsiteY2301" fmla="*/ 1452163 h 2869284"/>
                <a:gd name="connsiteX2302" fmla="*/ 225716 w 4727849"/>
                <a:gd name="connsiteY2302" fmla="*/ 1442016 h 2869284"/>
                <a:gd name="connsiteX2303" fmla="*/ 213935 w 4727849"/>
                <a:gd name="connsiteY2303" fmla="*/ 1442016 h 2869284"/>
                <a:gd name="connsiteX2304" fmla="*/ 225716 w 4727849"/>
                <a:gd name="connsiteY2304" fmla="*/ 1442016 h 2869284"/>
                <a:gd name="connsiteX2305" fmla="*/ 224235 w 4727849"/>
                <a:gd name="connsiteY2305" fmla="*/ 1399328 h 2869284"/>
                <a:gd name="connsiteX2306" fmla="*/ 213956 w 4727849"/>
                <a:gd name="connsiteY2306" fmla="*/ 1399941 h 2869284"/>
                <a:gd name="connsiteX2307" fmla="*/ 224235 w 4727849"/>
                <a:gd name="connsiteY2307" fmla="*/ 1399328 h 2869284"/>
                <a:gd name="connsiteX2308" fmla="*/ 225889 w 4727849"/>
                <a:gd name="connsiteY2308" fmla="*/ 1408499 h 2869284"/>
                <a:gd name="connsiteX2309" fmla="*/ 225889 w 4727849"/>
                <a:gd name="connsiteY2309" fmla="*/ 1408499 h 2869284"/>
                <a:gd name="connsiteX2310" fmla="*/ 233304 w 4727849"/>
                <a:gd name="connsiteY2310" fmla="*/ 1441441 h 2869284"/>
                <a:gd name="connsiteX2311" fmla="*/ 233304 w 4727849"/>
                <a:gd name="connsiteY2311" fmla="*/ 1441441 h 2869284"/>
                <a:gd name="connsiteX2312" fmla="*/ 230636 w 4727849"/>
                <a:gd name="connsiteY2312" fmla="*/ 1601263 h 2869284"/>
                <a:gd name="connsiteX2313" fmla="*/ 230636 w 4727849"/>
                <a:gd name="connsiteY2313" fmla="*/ 1601263 h 2869284"/>
                <a:gd name="connsiteX2314" fmla="*/ 246187 w 4727849"/>
                <a:gd name="connsiteY2314" fmla="*/ 1445552 h 2869284"/>
                <a:gd name="connsiteX2315" fmla="*/ 246187 w 4727849"/>
                <a:gd name="connsiteY2315" fmla="*/ 1445552 h 2869284"/>
                <a:gd name="connsiteX2316" fmla="*/ 246735 w 4727849"/>
                <a:gd name="connsiteY2316" fmla="*/ 1478917 h 2869284"/>
                <a:gd name="connsiteX2317" fmla="*/ 246735 w 4727849"/>
                <a:gd name="connsiteY2317" fmla="*/ 1478917 h 2869284"/>
                <a:gd name="connsiteX2318" fmla="*/ 245254 w 4727849"/>
                <a:gd name="connsiteY2318" fmla="*/ 1420490 h 2869284"/>
                <a:gd name="connsiteX2319" fmla="*/ 245254 w 4727849"/>
                <a:gd name="connsiteY2319" fmla="*/ 1420490 h 2869284"/>
                <a:gd name="connsiteX2320" fmla="*/ 248264 w 4727849"/>
                <a:gd name="connsiteY2320" fmla="*/ 1536269 h 2869284"/>
                <a:gd name="connsiteX2321" fmla="*/ 248264 w 4727849"/>
                <a:gd name="connsiteY2321" fmla="*/ 1536269 h 2869284"/>
                <a:gd name="connsiteX2322" fmla="*/ 248769 w 4727849"/>
                <a:gd name="connsiteY2322" fmla="*/ 1575393 h 2869284"/>
                <a:gd name="connsiteX2323" fmla="*/ 248769 w 4727849"/>
                <a:gd name="connsiteY2323" fmla="*/ 1575393 h 2869284"/>
                <a:gd name="connsiteX2324" fmla="*/ 257773 w 4727849"/>
                <a:gd name="connsiteY2324" fmla="*/ 1537858 h 2869284"/>
                <a:gd name="connsiteX2325" fmla="*/ 257773 w 4727849"/>
                <a:gd name="connsiteY2325" fmla="*/ 1537858 h 2869284"/>
                <a:gd name="connsiteX2326" fmla="*/ 256102 w 4727849"/>
                <a:gd name="connsiteY2326" fmla="*/ 1487307 h 2869284"/>
                <a:gd name="connsiteX2327" fmla="*/ 256102 w 4727849"/>
                <a:gd name="connsiteY2327" fmla="*/ 1487307 h 2869284"/>
                <a:gd name="connsiteX2328" fmla="*/ 262774 w 4727849"/>
                <a:gd name="connsiteY2328" fmla="*/ 1505551 h 2869284"/>
                <a:gd name="connsiteX2329" fmla="*/ 262774 w 4727849"/>
                <a:gd name="connsiteY2329" fmla="*/ 1505551 h 2869284"/>
                <a:gd name="connsiteX2330" fmla="*/ 260593 w 4727849"/>
                <a:gd name="connsiteY2330" fmla="*/ 1510779 h 2869284"/>
                <a:gd name="connsiteX2331" fmla="*/ 260593 w 4727849"/>
                <a:gd name="connsiteY2331" fmla="*/ 1510779 h 2869284"/>
                <a:gd name="connsiteX2332" fmla="*/ 274767 w 4727849"/>
                <a:gd name="connsiteY2332" fmla="*/ 1485127 h 2869284"/>
                <a:gd name="connsiteX2333" fmla="*/ 274767 w 4727849"/>
                <a:gd name="connsiteY2333" fmla="*/ 1485127 h 2869284"/>
                <a:gd name="connsiteX2334" fmla="*/ 272521 w 4727849"/>
                <a:gd name="connsiteY2334" fmla="*/ 1497285 h 2869284"/>
                <a:gd name="connsiteX2335" fmla="*/ 272521 w 4727849"/>
                <a:gd name="connsiteY2335" fmla="*/ 1497285 h 2869284"/>
                <a:gd name="connsiteX2336" fmla="*/ 280554 w 4727849"/>
                <a:gd name="connsiteY2336" fmla="*/ 1500762 h 2869284"/>
                <a:gd name="connsiteX2337" fmla="*/ 280554 w 4727849"/>
                <a:gd name="connsiteY2337" fmla="*/ 1500762 h 2869284"/>
                <a:gd name="connsiteX2338" fmla="*/ 310322 w 4727849"/>
                <a:gd name="connsiteY2338" fmla="*/ 1340561 h 2869284"/>
                <a:gd name="connsiteX2339" fmla="*/ 300808 w 4727849"/>
                <a:gd name="connsiteY2339" fmla="*/ 1339693 h 2869284"/>
                <a:gd name="connsiteX2340" fmla="*/ 310322 w 4727849"/>
                <a:gd name="connsiteY2340" fmla="*/ 1340561 h 2869284"/>
                <a:gd name="connsiteX2341" fmla="*/ 321827 w 4727849"/>
                <a:gd name="connsiteY2341" fmla="*/ 1384305 h 2869284"/>
                <a:gd name="connsiteX2342" fmla="*/ 319283 w 4727849"/>
                <a:gd name="connsiteY2342" fmla="*/ 1379094 h 2869284"/>
                <a:gd name="connsiteX2343" fmla="*/ 321827 w 4727849"/>
                <a:gd name="connsiteY2343" fmla="*/ 1384305 h 2869284"/>
                <a:gd name="connsiteX2344" fmla="*/ 331509 w 4727849"/>
                <a:gd name="connsiteY2344" fmla="*/ 1363567 h 2869284"/>
                <a:gd name="connsiteX2345" fmla="*/ 331509 w 4727849"/>
                <a:gd name="connsiteY2345" fmla="*/ 1363567 h 2869284"/>
                <a:gd name="connsiteX2346" fmla="*/ 343735 w 4727849"/>
                <a:gd name="connsiteY2346" fmla="*/ 1486737 h 2869284"/>
                <a:gd name="connsiteX2347" fmla="*/ 340855 w 4727849"/>
                <a:gd name="connsiteY2347" fmla="*/ 1495740 h 2869284"/>
                <a:gd name="connsiteX2348" fmla="*/ 356786 w 4727849"/>
                <a:gd name="connsiteY2348" fmla="*/ 1490403 h 2869284"/>
                <a:gd name="connsiteX2349" fmla="*/ 366045 w 4727849"/>
                <a:gd name="connsiteY2349" fmla="*/ 1494173 h 2869284"/>
                <a:gd name="connsiteX2350" fmla="*/ 363951 w 4727849"/>
                <a:gd name="connsiteY2350" fmla="*/ 1495149 h 2869284"/>
                <a:gd name="connsiteX2351" fmla="*/ 375537 w 4727849"/>
                <a:gd name="connsiteY2351" fmla="*/ 1496673 h 2869284"/>
                <a:gd name="connsiteX2352" fmla="*/ 374843 w 4727849"/>
                <a:gd name="connsiteY2352" fmla="*/ 1495865 h 2869284"/>
                <a:gd name="connsiteX2353" fmla="*/ 379670 w 4727849"/>
                <a:gd name="connsiteY2353" fmla="*/ 1496505 h 2869284"/>
                <a:gd name="connsiteX2354" fmla="*/ 378548 w 4727849"/>
                <a:gd name="connsiteY2354" fmla="*/ 1501863 h 2869284"/>
                <a:gd name="connsiteX2355" fmla="*/ 333483 w 4727849"/>
                <a:gd name="connsiteY2355" fmla="*/ 1496906 h 2869284"/>
                <a:gd name="connsiteX2356" fmla="*/ 328504 w 4727849"/>
                <a:gd name="connsiteY2356" fmla="*/ 1493137 h 2869284"/>
                <a:gd name="connsiteX2357" fmla="*/ 323584 w 4727849"/>
                <a:gd name="connsiteY2357" fmla="*/ 1495084 h 2869284"/>
                <a:gd name="connsiteX2358" fmla="*/ 311825 w 4727849"/>
                <a:gd name="connsiteY2358" fmla="*/ 1492773 h 2869284"/>
                <a:gd name="connsiteX2359" fmla="*/ 317905 w 4727849"/>
                <a:gd name="connsiteY2359" fmla="*/ 1486162 h 2869284"/>
                <a:gd name="connsiteX2360" fmla="*/ 333776 w 4727849"/>
                <a:gd name="connsiteY2360" fmla="*/ 1483684 h 2869284"/>
                <a:gd name="connsiteX2361" fmla="*/ 343735 w 4727849"/>
                <a:gd name="connsiteY2361" fmla="*/ 1486737 h 2869284"/>
                <a:gd name="connsiteX2362" fmla="*/ 337123 w 4727849"/>
                <a:gd name="connsiteY2362" fmla="*/ 1435616 h 2869284"/>
                <a:gd name="connsiteX2363" fmla="*/ 337123 w 4727849"/>
                <a:gd name="connsiteY2363" fmla="*/ 1435616 h 2869284"/>
                <a:gd name="connsiteX2364" fmla="*/ 335962 w 4727849"/>
                <a:gd name="connsiteY2364" fmla="*/ 1462565 h 2869284"/>
                <a:gd name="connsiteX2365" fmla="*/ 335962 w 4727849"/>
                <a:gd name="connsiteY2365" fmla="*/ 1462565 h 2869284"/>
                <a:gd name="connsiteX2366" fmla="*/ 338908 w 4727849"/>
                <a:gd name="connsiteY2366" fmla="*/ 1477501 h 2869284"/>
                <a:gd name="connsiteX2367" fmla="*/ 338908 w 4727849"/>
                <a:gd name="connsiteY2367" fmla="*/ 1477501 h 2869284"/>
                <a:gd name="connsiteX2368" fmla="*/ 345558 w 4727849"/>
                <a:gd name="connsiteY2368" fmla="*/ 1448372 h 2869284"/>
                <a:gd name="connsiteX2369" fmla="*/ 335322 w 4727849"/>
                <a:gd name="connsiteY2369" fmla="*/ 1447038 h 2869284"/>
                <a:gd name="connsiteX2370" fmla="*/ 345558 w 4727849"/>
                <a:gd name="connsiteY2370" fmla="*/ 1448372 h 2869284"/>
                <a:gd name="connsiteX2371" fmla="*/ 338566 w 4727849"/>
                <a:gd name="connsiteY2371" fmla="*/ 1410956 h 2869284"/>
                <a:gd name="connsiteX2372" fmla="*/ 338566 w 4727849"/>
                <a:gd name="connsiteY2372" fmla="*/ 1410956 h 2869284"/>
                <a:gd name="connsiteX2373" fmla="*/ 346534 w 4727849"/>
                <a:gd name="connsiteY2373" fmla="*/ 1396275 h 2869284"/>
                <a:gd name="connsiteX2374" fmla="*/ 346534 w 4727849"/>
                <a:gd name="connsiteY2374" fmla="*/ 1396275 h 2869284"/>
                <a:gd name="connsiteX2375" fmla="*/ 344646 w 4727849"/>
                <a:gd name="connsiteY2375" fmla="*/ 1388351 h 2869284"/>
                <a:gd name="connsiteX2376" fmla="*/ 344646 w 4727849"/>
                <a:gd name="connsiteY2376" fmla="*/ 1388351 h 2869284"/>
                <a:gd name="connsiteX2377" fmla="*/ 347044 w 4727849"/>
                <a:gd name="connsiteY2377" fmla="*/ 1440573 h 2869284"/>
                <a:gd name="connsiteX2378" fmla="*/ 347044 w 4727849"/>
                <a:gd name="connsiteY2378" fmla="*/ 1440573 h 2869284"/>
                <a:gd name="connsiteX2379" fmla="*/ 344777 w 4727849"/>
                <a:gd name="connsiteY2379" fmla="*/ 1479578 h 2869284"/>
                <a:gd name="connsiteX2380" fmla="*/ 344777 w 4727849"/>
                <a:gd name="connsiteY2380" fmla="*/ 1479578 h 2869284"/>
                <a:gd name="connsiteX2381" fmla="*/ 356807 w 4727849"/>
                <a:gd name="connsiteY2381" fmla="*/ 1489959 h 2869284"/>
                <a:gd name="connsiteX2382" fmla="*/ 356070 w 4727849"/>
                <a:gd name="connsiteY2382" fmla="*/ 1488619 h 2869284"/>
                <a:gd name="connsiteX2383" fmla="*/ 356807 w 4727849"/>
                <a:gd name="connsiteY2383" fmla="*/ 1489959 h 2869284"/>
                <a:gd name="connsiteX2384" fmla="*/ 373546 w 4727849"/>
                <a:gd name="connsiteY2384" fmla="*/ 1464664 h 2869284"/>
                <a:gd name="connsiteX2385" fmla="*/ 342124 w 4727849"/>
                <a:gd name="connsiteY2385" fmla="*/ 1463454 h 2869284"/>
                <a:gd name="connsiteX2386" fmla="*/ 343502 w 4727849"/>
                <a:gd name="connsiteY2386" fmla="*/ 1461057 h 2869284"/>
                <a:gd name="connsiteX2387" fmla="*/ 345688 w 4727849"/>
                <a:gd name="connsiteY2387" fmla="*/ 1460846 h 2869284"/>
                <a:gd name="connsiteX2388" fmla="*/ 344392 w 4727849"/>
                <a:gd name="connsiteY2388" fmla="*/ 1459701 h 2869284"/>
                <a:gd name="connsiteX2389" fmla="*/ 373546 w 4727849"/>
                <a:gd name="connsiteY2389" fmla="*/ 1464664 h 2869284"/>
                <a:gd name="connsiteX2390" fmla="*/ 362785 w 4727849"/>
                <a:gd name="connsiteY2390" fmla="*/ 1367634 h 2869284"/>
                <a:gd name="connsiteX2391" fmla="*/ 348991 w 4727849"/>
                <a:gd name="connsiteY2391" fmla="*/ 1359754 h 2869284"/>
                <a:gd name="connsiteX2392" fmla="*/ 362785 w 4727849"/>
                <a:gd name="connsiteY2392" fmla="*/ 1367634 h 2869284"/>
                <a:gd name="connsiteX2393" fmla="*/ 504426 w 4727849"/>
                <a:gd name="connsiteY2393" fmla="*/ 1348864 h 2869284"/>
                <a:gd name="connsiteX2394" fmla="*/ 502034 w 4727849"/>
                <a:gd name="connsiteY2394" fmla="*/ 1348441 h 2869284"/>
                <a:gd name="connsiteX2395" fmla="*/ 502181 w 4727849"/>
                <a:gd name="connsiteY2395" fmla="*/ 1348441 h 2869284"/>
                <a:gd name="connsiteX2396" fmla="*/ 504426 w 4727849"/>
                <a:gd name="connsiteY2396" fmla="*/ 1348864 h 2869284"/>
                <a:gd name="connsiteX2397" fmla="*/ 360583 w 4727849"/>
                <a:gd name="connsiteY2397" fmla="*/ 1264080 h 2869284"/>
                <a:gd name="connsiteX2398" fmla="*/ 360583 w 4727849"/>
                <a:gd name="connsiteY2398" fmla="*/ 1264080 h 2869284"/>
                <a:gd name="connsiteX2399" fmla="*/ 348883 w 4727849"/>
                <a:gd name="connsiteY2399" fmla="*/ 863112 h 2869284"/>
                <a:gd name="connsiteX2400" fmla="*/ 347782 w 4727849"/>
                <a:gd name="connsiteY2400" fmla="*/ 871751 h 2869284"/>
                <a:gd name="connsiteX2401" fmla="*/ 306742 w 4727849"/>
                <a:gd name="connsiteY2401" fmla="*/ 869658 h 2869284"/>
                <a:gd name="connsiteX2402" fmla="*/ 348883 w 4727849"/>
                <a:gd name="connsiteY2402" fmla="*/ 863112 h 2869284"/>
                <a:gd name="connsiteX2403" fmla="*/ 321062 w 4727849"/>
                <a:gd name="connsiteY2403" fmla="*/ 860948 h 2869284"/>
                <a:gd name="connsiteX2404" fmla="*/ 321062 w 4727849"/>
                <a:gd name="connsiteY2404" fmla="*/ 860948 h 2869284"/>
                <a:gd name="connsiteX2405" fmla="*/ 351958 w 4727849"/>
                <a:gd name="connsiteY2405" fmla="*/ 841331 h 2869284"/>
                <a:gd name="connsiteX2406" fmla="*/ 349311 w 4727849"/>
                <a:gd name="connsiteY2406" fmla="*/ 859912 h 2869284"/>
                <a:gd name="connsiteX2407" fmla="*/ 311022 w 4727849"/>
                <a:gd name="connsiteY2407" fmla="*/ 852688 h 2869284"/>
                <a:gd name="connsiteX2408" fmla="*/ 351958 w 4727849"/>
                <a:gd name="connsiteY2408" fmla="*/ 841331 h 2869284"/>
                <a:gd name="connsiteX2409" fmla="*/ 311657 w 4727849"/>
                <a:gd name="connsiteY2409" fmla="*/ 824871 h 2869284"/>
                <a:gd name="connsiteX2410" fmla="*/ 311657 w 4727849"/>
                <a:gd name="connsiteY2410" fmla="*/ 824871 h 2869284"/>
                <a:gd name="connsiteX2411" fmla="*/ 326931 w 4727849"/>
                <a:gd name="connsiteY2411" fmla="*/ 838197 h 2869284"/>
                <a:gd name="connsiteX2412" fmla="*/ 312481 w 4727849"/>
                <a:gd name="connsiteY2412" fmla="*/ 842986 h 2869284"/>
                <a:gd name="connsiteX2413" fmla="*/ 326931 w 4727849"/>
                <a:gd name="connsiteY2413" fmla="*/ 838197 h 2869284"/>
                <a:gd name="connsiteX2414" fmla="*/ 331043 w 4727849"/>
                <a:gd name="connsiteY2414" fmla="*/ 829405 h 2869284"/>
                <a:gd name="connsiteX2415" fmla="*/ 324604 w 4727849"/>
                <a:gd name="connsiteY2415" fmla="*/ 827561 h 2869284"/>
                <a:gd name="connsiteX2416" fmla="*/ 331043 w 4727849"/>
                <a:gd name="connsiteY2416" fmla="*/ 829405 h 2869284"/>
                <a:gd name="connsiteX2417" fmla="*/ 336890 w 4727849"/>
                <a:gd name="connsiteY2417" fmla="*/ 842156 h 2869284"/>
                <a:gd name="connsiteX2418" fmla="*/ 336890 w 4727849"/>
                <a:gd name="connsiteY2418" fmla="*/ 842156 h 2869284"/>
                <a:gd name="connsiteX2419" fmla="*/ 339179 w 4727849"/>
                <a:gd name="connsiteY2419" fmla="*/ 805043 h 2869284"/>
                <a:gd name="connsiteX2420" fmla="*/ 339179 w 4727849"/>
                <a:gd name="connsiteY2420" fmla="*/ 805043 h 2869284"/>
                <a:gd name="connsiteX2421" fmla="*/ 350434 w 4727849"/>
                <a:gd name="connsiteY2421" fmla="*/ 703501 h 2869284"/>
                <a:gd name="connsiteX2422" fmla="*/ 350434 w 4727849"/>
                <a:gd name="connsiteY2422" fmla="*/ 703501 h 2869284"/>
                <a:gd name="connsiteX2423" fmla="*/ 347803 w 4727849"/>
                <a:gd name="connsiteY2423" fmla="*/ 691320 h 2869284"/>
                <a:gd name="connsiteX2424" fmla="*/ 347803 w 4727849"/>
                <a:gd name="connsiteY2424" fmla="*/ 691320 h 2869284"/>
                <a:gd name="connsiteX2425" fmla="*/ 366240 w 4727849"/>
                <a:gd name="connsiteY2425" fmla="*/ 632596 h 2869284"/>
                <a:gd name="connsiteX2426" fmla="*/ 367444 w 4727849"/>
                <a:gd name="connsiteY2426" fmla="*/ 632932 h 2869284"/>
                <a:gd name="connsiteX2427" fmla="*/ 366240 w 4727849"/>
                <a:gd name="connsiteY2427" fmla="*/ 632596 h 2869284"/>
                <a:gd name="connsiteX2428" fmla="*/ 374393 w 4727849"/>
                <a:gd name="connsiteY2428" fmla="*/ 635834 h 2869284"/>
                <a:gd name="connsiteX2429" fmla="*/ 374669 w 4727849"/>
                <a:gd name="connsiteY2429" fmla="*/ 634966 h 2869284"/>
                <a:gd name="connsiteX2430" fmla="*/ 378971 w 4727849"/>
                <a:gd name="connsiteY2430" fmla="*/ 636175 h 2869284"/>
                <a:gd name="connsiteX2431" fmla="*/ 374393 w 4727849"/>
                <a:gd name="connsiteY2431" fmla="*/ 635834 h 2869284"/>
                <a:gd name="connsiteX2432" fmla="*/ 652214 w 4727849"/>
                <a:gd name="connsiteY2432" fmla="*/ 590201 h 2869284"/>
                <a:gd name="connsiteX2433" fmla="*/ 670840 w 4727849"/>
                <a:gd name="connsiteY2433" fmla="*/ 586833 h 2869284"/>
                <a:gd name="connsiteX2434" fmla="*/ 665861 w 4727849"/>
                <a:gd name="connsiteY2434" fmla="*/ 591958 h 2869284"/>
                <a:gd name="connsiteX2435" fmla="*/ 673466 w 4727849"/>
                <a:gd name="connsiteY2435" fmla="*/ 586345 h 2869284"/>
                <a:gd name="connsiteX2436" fmla="*/ 677621 w 4727849"/>
                <a:gd name="connsiteY2436" fmla="*/ 585586 h 2869284"/>
                <a:gd name="connsiteX2437" fmla="*/ 698173 w 4727849"/>
                <a:gd name="connsiteY2437" fmla="*/ 593000 h 2869284"/>
                <a:gd name="connsiteX2438" fmla="*/ 699420 w 4727849"/>
                <a:gd name="connsiteY2438" fmla="*/ 593466 h 2869284"/>
                <a:gd name="connsiteX2439" fmla="*/ 704910 w 4727849"/>
                <a:gd name="connsiteY2439" fmla="*/ 595478 h 2869284"/>
                <a:gd name="connsiteX2440" fmla="*/ 708066 w 4727849"/>
                <a:gd name="connsiteY2440" fmla="*/ 596644 h 2869284"/>
                <a:gd name="connsiteX2441" fmla="*/ 713621 w 4727849"/>
                <a:gd name="connsiteY2441" fmla="*/ 598759 h 2869284"/>
                <a:gd name="connsiteX2442" fmla="*/ 694316 w 4727849"/>
                <a:gd name="connsiteY2442" fmla="*/ 599844 h 2869284"/>
                <a:gd name="connsiteX2443" fmla="*/ 694061 w 4727849"/>
                <a:gd name="connsiteY2443" fmla="*/ 599866 h 2869284"/>
                <a:gd name="connsiteX2444" fmla="*/ 682047 w 4727849"/>
                <a:gd name="connsiteY2444" fmla="*/ 600522 h 2869284"/>
                <a:gd name="connsiteX2445" fmla="*/ 682790 w 4727849"/>
                <a:gd name="connsiteY2445" fmla="*/ 600310 h 2869284"/>
                <a:gd name="connsiteX2446" fmla="*/ 681542 w 4727849"/>
                <a:gd name="connsiteY2446" fmla="*/ 600538 h 2869284"/>
                <a:gd name="connsiteX2447" fmla="*/ 675456 w 4727849"/>
                <a:gd name="connsiteY2447" fmla="*/ 600880 h 2869284"/>
                <a:gd name="connsiteX2448" fmla="*/ 675163 w 4727849"/>
                <a:gd name="connsiteY2448" fmla="*/ 600902 h 2869284"/>
                <a:gd name="connsiteX2449" fmla="*/ 670374 w 4727849"/>
                <a:gd name="connsiteY2449" fmla="*/ 601178 h 2869284"/>
                <a:gd name="connsiteX2450" fmla="*/ 660437 w 4727849"/>
                <a:gd name="connsiteY2450" fmla="*/ 599312 h 2869284"/>
                <a:gd name="connsiteX2451" fmla="*/ 657790 w 4727849"/>
                <a:gd name="connsiteY2451" fmla="*/ 598824 h 2869284"/>
                <a:gd name="connsiteX2452" fmla="*/ 656857 w 4727849"/>
                <a:gd name="connsiteY2452" fmla="*/ 598656 h 2869284"/>
                <a:gd name="connsiteX2453" fmla="*/ 669018 w 4727849"/>
                <a:gd name="connsiteY2453" fmla="*/ 595798 h 2869284"/>
                <a:gd name="connsiteX2454" fmla="*/ 656135 w 4727849"/>
                <a:gd name="connsiteY2454" fmla="*/ 597132 h 2869284"/>
                <a:gd name="connsiteX2455" fmla="*/ 655349 w 4727849"/>
                <a:gd name="connsiteY2455" fmla="*/ 597214 h 2869284"/>
                <a:gd name="connsiteX2456" fmla="*/ 651026 w 4727849"/>
                <a:gd name="connsiteY2456" fmla="*/ 597658 h 2869284"/>
                <a:gd name="connsiteX2457" fmla="*/ 648487 w 4727849"/>
                <a:gd name="connsiteY2457" fmla="*/ 597257 h 2869284"/>
                <a:gd name="connsiteX2458" fmla="*/ 652214 w 4727849"/>
                <a:gd name="connsiteY2458" fmla="*/ 590201 h 2869284"/>
                <a:gd name="connsiteX2459" fmla="*/ 633272 w 4727849"/>
                <a:gd name="connsiteY2459" fmla="*/ 596791 h 2869284"/>
                <a:gd name="connsiteX2460" fmla="*/ 633717 w 4727849"/>
                <a:gd name="connsiteY2460" fmla="*/ 593314 h 2869284"/>
                <a:gd name="connsiteX2461" fmla="*/ 639819 w 4727849"/>
                <a:gd name="connsiteY2461" fmla="*/ 592365 h 2869284"/>
                <a:gd name="connsiteX2462" fmla="*/ 644696 w 4727849"/>
                <a:gd name="connsiteY2462" fmla="*/ 591535 h 2869284"/>
                <a:gd name="connsiteX2463" fmla="*/ 650136 w 4727849"/>
                <a:gd name="connsiteY2463" fmla="*/ 590586 h 2869284"/>
                <a:gd name="connsiteX2464" fmla="*/ 637764 w 4727849"/>
                <a:gd name="connsiteY2464" fmla="*/ 596156 h 2869284"/>
                <a:gd name="connsiteX2465" fmla="*/ 633272 w 4727849"/>
                <a:gd name="connsiteY2465" fmla="*/ 596791 h 2869284"/>
                <a:gd name="connsiteX2466" fmla="*/ 633272 w 4727849"/>
                <a:gd name="connsiteY2466" fmla="*/ 585608 h 2869284"/>
                <a:gd name="connsiteX2467" fmla="*/ 633761 w 4727849"/>
                <a:gd name="connsiteY2467" fmla="*/ 585011 h 2869284"/>
                <a:gd name="connsiteX2468" fmla="*/ 636494 w 4727849"/>
                <a:gd name="connsiteY2468" fmla="*/ 589268 h 2869284"/>
                <a:gd name="connsiteX2469" fmla="*/ 637742 w 4727849"/>
                <a:gd name="connsiteY2469" fmla="*/ 591221 h 2869284"/>
                <a:gd name="connsiteX2470" fmla="*/ 633674 w 4727849"/>
                <a:gd name="connsiteY2470" fmla="*/ 592278 h 2869284"/>
                <a:gd name="connsiteX2471" fmla="*/ 633272 w 4727849"/>
                <a:gd name="connsiteY2471" fmla="*/ 585608 h 2869284"/>
                <a:gd name="connsiteX2472" fmla="*/ 630224 w 4727849"/>
                <a:gd name="connsiteY2472" fmla="*/ 567786 h 2869284"/>
                <a:gd name="connsiteX2473" fmla="*/ 651243 w 4727849"/>
                <a:gd name="connsiteY2473" fmla="*/ 575986 h 2869284"/>
                <a:gd name="connsiteX2474" fmla="*/ 651134 w 4727849"/>
                <a:gd name="connsiteY2474" fmla="*/ 576729 h 2869284"/>
                <a:gd name="connsiteX2475" fmla="*/ 652382 w 4727849"/>
                <a:gd name="connsiteY2475" fmla="*/ 576410 h 2869284"/>
                <a:gd name="connsiteX2476" fmla="*/ 670184 w 4727849"/>
                <a:gd name="connsiteY2476" fmla="*/ 582912 h 2869284"/>
                <a:gd name="connsiteX2477" fmla="*/ 649013 w 4727849"/>
                <a:gd name="connsiteY2477" fmla="*/ 588357 h 2869284"/>
                <a:gd name="connsiteX2478" fmla="*/ 648845 w 4727849"/>
                <a:gd name="connsiteY2478" fmla="*/ 580862 h 2869284"/>
                <a:gd name="connsiteX2479" fmla="*/ 647831 w 4727849"/>
                <a:gd name="connsiteY2479" fmla="*/ 586600 h 2869284"/>
                <a:gd name="connsiteX2480" fmla="*/ 642488 w 4727849"/>
                <a:gd name="connsiteY2480" fmla="*/ 586009 h 2869284"/>
                <a:gd name="connsiteX2481" fmla="*/ 644522 w 4727849"/>
                <a:gd name="connsiteY2481" fmla="*/ 576751 h 2869284"/>
                <a:gd name="connsiteX2482" fmla="*/ 642662 w 4727849"/>
                <a:gd name="connsiteY2482" fmla="*/ 577028 h 2869284"/>
                <a:gd name="connsiteX2483" fmla="*/ 634775 w 4727849"/>
                <a:gd name="connsiteY2483" fmla="*/ 576410 h 2869284"/>
                <a:gd name="connsiteX2484" fmla="*/ 640774 w 4727849"/>
                <a:gd name="connsiteY2484" fmla="*/ 577342 h 2869284"/>
                <a:gd name="connsiteX2485" fmla="*/ 617591 w 4727849"/>
                <a:gd name="connsiteY2485" fmla="*/ 581686 h 2869284"/>
                <a:gd name="connsiteX2486" fmla="*/ 620222 w 4727849"/>
                <a:gd name="connsiteY2486" fmla="*/ 578655 h 2869284"/>
                <a:gd name="connsiteX2487" fmla="*/ 610306 w 4727849"/>
                <a:gd name="connsiteY2487" fmla="*/ 576583 h 2869284"/>
                <a:gd name="connsiteX2488" fmla="*/ 611429 w 4727849"/>
                <a:gd name="connsiteY2488" fmla="*/ 580710 h 2869284"/>
                <a:gd name="connsiteX2489" fmla="*/ 601980 w 4727849"/>
                <a:gd name="connsiteY2489" fmla="*/ 574273 h 2869284"/>
                <a:gd name="connsiteX2490" fmla="*/ 615834 w 4727849"/>
                <a:gd name="connsiteY2490" fmla="*/ 567851 h 2869284"/>
                <a:gd name="connsiteX2491" fmla="*/ 630224 w 4727849"/>
                <a:gd name="connsiteY2491" fmla="*/ 567786 h 2869284"/>
                <a:gd name="connsiteX2492" fmla="*/ 580940 w 4727849"/>
                <a:gd name="connsiteY2492" fmla="*/ 550882 h 2869284"/>
                <a:gd name="connsiteX2493" fmla="*/ 582909 w 4727849"/>
                <a:gd name="connsiteY2493" fmla="*/ 551370 h 2869284"/>
                <a:gd name="connsiteX2494" fmla="*/ 580940 w 4727849"/>
                <a:gd name="connsiteY2494" fmla="*/ 550882 h 2869284"/>
                <a:gd name="connsiteX2495" fmla="*/ 566148 w 4727849"/>
                <a:gd name="connsiteY2495" fmla="*/ 535034 h 2869284"/>
                <a:gd name="connsiteX2496" fmla="*/ 563604 w 4727849"/>
                <a:gd name="connsiteY2496" fmla="*/ 535967 h 2869284"/>
                <a:gd name="connsiteX2497" fmla="*/ 559514 w 4727849"/>
                <a:gd name="connsiteY2497" fmla="*/ 535967 h 2869284"/>
                <a:gd name="connsiteX2498" fmla="*/ 566148 w 4727849"/>
                <a:gd name="connsiteY2498" fmla="*/ 535034 h 2869284"/>
                <a:gd name="connsiteX2499" fmla="*/ 545064 w 4727849"/>
                <a:gd name="connsiteY2499" fmla="*/ 508791 h 2869284"/>
                <a:gd name="connsiteX2500" fmla="*/ 545064 w 4727849"/>
                <a:gd name="connsiteY2500" fmla="*/ 508791 h 2869284"/>
                <a:gd name="connsiteX2501" fmla="*/ 538794 w 4727849"/>
                <a:gd name="connsiteY2501" fmla="*/ 520885 h 2869284"/>
                <a:gd name="connsiteX2502" fmla="*/ 538794 w 4727849"/>
                <a:gd name="connsiteY2502" fmla="*/ 520885 h 2869284"/>
                <a:gd name="connsiteX2503" fmla="*/ 532627 w 4727849"/>
                <a:gd name="connsiteY2503" fmla="*/ 484190 h 2869284"/>
                <a:gd name="connsiteX2504" fmla="*/ 532627 w 4727849"/>
                <a:gd name="connsiteY2504" fmla="*/ 484190 h 2869284"/>
                <a:gd name="connsiteX2505" fmla="*/ 540595 w 4727849"/>
                <a:gd name="connsiteY2505" fmla="*/ 347103 h 2869284"/>
                <a:gd name="connsiteX2506" fmla="*/ 540595 w 4727849"/>
                <a:gd name="connsiteY2506" fmla="*/ 347103 h 2869284"/>
                <a:gd name="connsiteX2507" fmla="*/ 547966 w 4727849"/>
                <a:gd name="connsiteY2507" fmla="*/ 344879 h 2869284"/>
                <a:gd name="connsiteX2508" fmla="*/ 547966 w 4727849"/>
                <a:gd name="connsiteY2508" fmla="*/ 344879 h 2869284"/>
                <a:gd name="connsiteX2509" fmla="*/ 538073 w 4727849"/>
                <a:gd name="connsiteY2509" fmla="*/ 302805 h 2869284"/>
                <a:gd name="connsiteX2510" fmla="*/ 538073 w 4727849"/>
                <a:gd name="connsiteY2510" fmla="*/ 302805 h 2869284"/>
                <a:gd name="connsiteX2511" fmla="*/ 542651 w 4727849"/>
                <a:gd name="connsiteY2511" fmla="*/ 289713 h 2869284"/>
                <a:gd name="connsiteX2512" fmla="*/ 542651 w 4727849"/>
                <a:gd name="connsiteY2512" fmla="*/ 289713 h 2869284"/>
                <a:gd name="connsiteX2513" fmla="*/ 519685 w 4727849"/>
                <a:gd name="connsiteY2513" fmla="*/ 167876 h 2869284"/>
                <a:gd name="connsiteX2514" fmla="*/ 519386 w 4727849"/>
                <a:gd name="connsiteY2514" fmla="*/ 155359 h 2869284"/>
                <a:gd name="connsiteX2515" fmla="*/ 499214 w 4727849"/>
                <a:gd name="connsiteY2515" fmla="*/ 171417 h 2869284"/>
                <a:gd name="connsiteX2516" fmla="*/ 519685 w 4727849"/>
                <a:gd name="connsiteY2516" fmla="*/ 167876 h 2869284"/>
                <a:gd name="connsiteX2517" fmla="*/ 511993 w 4727849"/>
                <a:gd name="connsiteY2517" fmla="*/ 145781 h 2869284"/>
                <a:gd name="connsiteX2518" fmla="*/ 511993 w 4727849"/>
                <a:gd name="connsiteY2518" fmla="*/ 145781 h 2869284"/>
                <a:gd name="connsiteX2519" fmla="*/ 526698 w 4727849"/>
                <a:gd name="connsiteY2519" fmla="*/ 116609 h 2869284"/>
                <a:gd name="connsiteX2520" fmla="*/ 526698 w 4727849"/>
                <a:gd name="connsiteY2520" fmla="*/ 116609 h 2869284"/>
                <a:gd name="connsiteX2521" fmla="*/ 534493 w 4727849"/>
                <a:gd name="connsiteY2521" fmla="*/ 106781 h 2869284"/>
                <a:gd name="connsiteX2522" fmla="*/ 534493 w 4727849"/>
                <a:gd name="connsiteY2522" fmla="*/ 106781 h 2869284"/>
                <a:gd name="connsiteX2523" fmla="*/ 541826 w 4727849"/>
                <a:gd name="connsiteY2523" fmla="*/ 88727 h 2869284"/>
                <a:gd name="connsiteX2524" fmla="*/ 526356 w 4727849"/>
                <a:gd name="connsiteY2524" fmla="*/ 94535 h 2869284"/>
                <a:gd name="connsiteX2525" fmla="*/ 541826 w 4727849"/>
                <a:gd name="connsiteY2525" fmla="*/ 88727 h 2869284"/>
                <a:gd name="connsiteX2526" fmla="*/ 571914 w 4727849"/>
                <a:gd name="connsiteY2526" fmla="*/ 165696 h 2869284"/>
                <a:gd name="connsiteX2527" fmla="*/ 542949 w 4727849"/>
                <a:gd name="connsiteY2527" fmla="*/ 172052 h 2869284"/>
                <a:gd name="connsiteX2528" fmla="*/ 542314 w 4727849"/>
                <a:gd name="connsiteY2528" fmla="*/ 162431 h 2869284"/>
                <a:gd name="connsiteX2529" fmla="*/ 571914 w 4727849"/>
                <a:gd name="connsiteY2529" fmla="*/ 165696 h 2869284"/>
                <a:gd name="connsiteX2530" fmla="*/ 563648 w 4727849"/>
                <a:gd name="connsiteY2530" fmla="*/ 82121 h 2869284"/>
                <a:gd name="connsiteX2531" fmla="*/ 563648 w 4727849"/>
                <a:gd name="connsiteY2531" fmla="*/ 82121 h 2869284"/>
                <a:gd name="connsiteX2532" fmla="*/ 563604 w 4727849"/>
                <a:gd name="connsiteY2532" fmla="*/ 136757 h 2869284"/>
                <a:gd name="connsiteX2533" fmla="*/ 563604 w 4727849"/>
                <a:gd name="connsiteY2533" fmla="*/ 136757 h 2869284"/>
                <a:gd name="connsiteX2534" fmla="*/ 602826 w 4727849"/>
                <a:gd name="connsiteY2534" fmla="*/ 156904 h 2869284"/>
                <a:gd name="connsiteX2535" fmla="*/ 602826 w 4727849"/>
                <a:gd name="connsiteY2535" fmla="*/ 156904 h 2869284"/>
                <a:gd name="connsiteX2536" fmla="*/ 597467 w 4727849"/>
                <a:gd name="connsiteY2536" fmla="*/ 181858 h 2869284"/>
                <a:gd name="connsiteX2537" fmla="*/ 597467 w 4727849"/>
                <a:gd name="connsiteY2537" fmla="*/ 181858 h 2869284"/>
                <a:gd name="connsiteX2538" fmla="*/ 594224 w 4727849"/>
                <a:gd name="connsiteY2538" fmla="*/ 182199 h 2869284"/>
                <a:gd name="connsiteX2539" fmla="*/ 594224 w 4727849"/>
                <a:gd name="connsiteY2539" fmla="*/ 182199 h 2869284"/>
                <a:gd name="connsiteX2540" fmla="*/ 587292 w 4727849"/>
                <a:gd name="connsiteY2540" fmla="*/ 184081 h 2869284"/>
                <a:gd name="connsiteX2541" fmla="*/ 587292 w 4727849"/>
                <a:gd name="connsiteY2541" fmla="*/ 184081 h 2869284"/>
                <a:gd name="connsiteX2542" fmla="*/ 591680 w 4727849"/>
                <a:gd name="connsiteY2542" fmla="*/ 211328 h 2869284"/>
                <a:gd name="connsiteX2543" fmla="*/ 591680 w 4727849"/>
                <a:gd name="connsiteY2543" fmla="*/ 211328 h 2869284"/>
                <a:gd name="connsiteX2544" fmla="*/ 585876 w 4727849"/>
                <a:gd name="connsiteY2544" fmla="*/ 219122 h 2869284"/>
                <a:gd name="connsiteX2545" fmla="*/ 575174 w 4727849"/>
                <a:gd name="connsiteY2545" fmla="*/ 221540 h 2869284"/>
                <a:gd name="connsiteX2546" fmla="*/ 585876 w 4727849"/>
                <a:gd name="connsiteY2546" fmla="*/ 219122 h 2869284"/>
                <a:gd name="connsiteX2547" fmla="*/ 557399 w 4727849"/>
                <a:gd name="connsiteY2547" fmla="*/ 242003 h 2869284"/>
                <a:gd name="connsiteX2548" fmla="*/ 533435 w 4727849"/>
                <a:gd name="connsiteY2548" fmla="*/ 238722 h 2869284"/>
                <a:gd name="connsiteX2549" fmla="*/ 557399 w 4727849"/>
                <a:gd name="connsiteY2549" fmla="*/ 242003 h 2869284"/>
                <a:gd name="connsiteX2550" fmla="*/ 540470 w 4727849"/>
                <a:gd name="connsiteY2550" fmla="*/ 194039 h 2869284"/>
                <a:gd name="connsiteX2551" fmla="*/ 540470 w 4727849"/>
                <a:gd name="connsiteY2551" fmla="*/ 194039 h 2869284"/>
                <a:gd name="connsiteX2552" fmla="*/ 547522 w 4727849"/>
                <a:gd name="connsiteY2552" fmla="*/ 180757 h 2869284"/>
                <a:gd name="connsiteX2553" fmla="*/ 536380 w 4727849"/>
                <a:gd name="connsiteY2553" fmla="*/ 183490 h 2869284"/>
                <a:gd name="connsiteX2554" fmla="*/ 547522 w 4727849"/>
                <a:gd name="connsiteY2554" fmla="*/ 180757 h 2869284"/>
                <a:gd name="connsiteX2555" fmla="*/ 547419 w 4727849"/>
                <a:gd name="connsiteY2555" fmla="*/ 149594 h 2869284"/>
                <a:gd name="connsiteX2556" fmla="*/ 547419 w 4727849"/>
                <a:gd name="connsiteY2556" fmla="*/ 149594 h 2869284"/>
                <a:gd name="connsiteX2557" fmla="*/ 542228 w 4727849"/>
                <a:gd name="connsiteY2557" fmla="*/ 138704 h 2869284"/>
                <a:gd name="connsiteX2558" fmla="*/ 554644 w 4727849"/>
                <a:gd name="connsiteY2558" fmla="*/ 136778 h 2869284"/>
                <a:gd name="connsiteX2559" fmla="*/ 542228 w 4727849"/>
                <a:gd name="connsiteY2559" fmla="*/ 138704 h 2869284"/>
                <a:gd name="connsiteX2560" fmla="*/ 538941 w 4727849"/>
                <a:gd name="connsiteY2560" fmla="*/ 129424 h 2869284"/>
                <a:gd name="connsiteX2561" fmla="*/ 538941 w 4727849"/>
                <a:gd name="connsiteY2561" fmla="*/ 129424 h 2869284"/>
                <a:gd name="connsiteX2562" fmla="*/ 536657 w 4727849"/>
                <a:gd name="connsiteY2562" fmla="*/ 149995 h 2869284"/>
                <a:gd name="connsiteX2563" fmla="*/ 536657 w 4727849"/>
                <a:gd name="connsiteY2563" fmla="*/ 149995 h 2869284"/>
                <a:gd name="connsiteX2564" fmla="*/ 533880 w 4727849"/>
                <a:gd name="connsiteY2564" fmla="*/ 148894 h 2869284"/>
                <a:gd name="connsiteX2565" fmla="*/ 533880 w 4727849"/>
                <a:gd name="connsiteY2565" fmla="*/ 148894 h 2869284"/>
                <a:gd name="connsiteX2566" fmla="*/ 531189 w 4727849"/>
                <a:gd name="connsiteY2566" fmla="*/ 133324 h 2869284"/>
                <a:gd name="connsiteX2567" fmla="*/ 531189 w 4727849"/>
                <a:gd name="connsiteY2567" fmla="*/ 133324 h 2869284"/>
                <a:gd name="connsiteX2568" fmla="*/ 516550 w 4727849"/>
                <a:gd name="connsiteY2568" fmla="*/ 146329 h 2869284"/>
                <a:gd name="connsiteX2569" fmla="*/ 527414 w 4727849"/>
                <a:gd name="connsiteY2569" fmla="*/ 142581 h 2869284"/>
                <a:gd name="connsiteX2570" fmla="*/ 516550 w 4727849"/>
                <a:gd name="connsiteY2570" fmla="*/ 146329 h 2869284"/>
                <a:gd name="connsiteX2571" fmla="*/ 526888 w 4727849"/>
                <a:gd name="connsiteY2571" fmla="*/ 156731 h 2869284"/>
                <a:gd name="connsiteX2572" fmla="*/ 541441 w 4727849"/>
                <a:gd name="connsiteY2572" fmla="*/ 156563 h 2869284"/>
                <a:gd name="connsiteX2573" fmla="*/ 536294 w 4727849"/>
                <a:gd name="connsiteY2573" fmla="*/ 168684 h 2869284"/>
                <a:gd name="connsiteX2574" fmla="*/ 526888 w 4727849"/>
                <a:gd name="connsiteY2574" fmla="*/ 156731 h 2869284"/>
                <a:gd name="connsiteX2575" fmla="*/ 514976 w 4727849"/>
                <a:gd name="connsiteY2575" fmla="*/ 188024 h 2869284"/>
                <a:gd name="connsiteX2576" fmla="*/ 514976 w 4727849"/>
                <a:gd name="connsiteY2576" fmla="*/ 188024 h 2869284"/>
                <a:gd name="connsiteX2577" fmla="*/ 509194 w 4727849"/>
                <a:gd name="connsiteY2577" fmla="*/ 248701 h 2869284"/>
                <a:gd name="connsiteX2578" fmla="*/ 509194 w 4727849"/>
                <a:gd name="connsiteY2578" fmla="*/ 248701 h 2869284"/>
                <a:gd name="connsiteX2579" fmla="*/ 523286 w 4727849"/>
                <a:gd name="connsiteY2579" fmla="*/ 244058 h 2869284"/>
                <a:gd name="connsiteX2580" fmla="*/ 523286 w 4727849"/>
                <a:gd name="connsiteY2580" fmla="*/ 244058 h 2869284"/>
                <a:gd name="connsiteX2581" fmla="*/ 501101 w 4727849"/>
                <a:gd name="connsiteY2581" fmla="*/ 238722 h 2869284"/>
                <a:gd name="connsiteX2582" fmla="*/ 530745 w 4727849"/>
                <a:gd name="connsiteY2582" fmla="*/ 241238 h 2869284"/>
                <a:gd name="connsiteX2583" fmla="*/ 501101 w 4727849"/>
                <a:gd name="connsiteY2583" fmla="*/ 238722 h 2869284"/>
                <a:gd name="connsiteX2584" fmla="*/ 595938 w 4727849"/>
                <a:gd name="connsiteY2584" fmla="*/ 221454 h 2869284"/>
                <a:gd name="connsiteX2585" fmla="*/ 590411 w 4727849"/>
                <a:gd name="connsiteY2585" fmla="*/ 228786 h 2869284"/>
                <a:gd name="connsiteX2586" fmla="*/ 582356 w 4727849"/>
                <a:gd name="connsiteY2586" fmla="*/ 236032 h 2869284"/>
                <a:gd name="connsiteX2587" fmla="*/ 571849 w 4727849"/>
                <a:gd name="connsiteY2587" fmla="*/ 230842 h 2869284"/>
                <a:gd name="connsiteX2588" fmla="*/ 559281 w 4727849"/>
                <a:gd name="connsiteY2588" fmla="*/ 233467 h 2869284"/>
                <a:gd name="connsiteX2589" fmla="*/ 539071 w 4727849"/>
                <a:gd name="connsiteY2589" fmla="*/ 232978 h 2869284"/>
                <a:gd name="connsiteX2590" fmla="*/ 545553 w 4727849"/>
                <a:gd name="connsiteY2590" fmla="*/ 219165 h 2869284"/>
                <a:gd name="connsiteX2591" fmla="*/ 586066 w 4727849"/>
                <a:gd name="connsiteY2591" fmla="*/ 219100 h 2869284"/>
                <a:gd name="connsiteX2592" fmla="*/ 591024 w 4727849"/>
                <a:gd name="connsiteY2592" fmla="*/ 216817 h 2869284"/>
                <a:gd name="connsiteX2593" fmla="*/ 591848 w 4727849"/>
                <a:gd name="connsiteY2593" fmla="*/ 220141 h 2869284"/>
                <a:gd name="connsiteX2594" fmla="*/ 596572 w 4727849"/>
                <a:gd name="connsiteY2594" fmla="*/ 217088 h 2869284"/>
                <a:gd name="connsiteX2595" fmla="*/ 592081 w 4727849"/>
                <a:gd name="connsiteY2595" fmla="*/ 220863 h 2869284"/>
                <a:gd name="connsiteX2596" fmla="*/ 595938 w 4727849"/>
                <a:gd name="connsiteY2596" fmla="*/ 221454 h 2869284"/>
                <a:gd name="connsiteX2597" fmla="*/ 2174184 w 4727849"/>
                <a:gd name="connsiteY2597" fmla="*/ 71719 h 2869284"/>
                <a:gd name="connsiteX2598" fmla="*/ 2173528 w 4727849"/>
                <a:gd name="connsiteY2598" fmla="*/ 73308 h 2869284"/>
                <a:gd name="connsiteX2599" fmla="*/ 2166026 w 4727849"/>
                <a:gd name="connsiteY2599" fmla="*/ 74686 h 2869284"/>
                <a:gd name="connsiteX2600" fmla="*/ 2168907 w 4727849"/>
                <a:gd name="connsiteY2600" fmla="*/ 72419 h 2869284"/>
                <a:gd name="connsiteX2601" fmla="*/ 2174184 w 4727849"/>
                <a:gd name="connsiteY2601" fmla="*/ 71719 h 2869284"/>
                <a:gd name="connsiteX2602" fmla="*/ 2719656 w 4727849"/>
                <a:gd name="connsiteY2602" fmla="*/ 63562 h 2869284"/>
                <a:gd name="connsiteX2603" fmla="*/ 2719423 w 4727849"/>
                <a:gd name="connsiteY2603" fmla="*/ 61762 h 2869284"/>
                <a:gd name="connsiteX2604" fmla="*/ 2722704 w 4727849"/>
                <a:gd name="connsiteY2604" fmla="*/ 61930 h 2869284"/>
                <a:gd name="connsiteX2605" fmla="*/ 2719656 w 4727849"/>
                <a:gd name="connsiteY2605" fmla="*/ 63562 h 2869284"/>
                <a:gd name="connsiteX2606" fmla="*/ 3468426 w 4727849"/>
                <a:gd name="connsiteY2606" fmla="*/ 49283 h 2869284"/>
                <a:gd name="connsiteX2607" fmla="*/ 3464293 w 4727849"/>
                <a:gd name="connsiteY2607" fmla="*/ 49196 h 2869284"/>
                <a:gd name="connsiteX2608" fmla="*/ 3468426 w 4727849"/>
                <a:gd name="connsiteY2608" fmla="*/ 49283 h 2869284"/>
                <a:gd name="connsiteX2609" fmla="*/ 3945011 w 4727849"/>
                <a:gd name="connsiteY2609" fmla="*/ 120741 h 2869284"/>
                <a:gd name="connsiteX2610" fmla="*/ 3945011 w 4727849"/>
                <a:gd name="connsiteY2610" fmla="*/ 120741 h 2869284"/>
                <a:gd name="connsiteX2611" fmla="*/ 3940118 w 4727849"/>
                <a:gd name="connsiteY2611" fmla="*/ 127412 h 2869284"/>
                <a:gd name="connsiteX2612" fmla="*/ 3940118 w 4727849"/>
                <a:gd name="connsiteY2612" fmla="*/ 127412 h 2869284"/>
                <a:gd name="connsiteX2613" fmla="*/ 3988507 w 4727849"/>
                <a:gd name="connsiteY2613" fmla="*/ 144170 h 2869284"/>
                <a:gd name="connsiteX2614" fmla="*/ 3988507 w 4727849"/>
                <a:gd name="connsiteY2614" fmla="*/ 144170 h 2869284"/>
                <a:gd name="connsiteX2615" fmla="*/ 4011793 w 4727849"/>
                <a:gd name="connsiteY2615" fmla="*/ 157409 h 2869284"/>
                <a:gd name="connsiteX2616" fmla="*/ 3992239 w 4727849"/>
                <a:gd name="connsiteY2616" fmla="*/ 156286 h 2869284"/>
                <a:gd name="connsiteX2617" fmla="*/ 3989337 w 4727849"/>
                <a:gd name="connsiteY2617" fmla="*/ 155147 h 2869284"/>
                <a:gd name="connsiteX2618" fmla="*/ 3986137 w 4727849"/>
                <a:gd name="connsiteY2618" fmla="*/ 150803 h 2869284"/>
                <a:gd name="connsiteX2619" fmla="*/ 3998575 w 4727849"/>
                <a:gd name="connsiteY2619" fmla="*/ 148829 h 2869284"/>
                <a:gd name="connsiteX2620" fmla="*/ 4011793 w 4727849"/>
                <a:gd name="connsiteY2620" fmla="*/ 157409 h 2869284"/>
                <a:gd name="connsiteX2621" fmla="*/ 4027431 w 4727849"/>
                <a:gd name="connsiteY2621" fmla="*/ 152750 h 2869284"/>
                <a:gd name="connsiteX2622" fmla="*/ 4013301 w 4727849"/>
                <a:gd name="connsiteY2622" fmla="*/ 157241 h 2869284"/>
                <a:gd name="connsiteX2623" fmla="*/ 4017196 w 4727849"/>
                <a:gd name="connsiteY2623" fmla="*/ 151714 h 2869284"/>
                <a:gd name="connsiteX2624" fmla="*/ 4027431 w 4727849"/>
                <a:gd name="connsiteY2624" fmla="*/ 152750 h 2869284"/>
                <a:gd name="connsiteX2625" fmla="*/ 4043682 w 4727849"/>
                <a:gd name="connsiteY2625" fmla="*/ 167730 h 2869284"/>
                <a:gd name="connsiteX2626" fmla="*/ 4043682 w 4727849"/>
                <a:gd name="connsiteY2626" fmla="*/ 167730 h 2869284"/>
                <a:gd name="connsiteX2627" fmla="*/ 4026184 w 4727849"/>
                <a:gd name="connsiteY2627" fmla="*/ 168321 h 2869284"/>
                <a:gd name="connsiteX2628" fmla="*/ 4025739 w 4727849"/>
                <a:gd name="connsiteY2628" fmla="*/ 171797 h 2869284"/>
                <a:gd name="connsiteX2629" fmla="*/ 4019637 w 4727849"/>
                <a:gd name="connsiteY2629" fmla="*/ 172773 h 2869284"/>
                <a:gd name="connsiteX2630" fmla="*/ 4014760 w 4727849"/>
                <a:gd name="connsiteY2630" fmla="*/ 173598 h 2869284"/>
                <a:gd name="connsiteX2631" fmla="*/ 4009293 w 4727849"/>
                <a:gd name="connsiteY2631" fmla="*/ 174530 h 2869284"/>
                <a:gd name="connsiteX2632" fmla="*/ 4021692 w 4727849"/>
                <a:gd name="connsiteY2632" fmla="*/ 168955 h 2869284"/>
                <a:gd name="connsiteX2633" fmla="*/ 4026184 w 4727849"/>
                <a:gd name="connsiteY2633" fmla="*/ 168321 h 2869284"/>
                <a:gd name="connsiteX2634" fmla="*/ 4026184 w 4727849"/>
                <a:gd name="connsiteY2634" fmla="*/ 179509 h 2869284"/>
                <a:gd name="connsiteX2635" fmla="*/ 4025696 w 4727849"/>
                <a:gd name="connsiteY2635" fmla="*/ 180100 h 2869284"/>
                <a:gd name="connsiteX2636" fmla="*/ 4022962 w 4727849"/>
                <a:gd name="connsiteY2636" fmla="*/ 175865 h 2869284"/>
                <a:gd name="connsiteX2637" fmla="*/ 4021709 w 4727849"/>
                <a:gd name="connsiteY2637" fmla="*/ 173912 h 2869284"/>
                <a:gd name="connsiteX2638" fmla="*/ 4025777 w 4727849"/>
                <a:gd name="connsiteY2638" fmla="*/ 172833 h 2869284"/>
                <a:gd name="connsiteX2639" fmla="*/ 4026184 w 4727849"/>
                <a:gd name="connsiteY2639" fmla="*/ 179509 h 2869284"/>
                <a:gd name="connsiteX2640" fmla="*/ 4029232 w 4727849"/>
                <a:gd name="connsiteY2640" fmla="*/ 197325 h 2869284"/>
                <a:gd name="connsiteX2641" fmla="*/ 4008213 w 4727849"/>
                <a:gd name="connsiteY2641" fmla="*/ 189125 h 2869284"/>
                <a:gd name="connsiteX2642" fmla="*/ 4008322 w 4727849"/>
                <a:gd name="connsiteY2642" fmla="*/ 188382 h 2869284"/>
                <a:gd name="connsiteX2643" fmla="*/ 4007069 w 4727849"/>
                <a:gd name="connsiteY2643" fmla="*/ 188724 h 2869284"/>
                <a:gd name="connsiteX2644" fmla="*/ 3989294 w 4727849"/>
                <a:gd name="connsiteY2644" fmla="*/ 182199 h 2869284"/>
                <a:gd name="connsiteX2645" fmla="*/ 4010416 w 4727849"/>
                <a:gd name="connsiteY2645" fmla="*/ 176754 h 2869284"/>
                <a:gd name="connsiteX2646" fmla="*/ 4010611 w 4727849"/>
                <a:gd name="connsiteY2646" fmla="*/ 184276 h 2869284"/>
                <a:gd name="connsiteX2647" fmla="*/ 4011647 w 4727849"/>
                <a:gd name="connsiteY2647" fmla="*/ 178511 h 2869284"/>
                <a:gd name="connsiteX2648" fmla="*/ 4016691 w 4727849"/>
                <a:gd name="connsiteY2648" fmla="*/ 179233 h 2869284"/>
                <a:gd name="connsiteX2649" fmla="*/ 4014928 w 4727849"/>
                <a:gd name="connsiteY2649" fmla="*/ 188382 h 2869284"/>
                <a:gd name="connsiteX2650" fmla="*/ 4016794 w 4727849"/>
                <a:gd name="connsiteY2650" fmla="*/ 188111 h 2869284"/>
                <a:gd name="connsiteX2651" fmla="*/ 4024676 w 4727849"/>
                <a:gd name="connsiteY2651" fmla="*/ 188702 h 2869284"/>
                <a:gd name="connsiteX2652" fmla="*/ 4018704 w 4727849"/>
                <a:gd name="connsiteY2652" fmla="*/ 187769 h 2869284"/>
                <a:gd name="connsiteX2653" fmla="*/ 4041859 w 4727849"/>
                <a:gd name="connsiteY2653" fmla="*/ 183447 h 2869284"/>
                <a:gd name="connsiteX2654" fmla="*/ 4039234 w 4727849"/>
                <a:gd name="connsiteY2654" fmla="*/ 186457 h 2869284"/>
                <a:gd name="connsiteX2655" fmla="*/ 4049150 w 4727849"/>
                <a:gd name="connsiteY2655" fmla="*/ 188534 h 2869284"/>
                <a:gd name="connsiteX2656" fmla="*/ 4048048 w 4727849"/>
                <a:gd name="connsiteY2656" fmla="*/ 184423 h 2869284"/>
                <a:gd name="connsiteX2657" fmla="*/ 4057476 w 4727849"/>
                <a:gd name="connsiteY2657" fmla="*/ 190844 h 2869284"/>
                <a:gd name="connsiteX2658" fmla="*/ 4043622 w 4727849"/>
                <a:gd name="connsiteY2658" fmla="*/ 197282 h 2869284"/>
                <a:gd name="connsiteX2659" fmla="*/ 4029232 w 4727849"/>
                <a:gd name="connsiteY2659" fmla="*/ 197325 h 2869284"/>
                <a:gd name="connsiteX2660" fmla="*/ 4078516 w 4727849"/>
                <a:gd name="connsiteY2660" fmla="*/ 214230 h 2869284"/>
                <a:gd name="connsiteX2661" fmla="*/ 4076547 w 4727849"/>
                <a:gd name="connsiteY2661" fmla="*/ 213742 h 2869284"/>
                <a:gd name="connsiteX2662" fmla="*/ 4078516 w 4727849"/>
                <a:gd name="connsiteY2662" fmla="*/ 214230 h 2869284"/>
                <a:gd name="connsiteX2663" fmla="*/ 4093308 w 4727849"/>
                <a:gd name="connsiteY2663" fmla="*/ 230077 h 2869284"/>
                <a:gd name="connsiteX2664" fmla="*/ 4095846 w 4727849"/>
                <a:gd name="connsiteY2664" fmla="*/ 229166 h 2869284"/>
                <a:gd name="connsiteX2665" fmla="*/ 4099914 w 4727849"/>
                <a:gd name="connsiteY2665" fmla="*/ 229166 h 2869284"/>
                <a:gd name="connsiteX2666" fmla="*/ 4093308 w 4727849"/>
                <a:gd name="connsiteY2666" fmla="*/ 230077 h 2869284"/>
                <a:gd name="connsiteX2667" fmla="*/ 4114386 w 4727849"/>
                <a:gd name="connsiteY2667" fmla="*/ 256326 h 2869284"/>
                <a:gd name="connsiteX2668" fmla="*/ 4114386 w 4727849"/>
                <a:gd name="connsiteY2668" fmla="*/ 256326 h 2869284"/>
                <a:gd name="connsiteX2669" fmla="*/ 4120662 w 4727849"/>
                <a:gd name="connsiteY2669" fmla="*/ 244227 h 2869284"/>
                <a:gd name="connsiteX2670" fmla="*/ 4120662 w 4727849"/>
                <a:gd name="connsiteY2670" fmla="*/ 244227 h 2869284"/>
                <a:gd name="connsiteX2671" fmla="*/ 4126824 w 4727849"/>
                <a:gd name="connsiteY2671" fmla="*/ 280921 h 2869284"/>
                <a:gd name="connsiteX2672" fmla="*/ 4126824 w 4727849"/>
                <a:gd name="connsiteY2672" fmla="*/ 280921 h 2869284"/>
                <a:gd name="connsiteX2673" fmla="*/ 4118861 w 4727849"/>
                <a:gd name="connsiteY2673" fmla="*/ 418008 h 2869284"/>
                <a:gd name="connsiteX2674" fmla="*/ 4118861 w 4727849"/>
                <a:gd name="connsiteY2674" fmla="*/ 418008 h 2869284"/>
                <a:gd name="connsiteX2675" fmla="*/ 4111484 w 4727849"/>
                <a:gd name="connsiteY2675" fmla="*/ 420254 h 2869284"/>
                <a:gd name="connsiteX2676" fmla="*/ 4111484 w 4727849"/>
                <a:gd name="connsiteY2676" fmla="*/ 420254 h 2869284"/>
                <a:gd name="connsiteX2677" fmla="*/ 4121378 w 4727849"/>
                <a:gd name="connsiteY2677" fmla="*/ 462307 h 2869284"/>
                <a:gd name="connsiteX2678" fmla="*/ 4121378 w 4727849"/>
                <a:gd name="connsiteY2678" fmla="*/ 462307 h 2869284"/>
                <a:gd name="connsiteX2679" fmla="*/ 4116805 w 4727849"/>
                <a:gd name="connsiteY2679" fmla="*/ 475399 h 2869284"/>
                <a:gd name="connsiteX2680" fmla="*/ 4116805 w 4727849"/>
                <a:gd name="connsiteY2680" fmla="*/ 475399 h 2869284"/>
                <a:gd name="connsiteX2681" fmla="*/ 4139771 w 4727849"/>
                <a:gd name="connsiteY2681" fmla="*/ 597235 h 2869284"/>
                <a:gd name="connsiteX2682" fmla="*/ 4140070 w 4727849"/>
                <a:gd name="connsiteY2682" fmla="*/ 609758 h 2869284"/>
                <a:gd name="connsiteX2683" fmla="*/ 4160242 w 4727849"/>
                <a:gd name="connsiteY2683" fmla="*/ 593699 h 2869284"/>
                <a:gd name="connsiteX2684" fmla="*/ 4139771 w 4727849"/>
                <a:gd name="connsiteY2684" fmla="*/ 597235 h 2869284"/>
                <a:gd name="connsiteX2685" fmla="*/ 4146448 w 4727849"/>
                <a:gd name="connsiteY2685" fmla="*/ 726404 h 2869284"/>
                <a:gd name="connsiteX2686" fmla="*/ 4123331 w 4727849"/>
                <a:gd name="connsiteY2686" fmla="*/ 722250 h 2869284"/>
                <a:gd name="connsiteX2687" fmla="*/ 4123200 w 4727849"/>
                <a:gd name="connsiteY2687" fmla="*/ 717884 h 2869284"/>
                <a:gd name="connsiteX2688" fmla="*/ 4142695 w 4727849"/>
                <a:gd name="connsiteY2688" fmla="*/ 713014 h 2869284"/>
                <a:gd name="connsiteX2689" fmla="*/ 4147018 w 4727849"/>
                <a:gd name="connsiteY2689" fmla="*/ 726339 h 2869284"/>
                <a:gd name="connsiteX2690" fmla="*/ 4146448 w 4727849"/>
                <a:gd name="connsiteY2690" fmla="*/ 726404 h 2869284"/>
                <a:gd name="connsiteX2691" fmla="*/ 4335508 w 4727849"/>
                <a:gd name="connsiteY2691" fmla="*/ 1020493 h 2869284"/>
                <a:gd name="connsiteX2692" fmla="*/ 4332943 w 4727849"/>
                <a:gd name="connsiteY2692" fmla="*/ 1020428 h 2869284"/>
                <a:gd name="connsiteX2693" fmla="*/ 4333599 w 4727849"/>
                <a:gd name="connsiteY2693" fmla="*/ 1019137 h 2869284"/>
                <a:gd name="connsiteX2694" fmla="*/ 4335508 w 4727849"/>
                <a:gd name="connsiteY2694" fmla="*/ 1020493 h 2869284"/>
                <a:gd name="connsiteX2695" fmla="*/ 4321080 w 4727849"/>
                <a:gd name="connsiteY2695" fmla="*/ 1124682 h 2869284"/>
                <a:gd name="connsiteX2696" fmla="*/ 4336333 w 4727849"/>
                <a:gd name="connsiteY2696" fmla="*/ 1124237 h 2869284"/>
                <a:gd name="connsiteX2697" fmla="*/ 4321080 w 4727849"/>
                <a:gd name="connsiteY2697" fmla="*/ 1124682 h 2869284"/>
                <a:gd name="connsiteX2698" fmla="*/ 4315292 w 4727849"/>
                <a:gd name="connsiteY2698" fmla="*/ 1167500 h 2869284"/>
                <a:gd name="connsiteX2699" fmla="*/ 4320527 w 4727849"/>
                <a:gd name="connsiteY2699" fmla="*/ 1169170 h 2869284"/>
                <a:gd name="connsiteX2700" fmla="*/ 4315021 w 4727849"/>
                <a:gd name="connsiteY2700" fmla="*/ 1171481 h 2869284"/>
                <a:gd name="connsiteX2701" fmla="*/ 4315292 w 4727849"/>
                <a:gd name="connsiteY2701" fmla="*/ 1167500 h 2869284"/>
                <a:gd name="connsiteX2702" fmla="*/ 4310568 w 4727849"/>
                <a:gd name="connsiteY2702" fmla="*/ 1213767 h 2869284"/>
                <a:gd name="connsiteX2703" fmla="*/ 4311674 w 4727849"/>
                <a:gd name="connsiteY2703" fmla="*/ 1205122 h 2869284"/>
                <a:gd name="connsiteX2704" fmla="*/ 4352714 w 4727849"/>
                <a:gd name="connsiteY2704" fmla="*/ 1207199 h 2869284"/>
                <a:gd name="connsiteX2705" fmla="*/ 4310568 w 4727849"/>
                <a:gd name="connsiteY2705" fmla="*/ 1213767 h 2869284"/>
                <a:gd name="connsiteX2706" fmla="*/ 4338388 w 4727849"/>
                <a:gd name="connsiteY2706" fmla="*/ 1215925 h 2869284"/>
                <a:gd name="connsiteX2707" fmla="*/ 4338388 w 4727849"/>
                <a:gd name="connsiteY2707" fmla="*/ 1215925 h 2869284"/>
                <a:gd name="connsiteX2708" fmla="*/ 4307498 w 4727849"/>
                <a:gd name="connsiteY2708" fmla="*/ 1235542 h 2869284"/>
                <a:gd name="connsiteX2709" fmla="*/ 4310145 w 4727849"/>
                <a:gd name="connsiteY2709" fmla="*/ 1216945 h 2869284"/>
                <a:gd name="connsiteX2710" fmla="*/ 4348434 w 4727849"/>
                <a:gd name="connsiteY2710" fmla="*/ 1224191 h 2869284"/>
                <a:gd name="connsiteX2711" fmla="*/ 4307498 w 4727849"/>
                <a:gd name="connsiteY2711" fmla="*/ 1235542 h 2869284"/>
                <a:gd name="connsiteX2712" fmla="*/ 4347800 w 4727849"/>
                <a:gd name="connsiteY2712" fmla="*/ 1251985 h 2869284"/>
                <a:gd name="connsiteX2713" fmla="*/ 4347800 w 4727849"/>
                <a:gd name="connsiteY2713" fmla="*/ 1251985 h 2869284"/>
                <a:gd name="connsiteX2714" fmla="*/ 4332498 w 4727849"/>
                <a:gd name="connsiteY2714" fmla="*/ 1238682 h 2869284"/>
                <a:gd name="connsiteX2715" fmla="*/ 4346970 w 4727849"/>
                <a:gd name="connsiteY2715" fmla="*/ 1233893 h 2869284"/>
                <a:gd name="connsiteX2716" fmla="*/ 4332498 w 4727849"/>
                <a:gd name="connsiteY2716" fmla="*/ 1238682 h 2869284"/>
                <a:gd name="connsiteX2717" fmla="*/ 4328392 w 4727849"/>
                <a:gd name="connsiteY2717" fmla="*/ 1247473 h 2869284"/>
                <a:gd name="connsiteX2718" fmla="*/ 4334852 w 4727849"/>
                <a:gd name="connsiteY2718" fmla="*/ 1249317 h 2869284"/>
                <a:gd name="connsiteX2719" fmla="*/ 4328392 w 4727849"/>
                <a:gd name="connsiteY2719" fmla="*/ 1247473 h 2869284"/>
                <a:gd name="connsiteX2720" fmla="*/ 4322539 w 4727849"/>
                <a:gd name="connsiteY2720" fmla="*/ 1234696 h 2869284"/>
                <a:gd name="connsiteX2721" fmla="*/ 4322539 w 4727849"/>
                <a:gd name="connsiteY2721" fmla="*/ 1234696 h 2869284"/>
                <a:gd name="connsiteX2722" fmla="*/ 4307498 w 4727849"/>
                <a:gd name="connsiteY2722" fmla="*/ 1301707 h 2869284"/>
                <a:gd name="connsiteX2723" fmla="*/ 4307498 w 4727849"/>
                <a:gd name="connsiteY2723" fmla="*/ 1301707 h 2869284"/>
                <a:gd name="connsiteX2724" fmla="*/ 4310378 w 4727849"/>
                <a:gd name="connsiteY2724" fmla="*/ 1284141 h 2869284"/>
                <a:gd name="connsiteX2725" fmla="*/ 4310378 w 4727849"/>
                <a:gd name="connsiteY2725" fmla="*/ 1284141 h 2869284"/>
                <a:gd name="connsiteX2726" fmla="*/ 4302432 w 4727849"/>
                <a:gd name="connsiteY2726" fmla="*/ 1267111 h 2869284"/>
                <a:gd name="connsiteX2727" fmla="*/ 4310102 w 4727849"/>
                <a:gd name="connsiteY2727" fmla="*/ 1268337 h 2869284"/>
                <a:gd name="connsiteX2728" fmla="*/ 4301038 w 4727849"/>
                <a:gd name="connsiteY2728" fmla="*/ 1275225 h 2869284"/>
                <a:gd name="connsiteX2729" fmla="*/ 4302432 w 4727849"/>
                <a:gd name="connsiteY2729" fmla="*/ 1267111 h 2869284"/>
                <a:gd name="connsiteX2730" fmla="*/ 3619327 w 4727849"/>
                <a:gd name="connsiteY2730" fmla="*/ 1481672 h 2869284"/>
                <a:gd name="connsiteX2731" fmla="*/ 3552750 w 4727849"/>
                <a:gd name="connsiteY2731" fmla="*/ 1488641 h 2869284"/>
                <a:gd name="connsiteX2732" fmla="*/ 3552815 w 4727849"/>
                <a:gd name="connsiteY2732" fmla="*/ 1488727 h 2869284"/>
                <a:gd name="connsiteX2733" fmla="*/ 3552159 w 4727849"/>
                <a:gd name="connsiteY2733" fmla="*/ 1488619 h 2869284"/>
                <a:gd name="connsiteX2734" fmla="*/ 3522559 w 4727849"/>
                <a:gd name="connsiteY2734" fmla="*/ 1478434 h 2869284"/>
                <a:gd name="connsiteX2735" fmla="*/ 3521605 w 4727849"/>
                <a:gd name="connsiteY2735" fmla="*/ 1471503 h 2869284"/>
                <a:gd name="connsiteX2736" fmla="*/ 3524740 w 4727849"/>
                <a:gd name="connsiteY2736" fmla="*/ 1471357 h 2869284"/>
                <a:gd name="connsiteX2737" fmla="*/ 3550760 w 4727849"/>
                <a:gd name="connsiteY2737" fmla="*/ 1473303 h 2869284"/>
                <a:gd name="connsiteX2738" fmla="*/ 3551882 w 4727849"/>
                <a:gd name="connsiteY2738" fmla="*/ 1473390 h 2869284"/>
                <a:gd name="connsiteX2739" fmla="*/ 3576356 w 4727849"/>
                <a:gd name="connsiteY2739" fmla="*/ 1475126 h 2869284"/>
                <a:gd name="connsiteX2740" fmla="*/ 3599707 w 4727849"/>
                <a:gd name="connsiteY2740" fmla="*/ 1476715 h 2869284"/>
                <a:gd name="connsiteX2741" fmla="*/ 3614326 w 4727849"/>
                <a:gd name="connsiteY2741" fmla="*/ 1477626 h 2869284"/>
                <a:gd name="connsiteX2742" fmla="*/ 3619327 w 4727849"/>
                <a:gd name="connsiteY2742" fmla="*/ 1481672 h 2869284"/>
                <a:gd name="connsiteX2743" fmla="*/ 3648628 w 4727849"/>
                <a:gd name="connsiteY2743" fmla="*/ 1481612 h 2869284"/>
                <a:gd name="connsiteX2744" fmla="*/ 3657106 w 4727849"/>
                <a:gd name="connsiteY2744" fmla="*/ 1481612 h 2869284"/>
                <a:gd name="connsiteX2745" fmla="*/ 3648628 w 4727849"/>
                <a:gd name="connsiteY2745" fmla="*/ 1481612 h 2869284"/>
                <a:gd name="connsiteX2746" fmla="*/ 3660854 w 4727849"/>
                <a:gd name="connsiteY2746" fmla="*/ 1529170 h 2869284"/>
                <a:gd name="connsiteX2747" fmla="*/ 3660854 w 4727849"/>
                <a:gd name="connsiteY2747" fmla="*/ 1529170 h 2869284"/>
                <a:gd name="connsiteX2748" fmla="*/ 3852881 w 4727849"/>
                <a:gd name="connsiteY2748" fmla="*/ 1523367 h 2869284"/>
                <a:gd name="connsiteX2749" fmla="*/ 3852881 w 4727849"/>
                <a:gd name="connsiteY2749" fmla="*/ 1523367 h 2869284"/>
                <a:gd name="connsiteX2750" fmla="*/ 3850744 w 4727849"/>
                <a:gd name="connsiteY2750" fmla="*/ 1539507 h 2869284"/>
                <a:gd name="connsiteX2751" fmla="*/ 3850744 w 4727849"/>
                <a:gd name="connsiteY2751" fmla="*/ 1539507 h 2869284"/>
                <a:gd name="connsiteX2752" fmla="*/ 3876465 w 4727849"/>
                <a:gd name="connsiteY2752" fmla="*/ 1530802 h 2869284"/>
                <a:gd name="connsiteX2753" fmla="*/ 3854492 w 4727849"/>
                <a:gd name="connsiteY2753" fmla="*/ 1526545 h 2869284"/>
                <a:gd name="connsiteX2754" fmla="*/ 3876465 w 4727849"/>
                <a:gd name="connsiteY2754" fmla="*/ 1530802 h 2869284"/>
                <a:gd name="connsiteX2755" fmla="*/ 3999318 w 4727849"/>
                <a:gd name="connsiteY2755" fmla="*/ 1604739 h 2869284"/>
                <a:gd name="connsiteX2756" fmla="*/ 3997576 w 4727849"/>
                <a:gd name="connsiteY2756" fmla="*/ 1603443 h 2869284"/>
                <a:gd name="connsiteX2757" fmla="*/ 3999421 w 4727849"/>
                <a:gd name="connsiteY2757" fmla="*/ 1604018 h 2869284"/>
                <a:gd name="connsiteX2758" fmla="*/ 3999318 w 4727849"/>
                <a:gd name="connsiteY2758" fmla="*/ 1604739 h 2869284"/>
                <a:gd name="connsiteX2759" fmla="*/ 4006711 w 4727849"/>
                <a:gd name="connsiteY2759" fmla="*/ 1609588 h 2869284"/>
                <a:gd name="connsiteX2760" fmla="*/ 4006434 w 4727849"/>
                <a:gd name="connsiteY2760" fmla="*/ 1608064 h 2869284"/>
                <a:gd name="connsiteX2761" fmla="*/ 4007492 w 4727849"/>
                <a:gd name="connsiteY2761" fmla="*/ 1609799 h 2869284"/>
                <a:gd name="connsiteX2762" fmla="*/ 4006711 w 4727849"/>
                <a:gd name="connsiteY2762" fmla="*/ 1609588 h 2869284"/>
                <a:gd name="connsiteX2763" fmla="*/ 4070168 w 4727849"/>
                <a:gd name="connsiteY2763" fmla="*/ 1624291 h 2869284"/>
                <a:gd name="connsiteX2764" fmla="*/ 4070168 w 4727849"/>
                <a:gd name="connsiteY2764" fmla="*/ 1624291 h 2869284"/>
                <a:gd name="connsiteX2765" fmla="*/ 4074828 w 4727849"/>
                <a:gd name="connsiteY2765" fmla="*/ 1637339 h 2869284"/>
                <a:gd name="connsiteX2766" fmla="*/ 4066480 w 4727849"/>
                <a:gd name="connsiteY2766" fmla="*/ 1639568 h 2869284"/>
                <a:gd name="connsiteX2767" fmla="*/ 4061419 w 4727849"/>
                <a:gd name="connsiteY2767" fmla="*/ 1633635 h 2869284"/>
                <a:gd name="connsiteX2768" fmla="*/ 4059385 w 4727849"/>
                <a:gd name="connsiteY2768" fmla="*/ 1638928 h 2869284"/>
                <a:gd name="connsiteX2769" fmla="*/ 4055952 w 4727849"/>
                <a:gd name="connsiteY2769" fmla="*/ 1638039 h 2869284"/>
                <a:gd name="connsiteX2770" fmla="*/ 4060166 w 4727849"/>
                <a:gd name="connsiteY2770" fmla="*/ 1633001 h 2869284"/>
                <a:gd name="connsiteX2771" fmla="*/ 4059998 w 4727849"/>
                <a:gd name="connsiteY2771" fmla="*/ 1632892 h 2869284"/>
                <a:gd name="connsiteX2772" fmla="*/ 4060530 w 4727849"/>
                <a:gd name="connsiteY2772" fmla="*/ 1632957 h 2869284"/>
                <a:gd name="connsiteX2773" fmla="*/ 4060166 w 4727849"/>
                <a:gd name="connsiteY2773" fmla="*/ 1633001 h 2869284"/>
                <a:gd name="connsiteX2774" fmla="*/ 4061419 w 4727849"/>
                <a:gd name="connsiteY2774" fmla="*/ 1633635 h 2869284"/>
                <a:gd name="connsiteX2775" fmla="*/ 4061522 w 4727849"/>
                <a:gd name="connsiteY2775" fmla="*/ 1633082 h 2869284"/>
                <a:gd name="connsiteX2776" fmla="*/ 4074828 w 4727849"/>
                <a:gd name="connsiteY2776" fmla="*/ 1637339 h 2869284"/>
                <a:gd name="connsiteX2777" fmla="*/ 4086587 w 4727849"/>
                <a:gd name="connsiteY2777" fmla="*/ 1664478 h 2869284"/>
                <a:gd name="connsiteX2778" fmla="*/ 4086842 w 4727849"/>
                <a:gd name="connsiteY2778" fmla="*/ 1664266 h 2869284"/>
                <a:gd name="connsiteX2779" fmla="*/ 4087227 w 4727849"/>
                <a:gd name="connsiteY2779" fmla="*/ 1664418 h 2869284"/>
                <a:gd name="connsiteX2780" fmla="*/ 4086587 w 4727849"/>
                <a:gd name="connsiteY2780" fmla="*/ 1664478 h 2869284"/>
                <a:gd name="connsiteX2781" fmla="*/ 4144881 w 4727849"/>
                <a:gd name="connsiteY2781" fmla="*/ 1698250 h 2869284"/>
                <a:gd name="connsiteX2782" fmla="*/ 4145006 w 4727849"/>
                <a:gd name="connsiteY2782" fmla="*/ 1698184 h 2869284"/>
                <a:gd name="connsiteX2783" fmla="*/ 4144881 w 4727849"/>
                <a:gd name="connsiteY2783" fmla="*/ 1698250 h 2869284"/>
                <a:gd name="connsiteX2784" fmla="*/ 4145092 w 4727849"/>
                <a:gd name="connsiteY2784" fmla="*/ 1698206 h 2869284"/>
                <a:gd name="connsiteX2785" fmla="*/ 4144881 w 4727849"/>
                <a:gd name="connsiteY2785" fmla="*/ 1698250 h 2869284"/>
                <a:gd name="connsiteX2786" fmla="*/ 4095130 w 4727849"/>
                <a:gd name="connsiteY2786" fmla="*/ 1721088 h 2869284"/>
                <a:gd name="connsiteX2787" fmla="*/ 4100804 w 4727849"/>
                <a:gd name="connsiteY2787" fmla="*/ 1720453 h 2869284"/>
                <a:gd name="connsiteX2788" fmla="*/ 4100978 w 4727849"/>
                <a:gd name="connsiteY2788" fmla="*/ 1727948 h 2869284"/>
                <a:gd name="connsiteX2789" fmla="*/ 4088453 w 4727849"/>
                <a:gd name="connsiteY2789" fmla="*/ 1726532 h 2869284"/>
                <a:gd name="connsiteX2790" fmla="*/ 4095130 w 4727849"/>
                <a:gd name="connsiteY2790" fmla="*/ 1721088 h 2869284"/>
                <a:gd name="connsiteX2791" fmla="*/ 4071969 w 4727849"/>
                <a:gd name="connsiteY2791" fmla="*/ 1724054 h 2869284"/>
                <a:gd name="connsiteX2792" fmla="*/ 4083392 w 4727849"/>
                <a:gd name="connsiteY2792" fmla="*/ 1722443 h 2869284"/>
                <a:gd name="connsiteX2793" fmla="*/ 4081315 w 4727849"/>
                <a:gd name="connsiteY2793" fmla="*/ 1725703 h 2869284"/>
                <a:gd name="connsiteX2794" fmla="*/ 4071969 w 4727849"/>
                <a:gd name="connsiteY2794" fmla="*/ 1724054 h 2869284"/>
                <a:gd name="connsiteX2795" fmla="*/ 4076802 w 4727849"/>
                <a:gd name="connsiteY2795" fmla="*/ 1739581 h 2869284"/>
                <a:gd name="connsiteX2796" fmla="*/ 4078880 w 4727849"/>
                <a:gd name="connsiteY2796" fmla="*/ 1739516 h 2869284"/>
                <a:gd name="connsiteX2797" fmla="*/ 4077903 w 4727849"/>
                <a:gd name="connsiteY2797" fmla="*/ 1742271 h 2869284"/>
                <a:gd name="connsiteX2798" fmla="*/ 4076802 w 4727849"/>
                <a:gd name="connsiteY2798" fmla="*/ 1739581 h 2869284"/>
                <a:gd name="connsiteX2799" fmla="*/ 4125408 w 4727849"/>
                <a:gd name="connsiteY2799" fmla="*/ 1764410 h 2869284"/>
                <a:gd name="connsiteX2800" fmla="*/ 4124898 w 4727849"/>
                <a:gd name="connsiteY2800" fmla="*/ 1764811 h 2869284"/>
                <a:gd name="connsiteX2801" fmla="*/ 4115449 w 4727849"/>
                <a:gd name="connsiteY2801" fmla="*/ 1761421 h 2869284"/>
                <a:gd name="connsiteX2802" fmla="*/ 4125408 w 4727849"/>
                <a:gd name="connsiteY2802" fmla="*/ 1764410 h 2869284"/>
                <a:gd name="connsiteX2803" fmla="*/ 4170413 w 4727849"/>
                <a:gd name="connsiteY2803" fmla="*/ 1762951 h 2869284"/>
                <a:gd name="connsiteX2804" fmla="*/ 4170413 w 4727849"/>
                <a:gd name="connsiteY2804" fmla="*/ 1762951 h 2869284"/>
                <a:gd name="connsiteX2805" fmla="*/ 4176005 w 4727849"/>
                <a:gd name="connsiteY2805" fmla="*/ 1838368 h 2869284"/>
                <a:gd name="connsiteX2806" fmla="*/ 4176005 w 4727849"/>
                <a:gd name="connsiteY2806" fmla="*/ 1838368 h 2869284"/>
                <a:gd name="connsiteX2807" fmla="*/ 4195478 w 4727849"/>
                <a:gd name="connsiteY2807" fmla="*/ 1892602 h 2869284"/>
                <a:gd name="connsiteX2808" fmla="*/ 4181087 w 4727849"/>
                <a:gd name="connsiteY2808" fmla="*/ 1895417 h 2869284"/>
                <a:gd name="connsiteX2809" fmla="*/ 4169713 w 4727849"/>
                <a:gd name="connsiteY2809" fmla="*/ 1894739 h 2869284"/>
                <a:gd name="connsiteX2810" fmla="*/ 4195478 w 4727849"/>
                <a:gd name="connsiteY2810" fmla="*/ 1892602 h 2869284"/>
                <a:gd name="connsiteX2811" fmla="*/ 4201873 w 4727849"/>
                <a:gd name="connsiteY2811" fmla="*/ 1861076 h 2869284"/>
                <a:gd name="connsiteX2812" fmla="*/ 4187146 w 4727849"/>
                <a:gd name="connsiteY2812" fmla="*/ 1858853 h 2869284"/>
                <a:gd name="connsiteX2813" fmla="*/ 4228739 w 4727849"/>
                <a:gd name="connsiteY2813" fmla="*/ 1863663 h 2869284"/>
                <a:gd name="connsiteX2814" fmla="*/ 4201873 w 4727849"/>
                <a:gd name="connsiteY2814" fmla="*/ 1861076 h 2869284"/>
                <a:gd name="connsiteX2815" fmla="*/ 4202762 w 4727849"/>
                <a:gd name="connsiteY2815" fmla="*/ 1886414 h 2869284"/>
                <a:gd name="connsiteX2816" fmla="*/ 4188735 w 4727849"/>
                <a:gd name="connsiteY2816" fmla="*/ 1884104 h 2869284"/>
                <a:gd name="connsiteX2817" fmla="*/ 4223315 w 4727849"/>
                <a:gd name="connsiteY2817" fmla="*/ 1885845 h 2869284"/>
                <a:gd name="connsiteX2818" fmla="*/ 4202762 w 4727849"/>
                <a:gd name="connsiteY2818" fmla="*/ 1886414 h 2869284"/>
                <a:gd name="connsiteX2819" fmla="*/ 4231304 w 4727849"/>
                <a:gd name="connsiteY2819" fmla="*/ 1910375 h 2869284"/>
                <a:gd name="connsiteX2820" fmla="*/ 4213356 w 4727849"/>
                <a:gd name="connsiteY2820" fmla="*/ 1906182 h 2869284"/>
                <a:gd name="connsiteX2821" fmla="*/ 4237575 w 4727849"/>
                <a:gd name="connsiteY2821" fmla="*/ 1907576 h 2869284"/>
                <a:gd name="connsiteX2822" fmla="*/ 4231304 w 4727849"/>
                <a:gd name="connsiteY2822" fmla="*/ 1910375 h 2869284"/>
                <a:gd name="connsiteX2823" fmla="*/ 4230773 w 4727849"/>
                <a:gd name="connsiteY2823" fmla="*/ 1927746 h 2869284"/>
                <a:gd name="connsiteX2824" fmla="*/ 4230773 w 4727849"/>
                <a:gd name="connsiteY2824" fmla="*/ 1927746 h 2869284"/>
                <a:gd name="connsiteX2825" fmla="*/ 4226048 w 4727849"/>
                <a:gd name="connsiteY2825" fmla="*/ 1916075 h 2869284"/>
                <a:gd name="connsiteX2826" fmla="*/ 4226048 w 4727849"/>
                <a:gd name="connsiteY2826" fmla="*/ 1916075 h 2869284"/>
                <a:gd name="connsiteX2827" fmla="*/ 4249166 w 4727849"/>
                <a:gd name="connsiteY2827" fmla="*/ 1940903 h 2869284"/>
                <a:gd name="connsiteX2828" fmla="*/ 4246286 w 4727849"/>
                <a:gd name="connsiteY2828" fmla="*/ 1939612 h 2869284"/>
                <a:gd name="connsiteX2829" fmla="*/ 4228679 w 4727849"/>
                <a:gd name="connsiteY2829" fmla="*/ 1946516 h 2869284"/>
                <a:gd name="connsiteX2830" fmla="*/ 4222723 w 4727849"/>
                <a:gd name="connsiteY2830" fmla="*/ 1937470 h 2869284"/>
                <a:gd name="connsiteX2831" fmla="*/ 4240309 w 4727849"/>
                <a:gd name="connsiteY2831" fmla="*/ 1942302 h 2869284"/>
                <a:gd name="connsiteX2832" fmla="*/ 4255523 w 4727849"/>
                <a:gd name="connsiteY2832" fmla="*/ 1932855 h 2869284"/>
                <a:gd name="connsiteX2833" fmla="*/ 4249232 w 4727849"/>
                <a:gd name="connsiteY2833" fmla="*/ 1940968 h 2869284"/>
                <a:gd name="connsiteX2834" fmla="*/ 4249166 w 4727849"/>
                <a:gd name="connsiteY2834" fmla="*/ 1940903 h 2869284"/>
                <a:gd name="connsiteX2835" fmla="*/ 4231896 w 4727849"/>
                <a:gd name="connsiteY2835" fmla="*/ 1953908 h 2869284"/>
                <a:gd name="connsiteX2836" fmla="*/ 4246134 w 4727849"/>
                <a:gd name="connsiteY2836" fmla="*/ 1957960 h 2869284"/>
                <a:gd name="connsiteX2837" fmla="*/ 4231896 w 4727849"/>
                <a:gd name="connsiteY2837" fmla="*/ 1953908 h 2869284"/>
                <a:gd name="connsiteX2838" fmla="*/ 4210562 w 4727849"/>
                <a:gd name="connsiteY2838" fmla="*/ 1974924 h 2869284"/>
                <a:gd name="connsiteX2839" fmla="*/ 4197425 w 4727849"/>
                <a:gd name="connsiteY2839" fmla="*/ 1973845 h 2869284"/>
                <a:gd name="connsiteX2840" fmla="*/ 4219480 w 4727849"/>
                <a:gd name="connsiteY2840" fmla="*/ 1974034 h 2869284"/>
                <a:gd name="connsiteX2841" fmla="*/ 4210562 w 4727849"/>
                <a:gd name="connsiteY2841" fmla="*/ 1974924 h 2869284"/>
                <a:gd name="connsiteX2842" fmla="*/ 2510928 w 4727849"/>
                <a:gd name="connsiteY2842" fmla="*/ 2093225 h 2869284"/>
                <a:gd name="connsiteX2843" fmla="*/ 2510928 w 4727849"/>
                <a:gd name="connsiteY2843" fmla="*/ 2093225 h 2869284"/>
                <a:gd name="connsiteX2844" fmla="*/ 1261208 w 4727849"/>
                <a:gd name="connsiteY2844" fmla="*/ 2579296 h 2869284"/>
                <a:gd name="connsiteX2845" fmla="*/ 1261908 w 4727849"/>
                <a:gd name="connsiteY2845" fmla="*/ 2581455 h 2869284"/>
                <a:gd name="connsiteX2846" fmla="*/ 1261208 w 4727849"/>
                <a:gd name="connsiteY2846" fmla="*/ 2579296 h 2869284"/>
                <a:gd name="connsiteX2847" fmla="*/ 1131852 w 4727849"/>
                <a:gd name="connsiteY2847" fmla="*/ 1998440 h 2869284"/>
                <a:gd name="connsiteX2848" fmla="*/ 1142576 w 4727849"/>
                <a:gd name="connsiteY2848" fmla="*/ 1986091 h 2869284"/>
                <a:gd name="connsiteX2849" fmla="*/ 1122213 w 4727849"/>
                <a:gd name="connsiteY2849" fmla="*/ 1975754 h 2869284"/>
                <a:gd name="connsiteX2850" fmla="*/ 1142001 w 4727849"/>
                <a:gd name="connsiteY2850" fmla="*/ 1974653 h 2869284"/>
                <a:gd name="connsiteX2851" fmla="*/ 1141534 w 4727849"/>
                <a:gd name="connsiteY2851" fmla="*/ 1979246 h 2869284"/>
                <a:gd name="connsiteX2852" fmla="*/ 1153907 w 4727849"/>
                <a:gd name="connsiteY2852" fmla="*/ 1972256 h 2869284"/>
                <a:gd name="connsiteX2853" fmla="*/ 1181326 w 4727849"/>
                <a:gd name="connsiteY2853" fmla="*/ 1990603 h 2869284"/>
                <a:gd name="connsiteX2854" fmla="*/ 1131852 w 4727849"/>
                <a:gd name="connsiteY2854" fmla="*/ 1998440 h 2869284"/>
                <a:gd name="connsiteX2855" fmla="*/ 1129498 w 4727849"/>
                <a:gd name="connsiteY2855" fmla="*/ 1876842 h 2869284"/>
                <a:gd name="connsiteX2856" fmla="*/ 1130664 w 4727849"/>
                <a:gd name="connsiteY2856" fmla="*/ 1877325 h 2869284"/>
                <a:gd name="connsiteX2857" fmla="*/ 1129482 w 4727849"/>
                <a:gd name="connsiteY2857" fmla="*/ 1877368 h 2869284"/>
                <a:gd name="connsiteX2858" fmla="*/ 1129498 w 4727849"/>
                <a:gd name="connsiteY2858" fmla="*/ 1876842 h 2869284"/>
                <a:gd name="connsiteX2859" fmla="*/ 1121492 w 4727849"/>
                <a:gd name="connsiteY2859" fmla="*/ 1878892 h 2869284"/>
                <a:gd name="connsiteX2860" fmla="*/ 1114902 w 4727849"/>
                <a:gd name="connsiteY2860" fmla="*/ 1878892 h 2869284"/>
                <a:gd name="connsiteX2861" fmla="*/ 1120472 w 4727849"/>
                <a:gd name="connsiteY2861" fmla="*/ 1874868 h 2869284"/>
                <a:gd name="connsiteX2862" fmla="*/ 1124139 w 4727849"/>
                <a:gd name="connsiteY2862" fmla="*/ 1877433 h 2869284"/>
                <a:gd name="connsiteX2863" fmla="*/ 1121362 w 4727849"/>
                <a:gd name="connsiteY2863" fmla="*/ 1877477 h 2869284"/>
                <a:gd name="connsiteX2864" fmla="*/ 1121492 w 4727849"/>
                <a:gd name="connsiteY2864" fmla="*/ 1878892 h 2869284"/>
                <a:gd name="connsiteX2865" fmla="*/ 1108989 w 4727849"/>
                <a:gd name="connsiteY2865" fmla="*/ 1842371 h 2869284"/>
                <a:gd name="connsiteX2866" fmla="*/ 1108165 w 4727849"/>
                <a:gd name="connsiteY2866" fmla="*/ 1840212 h 2869284"/>
                <a:gd name="connsiteX2867" fmla="*/ 1111853 w 4727849"/>
                <a:gd name="connsiteY2867" fmla="*/ 1841823 h 2869284"/>
                <a:gd name="connsiteX2868" fmla="*/ 1111045 w 4727849"/>
                <a:gd name="connsiteY2868" fmla="*/ 1842371 h 2869284"/>
                <a:gd name="connsiteX2869" fmla="*/ 1108989 w 4727849"/>
                <a:gd name="connsiteY2869" fmla="*/ 1842371 h 2869284"/>
                <a:gd name="connsiteX2870" fmla="*/ 1071172 w 4727849"/>
                <a:gd name="connsiteY2870" fmla="*/ 1877389 h 2869284"/>
                <a:gd name="connsiteX2871" fmla="*/ 1071172 w 4727849"/>
                <a:gd name="connsiteY2871" fmla="*/ 1877389 h 2869284"/>
                <a:gd name="connsiteX2872" fmla="*/ 1070998 w 4727849"/>
                <a:gd name="connsiteY2872" fmla="*/ 1877156 h 2869284"/>
                <a:gd name="connsiteX2873" fmla="*/ 1070998 w 4727849"/>
                <a:gd name="connsiteY2873" fmla="*/ 1877156 h 2869284"/>
                <a:gd name="connsiteX2874" fmla="*/ 1060383 w 4727849"/>
                <a:gd name="connsiteY2874" fmla="*/ 1817309 h 2869284"/>
                <a:gd name="connsiteX2875" fmla="*/ 1066930 w 4727849"/>
                <a:gd name="connsiteY2875" fmla="*/ 1818264 h 2869284"/>
                <a:gd name="connsiteX2876" fmla="*/ 1061338 w 4727849"/>
                <a:gd name="connsiteY2876" fmla="*/ 1819554 h 2869284"/>
                <a:gd name="connsiteX2877" fmla="*/ 1060383 w 4727849"/>
                <a:gd name="connsiteY2877" fmla="*/ 1817309 h 2869284"/>
                <a:gd name="connsiteX2878" fmla="*/ 1010188 w 4727849"/>
                <a:gd name="connsiteY2878" fmla="*/ 1860143 h 2869284"/>
                <a:gd name="connsiteX2879" fmla="*/ 1011522 w 4727849"/>
                <a:gd name="connsiteY2879" fmla="*/ 1858576 h 2869284"/>
                <a:gd name="connsiteX2880" fmla="*/ 1013833 w 4727849"/>
                <a:gd name="connsiteY2880" fmla="*/ 1860143 h 2869284"/>
                <a:gd name="connsiteX2881" fmla="*/ 1010188 w 4727849"/>
                <a:gd name="connsiteY2881" fmla="*/ 1860143 h 2869284"/>
                <a:gd name="connsiteX2882" fmla="*/ 913296 w 4727849"/>
                <a:gd name="connsiteY2882" fmla="*/ 1784368 h 2869284"/>
                <a:gd name="connsiteX2883" fmla="*/ 915438 w 4727849"/>
                <a:gd name="connsiteY2883" fmla="*/ 1784471 h 2869284"/>
                <a:gd name="connsiteX2884" fmla="*/ 913654 w 4727849"/>
                <a:gd name="connsiteY2884" fmla="*/ 1787334 h 2869284"/>
                <a:gd name="connsiteX2885" fmla="*/ 911771 w 4727849"/>
                <a:gd name="connsiteY2885" fmla="*/ 1786803 h 2869284"/>
                <a:gd name="connsiteX2886" fmla="*/ 913296 w 4727849"/>
                <a:gd name="connsiteY2886" fmla="*/ 1784368 h 2869284"/>
                <a:gd name="connsiteX2887" fmla="*/ 887873 w 4727849"/>
                <a:gd name="connsiteY2887" fmla="*/ 1814044 h 2869284"/>
                <a:gd name="connsiteX2888" fmla="*/ 889966 w 4727849"/>
                <a:gd name="connsiteY2888" fmla="*/ 1815400 h 2869284"/>
                <a:gd name="connsiteX2889" fmla="*/ 889755 w 4727849"/>
                <a:gd name="connsiteY2889" fmla="*/ 1815379 h 2869284"/>
                <a:gd name="connsiteX2890" fmla="*/ 887873 w 4727849"/>
                <a:gd name="connsiteY2890" fmla="*/ 1814044 h 2869284"/>
                <a:gd name="connsiteX2891" fmla="*/ 860768 w 4727849"/>
                <a:gd name="connsiteY2891" fmla="*/ 1851140 h 2869284"/>
                <a:gd name="connsiteX2892" fmla="*/ 862444 w 4727849"/>
                <a:gd name="connsiteY2892" fmla="*/ 1851184 h 2869284"/>
                <a:gd name="connsiteX2893" fmla="*/ 862721 w 4727849"/>
                <a:gd name="connsiteY2893" fmla="*/ 1851905 h 2869284"/>
                <a:gd name="connsiteX2894" fmla="*/ 861300 w 4727849"/>
                <a:gd name="connsiteY2894" fmla="*/ 1852182 h 2869284"/>
                <a:gd name="connsiteX2895" fmla="*/ 860768 w 4727849"/>
                <a:gd name="connsiteY2895" fmla="*/ 1851140 h 2869284"/>
                <a:gd name="connsiteX2896" fmla="*/ 790172 w 4727849"/>
                <a:gd name="connsiteY2896" fmla="*/ 1896816 h 2869284"/>
                <a:gd name="connsiteX2897" fmla="*/ 789961 w 4727849"/>
                <a:gd name="connsiteY2897" fmla="*/ 1898004 h 2869284"/>
                <a:gd name="connsiteX2898" fmla="*/ 788648 w 4727849"/>
                <a:gd name="connsiteY2898" fmla="*/ 1897028 h 2869284"/>
                <a:gd name="connsiteX2899" fmla="*/ 790172 w 4727849"/>
                <a:gd name="connsiteY2899" fmla="*/ 1896816 h 2869284"/>
                <a:gd name="connsiteX2900" fmla="*/ 653337 w 4727849"/>
                <a:gd name="connsiteY2900" fmla="*/ 1828899 h 2869284"/>
                <a:gd name="connsiteX2901" fmla="*/ 653570 w 4727849"/>
                <a:gd name="connsiteY2901" fmla="*/ 1828324 h 2869284"/>
                <a:gd name="connsiteX2902" fmla="*/ 654481 w 4727849"/>
                <a:gd name="connsiteY2902" fmla="*/ 1828243 h 2869284"/>
                <a:gd name="connsiteX2903" fmla="*/ 653337 w 4727849"/>
                <a:gd name="connsiteY2903" fmla="*/ 1828899 h 2869284"/>
                <a:gd name="connsiteX2904" fmla="*/ 622826 w 4727849"/>
                <a:gd name="connsiteY2904" fmla="*/ 1823731 h 2869284"/>
                <a:gd name="connsiteX2905" fmla="*/ 627469 w 4727849"/>
                <a:gd name="connsiteY2905" fmla="*/ 1823069 h 2869284"/>
                <a:gd name="connsiteX2906" fmla="*/ 622826 w 4727849"/>
                <a:gd name="connsiteY2906" fmla="*/ 1823731 h 2869284"/>
                <a:gd name="connsiteX2907" fmla="*/ 549073 w 4727849"/>
                <a:gd name="connsiteY2907" fmla="*/ 1791847 h 2869284"/>
                <a:gd name="connsiteX2908" fmla="*/ 548417 w 4727849"/>
                <a:gd name="connsiteY2908" fmla="*/ 1790528 h 2869284"/>
                <a:gd name="connsiteX2909" fmla="*/ 552311 w 4727849"/>
                <a:gd name="connsiteY2909" fmla="*/ 1791825 h 2869284"/>
                <a:gd name="connsiteX2910" fmla="*/ 549073 w 4727849"/>
                <a:gd name="connsiteY2910" fmla="*/ 1791847 h 2869284"/>
                <a:gd name="connsiteX2911" fmla="*/ 550489 w 4727849"/>
                <a:gd name="connsiteY2911" fmla="*/ 1808198 h 2869284"/>
                <a:gd name="connsiteX2912" fmla="*/ 552355 w 4727849"/>
                <a:gd name="connsiteY2912" fmla="*/ 1808876 h 2869284"/>
                <a:gd name="connsiteX2913" fmla="*/ 550489 w 4727849"/>
                <a:gd name="connsiteY2913" fmla="*/ 1808198 h 2869284"/>
                <a:gd name="connsiteX2914" fmla="*/ 478748 w 4727849"/>
                <a:gd name="connsiteY2914" fmla="*/ 1792524 h 2869284"/>
                <a:gd name="connsiteX2915" fmla="*/ 489787 w 4727849"/>
                <a:gd name="connsiteY2915" fmla="*/ 1794851 h 2869284"/>
                <a:gd name="connsiteX2916" fmla="*/ 476628 w 4727849"/>
                <a:gd name="connsiteY2916" fmla="*/ 1799515 h 2869284"/>
                <a:gd name="connsiteX2917" fmla="*/ 473639 w 4727849"/>
                <a:gd name="connsiteY2917" fmla="*/ 1799407 h 2869284"/>
                <a:gd name="connsiteX2918" fmla="*/ 478748 w 4727849"/>
                <a:gd name="connsiteY2918" fmla="*/ 1792524 h 2869284"/>
                <a:gd name="connsiteX2919" fmla="*/ 453618 w 4727849"/>
                <a:gd name="connsiteY2919" fmla="*/ 1797373 h 2869284"/>
                <a:gd name="connsiteX2920" fmla="*/ 450695 w 4727849"/>
                <a:gd name="connsiteY2920" fmla="*/ 1791250 h 2869284"/>
                <a:gd name="connsiteX2921" fmla="*/ 450884 w 4727849"/>
                <a:gd name="connsiteY2921" fmla="*/ 1790084 h 2869284"/>
                <a:gd name="connsiteX2922" fmla="*/ 453618 w 4727849"/>
                <a:gd name="connsiteY2922" fmla="*/ 1790783 h 2869284"/>
                <a:gd name="connsiteX2923" fmla="*/ 459151 w 4727849"/>
                <a:gd name="connsiteY2923" fmla="*/ 1791657 h 2869284"/>
                <a:gd name="connsiteX2924" fmla="*/ 453873 w 4727849"/>
                <a:gd name="connsiteY2924" fmla="*/ 1797416 h 2869284"/>
                <a:gd name="connsiteX2925" fmla="*/ 453618 w 4727849"/>
                <a:gd name="connsiteY2925" fmla="*/ 1797373 h 2869284"/>
                <a:gd name="connsiteX2926" fmla="*/ 458663 w 4727849"/>
                <a:gd name="connsiteY2926" fmla="*/ 1860274 h 2869284"/>
                <a:gd name="connsiteX2927" fmla="*/ 458663 w 4727849"/>
                <a:gd name="connsiteY2927" fmla="*/ 1860274 h 2869284"/>
                <a:gd name="connsiteX2928" fmla="*/ 360160 w 4727849"/>
                <a:gd name="connsiteY2928" fmla="*/ 1795383 h 2869284"/>
                <a:gd name="connsiteX2929" fmla="*/ 363718 w 4727849"/>
                <a:gd name="connsiteY2929" fmla="*/ 1794580 h 2869284"/>
                <a:gd name="connsiteX2930" fmla="*/ 363588 w 4727849"/>
                <a:gd name="connsiteY2930" fmla="*/ 1797753 h 2869284"/>
                <a:gd name="connsiteX2931" fmla="*/ 360160 w 4727849"/>
                <a:gd name="connsiteY2931" fmla="*/ 1795383 h 2869284"/>
                <a:gd name="connsiteX2932" fmla="*/ 337910 w 4727849"/>
                <a:gd name="connsiteY2932" fmla="*/ 1823514 h 2869284"/>
                <a:gd name="connsiteX2933" fmla="*/ 337910 w 4727849"/>
                <a:gd name="connsiteY2933" fmla="*/ 1823514 h 2869284"/>
                <a:gd name="connsiteX2934" fmla="*/ 326025 w 4727849"/>
                <a:gd name="connsiteY2934" fmla="*/ 1799049 h 2869284"/>
                <a:gd name="connsiteX2935" fmla="*/ 295129 w 4727849"/>
                <a:gd name="connsiteY2935" fmla="*/ 1775766 h 2869284"/>
                <a:gd name="connsiteX2936" fmla="*/ 326025 w 4727849"/>
                <a:gd name="connsiteY2936" fmla="*/ 1799049 h 2869284"/>
                <a:gd name="connsiteX2937" fmla="*/ 346746 w 4727849"/>
                <a:gd name="connsiteY2937" fmla="*/ 1732656 h 2869284"/>
                <a:gd name="connsiteX2938" fmla="*/ 334818 w 4727849"/>
                <a:gd name="connsiteY2938" fmla="*/ 1725491 h 2869284"/>
                <a:gd name="connsiteX2939" fmla="*/ 333310 w 4727849"/>
                <a:gd name="connsiteY2939" fmla="*/ 1722487 h 2869284"/>
                <a:gd name="connsiteX2940" fmla="*/ 342444 w 4727849"/>
                <a:gd name="connsiteY2940" fmla="*/ 1722508 h 2869284"/>
                <a:gd name="connsiteX2941" fmla="*/ 346746 w 4727849"/>
                <a:gd name="connsiteY2941" fmla="*/ 1732656 h 2869284"/>
                <a:gd name="connsiteX2942" fmla="*/ 329540 w 4727849"/>
                <a:gd name="connsiteY2942" fmla="*/ 1708798 h 2869284"/>
                <a:gd name="connsiteX2943" fmla="*/ 328287 w 4727849"/>
                <a:gd name="connsiteY2943" fmla="*/ 1708755 h 2869284"/>
                <a:gd name="connsiteX2944" fmla="*/ 329540 w 4727849"/>
                <a:gd name="connsiteY2944" fmla="*/ 1708798 h 2869284"/>
                <a:gd name="connsiteX2945" fmla="*/ 331932 w 4727849"/>
                <a:gd name="connsiteY2945" fmla="*/ 1685515 h 2869284"/>
                <a:gd name="connsiteX2946" fmla="*/ 337655 w 4727849"/>
                <a:gd name="connsiteY2946" fmla="*/ 1689268 h 2869284"/>
                <a:gd name="connsiteX2947" fmla="*/ 329475 w 4727849"/>
                <a:gd name="connsiteY2947" fmla="*/ 1689561 h 2869284"/>
                <a:gd name="connsiteX2948" fmla="*/ 331932 w 4727849"/>
                <a:gd name="connsiteY2948" fmla="*/ 1685515 h 2869284"/>
                <a:gd name="connsiteX2949" fmla="*/ 262649 w 4727849"/>
                <a:gd name="connsiteY2949" fmla="*/ 1651093 h 2869284"/>
                <a:gd name="connsiteX2950" fmla="*/ 262649 w 4727849"/>
                <a:gd name="connsiteY2950" fmla="*/ 1651093 h 2869284"/>
                <a:gd name="connsiteX2951" fmla="*/ 260235 w 4727849"/>
                <a:gd name="connsiteY2951" fmla="*/ 1659245 h 2869284"/>
                <a:gd name="connsiteX2952" fmla="*/ 262058 w 4727849"/>
                <a:gd name="connsiteY2952" fmla="*/ 1658442 h 2869284"/>
                <a:gd name="connsiteX2953" fmla="*/ 260718 w 4727849"/>
                <a:gd name="connsiteY2953" fmla="*/ 1661240 h 2869284"/>
                <a:gd name="connsiteX2954" fmla="*/ 260235 w 4727849"/>
                <a:gd name="connsiteY2954" fmla="*/ 1659245 h 2869284"/>
                <a:gd name="connsiteX2955" fmla="*/ 260149 w 4727849"/>
                <a:gd name="connsiteY2955" fmla="*/ 1659288 h 2869284"/>
                <a:gd name="connsiteX2956" fmla="*/ 260083 w 4727849"/>
                <a:gd name="connsiteY2956" fmla="*/ 1659819 h 2869284"/>
                <a:gd name="connsiteX2957" fmla="*/ 259725 w 4727849"/>
                <a:gd name="connsiteY2957" fmla="*/ 1659478 h 2869284"/>
                <a:gd name="connsiteX2958" fmla="*/ 260149 w 4727849"/>
                <a:gd name="connsiteY2958" fmla="*/ 1659288 h 2869284"/>
                <a:gd name="connsiteX2959" fmla="*/ 245341 w 4727849"/>
                <a:gd name="connsiteY2959" fmla="*/ 1648083 h 2869284"/>
                <a:gd name="connsiteX2960" fmla="*/ 259427 w 4727849"/>
                <a:gd name="connsiteY2960" fmla="*/ 1652677 h 2869284"/>
                <a:gd name="connsiteX2961" fmla="*/ 244321 w 4727849"/>
                <a:gd name="connsiteY2961" fmla="*/ 1651896 h 2869284"/>
                <a:gd name="connsiteX2962" fmla="*/ 245341 w 4727849"/>
                <a:gd name="connsiteY2962" fmla="*/ 1648083 h 2869284"/>
                <a:gd name="connsiteX2963" fmla="*/ 243789 w 4727849"/>
                <a:gd name="connsiteY2963" fmla="*/ 1648208 h 2869284"/>
                <a:gd name="connsiteX2964" fmla="*/ 243686 w 4727849"/>
                <a:gd name="connsiteY2964" fmla="*/ 1651874 h 2869284"/>
                <a:gd name="connsiteX2965" fmla="*/ 232073 w 4727849"/>
                <a:gd name="connsiteY2965" fmla="*/ 1651261 h 2869284"/>
                <a:gd name="connsiteX2966" fmla="*/ 243789 w 4727849"/>
                <a:gd name="connsiteY2966" fmla="*/ 1648208 h 2869284"/>
                <a:gd name="connsiteX2967" fmla="*/ 240274 w 4727849"/>
                <a:gd name="connsiteY2967" fmla="*/ 1617620 h 2869284"/>
                <a:gd name="connsiteX2968" fmla="*/ 240274 w 4727849"/>
                <a:gd name="connsiteY2968" fmla="*/ 1617620 h 2869284"/>
                <a:gd name="connsiteX2969" fmla="*/ 243366 w 4727849"/>
                <a:gd name="connsiteY2969" fmla="*/ 1639904 h 2869284"/>
                <a:gd name="connsiteX2970" fmla="*/ 243366 w 4727849"/>
                <a:gd name="connsiteY2970" fmla="*/ 1639904 h 2869284"/>
                <a:gd name="connsiteX2971" fmla="*/ 239406 w 4727849"/>
                <a:gd name="connsiteY2971" fmla="*/ 1631536 h 2869284"/>
                <a:gd name="connsiteX2972" fmla="*/ 249490 w 4727849"/>
                <a:gd name="connsiteY2972" fmla="*/ 1628890 h 2869284"/>
                <a:gd name="connsiteX2973" fmla="*/ 239406 w 4727849"/>
                <a:gd name="connsiteY2973" fmla="*/ 1631536 h 2869284"/>
                <a:gd name="connsiteX2974" fmla="*/ 266630 w 4727849"/>
                <a:gd name="connsiteY2974" fmla="*/ 1557897 h 2869284"/>
                <a:gd name="connsiteX2975" fmla="*/ 266630 w 4727849"/>
                <a:gd name="connsiteY2975" fmla="*/ 1557897 h 2869284"/>
                <a:gd name="connsiteX2976" fmla="*/ 306211 w 4727849"/>
                <a:gd name="connsiteY2976" fmla="*/ 1559210 h 2869284"/>
                <a:gd name="connsiteX2977" fmla="*/ 293014 w 4727849"/>
                <a:gd name="connsiteY2977" fmla="*/ 1559611 h 2869284"/>
                <a:gd name="connsiteX2978" fmla="*/ 293941 w 4727849"/>
                <a:gd name="connsiteY2978" fmla="*/ 1557621 h 2869284"/>
                <a:gd name="connsiteX2979" fmla="*/ 306211 w 4727849"/>
                <a:gd name="connsiteY2979" fmla="*/ 1559210 h 2869284"/>
                <a:gd name="connsiteX2980" fmla="*/ 340242 w 4727849"/>
                <a:gd name="connsiteY2980" fmla="*/ 1548640 h 2869284"/>
                <a:gd name="connsiteX2981" fmla="*/ 339076 w 4727849"/>
                <a:gd name="connsiteY2981" fmla="*/ 1550440 h 2869284"/>
                <a:gd name="connsiteX2982" fmla="*/ 319668 w 4727849"/>
                <a:gd name="connsiteY2982" fmla="*/ 1547962 h 2869284"/>
                <a:gd name="connsiteX2983" fmla="*/ 340242 w 4727849"/>
                <a:gd name="connsiteY2983" fmla="*/ 1548640 h 2869284"/>
                <a:gd name="connsiteX2984" fmla="*/ 300640 w 4727849"/>
                <a:gd name="connsiteY2984" fmla="*/ 1492519 h 2869284"/>
                <a:gd name="connsiteX2985" fmla="*/ 300640 w 4727849"/>
                <a:gd name="connsiteY2985" fmla="*/ 1492519 h 2869284"/>
                <a:gd name="connsiteX2986" fmla="*/ 375136 w 4727849"/>
                <a:gd name="connsiteY2986" fmla="*/ 1512455 h 2869284"/>
                <a:gd name="connsiteX2987" fmla="*/ 371176 w 4727849"/>
                <a:gd name="connsiteY2987" fmla="*/ 1512330 h 2869284"/>
                <a:gd name="connsiteX2988" fmla="*/ 371643 w 4727849"/>
                <a:gd name="connsiteY2988" fmla="*/ 1511055 h 2869284"/>
                <a:gd name="connsiteX2989" fmla="*/ 375136 w 4727849"/>
                <a:gd name="connsiteY2989" fmla="*/ 1512455 h 2869284"/>
                <a:gd name="connsiteX2990" fmla="*/ 372445 w 4727849"/>
                <a:gd name="connsiteY2990" fmla="*/ 1523003 h 2869284"/>
                <a:gd name="connsiteX2991" fmla="*/ 371664 w 4727849"/>
                <a:gd name="connsiteY2991" fmla="*/ 1523003 h 2869284"/>
                <a:gd name="connsiteX2992" fmla="*/ 365454 w 4727849"/>
                <a:gd name="connsiteY2992" fmla="*/ 1523003 h 2869284"/>
                <a:gd name="connsiteX2993" fmla="*/ 368741 w 4727849"/>
                <a:gd name="connsiteY2993" fmla="*/ 1518979 h 2869284"/>
                <a:gd name="connsiteX2994" fmla="*/ 376833 w 4727849"/>
                <a:gd name="connsiteY2994" fmla="*/ 1523003 h 2869284"/>
                <a:gd name="connsiteX2995" fmla="*/ 372445 w 4727849"/>
                <a:gd name="connsiteY2995" fmla="*/ 1523003 h 2869284"/>
                <a:gd name="connsiteX2996" fmla="*/ 389396 w 4727849"/>
                <a:gd name="connsiteY2996" fmla="*/ 1513919 h 2869284"/>
                <a:gd name="connsiteX2997" fmla="*/ 391007 w 4727849"/>
                <a:gd name="connsiteY2997" fmla="*/ 1508512 h 2869284"/>
                <a:gd name="connsiteX2998" fmla="*/ 392721 w 4727849"/>
                <a:gd name="connsiteY2998" fmla="*/ 1514022 h 2869284"/>
                <a:gd name="connsiteX2999" fmla="*/ 394207 w 4727849"/>
                <a:gd name="connsiteY2999" fmla="*/ 1514234 h 2869284"/>
                <a:gd name="connsiteX3000" fmla="*/ 391793 w 4727849"/>
                <a:gd name="connsiteY3000" fmla="*/ 1516012 h 2869284"/>
                <a:gd name="connsiteX3001" fmla="*/ 392721 w 4727849"/>
                <a:gd name="connsiteY3001" fmla="*/ 1514022 h 2869284"/>
                <a:gd name="connsiteX3002" fmla="*/ 389396 w 4727849"/>
                <a:gd name="connsiteY3002" fmla="*/ 1513919 h 2869284"/>
                <a:gd name="connsiteX3003" fmla="*/ 391750 w 4727849"/>
                <a:gd name="connsiteY3003" fmla="*/ 1516034 h 2869284"/>
                <a:gd name="connsiteX3004" fmla="*/ 389629 w 4727849"/>
                <a:gd name="connsiteY3004" fmla="*/ 1517309 h 2869284"/>
                <a:gd name="connsiteX3005" fmla="*/ 402490 w 4727849"/>
                <a:gd name="connsiteY3005" fmla="*/ 1516522 h 2869284"/>
                <a:gd name="connsiteX3006" fmla="*/ 406813 w 4727849"/>
                <a:gd name="connsiteY3006" fmla="*/ 1518111 h 2869284"/>
                <a:gd name="connsiteX3007" fmla="*/ 407789 w 4727849"/>
                <a:gd name="connsiteY3007" fmla="*/ 1518556 h 2869284"/>
                <a:gd name="connsiteX3008" fmla="*/ 410561 w 4727849"/>
                <a:gd name="connsiteY3008" fmla="*/ 1519787 h 2869284"/>
                <a:gd name="connsiteX3009" fmla="*/ 409780 w 4727849"/>
                <a:gd name="connsiteY3009" fmla="*/ 1520948 h 2869284"/>
                <a:gd name="connsiteX3010" fmla="*/ 410778 w 4727849"/>
                <a:gd name="connsiteY3010" fmla="*/ 1519890 h 2869284"/>
                <a:gd name="connsiteX3011" fmla="*/ 414016 w 4727849"/>
                <a:gd name="connsiteY3011" fmla="*/ 1521333 h 2869284"/>
                <a:gd name="connsiteX3012" fmla="*/ 414249 w 4727849"/>
                <a:gd name="connsiteY3012" fmla="*/ 1521924 h 2869284"/>
                <a:gd name="connsiteX3013" fmla="*/ 408527 w 4727849"/>
                <a:gd name="connsiteY3013" fmla="*/ 1522624 h 2869284"/>
                <a:gd name="connsiteX3014" fmla="*/ 408212 w 4727849"/>
                <a:gd name="connsiteY3014" fmla="*/ 1522645 h 2869284"/>
                <a:gd name="connsiteX3015" fmla="*/ 395075 w 4727849"/>
                <a:gd name="connsiteY3015" fmla="*/ 1530504 h 2869284"/>
                <a:gd name="connsiteX3016" fmla="*/ 393551 w 4727849"/>
                <a:gd name="connsiteY3016" fmla="*/ 1529978 h 2869284"/>
                <a:gd name="connsiteX3017" fmla="*/ 396729 w 4727849"/>
                <a:gd name="connsiteY3017" fmla="*/ 1527201 h 2869284"/>
                <a:gd name="connsiteX3018" fmla="*/ 380647 w 4727849"/>
                <a:gd name="connsiteY3018" fmla="*/ 1523958 h 2869284"/>
                <a:gd name="connsiteX3019" fmla="*/ 389396 w 4727849"/>
                <a:gd name="connsiteY3019" fmla="*/ 1513919 h 2869284"/>
                <a:gd name="connsiteX3020" fmla="*/ 378271 w 4727849"/>
                <a:gd name="connsiteY3020" fmla="*/ 1503262 h 2869284"/>
                <a:gd name="connsiteX3021" fmla="*/ 377300 w 4727849"/>
                <a:gd name="connsiteY3021" fmla="*/ 1502476 h 2869284"/>
                <a:gd name="connsiteX3022" fmla="*/ 378423 w 4727849"/>
                <a:gd name="connsiteY3022" fmla="*/ 1502541 h 2869284"/>
                <a:gd name="connsiteX3023" fmla="*/ 378271 w 4727849"/>
                <a:gd name="connsiteY3023" fmla="*/ 1503262 h 2869284"/>
                <a:gd name="connsiteX3024" fmla="*/ 381623 w 4727849"/>
                <a:gd name="connsiteY3024" fmla="*/ 1513708 h 2869284"/>
                <a:gd name="connsiteX3025" fmla="*/ 381623 w 4727849"/>
                <a:gd name="connsiteY3025" fmla="*/ 1513708 h 2869284"/>
                <a:gd name="connsiteX3026" fmla="*/ 393296 w 4727849"/>
                <a:gd name="connsiteY3026" fmla="*/ 1497839 h 2869284"/>
                <a:gd name="connsiteX3027" fmla="*/ 394543 w 4727849"/>
                <a:gd name="connsiteY3027" fmla="*/ 1499319 h 2869284"/>
                <a:gd name="connsiteX3028" fmla="*/ 394543 w 4727849"/>
                <a:gd name="connsiteY3028" fmla="*/ 1497963 h 2869284"/>
                <a:gd name="connsiteX3029" fmla="*/ 401389 w 4727849"/>
                <a:gd name="connsiteY3029" fmla="*/ 1498875 h 2869284"/>
                <a:gd name="connsiteX3030" fmla="*/ 386071 w 4727849"/>
                <a:gd name="connsiteY3030" fmla="*/ 1501652 h 2869284"/>
                <a:gd name="connsiteX3031" fmla="*/ 387384 w 4727849"/>
                <a:gd name="connsiteY3031" fmla="*/ 1497264 h 2869284"/>
                <a:gd name="connsiteX3032" fmla="*/ 393296 w 4727849"/>
                <a:gd name="connsiteY3032" fmla="*/ 1497839 h 2869284"/>
                <a:gd name="connsiteX3033" fmla="*/ 382806 w 4727849"/>
                <a:gd name="connsiteY3033" fmla="*/ 1488771 h 2869284"/>
                <a:gd name="connsiteX3034" fmla="*/ 387975 w 4727849"/>
                <a:gd name="connsiteY3034" fmla="*/ 1489004 h 2869284"/>
                <a:gd name="connsiteX3035" fmla="*/ 388295 w 4727849"/>
                <a:gd name="connsiteY3035" fmla="*/ 1490127 h 2869284"/>
                <a:gd name="connsiteX3036" fmla="*/ 383191 w 4727849"/>
                <a:gd name="connsiteY3036" fmla="*/ 1490506 h 2869284"/>
                <a:gd name="connsiteX3037" fmla="*/ 382806 w 4727849"/>
                <a:gd name="connsiteY3037" fmla="*/ 1488771 h 2869284"/>
                <a:gd name="connsiteX3038" fmla="*/ 381558 w 4727849"/>
                <a:gd name="connsiteY3038" fmla="*/ 1488896 h 2869284"/>
                <a:gd name="connsiteX3039" fmla="*/ 381194 w 4727849"/>
                <a:gd name="connsiteY3039" fmla="*/ 1490127 h 2869284"/>
                <a:gd name="connsiteX3040" fmla="*/ 381558 w 4727849"/>
                <a:gd name="connsiteY3040" fmla="*/ 1488896 h 2869284"/>
                <a:gd name="connsiteX3041" fmla="*/ 382382 w 4727849"/>
                <a:gd name="connsiteY3041" fmla="*/ 1474068 h 2869284"/>
                <a:gd name="connsiteX3042" fmla="*/ 383402 w 4727849"/>
                <a:gd name="connsiteY3042" fmla="*/ 1474046 h 2869284"/>
                <a:gd name="connsiteX3043" fmla="*/ 399165 w 4727849"/>
                <a:gd name="connsiteY3043" fmla="*/ 1476633 h 2869284"/>
                <a:gd name="connsiteX3044" fmla="*/ 399230 w 4727849"/>
                <a:gd name="connsiteY3044" fmla="*/ 1476867 h 2869284"/>
                <a:gd name="connsiteX3045" fmla="*/ 393464 w 4727849"/>
                <a:gd name="connsiteY3045" fmla="*/ 1482838 h 2869284"/>
                <a:gd name="connsiteX3046" fmla="*/ 391473 w 4727849"/>
                <a:gd name="connsiteY3046" fmla="*/ 1482648 h 2869284"/>
                <a:gd name="connsiteX3047" fmla="*/ 387449 w 4727849"/>
                <a:gd name="connsiteY3047" fmla="*/ 1481438 h 2869284"/>
                <a:gd name="connsiteX3048" fmla="*/ 382361 w 4727849"/>
                <a:gd name="connsiteY3048" fmla="*/ 1478239 h 2869284"/>
                <a:gd name="connsiteX3049" fmla="*/ 382382 w 4727849"/>
                <a:gd name="connsiteY3049" fmla="*/ 1474068 h 2869284"/>
                <a:gd name="connsiteX3050" fmla="*/ 375456 w 4727849"/>
                <a:gd name="connsiteY3050" fmla="*/ 1466757 h 2869284"/>
                <a:gd name="connsiteX3051" fmla="*/ 387617 w 4727849"/>
                <a:gd name="connsiteY3051" fmla="*/ 1467142 h 2869284"/>
                <a:gd name="connsiteX3052" fmla="*/ 385181 w 4727849"/>
                <a:gd name="connsiteY3052" fmla="*/ 1468303 h 2869284"/>
                <a:gd name="connsiteX3053" fmla="*/ 375456 w 4727849"/>
                <a:gd name="connsiteY3053" fmla="*/ 1466757 h 2869284"/>
                <a:gd name="connsiteX3054" fmla="*/ 375033 w 4727849"/>
                <a:gd name="connsiteY3054" fmla="*/ 1476970 h 2869284"/>
                <a:gd name="connsiteX3055" fmla="*/ 375033 w 4727849"/>
                <a:gd name="connsiteY3055" fmla="*/ 1476970 h 2869284"/>
                <a:gd name="connsiteX3056" fmla="*/ 379692 w 4727849"/>
                <a:gd name="connsiteY3056" fmla="*/ 1343673 h 2869284"/>
                <a:gd name="connsiteX3057" fmla="*/ 379692 w 4727849"/>
                <a:gd name="connsiteY3057" fmla="*/ 1343673 h 2869284"/>
                <a:gd name="connsiteX3058" fmla="*/ 375456 w 4727849"/>
                <a:gd name="connsiteY3058" fmla="*/ 1382060 h 2869284"/>
                <a:gd name="connsiteX3059" fmla="*/ 375456 w 4727849"/>
                <a:gd name="connsiteY3059" fmla="*/ 1382060 h 2869284"/>
                <a:gd name="connsiteX3060" fmla="*/ 368063 w 4727849"/>
                <a:gd name="connsiteY3060" fmla="*/ 1433648 h 2869284"/>
                <a:gd name="connsiteX3061" fmla="*/ 368063 w 4727849"/>
                <a:gd name="connsiteY3061" fmla="*/ 1433648 h 2869284"/>
                <a:gd name="connsiteX3062" fmla="*/ 376389 w 4727849"/>
                <a:gd name="connsiteY3062" fmla="*/ 1365644 h 2869284"/>
                <a:gd name="connsiteX3063" fmla="*/ 376389 w 4727849"/>
                <a:gd name="connsiteY3063" fmla="*/ 1365644 h 2869284"/>
                <a:gd name="connsiteX3064" fmla="*/ 369587 w 4727849"/>
                <a:gd name="connsiteY3064" fmla="*/ 1382950 h 2869284"/>
                <a:gd name="connsiteX3065" fmla="*/ 369587 w 4727849"/>
                <a:gd name="connsiteY3065" fmla="*/ 1382950 h 2869284"/>
                <a:gd name="connsiteX3066" fmla="*/ 375288 w 4727849"/>
                <a:gd name="connsiteY3066" fmla="*/ 1442650 h 2869284"/>
                <a:gd name="connsiteX3067" fmla="*/ 375288 w 4727849"/>
                <a:gd name="connsiteY3067" fmla="*/ 1442650 h 2869284"/>
                <a:gd name="connsiteX3068" fmla="*/ 374165 w 4727849"/>
                <a:gd name="connsiteY3068" fmla="*/ 1420490 h 2869284"/>
                <a:gd name="connsiteX3069" fmla="*/ 374165 w 4727849"/>
                <a:gd name="connsiteY3069" fmla="*/ 1420490 h 2869284"/>
                <a:gd name="connsiteX3070" fmla="*/ 389331 w 4727849"/>
                <a:gd name="connsiteY3070" fmla="*/ 1443372 h 2869284"/>
                <a:gd name="connsiteX3071" fmla="*/ 389331 w 4727849"/>
                <a:gd name="connsiteY3071" fmla="*/ 1443372 h 2869284"/>
                <a:gd name="connsiteX3072" fmla="*/ 391387 w 4727849"/>
                <a:gd name="connsiteY3072" fmla="*/ 1383351 h 2869284"/>
                <a:gd name="connsiteX3073" fmla="*/ 391387 w 4727849"/>
                <a:gd name="connsiteY3073" fmla="*/ 1383351 h 2869284"/>
                <a:gd name="connsiteX3074" fmla="*/ 391495 w 4727849"/>
                <a:gd name="connsiteY3074" fmla="*/ 1367124 h 2869284"/>
                <a:gd name="connsiteX3075" fmla="*/ 391495 w 4727849"/>
                <a:gd name="connsiteY3075" fmla="*/ 1367124 h 2869284"/>
                <a:gd name="connsiteX3076" fmla="*/ 387660 w 4727849"/>
                <a:gd name="connsiteY3076" fmla="*/ 1350008 h 2869284"/>
                <a:gd name="connsiteX3077" fmla="*/ 398677 w 4727849"/>
                <a:gd name="connsiteY3077" fmla="*/ 1345094 h 2869284"/>
                <a:gd name="connsiteX3078" fmla="*/ 387660 w 4727849"/>
                <a:gd name="connsiteY3078" fmla="*/ 1350008 h 2869284"/>
                <a:gd name="connsiteX3079" fmla="*/ 402365 w 4727849"/>
                <a:gd name="connsiteY3079" fmla="*/ 1366023 h 2869284"/>
                <a:gd name="connsiteX3080" fmla="*/ 402365 w 4727849"/>
                <a:gd name="connsiteY3080" fmla="*/ 1366023 h 2869284"/>
                <a:gd name="connsiteX3081" fmla="*/ 405289 w 4727849"/>
                <a:gd name="connsiteY3081" fmla="*/ 1383351 h 2869284"/>
                <a:gd name="connsiteX3082" fmla="*/ 405289 w 4727849"/>
                <a:gd name="connsiteY3082" fmla="*/ 1383351 h 2869284"/>
                <a:gd name="connsiteX3083" fmla="*/ 436158 w 4727849"/>
                <a:gd name="connsiteY3083" fmla="*/ 1372634 h 2869284"/>
                <a:gd name="connsiteX3084" fmla="*/ 436158 w 4727849"/>
                <a:gd name="connsiteY3084" fmla="*/ 1372634 h 2869284"/>
                <a:gd name="connsiteX3085" fmla="*/ 433424 w 4727849"/>
                <a:gd name="connsiteY3085" fmla="*/ 1393205 h 2869284"/>
                <a:gd name="connsiteX3086" fmla="*/ 433424 w 4727849"/>
                <a:gd name="connsiteY3086" fmla="*/ 1393205 h 2869284"/>
                <a:gd name="connsiteX3087" fmla="*/ 436179 w 4727849"/>
                <a:gd name="connsiteY3087" fmla="*/ 1422101 h 2869284"/>
                <a:gd name="connsiteX3088" fmla="*/ 437432 w 4727849"/>
                <a:gd name="connsiteY3088" fmla="*/ 1422080 h 2869284"/>
                <a:gd name="connsiteX3089" fmla="*/ 436179 w 4727849"/>
                <a:gd name="connsiteY3089" fmla="*/ 1422101 h 2869284"/>
                <a:gd name="connsiteX3090" fmla="*/ 463875 w 4727849"/>
                <a:gd name="connsiteY3090" fmla="*/ 1449896 h 2869284"/>
                <a:gd name="connsiteX3091" fmla="*/ 455207 w 4727849"/>
                <a:gd name="connsiteY3091" fmla="*/ 1446696 h 2869284"/>
                <a:gd name="connsiteX3092" fmla="*/ 463875 w 4727849"/>
                <a:gd name="connsiteY3092" fmla="*/ 1449896 h 2869284"/>
                <a:gd name="connsiteX3093" fmla="*/ 448172 w 4727849"/>
                <a:gd name="connsiteY3093" fmla="*/ 1351597 h 2869284"/>
                <a:gd name="connsiteX3094" fmla="*/ 457073 w 4727849"/>
                <a:gd name="connsiteY3094" fmla="*/ 1345094 h 2869284"/>
                <a:gd name="connsiteX3095" fmla="*/ 448172 w 4727849"/>
                <a:gd name="connsiteY3095" fmla="*/ 1351597 h 2869284"/>
                <a:gd name="connsiteX3096" fmla="*/ 463279 w 4727849"/>
                <a:gd name="connsiteY3096" fmla="*/ 1346808 h 2869284"/>
                <a:gd name="connsiteX3097" fmla="*/ 463279 w 4727849"/>
                <a:gd name="connsiteY3097" fmla="*/ 1346808 h 2869284"/>
                <a:gd name="connsiteX3098" fmla="*/ 469148 w 4727849"/>
                <a:gd name="connsiteY3098" fmla="*/ 1409942 h 2869284"/>
                <a:gd name="connsiteX3099" fmla="*/ 469148 w 4727849"/>
                <a:gd name="connsiteY3099" fmla="*/ 1409942 h 2869284"/>
                <a:gd name="connsiteX3100" fmla="*/ 468470 w 4727849"/>
                <a:gd name="connsiteY3100" fmla="*/ 1363800 h 2869284"/>
                <a:gd name="connsiteX3101" fmla="*/ 468470 w 4727849"/>
                <a:gd name="connsiteY3101" fmla="*/ 1363800 h 2869284"/>
                <a:gd name="connsiteX3102" fmla="*/ 478282 w 4727849"/>
                <a:gd name="connsiteY3102" fmla="*/ 1414221 h 2869284"/>
                <a:gd name="connsiteX3103" fmla="*/ 477902 w 4727849"/>
                <a:gd name="connsiteY3103" fmla="*/ 1414535 h 2869284"/>
                <a:gd name="connsiteX3104" fmla="*/ 477772 w 4727849"/>
                <a:gd name="connsiteY3104" fmla="*/ 1414498 h 2869284"/>
                <a:gd name="connsiteX3105" fmla="*/ 477815 w 4727849"/>
                <a:gd name="connsiteY3105" fmla="*/ 1414411 h 2869284"/>
                <a:gd name="connsiteX3106" fmla="*/ 477517 w 4727849"/>
                <a:gd name="connsiteY3106" fmla="*/ 1414367 h 2869284"/>
                <a:gd name="connsiteX3107" fmla="*/ 478282 w 4727849"/>
                <a:gd name="connsiteY3107" fmla="*/ 1414221 h 2869284"/>
                <a:gd name="connsiteX3108" fmla="*/ 473682 w 4727849"/>
                <a:gd name="connsiteY3108" fmla="*/ 1374413 h 2869284"/>
                <a:gd name="connsiteX3109" fmla="*/ 473682 w 4727849"/>
                <a:gd name="connsiteY3109" fmla="*/ 1374413 h 2869284"/>
                <a:gd name="connsiteX3110" fmla="*/ 474170 w 4727849"/>
                <a:gd name="connsiteY3110" fmla="*/ 1346553 h 2869284"/>
                <a:gd name="connsiteX3111" fmla="*/ 474170 w 4727849"/>
                <a:gd name="connsiteY3111" fmla="*/ 1346553 h 2869284"/>
                <a:gd name="connsiteX3112" fmla="*/ 493898 w 4727849"/>
                <a:gd name="connsiteY3112" fmla="*/ 1349395 h 2869284"/>
                <a:gd name="connsiteX3113" fmla="*/ 493898 w 4727849"/>
                <a:gd name="connsiteY3113" fmla="*/ 1349395 h 2869284"/>
                <a:gd name="connsiteX3114" fmla="*/ 495954 w 4727849"/>
                <a:gd name="connsiteY3114" fmla="*/ 1367423 h 2869284"/>
                <a:gd name="connsiteX3115" fmla="*/ 495954 w 4727849"/>
                <a:gd name="connsiteY3115" fmla="*/ 1367423 h 2869284"/>
                <a:gd name="connsiteX3116" fmla="*/ 488685 w 4727849"/>
                <a:gd name="connsiteY3116" fmla="*/ 1387337 h 2869284"/>
                <a:gd name="connsiteX3117" fmla="*/ 488685 w 4727849"/>
                <a:gd name="connsiteY3117" fmla="*/ 1387337 h 2869284"/>
                <a:gd name="connsiteX3118" fmla="*/ 498834 w 4727849"/>
                <a:gd name="connsiteY3118" fmla="*/ 1387185 h 2869284"/>
                <a:gd name="connsiteX3119" fmla="*/ 498834 w 4727849"/>
                <a:gd name="connsiteY3119" fmla="*/ 1387185 h 2869284"/>
                <a:gd name="connsiteX3120" fmla="*/ 503982 w 4727849"/>
                <a:gd name="connsiteY3120" fmla="*/ 1401254 h 2869284"/>
                <a:gd name="connsiteX3121" fmla="*/ 505083 w 4727849"/>
                <a:gd name="connsiteY3121" fmla="*/ 1402778 h 2869284"/>
                <a:gd name="connsiteX3122" fmla="*/ 498899 w 4727849"/>
                <a:gd name="connsiteY3122" fmla="*/ 1401319 h 2869284"/>
                <a:gd name="connsiteX3123" fmla="*/ 503982 w 4727849"/>
                <a:gd name="connsiteY3123" fmla="*/ 1401254 h 2869284"/>
                <a:gd name="connsiteX3124" fmla="*/ 505381 w 4727849"/>
                <a:gd name="connsiteY3124" fmla="*/ 1402842 h 2869284"/>
                <a:gd name="connsiteX3125" fmla="*/ 504215 w 4727849"/>
                <a:gd name="connsiteY3125" fmla="*/ 1401297 h 2869284"/>
                <a:gd name="connsiteX3126" fmla="*/ 505381 w 4727849"/>
                <a:gd name="connsiteY3126" fmla="*/ 1402842 h 2869284"/>
                <a:gd name="connsiteX3127" fmla="*/ 509997 w 4727849"/>
                <a:gd name="connsiteY3127" fmla="*/ 1390873 h 2869284"/>
                <a:gd name="connsiteX3128" fmla="*/ 509997 w 4727849"/>
                <a:gd name="connsiteY3128" fmla="*/ 1390873 h 2869284"/>
                <a:gd name="connsiteX3129" fmla="*/ 532649 w 4727849"/>
                <a:gd name="connsiteY3129" fmla="*/ 1354010 h 2869284"/>
                <a:gd name="connsiteX3130" fmla="*/ 532356 w 4727849"/>
                <a:gd name="connsiteY3130" fmla="*/ 1354054 h 2869284"/>
                <a:gd name="connsiteX3131" fmla="*/ 532415 w 4727849"/>
                <a:gd name="connsiteY3131" fmla="*/ 1353967 h 2869284"/>
                <a:gd name="connsiteX3132" fmla="*/ 532649 w 4727849"/>
                <a:gd name="connsiteY3132" fmla="*/ 1354010 h 2869284"/>
                <a:gd name="connsiteX3133" fmla="*/ 328417 w 4727849"/>
                <a:gd name="connsiteY3133" fmla="*/ 1056657 h 2869284"/>
                <a:gd name="connsiteX3134" fmla="*/ 328374 w 4727849"/>
                <a:gd name="connsiteY3134" fmla="*/ 1057568 h 2869284"/>
                <a:gd name="connsiteX3135" fmla="*/ 328417 w 4727849"/>
                <a:gd name="connsiteY3135" fmla="*/ 1056657 h 2869284"/>
                <a:gd name="connsiteX3136" fmla="*/ 323948 w 4727849"/>
                <a:gd name="connsiteY3136" fmla="*/ 1056358 h 2869284"/>
                <a:gd name="connsiteX3137" fmla="*/ 326508 w 4727849"/>
                <a:gd name="connsiteY3137" fmla="*/ 1056445 h 2869284"/>
                <a:gd name="connsiteX3138" fmla="*/ 325852 w 4727849"/>
                <a:gd name="connsiteY3138" fmla="*/ 1057736 h 2869284"/>
                <a:gd name="connsiteX3139" fmla="*/ 323948 w 4727849"/>
                <a:gd name="connsiteY3139" fmla="*/ 1056358 h 2869284"/>
                <a:gd name="connsiteX3140" fmla="*/ 338376 w 4727849"/>
                <a:gd name="connsiteY3140" fmla="*/ 952169 h 2869284"/>
                <a:gd name="connsiteX3141" fmla="*/ 323118 w 4727849"/>
                <a:gd name="connsiteY3141" fmla="*/ 952614 h 2869284"/>
                <a:gd name="connsiteX3142" fmla="*/ 338376 w 4727849"/>
                <a:gd name="connsiteY3142" fmla="*/ 952169 h 2869284"/>
                <a:gd name="connsiteX3143" fmla="*/ 344158 w 4727849"/>
                <a:gd name="connsiteY3143" fmla="*/ 909379 h 2869284"/>
                <a:gd name="connsiteX3144" fmla="*/ 338924 w 4727849"/>
                <a:gd name="connsiteY3144" fmla="*/ 907681 h 2869284"/>
                <a:gd name="connsiteX3145" fmla="*/ 344435 w 4727849"/>
                <a:gd name="connsiteY3145" fmla="*/ 905393 h 2869284"/>
                <a:gd name="connsiteX3146" fmla="*/ 344158 w 4727849"/>
                <a:gd name="connsiteY3146" fmla="*/ 909379 h 2869284"/>
                <a:gd name="connsiteX3147" fmla="*/ 353439 w 4727849"/>
                <a:gd name="connsiteY3147" fmla="*/ 831607 h 2869284"/>
                <a:gd name="connsiteX3148" fmla="*/ 341636 w 4727849"/>
                <a:gd name="connsiteY3148" fmla="*/ 824194 h 2869284"/>
                <a:gd name="connsiteX3149" fmla="*/ 354095 w 4727849"/>
                <a:gd name="connsiteY3149" fmla="*/ 827475 h 2869284"/>
                <a:gd name="connsiteX3150" fmla="*/ 353439 w 4727849"/>
                <a:gd name="connsiteY3150" fmla="*/ 831607 h 2869284"/>
                <a:gd name="connsiteX3151" fmla="*/ 358418 w 4727849"/>
                <a:gd name="connsiteY3151" fmla="*/ 801654 h 2869284"/>
                <a:gd name="connsiteX3152" fmla="*/ 357019 w 4727849"/>
                <a:gd name="connsiteY3152" fmla="*/ 809746 h 2869284"/>
                <a:gd name="connsiteX3153" fmla="*/ 349327 w 4727849"/>
                <a:gd name="connsiteY3153" fmla="*/ 808515 h 2869284"/>
                <a:gd name="connsiteX3154" fmla="*/ 358418 w 4727849"/>
                <a:gd name="connsiteY3154" fmla="*/ 801654 h 2869284"/>
                <a:gd name="connsiteX3155" fmla="*/ 349078 w 4727849"/>
                <a:gd name="connsiteY3155" fmla="*/ 792711 h 2869284"/>
                <a:gd name="connsiteX3156" fmla="*/ 349078 w 4727849"/>
                <a:gd name="connsiteY3156" fmla="*/ 792711 h 2869284"/>
                <a:gd name="connsiteX3157" fmla="*/ 361282 w 4727849"/>
                <a:gd name="connsiteY3157" fmla="*/ 686174 h 2869284"/>
                <a:gd name="connsiteX3158" fmla="*/ 361282 w 4727849"/>
                <a:gd name="connsiteY3158" fmla="*/ 686174 h 2869284"/>
                <a:gd name="connsiteX3159" fmla="*/ 351958 w 4727849"/>
                <a:gd name="connsiteY3159" fmla="*/ 775171 h 2869284"/>
                <a:gd name="connsiteX3160" fmla="*/ 351958 w 4727849"/>
                <a:gd name="connsiteY3160" fmla="*/ 775171 h 2869284"/>
                <a:gd name="connsiteX3161" fmla="*/ 366853 w 4727849"/>
                <a:gd name="connsiteY3161" fmla="*/ 755278 h 2869284"/>
                <a:gd name="connsiteX3162" fmla="*/ 350705 w 4727849"/>
                <a:gd name="connsiteY3162" fmla="*/ 751737 h 2869284"/>
                <a:gd name="connsiteX3163" fmla="*/ 367634 w 4727849"/>
                <a:gd name="connsiteY3163" fmla="*/ 751021 h 2869284"/>
                <a:gd name="connsiteX3164" fmla="*/ 366853 w 4727849"/>
                <a:gd name="connsiteY3164" fmla="*/ 755278 h 2869284"/>
                <a:gd name="connsiteX3165" fmla="*/ 728917 w 4727849"/>
                <a:gd name="connsiteY3165" fmla="*/ 593124 h 2869284"/>
                <a:gd name="connsiteX3166" fmla="*/ 734363 w 4727849"/>
                <a:gd name="connsiteY3166" fmla="*/ 597637 h 2869284"/>
                <a:gd name="connsiteX3167" fmla="*/ 731499 w 4727849"/>
                <a:gd name="connsiteY3167" fmla="*/ 597788 h 2869284"/>
                <a:gd name="connsiteX3168" fmla="*/ 728917 w 4727849"/>
                <a:gd name="connsiteY3168" fmla="*/ 593124 h 2869284"/>
                <a:gd name="connsiteX3169" fmla="*/ 724382 w 4727849"/>
                <a:gd name="connsiteY3169" fmla="*/ 577364 h 2869284"/>
                <a:gd name="connsiteX3170" fmla="*/ 729318 w 4727849"/>
                <a:gd name="connsiteY3170" fmla="*/ 578677 h 2869284"/>
                <a:gd name="connsiteX3171" fmla="*/ 724382 w 4727849"/>
                <a:gd name="connsiteY3171" fmla="*/ 577364 h 2869284"/>
                <a:gd name="connsiteX3172" fmla="*/ 668508 w 4727849"/>
                <a:gd name="connsiteY3172" fmla="*/ 574549 h 2869284"/>
                <a:gd name="connsiteX3173" fmla="*/ 672006 w 4727849"/>
                <a:gd name="connsiteY3173" fmla="*/ 574397 h 2869284"/>
                <a:gd name="connsiteX3174" fmla="*/ 672110 w 4727849"/>
                <a:gd name="connsiteY3174" fmla="*/ 574696 h 2869284"/>
                <a:gd name="connsiteX3175" fmla="*/ 667618 w 4727849"/>
                <a:gd name="connsiteY3175" fmla="*/ 574951 h 2869284"/>
                <a:gd name="connsiteX3176" fmla="*/ 668508 w 4727849"/>
                <a:gd name="connsiteY3176" fmla="*/ 574549 h 2869284"/>
                <a:gd name="connsiteX3177" fmla="*/ 633782 w 4727849"/>
                <a:gd name="connsiteY3177" fmla="*/ 559125 h 2869284"/>
                <a:gd name="connsiteX3178" fmla="*/ 634374 w 4727849"/>
                <a:gd name="connsiteY3178" fmla="*/ 560096 h 2869284"/>
                <a:gd name="connsiteX3179" fmla="*/ 623634 w 4727849"/>
                <a:gd name="connsiteY3179" fmla="*/ 558046 h 2869284"/>
                <a:gd name="connsiteX3180" fmla="*/ 633782 w 4727849"/>
                <a:gd name="connsiteY3180" fmla="*/ 559125 h 2869284"/>
                <a:gd name="connsiteX3181" fmla="*/ 617065 w 4727849"/>
                <a:gd name="connsiteY3181" fmla="*/ 557346 h 2869284"/>
                <a:gd name="connsiteX3182" fmla="*/ 617065 w 4727849"/>
                <a:gd name="connsiteY3182" fmla="*/ 557346 h 2869284"/>
                <a:gd name="connsiteX3183" fmla="*/ 600662 w 4727849"/>
                <a:gd name="connsiteY3183" fmla="*/ 554635 h 2869284"/>
                <a:gd name="connsiteX3184" fmla="*/ 600407 w 4727849"/>
                <a:gd name="connsiteY3184" fmla="*/ 555524 h 2869284"/>
                <a:gd name="connsiteX3185" fmla="*/ 599540 w 4727849"/>
                <a:gd name="connsiteY3185" fmla="*/ 555182 h 2869284"/>
                <a:gd name="connsiteX3186" fmla="*/ 600662 w 4727849"/>
                <a:gd name="connsiteY3186" fmla="*/ 554635 h 2869284"/>
                <a:gd name="connsiteX3187" fmla="*/ 567380 w 4727849"/>
                <a:gd name="connsiteY3187" fmla="*/ 511752 h 2869284"/>
                <a:gd name="connsiteX3188" fmla="*/ 567380 w 4727849"/>
                <a:gd name="connsiteY3188" fmla="*/ 511752 h 2869284"/>
                <a:gd name="connsiteX3189" fmla="*/ 560171 w 4727849"/>
                <a:gd name="connsiteY3189" fmla="*/ 487835 h 2869284"/>
                <a:gd name="connsiteX3190" fmla="*/ 560171 w 4727849"/>
                <a:gd name="connsiteY3190" fmla="*/ 487835 h 2869284"/>
                <a:gd name="connsiteX3191" fmla="*/ 569961 w 4727849"/>
                <a:gd name="connsiteY3191" fmla="*/ 484743 h 2869284"/>
                <a:gd name="connsiteX3192" fmla="*/ 571572 w 4727849"/>
                <a:gd name="connsiteY3192" fmla="*/ 484787 h 2869284"/>
                <a:gd name="connsiteX3193" fmla="*/ 571551 w 4727849"/>
                <a:gd name="connsiteY3193" fmla="*/ 485888 h 2869284"/>
                <a:gd name="connsiteX3194" fmla="*/ 567738 w 4727849"/>
                <a:gd name="connsiteY3194" fmla="*/ 485508 h 2869284"/>
                <a:gd name="connsiteX3195" fmla="*/ 569961 w 4727849"/>
                <a:gd name="connsiteY3195" fmla="*/ 484743 h 2869284"/>
                <a:gd name="connsiteX3196" fmla="*/ 546675 w 4727849"/>
                <a:gd name="connsiteY3196" fmla="*/ 403902 h 2869284"/>
                <a:gd name="connsiteX3197" fmla="*/ 544896 w 4727849"/>
                <a:gd name="connsiteY3197" fmla="*/ 404938 h 2869284"/>
                <a:gd name="connsiteX3198" fmla="*/ 554898 w 4727849"/>
                <a:gd name="connsiteY3198" fmla="*/ 404390 h 2869284"/>
                <a:gd name="connsiteX3199" fmla="*/ 580284 w 4727849"/>
                <a:gd name="connsiteY3199" fmla="*/ 402926 h 2869284"/>
                <a:gd name="connsiteX3200" fmla="*/ 573162 w 4727849"/>
                <a:gd name="connsiteY3200" fmla="*/ 406950 h 2869284"/>
                <a:gd name="connsiteX3201" fmla="*/ 560089 w 4727849"/>
                <a:gd name="connsiteY3201" fmla="*/ 408539 h 2869284"/>
                <a:gd name="connsiteX3202" fmla="*/ 533880 w 4727849"/>
                <a:gd name="connsiteY3202" fmla="*/ 404173 h 2869284"/>
                <a:gd name="connsiteX3203" fmla="*/ 546675 w 4727849"/>
                <a:gd name="connsiteY3203" fmla="*/ 403902 h 2869284"/>
                <a:gd name="connsiteX3204" fmla="*/ 558310 w 4727849"/>
                <a:gd name="connsiteY3204" fmla="*/ 340790 h 2869284"/>
                <a:gd name="connsiteX3205" fmla="*/ 558858 w 4727849"/>
                <a:gd name="connsiteY3205" fmla="*/ 341360 h 2869284"/>
                <a:gd name="connsiteX3206" fmla="*/ 557524 w 4727849"/>
                <a:gd name="connsiteY3206" fmla="*/ 342038 h 2869284"/>
                <a:gd name="connsiteX3207" fmla="*/ 558310 w 4727849"/>
                <a:gd name="connsiteY3207" fmla="*/ 340790 h 2869284"/>
                <a:gd name="connsiteX3208" fmla="*/ 553054 w 4727849"/>
                <a:gd name="connsiteY3208" fmla="*/ 331256 h 2869284"/>
                <a:gd name="connsiteX3209" fmla="*/ 553011 w 4727849"/>
                <a:gd name="connsiteY3209" fmla="*/ 332742 h 2869284"/>
                <a:gd name="connsiteX3210" fmla="*/ 552930 w 4727849"/>
                <a:gd name="connsiteY3210" fmla="*/ 334732 h 2869284"/>
                <a:gd name="connsiteX3211" fmla="*/ 553054 w 4727849"/>
                <a:gd name="connsiteY3211" fmla="*/ 331256 h 2869284"/>
                <a:gd name="connsiteX3212" fmla="*/ 562248 w 4727849"/>
                <a:gd name="connsiteY3212" fmla="*/ 241726 h 2869284"/>
                <a:gd name="connsiteX3213" fmla="*/ 573059 w 4727849"/>
                <a:gd name="connsiteY3213" fmla="*/ 244313 h 2869284"/>
                <a:gd name="connsiteX3214" fmla="*/ 562248 w 4727849"/>
                <a:gd name="connsiteY3214" fmla="*/ 241726 h 2869284"/>
                <a:gd name="connsiteX3215" fmla="*/ 586977 w 4727849"/>
                <a:gd name="connsiteY3215" fmla="*/ 245224 h 2869284"/>
                <a:gd name="connsiteX3216" fmla="*/ 586977 w 4727849"/>
                <a:gd name="connsiteY3216" fmla="*/ 245224 h 2869284"/>
                <a:gd name="connsiteX3217" fmla="*/ 628781 w 4727849"/>
                <a:gd name="connsiteY3217" fmla="*/ 226731 h 2869284"/>
                <a:gd name="connsiteX3218" fmla="*/ 632085 w 4727849"/>
                <a:gd name="connsiteY3218" fmla="*/ 227300 h 2869284"/>
                <a:gd name="connsiteX3219" fmla="*/ 605370 w 4727849"/>
                <a:gd name="connsiteY3219" fmla="*/ 234866 h 2869284"/>
                <a:gd name="connsiteX3220" fmla="*/ 609352 w 4727849"/>
                <a:gd name="connsiteY3220" fmla="*/ 244378 h 2869284"/>
                <a:gd name="connsiteX3221" fmla="*/ 606916 w 4727849"/>
                <a:gd name="connsiteY3221" fmla="*/ 245306 h 2869284"/>
                <a:gd name="connsiteX3222" fmla="*/ 602148 w 4727849"/>
                <a:gd name="connsiteY3222" fmla="*/ 243126 h 2869284"/>
                <a:gd name="connsiteX3223" fmla="*/ 604541 w 4727849"/>
                <a:gd name="connsiteY3223" fmla="*/ 242469 h 2869284"/>
                <a:gd name="connsiteX3224" fmla="*/ 598948 w 4727849"/>
                <a:gd name="connsiteY3224" fmla="*/ 241412 h 2869284"/>
                <a:gd name="connsiteX3225" fmla="*/ 590687 w 4727849"/>
                <a:gd name="connsiteY3225" fmla="*/ 235202 h 2869284"/>
                <a:gd name="connsiteX3226" fmla="*/ 628781 w 4727849"/>
                <a:gd name="connsiteY3226" fmla="*/ 226731 h 2869284"/>
                <a:gd name="connsiteX3227" fmla="*/ 606705 w 4727849"/>
                <a:gd name="connsiteY3227" fmla="*/ 219865 h 2869284"/>
                <a:gd name="connsiteX3228" fmla="*/ 626617 w 4727849"/>
                <a:gd name="connsiteY3228" fmla="*/ 213362 h 2869284"/>
                <a:gd name="connsiteX3229" fmla="*/ 629438 w 4727849"/>
                <a:gd name="connsiteY3229" fmla="*/ 213742 h 2869284"/>
                <a:gd name="connsiteX3230" fmla="*/ 611700 w 4727849"/>
                <a:gd name="connsiteY3230" fmla="*/ 220776 h 2869284"/>
                <a:gd name="connsiteX3231" fmla="*/ 606705 w 4727849"/>
                <a:gd name="connsiteY3231" fmla="*/ 219865 h 2869284"/>
                <a:gd name="connsiteX3232" fmla="*/ 612362 w 4727849"/>
                <a:gd name="connsiteY3232" fmla="*/ 212896 h 2869284"/>
                <a:gd name="connsiteX3233" fmla="*/ 611684 w 4727849"/>
                <a:gd name="connsiteY3233" fmla="*/ 212917 h 2869284"/>
                <a:gd name="connsiteX3234" fmla="*/ 612362 w 4727849"/>
                <a:gd name="connsiteY3234" fmla="*/ 212896 h 2869284"/>
                <a:gd name="connsiteX3235" fmla="*/ 2174504 w 4727849"/>
                <a:gd name="connsiteY3235" fmla="*/ 72630 h 2869284"/>
                <a:gd name="connsiteX3236" fmla="*/ 2174819 w 4727849"/>
                <a:gd name="connsiteY3236" fmla="*/ 71632 h 2869284"/>
                <a:gd name="connsiteX3237" fmla="*/ 2175904 w 4727849"/>
                <a:gd name="connsiteY3237" fmla="*/ 71486 h 2869284"/>
                <a:gd name="connsiteX3238" fmla="*/ 2174504 w 4727849"/>
                <a:gd name="connsiteY3238" fmla="*/ 72630 h 2869284"/>
                <a:gd name="connsiteX3239" fmla="*/ 2147405 w 4727849"/>
                <a:gd name="connsiteY3239" fmla="*/ 73856 h 2869284"/>
                <a:gd name="connsiteX3240" fmla="*/ 2152151 w 4727849"/>
                <a:gd name="connsiteY3240" fmla="*/ 74919 h 2869284"/>
                <a:gd name="connsiteX3241" fmla="*/ 2148783 w 4727849"/>
                <a:gd name="connsiteY3241" fmla="*/ 74767 h 2869284"/>
                <a:gd name="connsiteX3242" fmla="*/ 2147405 w 4727849"/>
                <a:gd name="connsiteY3242" fmla="*/ 73856 h 2869284"/>
                <a:gd name="connsiteX3243" fmla="*/ 2489362 w 4727849"/>
                <a:gd name="connsiteY3243" fmla="*/ 77056 h 2869284"/>
                <a:gd name="connsiteX3244" fmla="*/ 2481095 w 4727849"/>
                <a:gd name="connsiteY3244" fmla="*/ 78032 h 2869284"/>
                <a:gd name="connsiteX3245" fmla="*/ 2489362 w 4727849"/>
                <a:gd name="connsiteY3245" fmla="*/ 77056 h 2869284"/>
                <a:gd name="connsiteX3246" fmla="*/ 2529213 w 4727849"/>
                <a:gd name="connsiteY3246" fmla="*/ 82414 h 2869284"/>
                <a:gd name="connsiteX3247" fmla="*/ 2528703 w 4727849"/>
                <a:gd name="connsiteY3247" fmla="*/ 82458 h 2869284"/>
                <a:gd name="connsiteX3248" fmla="*/ 2529213 w 4727849"/>
                <a:gd name="connsiteY3248" fmla="*/ 82414 h 2869284"/>
                <a:gd name="connsiteX3249" fmla="*/ 2586997 w 4727849"/>
                <a:gd name="connsiteY3249" fmla="*/ 72440 h 2869284"/>
                <a:gd name="connsiteX3250" fmla="*/ 2584746 w 4727849"/>
                <a:gd name="connsiteY3250" fmla="*/ 73688 h 2869284"/>
                <a:gd name="connsiteX3251" fmla="*/ 2585890 w 4727849"/>
                <a:gd name="connsiteY3251" fmla="*/ 72375 h 2869284"/>
                <a:gd name="connsiteX3252" fmla="*/ 2586997 w 4727849"/>
                <a:gd name="connsiteY3252" fmla="*/ 72440 h 2869284"/>
                <a:gd name="connsiteX3253" fmla="*/ 2715290 w 4727849"/>
                <a:gd name="connsiteY3253" fmla="*/ 77034 h 2869284"/>
                <a:gd name="connsiteX3254" fmla="*/ 2714970 w 4727849"/>
                <a:gd name="connsiteY3254" fmla="*/ 83813 h 2869284"/>
                <a:gd name="connsiteX3255" fmla="*/ 2710310 w 4727849"/>
                <a:gd name="connsiteY3255" fmla="*/ 76844 h 2869284"/>
                <a:gd name="connsiteX3256" fmla="*/ 2715290 w 4727849"/>
                <a:gd name="connsiteY3256" fmla="*/ 77034 h 2869284"/>
                <a:gd name="connsiteX3257" fmla="*/ 2836379 w 4727849"/>
                <a:gd name="connsiteY3257" fmla="*/ 68433 h 2869284"/>
                <a:gd name="connsiteX3258" fmla="*/ 2835386 w 4727849"/>
                <a:gd name="connsiteY3258" fmla="*/ 70087 h 2869284"/>
                <a:gd name="connsiteX3259" fmla="*/ 2829642 w 4727849"/>
                <a:gd name="connsiteY3259" fmla="*/ 70087 h 2869284"/>
                <a:gd name="connsiteX3260" fmla="*/ 2833119 w 4727849"/>
                <a:gd name="connsiteY3260" fmla="*/ 64322 h 2869284"/>
                <a:gd name="connsiteX3261" fmla="*/ 2836379 w 4727849"/>
                <a:gd name="connsiteY3261" fmla="*/ 68433 h 2869284"/>
                <a:gd name="connsiteX3262" fmla="*/ 3859303 w 4727849"/>
                <a:gd name="connsiteY3262" fmla="*/ 76291 h 2869284"/>
                <a:gd name="connsiteX3263" fmla="*/ 3869853 w 4727849"/>
                <a:gd name="connsiteY3263" fmla="*/ 75022 h 2869284"/>
                <a:gd name="connsiteX3264" fmla="*/ 3859303 w 4727849"/>
                <a:gd name="connsiteY3264" fmla="*/ 76291 h 2869284"/>
                <a:gd name="connsiteX3265" fmla="*/ 3885410 w 4727849"/>
                <a:gd name="connsiteY3265" fmla="*/ 73731 h 2869284"/>
                <a:gd name="connsiteX3266" fmla="*/ 3885410 w 4727849"/>
                <a:gd name="connsiteY3266" fmla="*/ 73731 h 2869284"/>
                <a:gd name="connsiteX3267" fmla="*/ 3910730 w 4727849"/>
                <a:gd name="connsiteY3267" fmla="*/ 162350 h 2869284"/>
                <a:gd name="connsiteX3268" fmla="*/ 3903098 w 4727849"/>
                <a:gd name="connsiteY3268" fmla="*/ 167030 h 2869284"/>
                <a:gd name="connsiteX3269" fmla="*/ 3905197 w 4727849"/>
                <a:gd name="connsiteY3269" fmla="*/ 159676 h 2869284"/>
                <a:gd name="connsiteX3270" fmla="*/ 3910730 w 4727849"/>
                <a:gd name="connsiteY3270" fmla="*/ 162350 h 2869284"/>
                <a:gd name="connsiteX3271" fmla="*/ 3935095 w 4727849"/>
                <a:gd name="connsiteY3271" fmla="*/ 187747 h 2869284"/>
                <a:gd name="connsiteX3272" fmla="*/ 3930138 w 4727849"/>
                <a:gd name="connsiteY3272" fmla="*/ 186435 h 2869284"/>
                <a:gd name="connsiteX3273" fmla="*/ 3935095 w 4727849"/>
                <a:gd name="connsiteY3273" fmla="*/ 187747 h 2869284"/>
                <a:gd name="connsiteX3274" fmla="*/ 3990948 w 4727849"/>
                <a:gd name="connsiteY3274" fmla="*/ 190567 h 2869284"/>
                <a:gd name="connsiteX3275" fmla="*/ 3987450 w 4727849"/>
                <a:gd name="connsiteY3275" fmla="*/ 190714 h 2869284"/>
                <a:gd name="connsiteX3276" fmla="*/ 3987347 w 4727849"/>
                <a:gd name="connsiteY3276" fmla="*/ 190416 h 2869284"/>
                <a:gd name="connsiteX3277" fmla="*/ 3991838 w 4727849"/>
                <a:gd name="connsiteY3277" fmla="*/ 190183 h 2869284"/>
                <a:gd name="connsiteX3278" fmla="*/ 3990948 w 4727849"/>
                <a:gd name="connsiteY3278" fmla="*/ 190567 h 2869284"/>
                <a:gd name="connsiteX3279" fmla="*/ 4025674 w 4727849"/>
                <a:gd name="connsiteY3279" fmla="*/ 206008 h 2869284"/>
                <a:gd name="connsiteX3280" fmla="*/ 4025082 w 4727849"/>
                <a:gd name="connsiteY3280" fmla="*/ 205037 h 2869284"/>
                <a:gd name="connsiteX3281" fmla="*/ 4035844 w 4727849"/>
                <a:gd name="connsiteY3281" fmla="*/ 207093 h 2869284"/>
                <a:gd name="connsiteX3282" fmla="*/ 4025674 w 4727849"/>
                <a:gd name="connsiteY3282" fmla="*/ 206008 h 2869284"/>
                <a:gd name="connsiteX3283" fmla="*/ 4042391 w 4727849"/>
                <a:gd name="connsiteY3283" fmla="*/ 207792 h 2869284"/>
                <a:gd name="connsiteX3284" fmla="*/ 4042391 w 4727849"/>
                <a:gd name="connsiteY3284" fmla="*/ 207792 h 2869284"/>
                <a:gd name="connsiteX3285" fmla="*/ 4058767 w 4727849"/>
                <a:gd name="connsiteY3285" fmla="*/ 210482 h 2869284"/>
                <a:gd name="connsiteX3286" fmla="*/ 4059022 w 4727849"/>
                <a:gd name="connsiteY3286" fmla="*/ 209593 h 2869284"/>
                <a:gd name="connsiteX3287" fmla="*/ 4059911 w 4727849"/>
                <a:gd name="connsiteY3287" fmla="*/ 209929 h 2869284"/>
                <a:gd name="connsiteX3288" fmla="*/ 4058767 w 4727849"/>
                <a:gd name="connsiteY3288" fmla="*/ 210482 h 2869284"/>
                <a:gd name="connsiteX3289" fmla="*/ 4092077 w 4727849"/>
                <a:gd name="connsiteY3289" fmla="*/ 253360 h 2869284"/>
                <a:gd name="connsiteX3290" fmla="*/ 4092077 w 4727849"/>
                <a:gd name="connsiteY3290" fmla="*/ 253360 h 2869284"/>
                <a:gd name="connsiteX3291" fmla="*/ 4099280 w 4727849"/>
                <a:gd name="connsiteY3291" fmla="*/ 277277 h 2869284"/>
                <a:gd name="connsiteX3292" fmla="*/ 4099280 w 4727849"/>
                <a:gd name="connsiteY3292" fmla="*/ 277277 h 2869284"/>
                <a:gd name="connsiteX3293" fmla="*/ 4089495 w 4727849"/>
                <a:gd name="connsiteY3293" fmla="*/ 280368 h 2869284"/>
                <a:gd name="connsiteX3294" fmla="*/ 4087884 w 4727849"/>
                <a:gd name="connsiteY3294" fmla="*/ 280330 h 2869284"/>
                <a:gd name="connsiteX3295" fmla="*/ 4087905 w 4727849"/>
                <a:gd name="connsiteY3295" fmla="*/ 279245 h 2869284"/>
                <a:gd name="connsiteX3296" fmla="*/ 4091719 w 4727849"/>
                <a:gd name="connsiteY3296" fmla="*/ 279609 h 2869284"/>
                <a:gd name="connsiteX3297" fmla="*/ 4089495 w 4727849"/>
                <a:gd name="connsiteY3297" fmla="*/ 280368 h 2869284"/>
                <a:gd name="connsiteX3298" fmla="*/ 4112781 w 4727849"/>
                <a:gd name="connsiteY3298" fmla="*/ 361215 h 2869284"/>
                <a:gd name="connsiteX3299" fmla="*/ 4114560 w 4727849"/>
                <a:gd name="connsiteY3299" fmla="*/ 360173 h 2869284"/>
                <a:gd name="connsiteX3300" fmla="*/ 4104558 w 4727849"/>
                <a:gd name="connsiteY3300" fmla="*/ 360748 h 2869284"/>
                <a:gd name="connsiteX3301" fmla="*/ 4079151 w 4727849"/>
                <a:gd name="connsiteY3301" fmla="*/ 362185 h 2869284"/>
                <a:gd name="connsiteX3302" fmla="*/ 4086294 w 4727849"/>
                <a:gd name="connsiteY3302" fmla="*/ 358161 h 2869284"/>
                <a:gd name="connsiteX3303" fmla="*/ 4099367 w 4727849"/>
                <a:gd name="connsiteY3303" fmla="*/ 356572 h 2869284"/>
                <a:gd name="connsiteX3304" fmla="*/ 4125576 w 4727849"/>
                <a:gd name="connsiteY3304" fmla="*/ 360938 h 2869284"/>
                <a:gd name="connsiteX3305" fmla="*/ 4112781 w 4727849"/>
                <a:gd name="connsiteY3305" fmla="*/ 361215 h 2869284"/>
                <a:gd name="connsiteX3306" fmla="*/ 4101146 w 4727849"/>
                <a:gd name="connsiteY3306" fmla="*/ 424321 h 2869284"/>
                <a:gd name="connsiteX3307" fmla="*/ 4100593 w 4727849"/>
                <a:gd name="connsiteY3307" fmla="*/ 423752 h 2869284"/>
                <a:gd name="connsiteX3308" fmla="*/ 4101932 w 4727849"/>
                <a:gd name="connsiteY3308" fmla="*/ 423074 h 2869284"/>
                <a:gd name="connsiteX3309" fmla="*/ 4101146 w 4727849"/>
                <a:gd name="connsiteY3309" fmla="*/ 424321 h 2869284"/>
                <a:gd name="connsiteX3310" fmla="*/ 4106402 w 4727849"/>
                <a:gd name="connsiteY3310" fmla="*/ 433856 h 2869284"/>
                <a:gd name="connsiteX3311" fmla="*/ 4106445 w 4727849"/>
                <a:gd name="connsiteY3311" fmla="*/ 432375 h 2869284"/>
                <a:gd name="connsiteX3312" fmla="*/ 4106527 w 4727849"/>
                <a:gd name="connsiteY3312" fmla="*/ 430385 h 2869284"/>
                <a:gd name="connsiteX3313" fmla="*/ 4106402 w 4727849"/>
                <a:gd name="connsiteY3313" fmla="*/ 433856 h 2869284"/>
                <a:gd name="connsiteX3314" fmla="*/ 4102079 w 4727849"/>
                <a:gd name="connsiteY3314" fmla="*/ 523108 h 2869284"/>
                <a:gd name="connsiteX3315" fmla="*/ 4126021 w 4727849"/>
                <a:gd name="connsiteY3315" fmla="*/ 526417 h 2869284"/>
                <a:gd name="connsiteX3316" fmla="*/ 4102079 w 4727849"/>
                <a:gd name="connsiteY3316" fmla="*/ 523108 h 2869284"/>
                <a:gd name="connsiteX3317" fmla="*/ 4132036 w 4727849"/>
                <a:gd name="connsiteY3317" fmla="*/ 622530 h 2869284"/>
                <a:gd name="connsiteX3318" fmla="*/ 4142885 w 4727849"/>
                <a:gd name="connsiteY3318" fmla="*/ 618782 h 2869284"/>
                <a:gd name="connsiteX3319" fmla="*/ 4132036 w 4727849"/>
                <a:gd name="connsiteY3319" fmla="*/ 622530 h 2869284"/>
                <a:gd name="connsiteX3320" fmla="*/ 4128288 w 4727849"/>
                <a:gd name="connsiteY3320" fmla="*/ 631788 h 2869284"/>
                <a:gd name="connsiteX3321" fmla="*/ 4128288 w 4727849"/>
                <a:gd name="connsiteY3321" fmla="*/ 631788 h 2869284"/>
                <a:gd name="connsiteX3322" fmla="*/ 4125598 w 4727849"/>
                <a:gd name="connsiteY3322" fmla="*/ 616217 h 2869284"/>
                <a:gd name="connsiteX3323" fmla="*/ 4125598 w 4727849"/>
                <a:gd name="connsiteY3323" fmla="*/ 616217 h 2869284"/>
                <a:gd name="connsiteX3324" fmla="*/ 4138036 w 4727849"/>
                <a:gd name="connsiteY3324" fmla="*/ 658905 h 2869284"/>
                <a:gd name="connsiteX3325" fmla="*/ 4138036 w 4727849"/>
                <a:gd name="connsiteY3325" fmla="*/ 658905 h 2869284"/>
                <a:gd name="connsiteX3326" fmla="*/ 4133778 w 4727849"/>
                <a:gd name="connsiteY3326" fmla="*/ 682209 h 2869284"/>
                <a:gd name="connsiteX3327" fmla="*/ 4133778 w 4727849"/>
                <a:gd name="connsiteY3327" fmla="*/ 682209 h 2869284"/>
                <a:gd name="connsiteX3328" fmla="*/ 4331082 w 4727849"/>
                <a:gd name="connsiteY3328" fmla="*/ 1019306 h 2869284"/>
                <a:gd name="connsiteX3329" fmla="*/ 4331039 w 4727849"/>
                <a:gd name="connsiteY3329" fmla="*/ 1020195 h 2869284"/>
                <a:gd name="connsiteX3330" fmla="*/ 4331082 w 4727849"/>
                <a:gd name="connsiteY3330" fmla="*/ 1019306 h 2869284"/>
                <a:gd name="connsiteX3331" fmla="*/ 4314511 w 4727849"/>
                <a:gd name="connsiteY3331" fmla="*/ 1117670 h 2869284"/>
                <a:gd name="connsiteX3332" fmla="*/ 4321948 w 4727849"/>
                <a:gd name="connsiteY3332" fmla="*/ 1118326 h 2869284"/>
                <a:gd name="connsiteX3333" fmla="*/ 4315000 w 4727849"/>
                <a:gd name="connsiteY3333" fmla="*/ 1121672 h 2869284"/>
                <a:gd name="connsiteX3334" fmla="*/ 4314511 w 4727849"/>
                <a:gd name="connsiteY3334" fmla="*/ 1117670 h 2869284"/>
                <a:gd name="connsiteX3335" fmla="*/ 4306017 w 4727849"/>
                <a:gd name="connsiteY3335" fmla="*/ 1245266 h 2869284"/>
                <a:gd name="connsiteX3336" fmla="*/ 4317815 w 4727849"/>
                <a:gd name="connsiteY3336" fmla="*/ 1252685 h 2869284"/>
                <a:gd name="connsiteX3337" fmla="*/ 4305355 w 4727849"/>
                <a:gd name="connsiteY3337" fmla="*/ 1249377 h 2869284"/>
                <a:gd name="connsiteX3338" fmla="*/ 4306017 w 4727849"/>
                <a:gd name="connsiteY3338" fmla="*/ 1245266 h 2869284"/>
                <a:gd name="connsiteX3339" fmla="*/ 3488403 w 4727849"/>
                <a:gd name="connsiteY3339" fmla="*/ 1486103 h 2869284"/>
                <a:gd name="connsiteX3340" fmla="*/ 3476920 w 4727849"/>
                <a:gd name="connsiteY3340" fmla="*/ 1474790 h 2869284"/>
                <a:gd name="connsiteX3341" fmla="*/ 3481178 w 4727849"/>
                <a:gd name="connsiteY3341" fmla="*/ 1478624 h 2869284"/>
                <a:gd name="connsiteX3342" fmla="*/ 3463382 w 4727849"/>
                <a:gd name="connsiteY3342" fmla="*/ 1473900 h 2869284"/>
                <a:gd name="connsiteX3343" fmla="*/ 3466896 w 4727849"/>
                <a:gd name="connsiteY3343" fmla="*/ 1473792 h 2869284"/>
                <a:gd name="connsiteX3344" fmla="*/ 3468697 w 4727849"/>
                <a:gd name="connsiteY3344" fmla="*/ 1474638 h 2869284"/>
                <a:gd name="connsiteX3345" fmla="*/ 3466918 w 4727849"/>
                <a:gd name="connsiteY3345" fmla="*/ 1473792 h 2869284"/>
                <a:gd name="connsiteX3346" fmla="*/ 3468849 w 4727849"/>
                <a:gd name="connsiteY3346" fmla="*/ 1473726 h 2869284"/>
                <a:gd name="connsiteX3347" fmla="*/ 3468871 w 4727849"/>
                <a:gd name="connsiteY3347" fmla="*/ 1474892 h 2869284"/>
                <a:gd name="connsiteX3348" fmla="*/ 3497559 w 4727849"/>
                <a:gd name="connsiteY3348" fmla="*/ 1472604 h 2869284"/>
                <a:gd name="connsiteX3349" fmla="*/ 3499317 w 4727849"/>
                <a:gd name="connsiteY3349" fmla="*/ 1472544 h 2869284"/>
                <a:gd name="connsiteX3350" fmla="*/ 3488403 w 4727849"/>
                <a:gd name="connsiteY3350" fmla="*/ 1486103 h 2869284"/>
                <a:gd name="connsiteX3351" fmla="*/ 3592228 w 4727849"/>
                <a:gd name="connsiteY3351" fmla="*/ 1545608 h 2869284"/>
                <a:gd name="connsiteX3352" fmla="*/ 3585957 w 4727849"/>
                <a:gd name="connsiteY3352" fmla="*/ 1544019 h 2869284"/>
                <a:gd name="connsiteX3353" fmla="*/ 3594875 w 4727849"/>
                <a:gd name="connsiteY3353" fmla="*/ 1543574 h 2869284"/>
                <a:gd name="connsiteX3354" fmla="*/ 3592228 w 4727849"/>
                <a:gd name="connsiteY3354" fmla="*/ 1545608 h 2869284"/>
                <a:gd name="connsiteX3355" fmla="*/ 3609303 w 4727849"/>
                <a:gd name="connsiteY3355" fmla="*/ 1500740 h 2869284"/>
                <a:gd name="connsiteX3356" fmla="*/ 3618519 w 4727849"/>
                <a:gd name="connsiteY3356" fmla="*/ 1500062 h 2869284"/>
                <a:gd name="connsiteX3357" fmla="*/ 3609303 w 4727849"/>
                <a:gd name="connsiteY3357" fmla="*/ 1500740 h 2869284"/>
                <a:gd name="connsiteX3358" fmla="*/ 3630999 w 4727849"/>
                <a:gd name="connsiteY3358" fmla="*/ 1481612 h 2869284"/>
                <a:gd name="connsiteX3359" fmla="*/ 3630999 w 4727849"/>
                <a:gd name="connsiteY3359" fmla="*/ 1481612 h 2869284"/>
                <a:gd name="connsiteX3360" fmla="*/ 3648102 w 4727849"/>
                <a:gd name="connsiteY3360" fmla="*/ 1524148 h 2869284"/>
                <a:gd name="connsiteX3361" fmla="*/ 3648102 w 4727849"/>
                <a:gd name="connsiteY3361" fmla="*/ 1524148 h 2869284"/>
                <a:gd name="connsiteX3362" fmla="*/ 3645195 w 4727849"/>
                <a:gd name="connsiteY3362" fmla="*/ 1554340 h 2869284"/>
                <a:gd name="connsiteX3363" fmla="*/ 3645406 w 4727849"/>
                <a:gd name="connsiteY3363" fmla="*/ 1553787 h 2869284"/>
                <a:gd name="connsiteX3364" fmla="*/ 3645623 w 4727849"/>
                <a:gd name="connsiteY3364" fmla="*/ 1553255 h 2869284"/>
                <a:gd name="connsiteX3365" fmla="*/ 3646784 w 4727849"/>
                <a:gd name="connsiteY3365" fmla="*/ 1550294 h 2869284"/>
                <a:gd name="connsiteX3366" fmla="*/ 3648162 w 4727849"/>
                <a:gd name="connsiteY3366" fmla="*/ 1552496 h 2869284"/>
                <a:gd name="connsiteX3367" fmla="*/ 3645195 w 4727849"/>
                <a:gd name="connsiteY3367" fmla="*/ 1554340 h 2869284"/>
                <a:gd name="connsiteX3368" fmla="*/ 3733511 w 4727849"/>
                <a:gd name="connsiteY3368" fmla="*/ 1627848 h 2869284"/>
                <a:gd name="connsiteX3369" fmla="*/ 3733256 w 4727849"/>
                <a:gd name="connsiteY3369" fmla="*/ 1628445 h 2869284"/>
                <a:gd name="connsiteX3370" fmla="*/ 3732367 w 4727849"/>
                <a:gd name="connsiteY3370" fmla="*/ 1628505 h 2869284"/>
                <a:gd name="connsiteX3371" fmla="*/ 3733511 w 4727849"/>
                <a:gd name="connsiteY3371" fmla="*/ 1627848 h 2869284"/>
                <a:gd name="connsiteX3372" fmla="*/ 3764000 w 4727849"/>
                <a:gd name="connsiteY3372" fmla="*/ 1633022 h 2869284"/>
                <a:gd name="connsiteX3373" fmla="*/ 3759379 w 4727849"/>
                <a:gd name="connsiteY3373" fmla="*/ 1633695 h 2869284"/>
                <a:gd name="connsiteX3374" fmla="*/ 3764000 w 4727849"/>
                <a:gd name="connsiteY3374" fmla="*/ 1633022 h 2869284"/>
                <a:gd name="connsiteX3375" fmla="*/ 3837775 w 4727849"/>
                <a:gd name="connsiteY3375" fmla="*/ 1664923 h 2869284"/>
                <a:gd name="connsiteX3376" fmla="*/ 3838431 w 4727849"/>
                <a:gd name="connsiteY3376" fmla="*/ 1666235 h 2869284"/>
                <a:gd name="connsiteX3377" fmla="*/ 3834537 w 4727849"/>
                <a:gd name="connsiteY3377" fmla="*/ 1664944 h 2869284"/>
                <a:gd name="connsiteX3378" fmla="*/ 3837775 w 4727849"/>
                <a:gd name="connsiteY3378" fmla="*/ 1664923 h 2869284"/>
                <a:gd name="connsiteX3379" fmla="*/ 3836359 w 4727849"/>
                <a:gd name="connsiteY3379" fmla="*/ 1648550 h 2869284"/>
                <a:gd name="connsiteX3380" fmla="*/ 3834493 w 4727849"/>
                <a:gd name="connsiteY3380" fmla="*/ 1647893 h 2869284"/>
                <a:gd name="connsiteX3381" fmla="*/ 3836359 w 4727849"/>
                <a:gd name="connsiteY3381" fmla="*/ 1648550 h 2869284"/>
                <a:gd name="connsiteX3382" fmla="*/ 3908099 w 4727849"/>
                <a:gd name="connsiteY3382" fmla="*/ 1664245 h 2869284"/>
                <a:gd name="connsiteX3383" fmla="*/ 3897061 w 4727849"/>
                <a:gd name="connsiteY3383" fmla="*/ 1661897 h 2869284"/>
                <a:gd name="connsiteX3384" fmla="*/ 3910220 w 4727849"/>
                <a:gd name="connsiteY3384" fmla="*/ 1657254 h 2869284"/>
                <a:gd name="connsiteX3385" fmla="*/ 3913209 w 4727849"/>
                <a:gd name="connsiteY3385" fmla="*/ 1657363 h 2869284"/>
                <a:gd name="connsiteX3386" fmla="*/ 3908099 w 4727849"/>
                <a:gd name="connsiteY3386" fmla="*/ 1664245 h 2869284"/>
                <a:gd name="connsiteX3387" fmla="*/ 3933230 w 4727849"/>
                <a:gd name="connsiteY3387" fmla="*/ 1659396 h 2869284"/>
                <a:gd name="connsiteX3388" fmla="*/ 3936153 w 4727849"/>
                <a:gd name="connsiteY3388" fmla="*/ 1665498 h 2869284"/>
                <a:gd name="connsiteX3389" fmla="*/ 3935963 w 4727849"/>
                <a:gd name="connsiteY3389" fmla="*/ 1666664 h 2869284"/>
                <a:gd name="connsiteX3390" fmla="*/ 3933230 w 4727849"/>
                <a:gd name="connsiteY3390" fmla="*/ 1665964 h 2869284"/>
                <a:gd name="connsiteX3391" fmla="*/ 3927697 w 4727849"/>
                <a:gd name="connsiteY3391" fmla="*/ 1665112 h 2869284"/>
                <a:gd name="connsiteX3392" fmla="*/ 3932974 w 4727849"/>
                <a:gd name="connsiteY3392" fmla="*/ 1659353 h 2869284"/>
                <a:gd name="connsiteX3393" fmla="*/ 3933230 w 4727849"/>
                <a:gd name="connsiteY3393" fmla="*/ 1659396 h 2869284"/>
                <a:gd name="connsiteX3394" fmla="*/ 3928185 w 4727849"/>
                <a:gd name="connsiteY3394" fmla="*/ 1596474 h 2869284"/>
                <a:gd name="connsiteX3395" fmla="*/ 3928185 w 4727849"/>
                <a:gd name="connsiteY3395" fmla="*/ 1596474 h 2869284"/>
                <a:gd name="connsiteX3396" fmla="*/ 4026688 w 4727849"/>
                <a:gd name="connsiteY3396" fmla="*/ 1661387 h 2869284"/>
                <a:gd name="connsiteX3397" fmla="*/ 4023130 w 4727849"/>
                <a:gd name="connsiteY3397" fmla="*/ 1662168 h 2869284"/>
                <a:gd name="connsiteX3398" fmla="*/ 4023260 w 4727849"/>
                <a:gd name="connsiteY3398" fmla="*/ 1658995 h 2869284"/>
                <a:gd name="connsiteX3399" fmla="*/ 4026688 w 4727849"/>
                <a:gd name="connsiteY3399" fmla="*/ 1661387 h 2869284"/>
                <a:gd name="connsiteX3400" fmla="*/ 4048960 w 4727849"/>
                <a:gd name="connsiteY3400" fmla="*/ 1633250 h 2869284"/>
                <a:gd name="connsiteX3401" fmla="*/ 4048960 w 4727849"/>
                <a:gd name="connsiteY3401" fmla="*/ 1633250 h 2869284"/>
                <a:gd name="connsiteX3402" fmla="*/ 4060806 w 4727849"/>
                <a:gd name="connsiteY3402" fmla="*/ 1657699 h 2869284"/>
                <a:gd name="connsiteX3403" fmla="*/ 4091719 w 4727849"/>
                <a:gd name="connsiteY3403" fmla="*/ 1681003 h 2869284"/>
                <a:gd name="connsiteX3404" fmla="*/ 4060806 w 4727849"/>
                <a:gd name="connsiteY3404" fmla="*/ 1657699 h 2869284"/>
                <a:gd name="connsiteX3405" fmla="*/ 4040102 w 4727849"/>
                <a:gd name="connsiteY3405" fmla="*/ 1724114 h 2869284"/>
                <a:gd name="connsiteX3406" fmla="*/ 4052030 w 4727849"/>
                <a:gd name="connsiteY3406" fmla="*/ 1731278 h 2869284"/>
                <a:gd name="connsiteX3407" fmla="*/ 4053538 w 4727849"/>
                <a:gd name="connsiteY3407" fmla="*/ 1734283 h 2869284"/>
                <a:gd name="connsiteX3408" fmla="*/ 4044403 w 4727849"/>
                <a:gd name="connsiteY3408" fmla="*/ 1734261 h 2869284"/>
                <a:gd name="connsiteX3409" fmla="*/ 4040102 w 4727849"/>
                <a:gd name="connsiteY3409" fmla="*/ 1724114 h 2869284"/>
                <a:gd name="connsiteX3410" fmla="*/ 4057308 w 4727849"/>
                <a:gd name="connsiteY3410" fmla="*/ 1747950 h 2869284"/>
                <a:gd name="connsiteX3411" fmla="*/ 4058555 w 4727849"/>
                <a:gd name="connsiteY3411" fmla="*/ 1748015 h 2869284"/>
                <a:gd name="connsiteX3412" fmla="*/ 4057308 w 4727849"/>
                <a:gd name="connsiteY3412" fmla="*/ 1747950 h 2869284"/>
                <a:gd name="connsiteX3413" fmla="*/ 4054915 w 4727849"/>
                <a:gd name="connsiteY3413" fmla="*/ 1771254 h 2869284"/>
                <a:gd name="connsiteX3414" fmla="*/ 4049193 w 4727849"/>
                <a:gd name="connsiteY3414" fmla="*/ 1767501 h 2869284"/>
                <a:gd name="connsiteX3415" fmla="*/ 4057373 w 4727849"/>
                <a:gd name="connsiteY3415" fmla="*/ 1767186 h 2869284"/>
                <a:gd name="connsiteX3416" fmla="*/ 4054915 w 4727849"/>
                <a:gd name="connsiteY3416" fmla="*/ 1771254 h 2869284"/>
                <a:gd name="connsiteX3417" fmla="*/ 4124198 w 4727849"/>
                <a:gd name="connsiteY3417" fmla="*/ 1805660 h 2869284"/>
                <a:gd name="connsiteX3418" fmla="*/ 4124198 w 4727849"/>
                <a:gd name="connsiteY3418" fmla="*/ 1805660 h 2869284"/>
                <a:gd name="connsiteX3419" fmla="*/ 4126612 w 4727849"/>
                <a:gd name="connsiteY3419" fmla="*/ 1797503 h 2869284"/>
                <a:gd name="connsiteX3420" fmla="*/ 4124790 w 4727849"/>
                <a:gd name="connsiteY3420" fmla="*/ 1798328 h 2869284"/>
                <a:gd name="connsiteX3421" fmla="*/ 4126124 w 4727849"/>
                <a:gd name="connsiteY3421" fmla="*/ 1795507 h 2869284"/>
                <a:gd name="connsiteX3422" fmla="*/ 4126612 w 4727849"/>
                <a:gd name="connsiteY3422" fmla="*/ 1797503 h 2869284"/>
                <a:gd name="connsiteX3423" fmla="*/ 4126699 w 4727849"/>
                <a:gd name="connsiteY3423" fmla="*/ 1797460 h 2869284"/>
                <a:gd name="connsiteX3424" fmla="*/ 4126742 w 4727849"/>
                <a:gd name="connsiteY3424" fmla="*/ 1796950 h 2869284"/>
                <a:gd name="connsiteX3425" fmla="*/ 4127122 w 4727849"/>
                <a:gd name="connsiteY3425" fmla="*/ 1797291 h 2869284"/>
                <a:gd name="connsiteX3426" fmla="*/ 4126699 w 4727849"/>
                <a:gd name="connsiteY3426" fmla="*/ 1797460 h 2869284"/>
                <a:gd name="connsiteX3427" fmla="*/ 4141485 w 4727849"/>
                <a:gd name="connsiteY3427" fmla="*/ 1808686 h 2869284"/>
                <a:gd name="connsiteX3428" fmla="*/ 4127420 w 4727849"/>
                <a:gd name="connsiteY3428" fmla="*/ 1804087 h 2869284"/>
                <a:gd name="connsiteX3429" fmla="*/ 4142527 w 4727849"/>
                <a:gd name="connsiteY3429" fmla="*/ 1804852 h 2869284"/>
                <a:gd name="connsiteX3430" fmla="*/ 4141485 w 4727849"/>
                <a:gd name="connsiteY3430" fmla="*/ 1808686 h 2869284"/>
                <a:gd name="connsiteX3431" fmla="*/ 4143058 w 4727849"/>
                <a:gd name="connsiteY3431" fmla="*/ 1808561 h 2869284"/>
                <a:gd name="connsiteX3432" fmla="*/ 4143161 w 4727849"/>
                <a:gd name="connsiteY3432" fmla="*/ 1804895 h 2869284"/>
                <a:gd name="connsiteX3433" fmla="*/ 4154775 w 4727849"/>
                <a:gd name="connsiteY3433" fmla="*/ 1805486 h 2869284"/>
                <a:gd name="connsiteX3434" fmla="*/ 4143058 w 4727849"/>
                <a:gd name="connsiteY3434" fmla="*/ 1808561 h 2869284"/>
                <a:gd name="connsiteX3435" fmla="*/ 4146573 w 4727849"/>
                <a:gd name="connsiteY3435" fmla="*/ 1839149 h 2869284"/>
                <a:gd name="connsiteX3436" fmla="*/ 4146573 w 4727849"/>
                <a:gd name="connsiteY3436" fmla="*/ 1839149 h 2869284"/>
                <a:gd name="connsiteX3437" fmla="*/ 4143481 w 4727849"/>
                <a:gd name="connsiteY3437" fmla="*/ 1816865 h 2869284"/>
                <a:gd name="connsiteX3438" fmla="*/ 4143481 w 4727849"/>
                <a:gd name="connsiteY3438" fmla="*/ 1816865 h 2869284"/>
                <a:gd name="connsiteX3439" fmla="*/ 4147441 w 4727849"/>
                <a:gd name="connsiteY3439" fmla="*/ 1825233 h 2869284"/>
                <a:gd name="connsiteX3440" fmla="*/ 4137358 w 4727849"/>
                <a:gd name="connsiteY3440" fmla="*/ 1827858 h 2869284"/>
                <a:gd name="connsiteX3441" fmla="*/ 4147441 w 4727849"/>
                <a:gd name="connsiteY3441" fmla="*/ 1825233 h 2869284"/>
                <a:gd name="connsiteX3442" fmla="*/ 4161322 w 4727849"/>
                <a:gd name="connsiteY3442" fmla="*/ 1877368 h 2869284"/>
                <a:gd name="connsiteX3443" fmla="*/ 4161322 w 4727849"/>
                <a:gd name="connsiteY3443" fmla="*/ 1877368 h 2869284"/>
                <a:gd name="connsiteX3444" fmla="*/ 4210009 w 4727849"/>
                <a:gd name="connsiteY3444" fmla="*/ 1926179 h 2869284"/>
                <a:gd name="connsiteX3445" fmla="*/ 4210009 w 4727849"/>
                <a:gd name="connsiteY3445" fmla="*/ 1926179 h 2869284"/>
                <a:gd name="connsiteX3446" fmla="*/ 4196004 w 4727849"/>
                <a:gd name="connsiteY3446" fmla="*/ 1928912 h 2869284"/>
                <a:gd name="connsiteX3447" fmla="*/ 4202703 w 4727849"/>
                <a:gd name="connsiteY3447" fmla="*/ 1933001 h 2869284"/>
                <a:gd name="connsiteX3448" fmla="*/ 4195478 w 4727849"/>
                <a:gd name="connsiteY3448" fmla="*/ 1933235 h 2869284"/>
                <a:gd name="connsiteX3449" fmla="*/ 4196004 w 4727849"/>
                <a:gd name="connsiteY3449" fmla="*/ 1928912 h 2869284"/>
                <a:gd name="connsiteX3450" fmla="*/ 4209353 w 4727849"/>
                <a:gd name="connsiteY3450" fmla="*/ 1953317 h 2869284"/>
                <a:gd name="connsiteX3451" fmla="*/ 4209353 w 4727849"/>
                <a:gd name="connsiteY3451" fmla="*/ 1953317 h 2869284"/>
                <a:gd name="connsiteX3452" fmla="*/ 4191279 w 4727849"/>
                <a:gd name="connsiteY3452" fmla="*/ 1961073 h 2869284"/>
                <a:gd name="connsiteX3453" fmla="*/ 4225989 w 4727849"/>
                <a:gd name="connsiteY3453" fmla="*/ 1959120 h 2869284"/>
                <a:gd name="connsiteX3454" fmla="*/ 4191279 w 4727849"/>
                <a:gd name="connsiteY3454" fmla="*/ 1961073 h 2869284"/>
                <a:gd name="connsiteX3455" fmla="*/ 4192001 w 4727849"/>
                <a:gd name="connsiteY3455" fmla="*/ 1971198 h 2869284"/>
                <a:gd name="connsiteX3456" fmla="*/ 4192001 w 4727849"/>
                <a:gd name="connsiteY3456" fmla="*/ 1971198 h 2869284"/>
                <a:gd name="connsiteX3457" fmla="*/ 4186701 w 4727849"/>
                <a:gd name="connsiteY3457" fmla="*/ 1959549 h 2869284"/>
                <a:gd name="connsiteX3458" fmla="*/ 4186701 w 4727849"/>
                <a:gd name="connsiteY3458" fmla="*/ 1959549 h 2869284"/>
                <a:gd name="connsiteX3459" fmla="*/ 4178717 w 4727849"/>
                <a:gd name="connsiteY3459" fmla="*/ 1945372 h 2869284"/>
                <a:gd name="connsiteX3460" fmla="*/ 4186468 w 4727849"/>
                <a:gd name="connsiteY3460" fmla="*/ 1947449 h 2869284"/>
                <a:gd name="connsiteX3461" fmla="*/ 4178717 w 4727849"/>
                <a:gd name="connsiteY3461" fmla="*/ 1945372 h 2869284"/>
                <a:gd name="connsiteX3462" fmla="*/ 4172593 w 4727849"/>
                <a:gd name="connsiteY3462" fmla="*/ 1961029 h 2869284"/>
                <a:gd name="connsiteX3463" fmla="*/ 4172593 w 4727849"/>
                <a:gd name="connsiteY3463" fmla="*/ 1961029 h 2869284"/>
                <a:gd name="connsiteX3464" fmla="*/ 4167234 w 4727849"/>
                <a:gd name="connsiteY3464" fmla="*/ 1979355 h 2869284"/>
                <a:gd name="connsiteX3465" fmla="*/ 4162721 w 4727849"/>
                <a:gd name="connsiteY3465" fmla="*/ 1977300 h 2869284"/>
                <a:gd name="connsiteX3466" fmla="*/ 4186511 w 4727849"/>
                <a:gd name="connsiteY3466" fmla="*/ 1975797 h 2869284"/>
                <a:gd name="connsiteX3467" fmla="*/ 4187721 w 4727849"/>
                <a:gd name="connsiteY3467" fmla="*/ 1973590 h 2869284"/>
                <a:gd name="connsiteX3468" fmla="*/ 4189989 w 4727849"/>
                <a:gd name="connsiteY3468" fmla="*/ 1977023 h 2869284"/>
                <a:gd name="connsiteX3469" fmla="*/ 4167234 w 4727849"/>
                <a:gd name="connsiteY3469" fmla="*/ 1979355 h 2869284"/>
                <a:gd name="connsiteX3470" fmla="*/ 2683233 w 4727849"/>
                <a:gd name="connsiteY3470" fmla="*/ 2088311 h 2869284"/>
                <a:gd name="connsiteX3471" fmla="*/ 2683233 w 4727849"/>
                <a:gd name="connsiteY3471" fmla="*/ 2088311 h 2869284"/>
                <a:gd name="connsiteX3472" fmla="*/ 1057839 w 4727849"/>
                <a:gd name="connsiteY3472" fmla="*/ 1828688 h 2869284"/>
                <a:gd name="connsiteX3473" fmla="*/ 1060768 w 4727849"/>
                <a:gd name="connsiteY3473" fmla="*/ 1828243 h 2869284"/>
                <a:gd name="connsiteX3474" fmla="*/ 1057839 w 4727849"/>
                <a:gd name="connsiteY3474" fmla="*/ 1828688 h 2869284"/>
                <a:gd name="connsiteX3475" fmla="*/ 984635 w 4727849"/>
                <a:gd name="connsiteY3475" fmla="*/ 1825276 h 2869284"/>
                <a:gd name="connsiteX3476" fmla="*/ 986799 w 4727849"/>
                <a:gd name="connsiteY3476" fmla="*/ 1823747 h 2869284"/>
                <a:gd name="connsiteX3477" fmla="*/ 987347 w 4727849"/>
                <a:gd name="connsiteY3477" fmla="*/ 1824468 h 2869284"/>
                <a:gd name="connsiteX3478" fmla="*/ 985421 w 4727849"/>
                <a:gd name="connsiteY3478" fmla="*/ 1826035 h 2869284"/>
                <a:gd name="connsiteX3479" fmla="*/ 984635 w 4727849"/>
                <a:gd name="connsiteY3479" fmla="*/ 1825276 h 2869284"/>
                <a:gd name="connsiteX3480" fmla="*/ 980740 w 4727849"/>
                <a:gd name="connsiteY3480" fmla="*/ 1822353 h 2869284"/>
                <a:gd name="connsiteX3481" fmla="*/ 979888 w 4727849"/>
                <a:gd name="connsiteY3481" fmla="*/ 1825699 h 2869284"/>
                <a:gd name="connsiteX3482" fmla="*/ 980740 w 4727849"/>
                <a:gd name="connsiteY3482" fmla="*/ 1822353 h 2869284"/>
                <a:gd name="connsiteX3483" fmla="*/ 932449 w 4727849"/>
                <a:gd name="connsiteY3483" fmla="*/ 1850950 h 2869284"/>
                <a:gd name="connsiteX3484" fmla="*/ 932449 w 4727849"/>
                <a:gd name="connsiteY3484" fmla="*/ 1850950 h 2869284"/>
                <a:gd name="connsiteX3485" fmla="*/ 932177 w 4727849"/>
                <a:gd name="connsiteY3485" fmla="*/ 1792101 h 2869284"/>
                <a:gd name="connsiteX3486" fmla="*/ 931158 w 4727849"/>
                <a:gd name="connsiteY3486" fmla="*/ 1791868 h 2869284"/>
                <a:gd name="connsiteX3487" fmla="*/ 931922 w 4727849"/>
                <a:gd name="connsiteY3487" fmla="*/ 1791060 h 2869284"/>
                <a:gd name="connsiteX3488" fmla="*/ 932177 w 4727849"/>
                <a:gd name="connsiteY3488" fmla="*/ 1792101 h 2869284"/>
                <a:gd name="connsiteX3489" fmla="*/ 951878 w 4727849"/>
                <a:gd name="connsiteY3489" fmla="*/ 1787779 h 2869284"/>
                <a:gd name="connsiteX3490" fmla="*/ 951498 w 4727849"/>
                <a:gd name="connsiteY3490" fmla="*/ 1790426 h 2869284"/>
                <a:gd name="connsiteX3491" fmla="*/ 950142 w 4727849"/>
                <a:gd name="connsiteY3491" fmla="*/ 1787502 h 2869284"/>
                <a:gd name="connsiteX3492" fmla="*/ 951878 w 4727849"/>
                <a:gd name="connsiteY3492" fmla="*/ 1787779 h 2869284"/>
                <a:gd name="connsiteX3493" fmla="*/ 814538 w 4727849"/>
                <a:gd name="connsiteY3493" fmla="*/ 1790426 h 2869284"/>
                <a:gd name="connsiteX3494" fmla="*/ 816973 w 4727849"/>
                <a:gd name="connsiteY3494" fmla="*/ 1788961 h 2869284"/>
                <a:gd name="connsiteX3495" fmla="*/ 815324 w 4727849"/>
                <a:gd name="connsiteY3495" fmla="*/ 1790512 h 2869284"/>
                <a:gd name="connsiteX3496" fmla="*/ 814538 w 4727849"/>
                <a:gd name="connsiteY3496" fmla="*/ 1790426 h 2869284"/>
                <a:gd name="connsiteX3497" fmla="*/ 805403 w 4727849"/>
                <a:gd name="connsiteY3497" fmla="*/ 1848917 h 2869284"/>
                <a:gd name="connsiteX3498" fmla="*/ 801720 w 4727849"/>
                <a:gd name="connsiteY3498" fmla="*/ 1845571 h 2869284"/>
                <a:gd name="connsiteX3499" fmla="*/ 805403 w 4727849"/>
                <a:gd name="connsiteY3499" fmla="*/ 1848917 h 2869284"/>
                <a:gd name="connsiteX3500" fmla="*/ 744745 w 4727849"/>
                <a:gd name="connsiteY3500" fmla="*/ 1828666 h 2869284"/>
                <a:gd name="connsiteX3501" fmla="*/ 748390 w 4727849"/>
                <a:gd name="connsiteY3501" fmla="*/ 1826545 h 2869284"/>
                <a:gd name="connsiteX3502" fmla="*/ 758137 w 4727849"/>
                <a:gd name="connsiteY3502" fmla="*/ 1830466 h 2869284"/>
                <a:gd name="connsiteX3503" fmla="*/ 744745 w 4727849"/>
                <a:gd name="connsiteY3503" fmla="*/ 1828666 h 2869284"/>
                <a:gd name="connsiteX3504" fmla="*/ 679546 w 4727849"/>
                <a:gd name="connsiteY3504" fmla="*/ 1821078 h 2869284"/>
                <a:gd name="connsiteX3505" fmla="*/ 679546 w 4727849"/>
                <a:gd name="connsiteY3505" fmla="*/ 1821078 h 2869284"/>
                <a:gd name="connsiteX3506" fmla="*/ 518307 w 4727849"/>
                <a:gd name="connsiteY3506" fmla="*/ 1773944 h 2869284"/>
                <a:gd name="connsiteX3507" fmla="*/ 518410 w 4727849"/>
                <a:gd name="connsiteY3507" fmla="*/ 1773922 h 2869284"/>
                <a:gd name="connsiteX3508" fmla="*/ 522185 w 4727849"/>
                <a:gd name="connsiteY3508" fmla="*/ 1774980 h 2869284"/>
                <a:gd name="connsiteX3509" fmla="*/ 518307 w 4727849"/>
                <a:gd name="connsiteY3509" fmla="*/ 1773944 h 2869284"/>
                <a:gd name="connsiteX3510" fmla="*/ 549708 w 4727849"/>
                <a:gd name="connsiteY3510" fmla="*/ 1792969 h 2869284"/>
                <a:gd name="connsiteX3511" fmla="*/ 549263 w 4727849"/>
                <a:gd name="connsiteY3511" fmla="*/ 1792248 h 2869284"/>
                <a:gd name="connsiteX3512" fmla="*/ 549708 w 4727849"/>
                <a:gd name="connsiteY3512" fmla="*/ 1792969 h 2869284"/>
                <a:gd name="connsiteX3513" fmla="*/ 512286 w 4727849"/>
                <a:gd name="connsiteY3513" fmla="*/ 1803816 h 2869284"/>
                <a:gd name="connsiteX3514" fmla="*/ 511820 w 4727849"/>
                <a:gd name="connsiteY3514" fmla="*/ 1801440 h 2869284"/>
                <a:gd name="connsiteX3515" fmla="*/ 515340 w 4727849"/>
                <a:gd name="connsiteY3515" fmla="*/ 1801440 h 2869284"/>
                <a:gd name="connsiteX3516" fmla="*/ 512286 w 4727849"/>
                <a:gd name="connsiteY3516" fmla="*/ 1803816 h 2869284"/>
                <a:gd name="connsiteX3517" fmla="*/ 542081 w 4727849"/>
                <a:gd name="connsiteY3517" fmla="*/ 1791228 h 2869284"/>
                <a:gd name="connsiteX3518" fmla="*/ 544283 w 4727849"/>
                <a:gd name="connsiteY3518" fmla="*/ 1791635 h 2869284"/>
                <a:gd name="connsiteX3519" fmla="*/ 542081 w 4727849"/>
                <a:gd name="connsiteY3519" fmla="*/ 1791228 h 2869284"/>
                <a:gd name="connsiteX3520" fmla="*/ 308163 w 4727849"/>
                <a:gd name="connsiteY3520" fmla="*/ 1753628 h 2869284"/>
                <a:gd name="connsiteX3521" fmla="*/ 308163 w 4727849"/>
                <a:gd name="connsiteY3521" fmla="*/ 1753628 h 2869284"/>
                <a:gd name="connsiteX3522" fmla="*/ 310789 w 4727849"/>
                <a:gd name="connsiteY3522" fmla="*/ 1741506 h 2869284"/>
                <a:gd name="connsiteX3523" fmla="*/ 306552 w 4727849"/>
                <a:gd name="connsiteY3523" fmla="*/ 1741702 h 2869284"/>
                <a:gd name="connsiteX3524" fmla="*/ 310789 w 4727849"/>
                <a:gd name="connsiteY3524" fmla="*/ 1741506 h 2869284"/>
                <a:gd name="connsiteX3525" fmla="*/ 370097 w 4727849"/>
                <a:gd name="connsiteY3525" fmla="*/ 1672532 h 2869284"/>
                <a:gd name="connsiteX3526" fmla="*/ 380902 w 4727849"/>
                <a:gd name="connsiteY3526" fmla="*/ 1675900 h 2869284"/>
                <a:gd name="connsiteX3527" fmla="*/ 382849 w 4727849"/>
                <a:gd name="connsiteY3527" fmla="*/ 1678503 h 2869284"/>
                <a:gd name="connsiteX3528" fmla="*/ 371024 w 4727849"/>
                <a:gd name="connsiteY3528" fmla="*/ 1675813 h 2869284"/>
                <a:gd name="connsiteX3529" fmla="*/ 370097 w 4727849"/>
                <a:gd name="connsiteY3529" fmla="*/ 1672532 h 2869284"/>
                <a:gd name="connsiteX3530" fmla="*/ 334877 w 4727849"/>
                <a:gd name="connsiteY3530" fmla="*/ 1670156 h 2869284"/>
                <a:gd name="connsiteX3531" fmla="*/ 348525 w 4727849"/>
                <a:gd name="connsiteY3531" fmla="*/ 1668800 h 2869284"/>
                <a:gd name="connsiteX3532" fmla="*/ 341766 w 4727849"/>
                <a:gd name="connsiteY3532" fmla="*/ 1672613 h 2869284"/>
                <a:gd name="connsiteX3533" fmla="*/ 334877 w 4727849"/>
                <a:gd name="connsiteY3533" fmla="*/ 1670156 h 2869284"/>
                <a:gd name="connsiteX3534" fmla="*/ 318795 w 4727849"/>
                <a:gd name="connsiteY3534" fmla="*/ 1667190 h 2869284"/>
                <a:gd name="connsiteX3535" fmla="*/ 319245 w 4727849"/>
                <a:gd name="connsiteY3535" fmla="*/ 1667532 h 2869284"/>
                <a:gd name="connsiteX3536" fmla="*/ 309113 w 4727849"/>
                <a:gd name="connsiteY3536" fmla="*/ 1667021 h 2869284"/>
                <a:gd name="connsiteX3537" fmla="*/ 318795 w 4727849"/>
                <a:gd name="connsiteY3537" fmla="*/ 1667190 h 2869284"/>
                <a:gd name="connsiteX3538" fmla="*/ 283521 w 4727849"/>
                <a:gd name="connsiteY3538" fmla="*/ 1650665 h 2869284"/>
                <a:gd name="connsiteX3539" fmla="*/ 279198 w 4727849"/>
                <a:gd name="connsiteY3539" fmla="*/ 1653995 h 2869284"/>
                <a:gd name="connsiteX3540" fmla="*/ 283521 w 4727849"/>
                <a:gd name="connsiteY3540" fmla="*/ 1650665 h 2869284"/>
                <a:gd name="connsiteX3541" fmla="*/ 264407 w 4727849"/>
                <a:gd name="connsiteY3541" fmla="*/ 1622658 h 2869284"/>
                <a:gd name="connsiteX3542" fmla="*/ 264407 w 4727849"/>
                <a:gd name="connsiteY3542" fmla="*/ 1622658 h 2869284"/>
                <a:gd name="connsiteX3543" fmla="*/ 274175 w 4727849"/>
                <a:gd name="connsiteY3543" fmla="*/ 1616519 h 2869284"/>
                <a:gd name="connsiteX3544" fmla="*/ 265763 w 4727849"/>
                <a:gd name="connsiteY3544" fmla="*/ 1617278 h 2869284"/>
                <a:gd name="connsiteX3545" fmla="*/ 267016 w 4727849"/>
                <a:gd name="connsiteY3545" fmla="*/ 1614442 h 2869284"/>
                <a:gd name="connsiteX3546" fmla="*/ 274175 w 4727849"/>
                <a:gd name="connsiteY3546" fmla="*/ 1616519 h 2869284"/>
                <a:gd name="connsiteX3547" fmla="*/ 266907 w 4727849"/>
                <a:gd name="connsiteY3547" fmla="*/ 1603785 h 2869284"/>
                <a:gd name="connsiteX3548" fmla="*/ 266907 w 4727849"/>
                <a:gd name="connsiteY3548" fmla="*/ 1603785 h 2869284"/>
                <a:gd name="connsiteX3549" fmla="*/ 282225 w 4727849"/>
                <a:gd name="connsiteY3549" fmla="*/ 1593762 h 2869284"/>
                <a:gd name="connsiteX3550" fmla="*/ 281699 w 4727849"/>
                <a:gd name="connsiteY3550" fmla="*/ 1592808 h 2869284"/>
                <a:gd name="connsiteX3551" fmla="*/ 273986 w 4727849"/>
                <a:gd name="connsiteY3551" fmla="*/ 1592472 h 2869284"/>
                <a:gd name="connsiteX3552" fmla="*/ 274175 w 4727849"/>
                <a:gd name="connsiteY3552" fmla="*/ 1592027 h 2869284"/>
                <a:gd name="connsiteX3553" fmla="*/ 273964 w 4727849"/>
                <a:gd name="connsiteY3553" fmla="*/ 1592472 h 2869284"/>
                <a:gd name="connsiteX3554" fmla="*/ 273476 w 4727849"/>
                <a:gd name="connsiteY3554" fmla="*/ 1592450 h 2869284"/>
                <a:gd name="connsiteX3555" fmla="*/ 273855 w 4727849"/>
                <a:gd name="connsiteY3555" fmla="*/ 1587005 h 2869284"/>
                <a:gd name="connsiteX3556" fmla="*/ 282225 w 4727849"/>
                <a:gd name="connsiteY3556" fmla="*/ 1593762 h 2869284"/>
                <a:gd name="connsiteX3557" fmla="*/ 326616 w 4727849"/>
                <a:gd name="connsiteY3557" fmla="*/ 1570669 h 2869284"/>
                <a:gd name="connsiteX3558" fmla="*/ 326616 w 4727849"/>
                <a:gd name="connsiteY3558" fmla="*/ 1570669 h 2869284"/>
                <a:gd name="connsiteX3559" fmla="*/ 317846 w 4727849"/>
                <a:gd name="connsiteY3559" fmla="*/ 1562155 h 2869284"/>
                <a:gd name="connsiteX3560" fmla="*/ 317846 w 4727849"/>
                <a:gd name="connsiteY3560" fmla="*/ 1562155 h 2869284"/>
                <a:gd name="connsiteX3561" fmla="*/ 340491 w 4727849"/>
                <a:gd name="connsiteY3561" fmla="*/ 1565078 h 2869284"/>
                <a:gd name="connsiteX3562" fmla="*/ 333565 w 4727849"/>
                <a:gd name="connsiteY3562" fmla="*/ 1562686 h 2869284"/>
                <a:gd name="connsiteX3563" fmla="*/ 340047 w 4727849"/>
                <a:gd name="connsiteY3563" fmla="*/ 1561287 h 2869284"/>
                <a:gd name="connsiteX3564" fmla="*/ 340491 w 4727849"/>
                <a:gd name="connsiteY3564" fmla="*/ 1565078 h 2869284"/>
                <a:gd name="connsiteX3565" fmla="*/ 334753 w 4727849"/>
                <a:gd name="connsiteY3565" fmla="*/ 1533215 h 2869284"/>
                <a:gd name="connsiteX3566" fmla="*/ 329182 w 4727849"/>
                <a:gd name="connsiteY3566" fmla="*/ 1528427 h 2869284"/>
                <a:gd name="connsiteX3567" fmla="*/ 332719 w 4727849"/>
                <a:gd name="connsiteY3567" fmla="*/ 1528025 h 2869284"/>
                <a:gd name="connsiteX3568" fmla="*/ 334818 w 4727849"/>
                <a:gd name="connsiteY3568" fmla="*/ 1532283 h 2869284"/>
                <a:gd name="connsiteX3569" fmla="*/ 334840 w 4727849"/>
                <a:gd name="connsiteY3569" fmla="*/ 1532305 h 2869284"/>
                <a:gd name="connsiteX3570" fmla="*/ 334753 w 4727849"/>
                <a:gd name="connsiteY3570" fmla="*/ 1533215 h 2869284"/>
                <a:gd name="connsiteX3571" fmla="*/ 397429 w 4727849"/>
                <a:gd name="connsiteY3571" fmla="*/ 1489086 h 2869284"/>
                <a:gd name="connsiteX3572" fmla="*/ 398020 w 4727849"/>
                <a:gd name="connsiteY3572" fmla="*/ 1489086 h 2869284"/>
                <a:gd name="connsiteX3573" fmla="*/ 399398 w 4727849"/>
                <a:gd name="connsiteY3573" fmla="*/ 1490463 h 2869284"/>
                <a:gd name="connsiteX3574" fmla="*/ 397429 w 4727849"/>
                <a:gd name="connsiteY3574" fmla="*/ 1489086 h 2869284"/>
                <a:gd name="connsiteX3575" fmla="*/ 399523 w 4727849"/>
                <a:gd name="connsiteY3575" fmla="*/ 1483239 h 2869284"/>
                <a:gd name="connsiteX3576" fmla="*/ 395666 w 4727849"/>
                <a:gd name="connsiteY3576" fmla="*/ 1481102 h 2869284"/>
                <a:gd name="connsiteX3577" fmla="*/ 399696 w 4727849"/>
                <a:gd name="connsiteY3577" fmla="*/ 1481460 h 2869284"/>
                <a:gd name="connsiteX3578" fmla="*/ 399523 w 4727849"/>
                <a:gd name="connsiteY3578" fmla="*/ 1483239 h 2869284"/>
                <a:gd name="connsiteX3579" fmla="*/ 431623 w 4727849"/>
                <a:gd name="connsiteY3579" fmla="*/ 1458812 h 2869284"/>
                <a:gd name="connsiteX3580" fmla="*/ 428933 w 4727849"/>
                <a:gd name="connsiteY3580" fmla="*/ 1462397 h 2869284"/>
                <a:gd name="connsiteX3581" fmla="*/ 428868 w 4727849"/>
                <a:gd name="connsiteY3581" fmla="*/ 1458622 h 2869284"/>
                <a:gd name="connsiteX3582" fmla="*/ 431623 w 4727849"/>
                <a:gd name="connsiteY3582" fmla="*/ 1458812 h 2869284"/>
                <a:gd name="connsiteX3583" fmla="*/ 433598 w 4727849"/>
                <a:gd name="connsiteY3583" fmla="*/ 1385851 h 2869284"/>
                <a:gd name="connsiteX3584" fmla="*/ 433598 w 4727849"/>
                <a:gd name="connsiteY3584" fmla="*/ 1385851 h 2869284"/>
                <a:gd name="connsiteX3585" fmla="*/ 429676 w 4727849"/>
                <a:gd name="connsiteY3585" fmla="*/ 1422183 h 2869284"/>
                <a:gd name="connsiteX3586" fmla="*/ 429296 w 4727849"/>
                <a:gd name="connsiteY3586" fmla="*/ 1422183 h 2869284"/>
                <a:gd name="connsiteX3587" fmla="*/ 427533 w 4727849"/>
                <a:gd name="connsiteY3587" fmla="*/ 1419010 h 2869284"/>
                <a:gd name="connsiteX3588" fmla="*/ 429676 w 4727849"/>
                <a:gd name="connsiteY3588" fmla="*/ 1422183 h 2869284"/>
                <a:gd name="connsiteX3589" fmla="*/ 440611 w 4727849"/>
                <a:gd name="connsiteY3589" fmla="*/ 1445720 h 2869284"/>
                <a:gd name="connsiteX3590" fmla="*/ 440503 w 4727849"/>
                <a:gd name="connsiteY3590" fmla="*/ 1445894 h 2869284"/>
                <a:gd name="connsiteX3591" fmla="*/ 438788 w 4727849"/>
                <a:gd name="connsiteY3591" fmla="*/ 1446886 h 2869284"/>
                <a:gd name="connsiteX3592" fmla="*/ 439423 w 4727849"/>
                <a:gd name="connsiteY3592" fmla="*/ 1444749 h 2869284"/>
                <a:gd name="connsiteX3593" fmla="*/ 440145 w 4727849"/>
                <a:gd name="connsiteY3593" fmla="*/ 1444749 h 2869284"/>
                <a:gd name="connsiteX3594" fmla="*/ 440611 w 4727849"/>
                <a:gd name="connsiteY3594" fmla="*/ 1445720 h 2869284"/>
                <a:gd name="connsiteX3595" fmla="*/ 438045 w 4727849"/>
                <a:gd name="connsiteY3595" fmla="*/ 1459919 h 2869284"/>
                <a:gd name="connsiteX3596" fmla="*/ 437666 w 4727849"/>
                <a:gd name="connsiteY3596" fmla="*/ 1459175 h 2869284"/>
                <a:gd name="connsiteX3597" fmla="*/ 440291 w 4727849"/>
                <a:gd name="connsiteY3597" fmla="*/ 1459132 h 2869284"/>
                <a:gd name="connsiteX3598" fmla="*/ 438045 w 4727849"/>
                <a:gd name="connsiteY3598" fmla="*/ 1459919 h 2869284"/>
                <a:gd name="connsiteX3599" fmla="*/ 443106 w 4727849"/>
                <a:gd name="connsiteY3599" fmla="*/ 1459067 h 2869284"/>
                <a:gd name="connsiteX3600" fmla="*/ 447158 w 4727849"/>
                <a:gd name="connsiteY3600" fmla="*/ 1462630 h 2869284"/>
                <a:gd name="connsiteX3601" fmla="*/ 442813 w 4727849"/>
                <a:gd name="connsiteY3601" fmla="*/ 1459089 h 2869284"/>
                <a:gd name="connsiteX3602" fmla="*/ 443106 w 4727849"/>
                <a:gd name="connsiteY3602" fmla="*/ 1459067 h 2869284"/>
                <a:gd name="connsiteX3603" fmla="*/ 463512 w 4727849"/>
                <a:gd name="connsiteY3603" fmla="*/ 1455867 h 2869284"/>
                <a:gd name="connsiteX3604" fmla="*/ 463512 w 4727849"/>
                <a:gd name="connsiteY3604" fmla="*/ 1455867 h 2869284"/>
                <a:gd name="connsiteX3605" fmla="*/ 473091 w 4727849"/>
                <a:gd name="connsiteY3605" fmla="*/ 1454365 h 2869284"/>
                <a:gd name="connsiteX3606" fmla="*/ 471312 w 4727849"/>
                <a:gd name="connsiteY3606" fmla="*/ 1453643 h 2869284"/>
                <a:gd name="connsiteX3607" fmla="*/ 473091 w 4727849"/>
                <a:gd name="connsiteY3607" fmla="*/ 1454365 h 2869284"/>
                <a:gd name="connsiteX3608" fmla="*/ 509937 w 4727849"/>
                <a:gd name="connsiteY3608" fmla="*/ 1418077 h 2869284"/>
                <a:gd name="connsiteX3609" fmla="*/ 510041 w 4727849"/>
                <a:gd name="connsiteY3609" fmla="*/ 1420067 h 2869284"/>
                <a:gd name="connsiteX3610" fmla="*/ 508196 w 4727849"/>
                <a:gd name="connsiteY3610" fmla="*/ 1418777 h 2869284"/>
                <a:gd name="connsiteX3611" fmla="*/ 509937 w 4727849"/>
                <a:gd name="connsiteY3611" fmla="*/ 1418077 h 2869284"/>
                <a:gd name="connsiteX3612" fmla="*/ 516251 w 4727849"/>
                <a:gd name="connsiteY3612" fmla="*/ 1367634 h 2869284"/>
                <a:gd name="connsiteX3613" fmla="*/ 516251 w 4727849"/>
                <a:gd name="connsiteY3613" fmla="*/ 1367634 h 2869284"/>
                <a:gd name="connsiteX3614" fmla="*/ 519918 w 4727849"/>
                <a:gd name="connsiteY3614" fmla="*/ 1382505 h 2869284"/>
                <a:gd name="connsiteX3615" fmla="*/ 519918 w 4727849"/>
                <a:gd name="connsiteY3615" fmla="*/ 1382505 h 2869284"/>
                <a:gd name="connsiteX3616" fmla="*/ 531103 w 4727849"/>
                <a:gd name="connsiteY3616" fmla="*/ 1402653 h 2869284"/>
                <a:gd name="connsiteX3617" fmla="*/ 531103 w 4727849"/>
                <a:gd name="connsiteY3617" fmla="*/ 1402653 h 2869284"/>
                <a:gd name="connsiteX3618" fmla="*/ 548688 w 4727849"/>
                <a:gd name="connsiteY3618" fmla="*/ 1400554 h 2869284"/>
                <a:gd name="connsiteX3619" fmla="*/ 548688 w 4727849"/>
                <a:gd name="connsiteY3619" fmla="*/ 1400554 h 2869284"/>
                <a:gd name="connsiteX3620" fmla="*/ 538159 w 4727849"/>
                <a:gd name="connsiteY3620" fmla="*/ 1370893 h 2869284"/>
                <a:gd name="connsiteX3621" fmla="*/ 538159 w 4727849"/>
                <a:gd name="connsiteY3621" fmla="*/ 1370893 h 2869284"/>
                <a:gd name="connsiteX3622" fmla="*/ 541403 w 4727849"/>
                <a:gd name="connsiteY3622" fmla="*/ 1381681 h 2869284"/>
                <a:gd name="connsiteX3623" fmla="*/ 541403 w 4727849"/>
                <a:gd name="connsiteY3623" fmla="*/ 1381681 h 2869284"/>
                <a:gd name="connsiteX3624" fmla="*/ 550131 w 4727849"/>
                <a:gd name="connsiteY3624" fmla="*/ 1383649 h 2869284"/>
                <a:gd name="connsiteX3625" fmla="*/ 550131 w 4727849"/>
                <a:gd name="connsiteY3625" fmla="*/ 1383649 h 2869284"/>
                <a:gd name="connsiteX3626" fmla="*/ 540828 w 4727849"/>
                <a:gd name="connsiteY3626" fmla="*/ 1370134 h 2869284"/>
                <a:gd name="connsiteX3627" fmla="*/ 555408 w 4727849"/>
                <a:gd name="connsiteY3627" fmla="*/ 1370134 h 2869284"/>
                <a:gd name="connsiteX3628" fmla="*/ 540828 w 4727849"/>
                <a:gd name="connsiteY3628" fmla="*/ 1370134 h 2869284"/>
                <a:gd name="connsiteX3629" fmla="*/ 342021 w 4727849"/>
                <a:gd name="connsiteY3629" fmla="*/ 1008459 h 2869284"/>
                <a:gd name="connsiteX3630" fmla="*/ 346214 w 4727849"/>
                <a:gd name="connsiteY3630" fmla="*/ 1007423 h 2869284"/>
                <a:gd name="connsiteX3631" fmla="*/ 349327 w 4727849"/>
                <a:gd name="connsiteY3631" fmla="*/ 1012082 h 2869284"/>
                <a:gd name="connsiteX3632" fmla="*/ 345514 w 4727849"/>
                <a:gd name="connsiteY3632" fmla="*/ 1012803 h 2869284"/>
                <a:gd name="connsiteX3633" fmla="*/ 342021 w 4727849"/>
                <a:gd name="connsiteY3633" fmla="*/ 1008459 h 2869284"/>
                <a:gd name="connsiteX3634" fmla="*/ 344945 w 4727849"/>
                <a:gd name="connsiteY3634" fmla="*/ 959204 h 2869284"/>
                <a:gd name="connsiteX3635" fmla="*/ 337508 w 4727849"/>
                <a:gd name="connsiteY3635" fmla="*/ 958547 h 2869284"/>
                <a:gd name="connsiteX3636" fmla="*/ 344457 w 4727849"/>
                <a:gd name="connsiteY3636" fmla="*/ 955179 h 2869284"/>
                <a:gd name="connsiteX3637" fmla="*/ 344945 w 4727849"/>
                <a:gd name="connsiteY3637" fmla="*/ 959204 h 2869284"/>
                <a:gd name="connsiteX3638" fmla="*/ 664461 w 4727849"/>
                <a:gd name="connsiteY3638" fmla="*/ 565226 h 2869284"/>
                <a:gd name="connsiteX3639" fmla="*/ 675500 w 4727849"/>
                <a:gd name="connsiteY3639" fmla="*/ 566626 h 2869284"/>
                <a:gd name="connsiteX3640" fmla="*/ 664461 w 4727849"/>
                <a:gd name="connsiteY3640" fmla="*/ 565226 h 2869284"/>
                <a:gd name="connsiteX3641" fmla="*/ 663040 w 4727849"/>
                <a:gd name="connsiteY3641" fmla="*/ 556050 h 2869284"/>
                <a:gd name="connsiteX3642" fmla="*/ 664358 w 4727849"/>
                <a:gd name="connsiteY3642" fmla="*/ 556668 h 2869284"/>
                <a:gd name="connsiteX3643" fmla="*/ 661261 w 4727849"/>
                <a:gd name="connsiteY3643" fmla="*/ 557151 h 2869284"/>
                <a:gd name="connsiteX3644" fmla="*/ 663040 w 4727849"/>
                <a:gd name="connsiteY3644" fmla="*/ 556050 h 2869284"/>
                <a:gd name="connsiteX3645" fmla="*/ 577186 w 4727849"/>
                <a:gd name="connsiteY3645" fmla="*/ 423795 h 2869284"/>
                <a:gd name="connsiteX3646" fmla="*/ 576720 w 4727849"/>
                <a:gd name="connsiteY3646" fmla="*/ 423432 h 2869284"/>
                <a:gd name="connsiteX3647" fmla="*/ 577186 w 4727849"/>
                <a:gd name="connsiteY3647" fmla="*/ 423795 h 2869284"/>
                <a:gd name="connsiteX3648" fmla="*/ 566338 w 4727849"/>
                <a:gd name="connsiteY3648" fmla="*/ 329265 h 2869284"/>
                <a:gd name="connsiteX3649" fmla="*/ 560323 w 4727849"/>
                <a:gd name="connsiteY3649" fmla="*/ 330345 h 2869284"/>
                <a:gd name="connsiteX3650" fmla="*/ 566338 w 4727849"/>
                <a:gd name="connsiteY3650" fmla="*/ 329265 h 2869284"/>
                <a:gd name="connsiteX3651" fmla="*/ 575684 w 4727849"/>
                <a:gd name="connsiteY3651" fmla="*/ 285157 h 2869284"/>
                <a:gd name="connsiteX3652" fmla="*/ 576319 w 4727849"/>
                <a:gd name="connsiteY3652" fmla="*/ 287804 h 2869284"/>
                <a:gd name="connsiteX3653" fmla="*/ 565915 w 4727849"/>
                <a:gd name="connsiteY3653" fmla="*/ 287804 h 2869284"/>
                <a:gd name="connsiteX3654" fmla="*/ 575684 w 4727849"/>
                <a:gd name="connsiteY3654" fmla="*/ 285157 h 2869284"/>
                <a:gd name="connsiteX3655" fmla="*/ 565725 w 4727849"/>
                <a:gd name="connsiteY3655" fmla="*/ 253083 h 2869284"/>
                <a:gd name="connsiteX3656" fmla="*/ 565725 w 4727849"/>
                <a:gd name="connsiteY3656" fmla="*/ 253083 h 2869284"/>
                <a:gd name="connsiteX3657" fmla="*/ 638377 w 4727849"/>
                <a:gd name="connsiteY3657" fmla="*/ 215564 h 2869284"/>
                <a:gd name="connsiteX3658" fmla="*/ 638420 w 4727849"/>
                <a:gd name="connsiteY3658" fmla="*/ 215694 h 2869284"/>
                <a:gd name="connsiteX3659" fmla="*/ 638187 w 4727849"/>
                <a:gd name="connsiteY3659" fmla="*/ 215521 h 2869284"/>
                <a:gd name="connsiteX3660" fmla="*/ 638377 w 4727849"/>
                <a:gd name="connsiteY3660" fmla="*/ 215564 h 2869284"/>
                <a:gd name="connsiteX3661" fmla="*/ 706607 w 4727849"/>
                <a:gd name="connsiteY3661" fmla="*/ 152452 h 2869284"/>
                <a:gd name="connsiteX3662" fmla="*/ 706607 w 4727849"/>
                <a:gd name="connsiteY3662" fmla="*/ 152452 h 2869284"/>
                <a:gd name="connsiteX3663" fmla="*/ 706477 w 4727849"/>
                <a:gd name="connsiteY3663" fmla="*/ 162897 h 2869284"/>
                <a:gd name="connsiteX3664" fmla="*/ 706477 w 4727849"/>
                <a:gd name="connsiteY3664" fmla="*/ 162897 h 2869284"/>
                <a:gd name="connsiteX3665" fmla="*/ 715671 w 4727849"/>
                <a:gd name="connsiteY3665" fmla="*/ 152794 h 2869284"/>
                <a:gd name="connsiteX3666" fmla="*/ 715671 w 4727849"/>
                <a:gd name="connsiteY3666" fmla="*/ 152794 h 2869284"/>
                <a:gd name="connsiteX3667" fmla="*/ 683126 w 4727849"/>
                <a:gd name="connsiteY3667" fmla="*/ 480529 h 2869284"/>
                <a:gd name="connsiteX3668" fmla="*/ 686516 w 4727849"/>
                <a:gd name="connsiteY3668" fmla="*/ 482731 h 2869284"/>
                <a:gd name="connsiteX3669" fmla="*/ 663659 w 4727849"/>
                <a:gd name="connsiteY3669" fmla="*/ 481012 h 2869284"/>
                <a:gd name="connsiteX3670" fmla="*/ 683126 w 4727849"/>
                <a:gd name="connsiteY3670" fmla="*/ 480529 h 2869284"/>
                <a:gd name="connsiteX3671" fmla="*/ 592358 w 4727849"/>
                <a:gd name="connsiteY3671" fmla="*/ 390832 h 2869284"/>
                <a:gd name="connsiteX3672" fmla="*/ 577338 w 4727849"/>
                <a:gd name="connsiteY3672" fmla="*/ 391992 h 2869284"/>
                <a:gd name="connsiteX3673" fmla="*/ 592358 w 4727849"/>
                <a:gd name="connsiteY3673" fmla="*/ 390832 h 2869284"/>
                <a:gd name="connsiteX3674" fmla="*/ 629226 w 4727849"/>
                <a:gd name="connsiteY3674" fmla="*/ 439680 h 2869284"/>
                <a:gd name="connsiteX3675" fmla="*/ 629226 w 4727849"/>
                <a:gd name="connsiteY3675" fmla="*/ 439680 h 2869284"/>
                <a:gd name="connsiteX3676" fmla="*/ 674100 w 4727849"/>
                <a:gd name="connsiteY3676" fmla="*/ 436399 h 2869284"/>
                <a:gd name="connsiteX3677" fmla="*/ 676368 w 4727849"/>
                <a:gd name="connsiteY3677" fmla="*/ 438520 h 2869284"/>
                <a:gd name="connsiteX3678" fmla="*/ 668530 w 4727849"/>
                <a:gd name="connsiteY3678" fmla="*/ 438520 h 2869284"/>
                <a:gd name="connsiteX3679" fmla="*/ 674100 w 4727849"/>
                <a:gd name="connsiteY3679" fmla="*/ 436399 h 2869284"/>
                <a:gd name="connsiteX3680" fmla="*/ 679720 w 4727849"/>
                <a:gd name="connsiteY3680" fmla="*/ 423096 h 2869284"/>
                <a:gd name="connsiteX3681" fmla="*/ 679823 w 4727849"/>
                <a:gd name="connsiteY3681" fmla="*/ 423264 h 2869284"/>
                <a:gd name="connsiteX3682" fmla="*/ 678955 w 4727849"/>
                <a:gd name="connsiteY3682" fmla="*/ 423199 h 2869284"/>
                <a:gd name="connsiteX3683" fmla="*/ 679720 w 4727849"/>
                <a:gd name="connsiteY3683" fmla="*/ 423096 h 2869284"/>
                <a:gd name="connsiteX3684" fmla="*/ 663214 w 4727849"/>
                <a:gd name="connsiteY3684" fmla="*/ 423562 h 2869284"/>
                <a:gd name="connsiteX3685" fmla="*/ 663783 w 4727849"/>
                <a:gd name="connsiteY3685" fmla="*/ 423307 h 2869284"/>
                <a:gd name="connsiteX3686" fmla="*/ 663214 w 4727849"/>
                <a:gd name="connsiteY3686" fmla="*/ 423562 h 2869284"/>
                <a:gd name="connsiteX3687" fmla="*/ 609373 w 4727849"/>
                <a:gd name="connsiteY3687" fmla="*/ 390680 h 2869284"/>
                <a:gd name="connsiteX3688" fmla="*/ 615920 w 4727849"/>
                <a:gd name="connsiteY3688" fmla="*/ 390935 h 2869284"/>
                <a:gd name="connsiteX3689" fmla="*/ 612785 w 4727849"/>
                <a:gd name="connsiteY3689" fmla="*/ 393055 h 2869284"/>
                <a:gd name="connsiteX3690" fmla="*/ 609373 w 4727849"/>
                <a:gd name="connsiteY3690" fmla="*/ 390680 h 2869284"/>
                <a:gd name="connsiteX3691" fmla="*/ 648102 w 4727849"/>
                <a:gd name="connsiteY3691" fmla="*/ 226986 h 2869284"/>
                <a:gd name="connsiteX3692" fmla="*/ 656580 w 4727849"/>
                <a:gd name="connsiteY3692" fmla="*/ 224274 h 2869284"/>
                <a:gd name="connsiteX3693" fmla="*/ 648102 w 4727849"/>
                <a:gd name="connsiteY3693" fmla="*/ 226986 h 2869284"/>
                <a:gd name="connsiteX3694" fmla="*/ 640942 w 4727849"/>
                <a:gd name="connsiteY3694" fmla="*/ 226053 h 2869284"/>
                <a:gd name="connsiteX3695" fmla="*/ 643719 w 4727849"/>
                <a:gd name="connsiteY3695" fmla="*/ 225966 h 2869284"/>
                <a:gd name="connsiteX3696" fmla="*/ 643020 w 4727849"/>
                <a:gd name="connsiteY3696" fmla="*/ 226790 h 2869284"/>
                <a:gd name="connsiteX3697" fmla="*/ 640942 w 4727849"/>
                <a:gd name="connsiteY3697" fmla="*/ 226053 h 2869284"/>
                <a:gd name="connsiteX3698" fmla="*/ 640774 w 4727849"/>
                <a:gd name="connsiteY3698" fmla="*/ 239226 h 2869284"/>
                <a:gd name="connsiteX3699" fmla="*/ 640774 w 4727849"/>
                <a:gd name="connsiteY3699" fmla="*/ 239226 h 2869284"/>
                <a:gd name="connsiteX3700" fmla="*/ 579096 w 4727849"/>
                <a:gd name="connsiteY3700" fmla="*/ 337254 h 2869284"/>
                <a:gd name="connsiteX3701" fmla="*/ 579096 w 4727849"/>
                <a:gd name="connsiteY3701" fmla="*/ 337254 h 2869284"/>
                <a:gd name="connsiteX3702" fmla="*/ 579177 w 4727849"/>
                <a:gd name="connsiteY3702" fmla="*/ 447902 h 2869284"/>
                <a:gd name="connsiteX3703" fmla="*/ 579795 w 4727849"/>
                <a:gd name="connsiteY3703" fmla="*/ 448282 h 2869284"/>
                <a:gd name="connsiteX3704" fmla="*/ 579177 w 4727849"/>
                <a:gd name="connsiteY3704" fmla="*/ 447902 h 2869284"/>
                <a:gd name="connsiteX3705" fmla="*/ 655311 w 4727849"/>
                <a:gd name="connsiteY3705" fmla="*/ 495124 h 2869284"/>
                <a:gd name="connsiteX3706" fmla="*/ 655669 w 4727849"/>
                <a:gd name="connsiteY3706" fmla="*/ 494337 h 2869284"/>
                <a:gd name="connsiteX3707" fmla="*/ 655311 w 4727849"/>
                <a:gd name="connsiteY3707" fmla="*/ 495124 h 2869284"/>
                <a:gd name="connsiteX3708" fmla="*/ 2603459 w 4727849"/>
                <a:gd name="connsiteY3708" fmla="*/ 86948 h 2869284"/>
                <a:gd name="connsiteX3709" fmla="*/ 2603774 w 4727849"/>
                <a:gd name="connsiteY3709" fmla="*/ 86189 h 2869284"/>
                <a:gd name="connsiteX3710" fmla="*/ 2604094 w 4727849"/>
                <a:gd name="connsiteY3710" fmla="*/ 86802 h 2869284"/>
                <a:gd name="connsiteX3711" fmla="*/ 2603459 w 4727849"/>
                <a:gd name="connsiteY3711" fmla="*/ 86948 h 2869284"/>
                <a:gd name="connsiteX3712" fmla="*/ 2680878 w 4727849"/>
                <a:gd name="connsiteY3712" fmla="*/ 68265 h 2869284"/>
                <a:gd name="connsiteX3713" fmla="*/ 2680922 w 4727849"/>
                <a:gd name="connsiteY3713" fmla="*/ 66296 h 2869284"/>
                <a:gd name="connsiteX3714" fmla="*/ 2685055 w 4727849"/>
                <a:gd name="connsiteY3714" fmla="*/ 68010 h 2869284"/>
                <a:gd name="connsiteX3715" fmla="*/ 2680878 w 4727849"/>
                <a:gd name="connsiteY3715" fmla="*/ 68265 h 2869284"/>
                <a:gd name="connsiteX3716" fmla="*/ 3899860 w 4727849"/>
                <a:gd name="connsiteY3716" fmla="*/ 158385 h 2869284"/>
                <a:gd name="connsiteX3717" fmla="*/ 3897527 w 4727849"/>
                <a:gd name="connsiteY3717" fmla="*/ 160142 h 2869284"/>
                <a:gd name="connsiteX3718" fmla="*/ 3899664 w 4727849"/>
                <a:gd name="connsiteY3718" fmla="*/ 158342 h 2869284"/>
                <a:gd name="connsiteX3719" fmla="*/ 3899860 w 4727849"/>
                <a:gd name="connsiteY3719" fmla="*/ 158385 h 2869284"/>
                <a:gd name="connsiteX3720" fmla="*/ 3896215 w 4727849"/>
                <a:gd name="connsiteY3720" fmla="*/ 143726 h 2869284"/>
                <a:gd name="connsiteX3721" fmla="*/ 3890172 w 4727849"/>
                <a:gd name="connsiteY3721" fmla="*/ 143406 h 2869284"/>
                <a:gd name="connsiteX3722" fmla="*/ 3896215 w 4727849"/>
                <a:gd name="connsiteY3722" fmla="*/ 143726 h 2869284"/>
                <a:gd name="connsiteX3723" fmla="*/ 3858625 w 4727849"/>
                <a:gd name="connsiteY3723" fmla="*/ 149127 h 2869284"/>
                <a:gd name="connsiteX3724" fmla="*/ 3858712 w 4727849"/>
                <a:gd name="connsiteY3724" fmla="*/ 147414 h 2869284"/>
                <a:gd name="connsiteX3725" fmla="*/ 3868475 w 4727849"/>
                <a:gd name="connsiteY3725" fmla="*/ 145315 h 2869284"/>
                <a:gd name="connsiteX3726" fmla="*/ 3868031 w 4727849"/>
                <a:gd name="connsiteY3726" fmla="*/ 146372 h 2869284"/>
                <a:gd name="connsiteX3727" fmla="*/ 3863648 w 4727849"/>
                <a:gd name="connsiteY3727" fmla="*/ 149594 h 2869284"/>
                <a:gd name="connsiteX3728" fmla="*/ 3858625 w 4727849"/>
                <a:gd name="connsiteY3728" fmla="*/ 149127 h 2869284"/>
                <a:gd name="connsiteX3729" fmla="*/ 3901042 w 4727849"/>
                <a:gd name="connsiteY3729" fmla="*/ 191289 h 2869284"/>
                <a:gd name="connsiteX3730" fmla="*/ 3902105 w 4727849"/>
                <a:gd name="connsiteY3730" fmla="*/ 189467 h 2869284"/>
                <a:gd name="connsiteX3731" fmla="*/ 3902908 w 4727849"/>
                <a:gd name="connsiteY3731" fmla="*/ 189759 h 2869284"/>
                <a:gd name="connsiteX3732" fmla="*/ 3901042 w 4727849"/>
                <a:gd name="connsiteY3732" fmla="*/ 191289 h 2869284"/>
                <a:gd name="connsiteX3733" fmla="*/ 3925158 w 4727849"/>
                <a:gd name="connsiteY3733" fmla="*/ 193046 h 2869284"/>
                <a:gd name="connsiteX3734" fmla="*/ 3921345 w 4727849"/>
                <a:gd name="connsiteY3734" fmla="*/ 192368 h 2869284"/>
                <a:gd name="connsiteX3735" fmla="*/ 3925158 w 4727849"/>
                <a:gd name="connsiteY3735" fmla="*/ 193046 h 2869284"/>
                <a:gd name="connsiteX3736" fmla="*/ 3929329 w 4727849"/>
                <a:gd name="connsiteY3736" fmla="*/ 189423 h 2869284"/>
                <a:gd name="connsiteX3737" fmla="*/ 3928885 w 4727849"/>
                <a:gd name="connsiteY3737" fmla="*/ 189890 h 2869284"/>
                <a:gd name="connsiteX3738" fmla="*/ 3928863 w 4727849"/>
                <a:gd name="connsiteY3738" fmla="*/ 189526 h 2869284"/>
                <a:gd name="connsiteX3739" fmla="*/ 3929329 w 4727849"/>
                <a:gd name="connsiteY3739" fmla="*/ 189423 h 2869284"/>
                <a:gd name="connsiteX3740" fmla="*/ 3994994 w 4727849"/>
                <a:gd name="connsiteY3740" fmla="*/ 199890 h 2869284"/>
                <a:gd name="connsiteX3741" fmla="*/ 3983956 w 4727849"/>
                <a:gd name="connsiteY3741" fmla="*/ 198513 h 2869284"/>
                <a:gd name="connsiteX3742" fmla="*/ 3994994 w 4727849"/>
                <a:gd name="connsiteY3742" fmla="*/ 199890 h 2869284"/>
                <a:gd name="connsiteX3743" fmla="*/ 3996410 w 4727849"/>
                <a:gd name="connsiteY3743" fmla="*/ 209083 h 2869284"/>
                <a:gd name="connsiteX3744" fmla="*/ 3995097 w 4727849"/>
                <a:gd name="connsiteY3744" fmla="*/ 208448 h 2869284"/>
                <a:gd name="connsiteX3745" fmla="*/ 3998195 w 4727849"/>
                <a:gd name="connsiteY3745" fmla="*/ 207982 h 2869284"/>
                <a:gd name="connsiteX3746" fmla="*/ 3996410 w 4727849"/>
                <a:gd name="connsiteY3746" fmla="*/ 209083 h 2869284"/>
                <a:gd name="connsiteX3747" fmla="*/ 4082270 w 4727849"/>
                <a:gd name="connsiteY3747" fmla="*/ 341322 h 2869284"/>
                <a:gd name="connsiteX3748" fmla="*/ 4082731 w 4727849"/>
                <a:gd name="connsiteY3748" fmla="*/ 341680 h 2869284"/>
                <a:gd name="connsiteX3749" fmla="*/ 4082270 w 4727849"/>
                <a:gd name="connsiteY3749" fmla="*/ 341322 h 2869284"/>
                <a:gd name="connsiteX3750" fmla="*/ 4093118 w 4727849"/>
                <a:gd name="connsiteY3750" fmla="*/ 435868 h 2869284"/>
                <a:gd name="connsiteX3751" fmla="*/ 4099155 w 4727849"/>
                <a:gd name="connsiteY3751" fmla="*/ 434767 h 2869284"/>
                <a:gd name="connsiteX3752" fmla="*/ 4093118 w 4727849"/>
                <a:gd name="connsiteY3752" fmla="*/ 435868 h 2869284"/>
                <a:gd name="connsiteX3753" fmla="*/ 4083794 w 4727849"/>
                <a:gd name="connsiteY3753" fmla="*/ 479976 h 2869284"/>
                <a:gd name="connsiteX3754" fmla="*/ 4083137 w 4727849"/>
                <a:gd name="connsiteY3754" fmla="*/ 477329 h 2869284"/>
                <a:gd name="connsiteX3755" fmla="*/ 4093541 w 4727849"/>
                <a:gd name="connsiteY3755" fmla="*/ 477329 h 2869284"/>
                <a:gd name="connsiteX3756" fmla="*/ 4083794 w 4727849"/>
                <a:gd name="connsiteY3756" fmla="*/ 479976 h 2869284"/>
                <a:gd name="connsiteX3757" fmla="*/ 4093731 w 4727849"/>
                <a:gd name="connsiteY3757" fmla="*/ 512028 h 2869284"/>
                <a:gd name="connsiteX3758" fmla="*/ 4093731 w 4727849"/>
                <a:gd name="connsiteY3758" fmla="*/ 512028 h 2869284"/>
                <a:gd name="connsiteX3759" fmla="*/ 4072501 w 4727849"/>
                <a:gd name="connsiteY3759" fmla="*/ 519909 h 2869284"/>
                <a:gd name="connsiteX3760" fmla="*/ 4072501 w 4727849"/>
                <a:gd name="connsiteY3760" fmla="*/ 519909 h 2869284"/>
                <a:gd name="connsiteX3761" fmla="*/ 4030675 w 4727849"/>
                <a:gd name="connsiteY3761" fmla="*/ 538386 h 2869284"/>
                <a:gd name="connsiteX3762" fmla="*/ 4027366 w 4727849"/>
                <a:gd name="connsiteY3762" fmla="*/ 537811 h 2869284"/>
                <a:gd name="connsiteX3763" fmla="*/ 4054085 w 4727849"/>
                <a:gd name="connsiteY3763" fmla="*/ 530251 h 2869284"/>
                <a:gd name="connsiteX3764" fmla="*/ 4050126 w 4727849"/>
                <a:gd name="connsiteY3764" fmla="*/ 520760 h 2869284"/>
                <a:gd name="connsiteX3765" fmla="*/ 4052540 w 4727849"/>
                <a:gd name="connsiteY3765" fmla="*/ 519805 h 2869284"/>
                <a:gd name="connsiteX3766" fmla="*/ 4057329 w 4727849"/>
                <a:gd name="connsiteY3766" fmla="*/ 521986 h 2869284"/>
                <a:gd name="connsiteX3767" fmla="*/ 4054915 w 4727849"/>
                <a:gd name="connsiteY3767" fmla="*/ 522642 h 2869284"/>
                <a:gd name="connsiteX3768" fmla="*/ 4060508 w 4727849"/>
                <a:gd name="connsiteY3768" fmla="*/ 523721 h 2869284"/>
                <a:gd name="connsiteX3769" fmla="*/ 4068769 w 4727849"/>
                <a:gd name="connsiteY3769" fmla="*/ 529909 h 2869284"/>
                <a:gd name="connsiteX3770" fmla="*/ 4030675 w 4727849"/>
                <a:gd name="connsiteY3770" fmla="*/ 538386 h 2869284"/>
                <a:gd name="connsiteX3771" fmla="*/ 4052751 w 4727849"/>
                <a:gd name="connsiteY3771" fmla="*/ 545247 h 2869284"/>
                <a:gd name="connsiteX3772" fmla="*/ 4032834 w 4727849"/>
                <a:gd name="connsiteY3772" fmla="*/ 551749 h 2869284"/>
                <a:gd name="connsiteX3773" fmla="*/ 4030019 w 4727849"/>
                <a:gd name="connsiteY3773" fmla="*/ 551370 h 2869284"/>
                <a:gd name="connsiteX3774" fmla="*/ 4047750 w 4727849"/>
                <a:gd name="connsiteY3774" fmla="*/ 544336 h 2869284"/>
                <a:gd name="connsiteX3775" fmla="*/ 4052751 w 4727849"/>
                <a:gd name="connsiteY3775" fmla="*/ 545247 h 2869284"/>
                <a:gd name="connsiteX3776" fmla="*/ 4047115 w 4727849"/>
                <a:gd name="connsiteY3776" fmla="*/ 552237 h 2869284"/>
                <a:gd name="connsiteX3777" fmla="*/ 4047772 w 4727849"/>
                <a:gd name="connsiteY3777" fmla="*/ 552194 h 2869284"/>
                <a:gd name="connsiteX3778" fmla="*/ 4047115 w 4727849"/>
                <a:gd name="connsiteY3778" fmla="*/ 552237 h 2869284"/>
                <a:gd name="connsiteX3779" fmla="*/ 4061989 w 4727849"/>
                <a:gd name="connsiteY3779" fmla="*/ 583254 h 2869284"/>
                <a:gd name="connsiteX3780" fmla="*/ 4061989 w 4727849"/>
                <a:gd name="connsiteY3780" fmla="*/ 583254 h 2869284"/>
                <a:gd name="connsiteX3781" fmla="*/ 4095808 w 4727849"/>
                <a:gd name="connsiteY3781" fmla="*/ 682995 h 2869284"/>
                <a:gd name="connsiteX3782" fmla="*/ 4095808 w 4727849"/>
                <a:gd name="connsiteY3782" fmla="*/ 682995 h 2869284"/>
                <a:gd name="connsiteX3783" fmla="*/ 4095846 w 4727849"/>
                <a:gd name="connsiteY3783" fmla="*/ 628377 h 2869284"/>
                <a:gd name="connsiteX3784" fmla="*/ 4095846 w 4727849"/>
                <a:gd name="connsiteY3784" fmla="*/ 628377 h 2869284"/>
                <a:gd name="connsiteX3785" fmla="*/ 4067076 w 4727849"/>
                <a:gd name="connsiteY3785" fmla="*/ 609780 h 2869284"/>
                <a:gd name="connsiteX3786" fmla="*/ 4067076 w 4727849"/>
                <a:gd name="connsiteY3786" fmla="*/ 609780 h 2869284"/>
                <a:gd name="connsiteX3787" fmla="*/ 4056630 w 4727849"/>
                <a:gd name="connsiteY3787" fmla="*/ 608212 h 2869284"/>
                <a:gd name="connsiteX3788" fmla="*/ 4056630 w 4727849"/>
                <a:gd name="connsiteY3788" fmla="*/ 608212 h 2869284"/>
                <a:gd name="connsiteX3789" fmla="*/ 4059640 w 4727849"/>
                <a:gd name="connsiteY3789" fmla="*/ 665049 h 2869284"/>
                <a:gd name="connsiteX3790" fmla="*/ 4059640 w 4727849"/>
                <a:gd name="connsiteY3790" fmla="*/ 665049 h 2869284"/>
                <a:gd name="connsiteX3791" fmla="*/ 4055165 w 4727849"/>
                <a:gd name="connsiteY3791" fmla="*/ 701891 h 2869284"/>
                <a:gd name="connsiteX3792" fmla="*/ 4055165 w 4727849"/>
                <a:gd name="connsiteY3792" fmla="*/ 701891 h 2869284"/>
                <a:gd name="connsiteX3793" fmla="*/ 4040590 w 4727849"/>
                <a:gd name="connsiteY3793" fmla="*/ 709158 h 2869284"/>
                <a:gd name="connsiteX3794" fmla="*/ 4039890 w 4727849"/>
                <a:gd name="connsiteY3794" fmla="*/ 708502 h 2869284"/>
                <a:gd name="connsiteX3795" fmla="*/ 4041502 w 4727849"/>
                <a:gd name="connsiteY3795" fmla="*/ 709283 h 2869284"/>
                <a:gd name="connsiteX3796" fmla="*/ 4040590 w 4727849"/>
                <a:gd name="connsiteY3796" fmla="*/ 709158 h 2869284"/>
                <a:gd name="connsiteX3797" fmla="*/ 3929628 w 4727849"/>
                <a:gd name="connsiteY3797" fmla="*/ 691765 h 2869284"/>
                <a:gd name="connsiteX3798" fmla="*/ 3944880 w 4727849"/>
                <a:gd name="connsiteY3798" fmla="*/ 699222 h 2869284"/>
                <a:gd name="connsiteX3799" fmla="*/ 3913377 w 4727849"/>
                <a:gd name="connsiteY3799" fmla="*/ 696700 h 2869284"/>
                <a:gd name="connsiteX3800" fmla="*/ 3929628 w 4727849"/>
                <a:gd name="connsiteY3800" fmla="*/ 691765 h 2869284"/>
                <a:gd name="connsiteX3801" fmla="*/ 3886956 w 4727849"/>
                <a:gd name="connsiteY3801" fmla="*/ 694835 h 2869284"/>
                <a:gd name="connsiteX3802" fmla="*/ 3897273 w 4727849"/>
                <a:gd name="connsiteY3802" fmla="*/ 691212 h 2869284"/>
                <a:gd name="connsiteX3803" fmla="*/ 3887503 w 4727849"/>
                <a:gd name="connsiteY3803" fmla="*/ 694878 h 2869284"/>
                <a:gd name="connsiteX3804" fmla="*/ 3886956 w 4727849"/>
                <a:gd name="connsiteY3804" fmla="*/ 694835 h 2869284"/>
                <a:gd name="connsiteX3805" fmla="*/ 3439504 w 4727849"/>
                <a:gd name="connsiteY3805" fmla="*/ 1478304 h 2869284"/>
                <a:gd name="connsiteX3806" fmla="*/ 3451899 w 4727849"/>
                <a:gd name="connsiteY3806" fmla="*/ 1486461 h 2869284"/>
                <a:gd name="connsiteX3807" fmla="*/ 3431851 w 4727849"/>
                <a:gd name="connsiteY3807" fmla="*/ 1492920 h 2869284"/>
                <a:gd name="connsiteX3808" fmla="*/ 3423546 w 4727849"/>
                <a:gd name="connsiteY3808" fmla="*/ 1474871 h 2869284"/>
                <a:gd name="connsiteX3809" fmla="*/ 3454757 w 4727849"/>
                <a:gd name="connsiteY3809" fmla="*/ 1474155 h 2869284"/>
                <a:gd name="connsiteX3810" fmla="*/ 3439504 w 4727849"/>
                <a:gd name="connsiteY3810" fmla="*/ 1478304 h 2869284"/>
                <a:gd name="connsiteX3811" fmla="*/ 3438127 w 4727849"/>
                <a:gd name="connsiteY3811" fmla="*/ 1524424 h 2869284"/>
                <a:gd name="connsiteX3812" fmla="*/ 3438127 w 4727849"/>
                <a:gd name="connsiteY3812" fmla="*/ 1524424 h 2869284"/>
                <a:gd name="connsiteX3813" fmla="*/ 3443909 w 4727849"/>
                <a:gd name="connsiteY3813" fmla="*/ 1497183 h 2869284"/>
                <a:gd name="connsiteX3814" fmla="*/ 3443909 w 4727849"/>
                <a:gd name="connsiteY3814" fmla="*/ 1497183 h 2869284"/>
                <a:gd name="connsiteX3815" fmla="*/ 3526058 w 4727849"/>
                <a:gd name="connsiteY3815" fmla="*/ 1605607 h 2869284"/>
                <a:gd name="connsiteX3816" fmla="*/ 3524404 w 4727849"/>
                <a:gd name="connsiteY3816" fmla="*/ 1605586 h 2869284"/>
                <a:gd name="connsiteX3817" fmla="*/ 3524127 w 4727849"/>
                <a:gd name="connsiteY3817" fmla="*/ 1604864 h 2869284"/>
                <a:gd name="connsiteX3818" fmla="*/ 3525548 w 4727849"/>
                <a:gd name="connsiteY3818" fmla="*/ 1604588 h 2869284"/>
                <a:gd name="connsiteX3819" fmla="*/ 3526058 w 4727849"/>
                <a:gd name="connsiteY3819" fmla="*/ 1605607 h 2869284"/>
                <a:gd name="connsiteX3820" fmla="*/ 3542499 w 4727849"/>
                <a:gd name="connsiteY3820" fmla="*/ 1535737 h 2869284"/>
                <a:gd name="connsiteX3821" fmla="*/ 3542499 w 4727849"/>
                <a:gd name="connsiteY3821" fmla="*/ 1535737 h 2869284"/>
                <a:gd name="connsiteX3822" fmla="*/ 3598199 w 4727849"/>
                <a:gd name="connsiteY3822" fmla="*/ 1559720 h 2869284"/>
                <a:gd name="connsiteX3823" fmla="*/ 3596675 w 4727849"/>
                <a:gd name="connsiteY3823" fmla="*/ 1559953 h 2869284"/>
                <a:gd name="connsiteX3824" fmla="*/ 3596887 w 4727849"/>
                <a:gd name="connsiteY3824" fmla="*/ 1558765 h 2869284"/>
                <a:gd name="connsiteX3825" fmla="*/ 3598199 w 4727849"/>
                <a:gd name="connsiteY3825" fmla="*/ 1559720 h 2869284"/>
                <a:gd name="connsiteX3826" fmla="*/ 3707280 w 4727849"/>
                <a:gd name="connsiteY3826" fmla="*/ 1635691 h 2869284"/>
                <a:gd name="connsiteX3827" fmla="*/ 3707280 w 4727849"/>
                <a:gd name="connsiteY3827" fmla="*/ 1635691 h 2869284"/>
                <a:gd name="connsiteX3828" fmla="*/ 3868541 w 4727849"/>
                <a:gd name="connsiteY3828" fmla="*/ 1682804 h 2869284"/>
                <a:gd name="connsiteX3829" fmla="*/ 3868438 w 4727849"/>
                <a:gd name="connsiteY3829" fmla="*/ 1682825 h 2869284"/>
                <a:gd name="connsiteX3830" fmla="*/ 3864662 w 4727849"/>
                <a:gd name="connsiteY3830" fmla="*/ 1681789 h 2869284"/>
                <a:gd name="connsiteX3831" fmla="*/ 3868541 w 4727849"/>
                <a:gd name="connsiteY3831" fmla="*/ 1682804 h 2869284"/>
                <a:gd name="connsiteX3832" fmla="*/ 3837140 w 4727849"/>
                <a:gd name="connsiteY3832" fmla="*/ 1663800 h 2869284"/>
                <a:gd name="connsiteX3833" fmla="*/ 3837585 w 4727849"/>
                <a:gd name="connsiteY3833" fmla="*/ 1664521 h 2869284"/>
                <a:gd name="connsiteX3834" fmla="*/ 3837140 w 4727849"/>
                <a:gd name="connsiteY3834" fmla="*/ 1663800 h 2869284"/>
                <a:gd name="connsiteX3835" fmla="*/ 3874561 w 4727849"/>
                <a:gd name="connsiteY3835" fmla="*/ 1652953 h 2869284"/>
                <a:gd name="connsiteX3836" fmla="*/ 3875028 w 4727849"/>
                <a:gd name="connsiteY3836" fmla="*/ 1655329 h 2869284"/>
                <a:gd name="connsiteX3837" fmla="*/ 3871508 w 4727849"/>
                <a:gd name="connsiteY3837" fmla="*/ 1655329 h 2869284"/>
                <a:gd name="connsiteX3838" fmla="*/ 3874561 w 4727849"/>
                <a:gd name="connsiteY3838" fmla="*/ 1652953 h 2869284"/>
                <a:gd name="connsiteX3839" fmla="*/ 3844767 w 4727849"/>
                <a:gd name="connsiteY3839" fmla="*/ 1665541 h 2869284"/>
                <a:gd name="connsiteX3840" fmla="*/ 3842564 w 4727849"/>
                <a:gd name="connsiteY3840" fmla="*/ 1665112 h 2869284"/>
                <a:gd name="connsiteX3841" fmla="*/ 3844767 w 4727849"/>
                <a:gd name="connsiteY3841" fmla="*/ 1665541 h 2869284"/>
                <a:gd name="connsiteX3842" fmla="*/ 4078684 w 4727849"/>
                <a:gd name="connsiteY3842" fmla="*/ 1703141 h 2869284"/>
                <a:gd name="connsiteX3843" fmla="*/ 4078684 w 4727849"/>
                <a:gd name="connsiteY3843" fmla="*/ 1703141 h 2869284"/>
                <a:gd name="connsiteX3844" fmla="*/ 4076059 w 4727849"/>
                <a:gd name="connsiteY3844" fmla="*/ 1715263 h 2869284"/>
                <a:gd name="connsiteX3845" fmla="*/ 4080295 w 4727849"/>
                <a:gd name="connsiteY3845" fmla="*/ 1715067 h 2869284"/>
                <a:gd name="connsiteX3846" fmla="*/ 4076059 w 4727849"/>
                <a:gd name="connsiteY3846" fmla="*/ 1715263 h 2869284"/>
                <a:gd name="connsiteX3847" fmla="*/ 4016751 w 4727849"/>
                <a:gd name="connsiteY3847" fmla="*/ 1784216 h 2869284"/>
                <a:gd name="connsiteX3848" fmla="*/ 4005924 w 4727849"/>
                <a:gd name="connsiteY3848" fmla="*/ 1780848 h 2869284"/>
                <a:gd name="connsiteX3849" fmla="*/ 4003999 w 4727849"/>
                <a:gd name="connsiteY3849" fmla="*/ 1778266 h 2869284"/>
                <a:gd name="connsiteX3850" fmla="*/ 4015823 w 4727849"/>
                <a:gd name="connsiteY3850" fmla="*/ 1780935 h 2869284"/>
                <a:gd name="connsiteX3851" fmla="*/ 4016751 w 4727849"/>
                <a:gd name="connsiteY3851" fmla="*/ 1784216 h 2869284"/>
                <a:gd name="connsiteX3852" fmla="*/ 4051970 w 4727849"/>
                <a:gd name="connsiteY3852" fmla="*/ 1786613 h 2869284"/>
                <a:gd name="connsiteX3853" fmla="*/ 4038323 w 4727849"/>
                <a:gd name="connsiteY3853" fmla="*/ 1787947 h 2869284"/>
                <a:gd name="connsiteX3854" fmla="*/ 4045060 w 4727849"/>
                <a:gd name="connsiteY3854" fmla="*/ 1784135 h 2869284"/>
                <a:gd name="connsiteX3855" fmla="*/ 4051970 w 4727849"/>
                <a:gd name="connsiteY3855" fmla="*/ 1786613 h 2869284"/>
                <a:gd name="connsiteX3856" fmla="*/ 4068047 w 4727849"/>
                <a:gd name="connsiteY3856" fmla="*/ 1789558 h 2869284"/>
                <a:gd name="connsiteX3857" fmla="*/ 4067602 w 4727849"/>
                <a:gd name="connsiteY3857" fmla="*/ 1789238 h 2869284"/>
                <a:gd name="connsiteX3858" fmla="*/ 4077735 w 4727849"/>
                <a:gd name="connsiteY3858" fmla="*/ 1789748 h 2869284"/>
                <a:gd name="connsiteX3859" fmla="*/ 4068047 w 4727849"/>
                <a:gd name="connsiteY3859" fmla="*/ 1789558 h 2869284"/>
                <a:gd name="connsiteX3860" fmla="*/ 4103326 w 4727849"/>
                <a:gd name="connsiteY3860" fmla="*/ 1806105 h 2869284"/>
                <a:gd name="connsiteX3861" fmla="*/ 4107649 w 4727849"/>
                <a:gd name="connsiteY3861" fmla="*/ 1802774 h 2869284"/>
                <a:gd name="connsiteX3862" fmla="*/ 4103326 w 4727849"/>
                <a:gd name="connsiteY3862" fmla="*/ 1806105 h 2869284"/>
                <a:gd name="connsiteX3863" fmla="*/ 4122441 w 4727849"/>
                <a:gd name="connsiteY3863" fmla="*/ 1834111 h 2869284"/>
                <a:gd name="connsiteX3864" fmla="*/ 4122441 w 4727849"/>
                <a:gd name="connsiteY3864" fmla="*/ 1834111 h 2869284"/>
                <a:gd name="connsiteX3865" fmla="*/ 4112672 w 4727849"/>
                <a:gd name="connsiteY3865" fmla="*/ 1840250 h 2869284"/>
                <a:gd name="connsiteX3866" fmla="*/ 4121085 w 4727849"/>
                <a:gd name="connsiteY3866" fmla="*/ 1839491 h 2869284"/>
                <a:gd name="connsiteX3867" fmla="*/ 4119832 w 4727849"/>
                <a:gd name="connsiteY3867" fmla="*/ 1842327 h 2869284"/>
                <a:gd name="connsiteX3868" fmla="*/ 4112672 w 4727849"/>
                <a:gd name="connsiteY3868" fmla="*/ 1840250 h 2869284"/>
                <a:gd name="connsiteX3869" fmla="*/ 4156190 w 4727849"/>
                <a:gd name="connsiteY3869" fmla="*/ 1855506 h 2869284"/>
                <a:gd name="connsiteX3870" fmla="*/ 4156190 w 4727849"/>
                <a:gd name="connsiteY3870" fmla="*/ 1855506 h 2869284"/>
                <a:gd name="connsiteX3871" fmla="*/ 4165368 w 4727849"/>
                <a:gd name="connsiteY3871" fmla="*/ 1942194 h 2869284"/>
                <a:gd name="connsiteX3872" fmla="*/ 4165368 w 4727849"/>
                <a:gd name="connsiteY3872" fmla="*/ 1942194 h 2869284"/>
                <a:gd name="connsiteX3873" fmla="*/ 2826507 w 4727849"/>
                <a:gd name="connsiteY3873" fmla="*/ 2101316 h 2869284"/>
                <a:gd name="connsiteX3874" fmla="*/ 2826507 w 4727849"/>
                <a:gd name="connsiteY3874" fmla="*/ 2101316 h 2869284"/>
                <a:gd name="connsiteX3875" fmla="*/ 2429419 w 4727849"/>
                <a:gd name="connsiteY3875" fmla="*/ 2030286 h 2869284"/>
                <a:gd name="connsiteX3876" fmla="*/ 2431285 w 4727849"/>
                <a:gd name="connsiteY3876" fmla="*/ 2028757 h 2869284"/>
                <a:gd name="connsiteX3877" fmla="*/ 2431963 w 4727849"/>
                <a:gd name="connsiteY3877" fmla="*/ 2029158 h 2869284"/>
                <a:gd name="connsiteX3878" fmla="*/ 2431963 w 4727849"/>
                <a:gd name="connsiteY3878" fmla="*/ 2030942 h 2869284"/>
                <a:gd name="connsiteX3879" fmla="*/ 2429419 w 4727849"/>
                <a:gd name="connsiteY3879" fmla="*/ 2030286 h 2869284"/>
                <a:gd name="connsiteX3880" fmla="*/ 1274448 w 4727849"/>
                <a:gd name="connsiteY3880" fmla="*/ 1977679 h 2869284"/>
                <a:gd name="connsiteX3881" fmla="*/ 1275381 w 4727849"/>
                <a:gd name="connsiteY3881" fmla="*/ 1979290 h 2869284"/>
                <a:gd name="connsiteX3882" fmla="*/ 1273450 w 4727849"/>
                <a:gd name="connsiteY3882" fmla="*/ 1979480 h 2869284"/>
                <a:gd name="connsiteX3883" fmla="*/ 1274448 w 4727849"/>
                <a:gd name="connsiteY3883" fmla="*/ 1977679 h 2869284"/>
                <a:gd name="connsiteX3884" fmla="*/ 1231543 w 4727849"/>
                <a:gd name="connsiteY3884" fmla="*/ 1967743 h 2869284"/>
                <a:gd name="connsiteX3885" fmla="*/ 1231543 w 4727849"/>
                <a:gd name="connsiteY3885" fmla="*/ 1967743 h 2869284"/>
                <a:gd name="connsiteX3886" fmla="*/ 1173570 w 4727849"/>
                <a:gd name="connsiteY3886" fmla="*/ 1880188 h 2869284"/>
                <a:gd name="connsiteX3887" fmla="*/ 1174503 w 4727849"/>
                <a:gd name="connsiteY3887" fmla="*/ 1880101 h 2869284"/>
                <a:gd name="connsiteX3888" fmla="*/ 1174269 w 4727849"/>
                <a:gd name="connsiteY3888" fmla="*/ 1880421 h 2869284"/>
                <a:gd name="connsiteX3889" fmla="*/ 1173570 w 4727849"/>
                <a:gd name="connsiteY3889" fmla="*/ 1880188 h 2869284"/>
                <a:gd name="connsiteX3890" fmla="*/ 1153674 w 4727849"/>
                <a:gd name="connsiteY3890" fmla="*/ 1841395 h 2869284"/>
                <a:gd name="connsiteX3891" fmla="*/ 1153674 w 4727849"/>
                <a:gd name="connsiteY3891" fmla="*/ 1841395 h 2869284"/>
                <a:gd name="connsiteX3892" fmla="*/ 1173911 w 4727849"/>
                <a:gd name="connsiteY3892" fmla="*/ 1849340 h 2869284"/>
                <a:gd name="connsiteX3893" fmla="*/ 1173911 w 4727849"/>
                <a:gd name="connsiteY3893" fmla="*/ 1849340 h 2869284"/>
                <a:gd name="connsiteX3894" fmla="*/ 1177638 w 4727849"/>
                <a:gd name="connsiteY3894" fmla="*/ 1849383 h 2869284"/>
                <a:gd name="connsiteX3895" fmla="*/ 1177638 w 4727849"/>
                <a:gd name="connsiteY3895" fmla="*/ 1849383 h 2869284"/>
                <a:gd name="connsiteX3896" fmla="*/ 1080366 w 4727849"/>
                <a:gd name="connsiteY3896" fmla="*/ 1768499 h 2869284"/>
                <a:gd name="connsiteX3897" fmla="*/ 1080366 w 4727849"/>
                <a:gd name="connsiteY3897" fmla="*/ 1768520 h 2869284"/>
                <a:gd name="connsiteX3898" fmla="*/ 1080344 w 4727849"/>
                <a:gd name="connsiteY3898" fmla="*/ 1768499 h 2869284"/>
                <a:gd name="connsiteX3899" fmla="*/ 1080366 w 4727849"/>
                <a:gd name="connsiteY3899" fmla="*/ 1768499 h 2869284"/>
                <a:gd name="connsiteX3900" fmla="*/ 958956 w 4727849"/>
                <a:gd name="connsiteY3900" fmla="*/ 1789135 h 2869284"/>
                <a:gd name="connsiteX3901" fmla="*/ 956711 w 4727849"/>
                <a:gd name="connsiteY3901" fmla="*/ 1790805 h 2869284"/>
                <a:gd name="connsiteX3902" fmla="*/ 956543 w 4727849"/>
                <a:gd name="connsiteY3902" fmla="*/ 1788625 h 2869284"/>
                <a:gd name="connsiteX3903" fmla="*/ 958956 w 4727849"/>
                <a:gd name="connsiteY3903" fmla="*/ 1789135 h 2869284"/>
                <a:gd name="connsiteX3904" fmla="*/ 920418 w 4727849"/>
                <a:gd name="connsiteY3904" fmla="*/ 1764263 h 2869284"/>
                <a:gd name="connsiteX3905" fmla="*/ 920667 w 4727849"/>
                <a:gd name="connsiteY3905" fmla="*/ 1766064 h 2869284"/>
                <a:gd name="connsiteX3906" fmla="*/ 919989 w 4727849"/>
                <a:gd name="connsiteY3906" fmla="*/ 1766443 h 2869284"/>
                <a:gd name="connsiteX3907" fmla="*/ 919018 w 4727849"/>
                <a:gd name="connsiteY3907" fmla="*/ 1766357 h 2869284"/>
                <a:gd name="connsiteX3908" fmla="*/ 920418 w 4727849"/>
                <a:gd name="connsiteY3908" fmla="*/ 1764263 h 2869284"/>
                <a:gd name="connsiteX3909" fmla="*/ 887211 w 4727849"/>
                <a:gd name="connsiteY3909" fmla="*/ 1762717 h 2869284"/>
                <a:gd name="connsiteX3910" fmla="*/ 895797 w 4727849"/>
                <a:gd name="connsiteY3910" fmla="*/ 1763878 h 2869284"/>
                <a:gd name="connsiteX3911" fmla="*/ 887211 w 4727849"/>
                <a:gd name="connsiteY3911" fmla="*/ 1762717 h 2869284"/>
                <a:gd name="connsiteX3912" fmla="*/ 856450 w 4727849"/>
                <a:gd name="connsiteY3912" fmla="*/ 1768374 h 2869284"/>
                <a:gd name="connsiteX3913" fmla="*/ 860643 w 4727849"/>
                <a:gd name="connsiteY3913" fmla="*/ 1768732 h 2869284"/>
                <a:gd name="connsiteX3914" fmla="*/ 856553 w 4727849"/>
                <a:gd name="connsiteY3914" fmla="*/ 1768710 h 2869284"/>
                <a:gd name="connsiteX3915" fmla="*/ 856450 w 4727849"/>
                <a:gd name="connsiteY3915" fmla="*/ 1768374 h 2869284"/>
                <a:gd name="connsiteX3916" fmla="*/ 823694 w 4727849"/>
                <a:gd name="connsiteY3916" fmla="*/ 1788858 h 2869284"/>
                <a:gd name="connsiteX3917" fmla="*/ 825956 w 4727849"/>
                <a:gd name="connsiteY3917" fmla="*/ 1789813 h 2869284"/>
                <a:gd name="connsiteX3918" fmla="*/ 823243 w 4727849"/>
                <a:gd name="connsiteY3918" fmla="*/ 1788923 h 2869284"/>
                <a:gd name="connsiteX3919" fmla="*/ 823694 w 4727849"/>
                <a:gd name="connsiteY3919" fmla="*/ 1788858 h 2869284"/>
                <a:gd name="connsiteX3920" fmla="*/ 785638 w 4727849"/>
                <a:gd name="connsiteY3920" fmla="*/ 1772398 h 2869284"/>
                <a:gd name="connsiteX3921" fmla="*/ 785827 w 4727849"/>
                <a:gd name="connsiteY3921" fmla="*/ 1772501 h 2869284"/>
                <a:gd name="connsiteX3922" fmla="*/ 785659 w 4727849"/>
                <a:gd name="connsiteY3922" fmla="*/ 1772501 h 2869284"/>
                <a:gd name="connsiteX3923" fmla="*/ 785638 w 4727849"/>
                <a:gd name="connsiteY3923" fmla="*/ 1772398 h 2869284"/>
                <a:gd name="connsiteX3924" fmla="*/ 751547 w 4727849"/>
                <a:gd name="connsiteY3924" fmla="*/ 1743584 h 2869284"/>
                <a:gd name="connsiteX3925" fmla="*/ 751970 w 4727849"/>
                <a:gd name="connsiteY3925" fmla="*/ 1743605 h 2869284"/>
                <a:gd name="connsiteX3926" fmla="*/ 751840 w 4727849"/>
                <a:gd name="connsiteY3926" fmla="*/ 1743605 h 2869284"/>
                <a:gd name="connsiteX3927" fmla="*/ 751503 w 4727849"/>
                <a:gd name="connsiteY3927" fmla="*/ 1743502 h 2869284"/>
                <a:gd name="connsiteX3928" fmla="*/ 751547 w 4727849"/>
                <a:gd name="connsiteY3928" fmla="*/ 1743584 h 2869284"/>
                <a:gd name="connsiteX3929" fmla="*/ 759764 w 4727849"/>
                <a:gd name="connsiteY3929" fmla="*/ 1822098 h 2869284"/>
                <a:gd name="connsiteX3930" fmla="*/ 758896 w 4727849"/>
                <a:gd name="connsiteY3930" fmla="*/ 1822076 h 2869284"/>
                <a:gd name="connsiteX3931" fmla="*/ 759509 w 4727849"/>
                <a:gd name="connsiteY3931" fmla="*/ 1821485 h 2869284"/>
                <a:gd name="connsiteX3932" fmla="*/ 759764 w 4727849"/>
                <a:gd name="connsiteY3932" fmla="*/ 1822098 h 2869284"/>
                <a:gd name="connsiteX3933" fmla="*/ 733831 w 4727849"/>
                <a:gd name="connsiteY3933" fmla="*/ 1795258 h 2869284"/>
                <a:gd name="connsiteX3934" fmla="*/ 733728 w 4727849"/>
                <a:gd name="connsiteY3934" fmla="*/ 1794938 h 2869284"/>
                <a:gd name="connsiteX3935" fmla="*/ 734618 w 4727849"/>
                <a:gd name="connsiteY3935" fmla="*/ 1794981 h 2869284"/>
                <a:gd name="connsiteX3936" fmla="*/ 733831 w 4727849"/>
                <a:gd name="connsiteY3936" fmla="*/ 1795258 h 2869284"/>
                <a:gd name="connsiteX3937" fmla="*/ 724740 w 4727849"/>
                <a:gd name="connsiteY3937" fmla="*/ 1806820 h 2869284"/>
                <a:gd name="connsiteX3938" fmla="*/ 724974 w 4727849"/>
                <a:gd name="connsiteY3938" fmla="*/ 1806864 h 2869284"/>
                <a:gd name="connsiteX3939" fmla="*/ 724171 w 4727849"/>
                <a:gd name="connsiteY3939" fmla="*/ 1807352 h 2869284"/>
                <a:gd name="connsiteX3940" fmla="*/ 724740 w 4727849"/>
                <a:gd name="connsiteY3940" fmla="*/ 1806820 h 2869284"/>
                <a:gd name="connsiteX3941" fmla="*/ 521507 w 4727849"/>
                <a:gd name="connsiteY3941" fmla="*/ 1743074 h 2869284"/>
                <a:gd name="connsiteX3942" fmla="*/ 524198 w 4727849"/>
                <a:gd name="connsiteY3942" fmla="*/ 1741257 h 2869284"/>
                <a:gd name="connsiteX3943" fmla="*/ 522435 w 4727849"/>
                <a:gd name="connsiteY3943" fmla="*/ 1738648 h 2869284"/>
                <a:gd name="connsiteX3944" fmla="*/ 528136 w 4727849"/>
                <a:gd name="connsiteY3944" fmla="*/ 1738372 h 2869284"/>
                <a:gd name="connsiteX3945" fmla="*/ 524642 w 4727849"/>
                <a:gd name="connsiteY3945" fmla="*/ 1743752 h 2869284"/>
                <a:gd name="connsiteX3946" fmla="*/ 521507 w 4727849"/>
                <a:gd name="connsiteY3946" fmla="*/ 1743074 h 2869284"/>
                <a:gd name="connsiteX3947" fmla="*/ 509303 w 4727849"/>
                <a:gd name="connsiteY3947" fmla="*/ 1771509 h 2869284"/>
                <a:gd name="connsiteX3948" fmla="*/ 510973 w 4727849"/>
                <a:gd name="connsiteY3948" fmla="*/ 1771953 h 2869284"/>
                <a:gd name="connsiteX3949" fmla="*/ 508684 w 4727849"/>
                <a:gd name="connsiteY3949" fmla="*/ 1773732 h 2869284"/>
                <a:gd name="connsiteX3950" fmla="*/ 509303 w 4727849"/>
                <a:gd name="connsiteY3950" fmla="*/ 1771509 h 2869284"/>
                <a:gd name="connsiteX3951" fmla="*/ 369798 w 4727849"/>
                <a:gd name="connsiteY3951" fmla="*/ 1740557 h 2869284"/>
                <a:gd name="connsiteX3952" fmla="*/ 372402 w 4727849"/>
                <a:gd name="connsiteY3952" fmla="*/ 1740048 h 2869284"/>
                <a:gd name="connsiteX3953" fmla="*/ 369798 w 4727849"/>
                <a:gd name="connsiteY3953" fmla="*/ 1740557 h 2869284"/>
                <a:gd name="connsiteX3954" fmla="*/ 384313 w 4727849"/>
                <a:gd name="connsiteY3954" fmla="*/ 1694437 h 2869284"/>
                <a:gd name="connsiteX3955" fmla="*/ 371767 w 4727849"/>
                <a:gd name="connsiteY3955" fmla="*/ 1695451 h 2869284"/>
                <a:gd name="connsiteX3956" fmla="*/ 384313 w 4727849"/>
                <a:gd name="connsiteY3956" fmla="*/ 1694437 h 2869284"/>
                <a:gd name="connsiteX3957" fmla="*/ 346935 w 4727849"/>
                <a:gd name="connsiteY3957" fmla="*/ 1655350 h 2869284"/>
                <a:gd name="connsiteX3958" fmla="*/ 353802 w 4727849"/>
                <a:gd name="connsiteY3958" fmla="*/ 1655839 h 2869284"/>
                <a:gd name="connsiteX3959" fmla="*/ 344755 w 4727849"/>
                <a:gd name="connsiteY3959" fmla="*/ 1656451 h 2869284"/>
                <a:gd name="connsiteX3960" fmla="*/ 346935 w 4727849"/>
                <a:gd name="connsiteY3960" fmla="*/ 1655350 h 2869284"/>
                <a:gd name="connsiteX3961" fmla="*/ 277208 w 4727849"/>
                <a:gd name="connsiteY3961" fmla="*/ 1621899 h 2869284"/>
                <a:gd name="connsiteX3962" fmla="*/ 277631 w 4727849"/>
                <a:gd name="connsiteY3962" fmla="*/ 1621856 h 2869284"/>
                <a:gd name="connsiteX3963" fmla="*/ 278330 w 4727849"/>
                <a:gd name="connsiteY3963" fmla="*/ 1621069 h 2869284"/>
                <a:gd name="connsiteX3964" fmla="*/ 279366 w 4727849"/>
                <a:gd name="connsiteY3964" fmla="*/ 1621265 h 2869284"/>
                <a:gd name="connsiteX3965" fmla="*/ 280912 w 4727849"/>
                <a:gd name="connsiteY3965" fmla="*/ 1628293 h 2869284"/>
                <a:gd name="connsiteX3966" fmla="*/ 273411 w 4727849"/>
                <a:gd name="connsiteY3966" fmla="*/ 1625370 h 2869284"/>
                <a:gd name="connsiteX3967" fmla="*/ 277208 w 4727849"/>
                <a:gd name="connsiteY3967" fmla="*/ 1621899 h 2869284"/>
                <a:gd name="connsiteX3968" fmla="*/ 276101 w 4727849"/>
                <a:gd name="connsiteY3968" fmla="*/ 1622045 h 2869284"/>
                <a:gd name="connsiteX3969" fmla="*/ 272651 w 4727849"/>
                <a:gd name="connsiteY3969" fmla="*/ 1624947 h 2869284"/>
                <a:gd name="connsiteX3970" fmla="*/ 276101 w 4727849"/>
                <a:gd name="connsiteY3970" fmla="*/ 1622045 h 2869284"/>
                <a:gd name="connsiteX3971" fmla="*/ 279366 w 4727849"/>
                <a:gd name="connsiteY3971" fmla="*/ 1621134 h 2869284"/>
                <a:gd name="connsiteX3972" fmla="*/ 278347 w 4727849"/>
                <a:gd name="connsiteY3972" fmla="*/ 1621047 h 2869284"/>
                <a:gd name="connsiteX3973" fmla="*/ 279366 w 4727849"/>
                <a:gd name="connsiteY3973" fmla="*/ 1621134 h 2869284"/>
                <a:gd name="connsiteX3974" fmla="*/ 279046 w 4727849"/>
                <a:gd name="connsiteY3974" fmla="*/ 1610353 h 2869284"/>
                <a:gd name="connsiteX3975" fmla="*/ 279453 w 4727849"/>
                <a:gd name="connsiteY3975" fmla="*/ 1609062 h 2869284"/>
                <a:gd name="connsiteX3976" fmla="*/ 277669 w 4727849"/>
                <a:gd name="connsiteY3976" fmla="*/ 1609989 h 2869284"/>
                <a:gd name="connsiteX3977" fmla="*/ 274599 w 4727849"/>
                <a:gd name="connsiteY3977" fmla="*/ 1608997 h 2869284"/>
                <a:gd name="connsiteX3978" fmla="*/ 284048 w 4727849"/>
                <a:gd name="connsiteY3978" fmla="*/ 1605753 h 2869284"/>
                <a:gd name="connsiteX3979" fmla="*/ 279046 w 4727849"/>
                <a:gd name="connsiteY3979" fmla="*/ 1610353 h 2869284"/>
                <a:gd name="connsiteX3980" fmla="*/ 410160 w 4727849"/>
                <a:gd name="connsiteY3980" fmla="*/ 1489514 h 2869284"/>
                <a:gd name="connsiteX3981" fmla="*/ 409650 w 4727849"/>
                <a:gd name="connsiteY3981" fmla="*/ 1490062 h 2869284"/>
                <a:gd name="connsiteX3982" fmla="*/ 410160 w 4727849"/>
                <a:gd name="connsiteY3982" fmla="*/ 1489514 h 2869284"/>
                <a:gd name="connsiteX3983" fmla="*/ 404567 w 4727849"/>
                <a:gd name="connsiteY3983" fmla="*/ 1489747 h 2869284"/>
                <a:gd name="connsiteX3984" fmla="*/ 405544 w 4727849"/>
                <a:gd name="connsiteY3984" fmla="*/ 1490208 h 2869284"/>
                <a:gd name="connsiteX3985" fmla="*/ 404421 w 4727849"/>
                <a:gd name="connsiteY3985" fmla="*/ 1489975 h 2869284"/>
                <a:gd name="connsiteX3986" fmla="*/ 404567 w 4727849"/>
                <a:gd name="connsiteY3986" fmla="*/ 1489747 h 2869284"/>
                <a:gd name="connsiteX3987" fmla="*/ 410626 w 4727849"/>
                <a:gd name="connsiteY3987" fmla="*/ 1480950 h 2869284"/>
                <a:gd name="connsiteX3988" fmla="*/ 406178 w 4727849"/>
                <a:gd name="connsiteY3988" fmla="*/ 1487393 h 2869284"/>
                <a:gd name="connsiteX3989" fmla="*/ 404822 w 4727849"/>
                <a:gd name="connsiteY3989" fmla="*/ 1476037 h 2869284"/>
                <a:gd name="connsiteX3990" fmla="*/ 410626 w 4727849"/>
                <a:gd name="connsiteY3990" fmla="*/ 1480950 h 2869284"/>
                <a:gd name="connsiteX3991" fmla="*/ 480739 w 4727849"/>
                <a:gd name="connsiteY3991" fmla="*/ 1490441 h 2869284"/>
                <a:gd name="connsiteX3992" fmla="*/ 461245 w 4727849"/>
                <a:gd name="connsiteY3992" fmla="*/ 1483049 h 2869284"/>
                <a:gd name="connsiteX3993" fmla="*/ 471437 w 4727849"/>
                <a:gd name="connsiteY3993" fmla="*/ 1480679 h 2869284"/>
                <a:gd name="connsiteX3994" fmla="*/ 474235 w 4727849"/>
                <a:gd name="connsiteY3994" fmla="*/ 1480527 h 2869284"/>
                <a:gd name="connsiteX3995" fmla="*/ 475613 w 4727849"/>
                <a:gd name="connsiteY3995" fmla="*/ 1480527 h 2869284"/>
                <a:gd name="connsiteX3996" fmla="*/ 480739 w 4727849"/>
                <a:gd name="connsiteY3996" fmla="*/ 1490441 h 2869284"/>
                <a:gd name="connsiteX3997" fmla="*/ 486331 w 4727849"/>
                <a:gd name="connsiteY3997" fmla="*/ 1457901 h 2869284"/>
                <a:gd name="connsiteX3998" fmla="*/ 485822 w 4727849"/>
                <a:gd name="connsiteY3998" fmla="*/ 1459175 h 2869284"/>
                <a:gd name="connsiteX3999" fmla="*/ 486331 w 4727849"/>
                <a:gd name="connsiteY3999" fmla="*/ 1457901 h 2869284"/>
                <a:gd name="connsiteX4000" fmla="*/ 490508 w 4727849"/>
                <a:gd name="connsiteY4000" fmla="*/ 1458497 h 2869284"/>
                <a:gd name="connsiteX4001" fmla="*/ 491289 w 4727849"/>
                <a:gd name="connsiteY4001" fmla="*/ 1453877 h 2869284"/>
                <a:gd name="connsiteX4002" fmla="*/ 494300 w 4727849"/>
                <a:gd name="connsiteY4002" fmla="*/ 1455021 h 2869284"/>
                <a:gd name="connsiteX4003" fmla="*/ 507882 w 4727849"/>
                <a:gd name="connsiteY4003" fmla="*/ 1459387 h 2869284"/>
                <a:gd name="connsiteX4004" fmla="*/ 506737 w 4727849"/>
                <a:gd name="connsiteY4004" fmla="*/ 1463454 h 2869284"/>
                <a:gd name="connsiteX4005" fmla="*/ 485632 w 4727849"/>
                <a:gd name="connsiteY4005" fmla="*/ 1458986 h 2869284"/>
                <a:gd name="connsiteX4006" fmla="*/ 485784 w 4727849"/>
                <a:gd name="connsiteY4006" fmla="*/ 1457841 h 2869284"/>
                <a:gd name="connsiteX4007" fmla="*/ 486331 w 4727849"/>
                <a:gd name="connsiteY4007" fmla="*/ 1457901 h 2869284"/>
                <a:gd name="connsiteX4008" fmla="*/ 521464 w 4727849"/>
                <a:gd name="connsiteY4008" fmla="*/ 1424726 h 2869284"/>
                <a:gd name="connsiteX4009" fmla="*/ 521740 w 4727849"/>
                <a:gd name="connsiteY4009" fmla="*/ 1425046 h 2869284"/>
                <a:gd name="connsiteX4010" fmla="*/ 516718 w 4727849"/>
                <a:gd name="connsiteY4010" fmla="*/ 1426505 h 2869284"/>
                <a:gd name="connsiteX4011" fmla="*/ 516718 w 4727849"/>
                <a:gd name="connsiteY4011" fmla="*/ 1426169 h 2869284"/>
                <a:gd name="connsiteX4012" fmla="*/ 521464 w 4727849"/>
                <a:gd name="connsiteY4012" fmla="*/ 1424726 h 2869284"/>
                <a:gd name="connsiteX4013" fmla="*/ 534558 w 4727849"/>
                <a:gd name="connsiteY4013" fmla="*/ 1446550 h 2869284"/>
                <a:gd name="connsiteX4014" fmla="*/ 535784 w 4727849"/>
                <a:gd name="connsiteY4014" fmla="*/ 1447542 h 2869284"/>
                <a:gd name="connsiteX4015" fmla="*/ 534938 w 4727849"/>
                <a:gd name="connsiteY4015" fmla="*/ 1447418 h 2869284"/>
                <a:gd name="connsiteX4016" fmla="*/ 534303 w 4727849"/>
                <a:gd name="connsiteY4016" fmla="*/ 1446572 h 2869284"/>
                <a:gd name="connsiteX4017" fmla="*/ 534558 w 4727849"/>
                <a:gd name="connsiteY4017" fmla="*/ 1446550 h 2869284"/>
                <a:gd name="connsiteX4018" fmla="*/ 542396 w 4727849"/>
                <a:gd name="connsiteY4018" fmla="*/ 1447374 h 2869284"/>
                <a:gd name="connsiteX4019" fmla="*/ 542059 w 4727849"/>
                <a:gd name="connsiteY4019" fmla="*/ 1448453 h 2869284"/>
                <a:gd name="connsiteX4020" fmla="*/ 541973 w 4727849"/>
                <a:gd name="connsiteY4020" fmla="*/ 1448584 h 2869284"/>
                <a:gd name="connsiteX4021" fmla="*/ 541826 w 4727849"/>
                <a:gd name="connsiteY4021" fmla="*/ 1448562 h 2869284"/>
                <a:gd name="connsiteX4022" fmla="*/ 542184 w 4727849"/>
                <a:gd name="connsiteY4022" fmla="*/ 1447309 h 2869284"/>
                <a:gd name="connsiteX4023" fmla="*/ 542396 w 4727849"/>
                <a:gd name="connsiteY4023" fmla="*/ 1447374 h 2869284"/>
                <a:gd name="connsiteX4024" fmla="*/ 565768 w 4727849"/>
                <a:gd name="connsiteY4024" fmla="*/ 1463812 h 2869284"/>
                <a:gd name="connsiteX4025" fmla="*/ 559032 w 4727849"/>
                <a:gd name="connsiteY4025" fmla="*/ 1464235 h 2869284"/>
                <a:gd name="connsiteX4026" fmla="*/ 560789 w 4727849"/>
                <a:gd name="connsiteY4026" fmla="*/ 1462668 h 2869284"/>
                <a:gd name="connsiteX4027" fmla="*/ 565768 w 4727849"/>
                <a:gd name="connsiteY4027" fmla="*/ 1463812 h 2869284"/>
                <a:gd name="connsiteX4028" fmla="*/ 558690 w 4727849"/>
                <a:gd name="connsiteY4028" fmla="*/ 1400977 h 2869284"/>
                <a:gd name="connsiteX4029" fmla="*/ 558690 w 4727849"/>
                <a:gd name="connsiteY4029" fmla="*/ 1400977 h 2869284"/>
                <a:gd name="connsiteX4030" fmla="*/ 587064 w 4727849"/>
                <a:gd name="connsiteY4030" fmla="*/ 1372233 h 2869284"/>
                <a:gd name="connsiteX4031" fmla="*/ 587064 w 4727849"/>
                <a:gd name="connsiteY4031" fmla="*/ 1372233 h 2869284"/>
                <a:gd name="connsiteX4032" fmla="*/ 599436 w 4727849"/>
                <a:gd name="connsiteY4032" fmla="*/ 1398097 h 2869284"/>
                <a:gd name="connsiteX4033" fmla="*/ 600727 w 4727849"/>
                <a:gd name="connsiteY4033" fmla="*/ 1399220 h 2869284"/>
                <a:gd name="connsiteX4034" fmla="*/ 599436 w 4727849"/>
                <a:gd name="connsiteY4034" fmla="*/ 1398097 h 2869284"/>
                <a:gd name="connsiteX4035" fmla="*/ 356786 w 4727849"/>
                <a:gd name="connsiteY4035" fmla="*/ 985285 h 2869284"/>
                <a:gd name="connsiteX4036" fmla="*/ 350749 w 4727849"/>
                <a:gd name="connsiteY4036" fmla="*/ 986407 h 2869284"/>
                <a:gd name="connsiteX4037" fmla="*/ 342379 w 4727849"/>
                <a:gd name="connsiteY4037" fmla="*/ 974118 h 2869284"/>
                <a:gd name="connsiteX4038" fmla="*/ 348628 w 4727849"/>
                <a:gd name="connsiteY4038" fmla="*/ 973863 h 2869284"/>
                <a:gd name="connsiteX4039" fmla="*/ 356786 w 4727849"/>
                <a:gd name="connsiteY4039" fmla="*/ 985285 h 2869284"/>
                <a:gd name="connsiteX4040" fmla="*/ 570829 w 4727849"/>
                <a:gd name="connsiteY4040" fmla="*/ 780107 h 2869284"/>
                <a:gd name="connsiteX4041" fmla="*/ 571719 w 4727849"/>
                <a:gd name="connsiteY4041" fmla="*/ 779554 h 2869284"/>
                <a:gd name="connsiteX4042" fmla="*/ 570829 w 4727849"/>
                <a:gd name="connsiteY4042" fmla="*/ 780107 h 2869284"/>
                <a:gd name="connsiteX4043" fmla="*/ 734298 w 4727849"/>
                <a:gd name="connsiteY4043" fmla="*/ 572065 h 2869284"/>
                <a:gd name="connsiteX4044" fmla="*/ 738111 w 4727849"/>
                <a:gd name="connsiteY4044" fmla="*/ 572749 h 2869284"/>
                <a:gd name="connsiteX4045" fmla="*/ 734298 w 4727849"/>
                <a:gd name="connsiteY4045" fmla="*/ 572065 h 2869284"/>
                <a:gd name="connsiteX4046" fmla="*/ 727198 w 4727849"/>
                <a:gd name="connsiteY4046" fmla="*/ 504295 h 2869284"/>
                <a:gd name="connsiteX4047" fmla="*/ 730951 w 4727849"/>
                <a:gd name="connsiteY4047" fmla="*/ 502049 h 2869284"/>
                <a:gd name="connsiteX4048" fmla="*/ 728174 w 4727849"/>
                <a:gd name="connsiteY4048" fmla="*/ 504273 h 2869284"/>
                <a:gd name="connsiteX4049" fmla="*/ 727198 w 4727849"/>
                <a:gd name="connsiteY4049" fmla="*/ 504295 h 2869284"/>
                <a:gd name="connsiteX4050" fmla="*/ 2963044 w 4727849"/>
                <a:gd name="connsiteY4050" fmla="*/ 95848 h 2869284"/>
                <a:gd name="connsiteX4051" fmla="*/ 2962958 w 4727849"/>
                <a:gd name="connsiteY4051" fmla="*/ 96271 h 2869284"/>
                <a:gd name="connsiteX4052" fmla="*/ 2961032 w 4727849"/>
                <a:gd name="connsiteY4052" fmla="*/ 96249 h 2869284"/>
                <a:gd name="connsiteX4053" fmla="*/ 2961813 w 4727849"/>
                <a:gd name="connsiteY4053" fmla="*/ 95506 h 2869284"/>
                <a:gd name="connsiteX4054" fmla="*/ 2963044 w 4727849"/>
                <a:gd name="connsiteY4054" fmla="*/ 95848 h 2869284"/>
                <a:gd name="connsiteX4055" fmla="*/ 3413566 w 4727849"/>
                <a:gd name="connsiteY4055" fmla="*/ 1486862 h 2869284"/>
                <a:gd name="connsiteX4056" fmla="*/ 3385387 w 4727849"/>
                <a:gd name="connsiteY4056" fmla="*/ 1475213 h 2869284"/>
                <a:gd name="connsiteX4057" fmla="*/ 3410409 w 4727849"/>
                <a:gd name="connsiteY4057" fmla="*/ 1475126 h 2869284"/>
                <a:gd name="connsiteX4058" fmla="*/ 3413566 w 4727849"/>
                <a:gd name="connsiteY4058" fmla="*/ 1486862 h 2869284"/>
                <a:gd name="connsiteX4059" fmla="*/ 3473552 w 4727849"/>
                <a:gd name="connsiteY4059" fmla="*/ 1672401 h 2869284"/>
                <a:gd name="connsiteX4060" fmla="*/ 3471409 w 4727849"/>
                <a:gd name="connsiteY4060" fmla="*/ 1672299 h 2869284"/>
                <a:gd name="connsiteX4061" fmla="*/ 3473188 w 4727849"/>
                <a:gd name="connsiteY4061" fmla="*/ 1669435 h 2869284"/>
                <a:gd name="connsiteX4062" fmla="*/ 3475054 w 4727849"/>
                <a:gd name="connsiteY4062" fmla="*/ 1669945 h 2869284"/>
                <a:gd name="connsiteX4063" fmla="*/ 3473552 w 4727849"/>
                <a:gd name="connsiteY4063" fmla="*/ 1672401 h 2869284"/>
                <a:gd name="connsiteX4064" fmla="*/ 3498975 w 4727849"/>
                <a:gd name="connsiteY4064" fmla="*/ 1642725 h 2869284"/>
                <a:gd name="connsiteX4065" fmla="*/ 3496881 w 4727849"/>
                <a:gd name="connsiteY4065" fmla="*/ 1641369 h 2869284"/>
                <a:gd name="connsiteX4066" fmla="*/ 3497093 w 4727849"/>
                <a:gd name="connsiteY4066" fmla="*/ 1641369 h 2869284"/>
                <a:gd name="connsiteX4067" fmla="*/ 3498975 w 4727849"/>
                <a:gd name="connsiteY4067" fmla="*/ 1642725 h 2869284"/>
                <a:gd name="connsiteX4068" fmla="*/ 3581439 w 4727849"/>
                <a:gd name="connsiteY4068" fmla="*/ 1607831 h 2869284"/>
                <a:gd name="connsiteX4069" fmla="*/ 3585127 w 4727849"/>
                <a:gd name="connsiteY4069" fmla="*/ 1611199 h 2869284"/>
                <a:gd name="connsiteX4070" fmla="*/ 3581439 w 4727849"/>
                <a:gd name="connsiteY4070" fmla="*/ 1607831 h 2869284"/>
                <a:gd name="connsiteX4071" fmla="*/ 3653016 w 4727849"/>
                <a:gd name="connsiteY4071" fmla="*/ 1661495 h 2869284"/>
                <a:gd name="connsiteX4072" fmla="*/ 3653119 w 4727849"/>
                <a:gd name="connsiteY4072" fmla="*/ 1661810 h 2869284"/>
                <a:gd name="connsiteX4073" fmla="*/ 3652230 w 4727849"/>
                <a:gd name="connsiteY4073" fmla="*/ 1661766 h 2869284"/>
                <a:gd name="connsiteX4074" fmla="*/ 3653016 w 4727849"/>
                <a:gd name="connsiteY4074" fmla="*/ 1661495 h 2869284"/>
                <a:gd name="connsiteX4075" fmla="*/ 3662107 w 4727849"/>
                <a:gd name="connsiteY4075" fmla="*/ 1649927 h 2869284"/>
                <a:gd name="connsiteX4076" fmla="*/ 3661874 w 4727849"/>
                <a:gd name="connsiteY4076" fmla="*/ 1649906 h 2869284"/>
                <a:gd name="connsiteX4077" fmla="*/ 3662677 w 4727849"/>
                <a:gd name="connsiteY4077" fmla="*/ 1649395 h 2869284"/>
                <a:gd name="connsiteX4078" fmla="*/ 3662107 w 4727849"/>
                <a:gd name="connsiteY4078" fmla="*/ 1649927 h 2869284"/>
                <a:gd name="connsiteX4079" fmla="*/ 3865340 w 4727849"/>
                <a:gd name="connsiteY4079" fmla="*/ 1713690 h 2869284"/>
                <a:gd name="connsiteX4080" fmla="*/ 3862650 w 4727849"/>
                <a:gd name="connsiteY4080" fmla="*/ 1715512 h 2869284"/>
                <a:gd name="connsiteX4081" fmla="*/ 3864407 w 4727849"/>
                <a:gd name="connsiteY4081" fmla="*/ 1718099 h 2869284"/>
                <a:gd name="connsiteX4082" fmla="*/ 3858712 w 4727849"/>
                <a:gd name="connsiteY4082" fmla="*/ 1718376 h 2869284"/>
                <a:gd name="connsiteX4083" fmla="*/ 3862205 w 4727849"/>
                <a:gd name="connsiteY4083" fmla="*/ 1712996 h 2869284"/>
                <a:gd name="connsiteX4084" fmla="*/ 3865340 w 4727849"/>
                <a:gd name="connsiteY4084" fmla="*/ 1713690 h 2869284"/>
                <a:gd name="connsiteX4085" fmla="*/ 3877545 w 4727849"/>
                <a:gd name="connsiteY4085" fmla="*/ 1685239 h 2869284"/>
                <a:gd name="connsiteX4086" fmla="*/ 3875874 w 4727849"/>
                <a:gd name="connsiteY4086" fmla="*/ 1684816 h 2869284"/>
                <a:gd name="connsiteX4087" fmla="*/ 3878163 w 4727849"/>
                <a:gd name="connsiteY4087" fmla="*/ 1683015 h 2869284"/>
                <a:gd name="connsiteX4088" fmla="*/ 3877545 w 4727849"/>
                <a:gd name="connsiteY4088" fmla="*/ 1685239 h 2869284"/>
                <a:gd name="connsiteX4089" fmla="*/ 4017049 w 4727849"/>
                <a:gd name="connsiteY4089" fmla="*/ 1716190 h 2869284"/>
                <a:gd name="connsiteX4090" fmla="*/ 4014446 w 4727849"/>
                <a:gd name="connsiteY4090" fmla="*/ 1716721 h 2869284"/>
                <a:gd name="connsiteX4091" fmla="*/ 4017049 w 4727849"/>
                <a:gd name="connsiteY4091" fmla="*/ 1716190 h 2869284"/>
                <a:gd name="connsiteX4092" fmla="*/ 4002534 w 4727849"/>
                <a:gd name="connsiteY4092" fmla="*/ 1762332 h 2869284"/>
                <a:gd name="connsiteX4093" fmla="*/ 4015080 w 4727849"/>
                <a:gd name="connsiteY4093" fmla="*/ 1761318 h 2869284"/>
                <a:gd name="connsiteX4094" fmla="*/ 4002534 w 4727849"/>
                <a:gd name="connsiteY4094" fmla="*/ 1762332 h 2869284"/>
                <a:gd name="connsiteX4095" fmla="*/ 4039912 w 4727849"/>
                <a:gd name="connsiteY4095" fmla="*/ 1801419 h 2869284"/>
                <a:gd name="connsiteX4096" fmla="*/ 4033045 w 4727849"/>
                <a:gd name="connsiteY4096" fmla="*/ 1800914 h 2869284"/>
                <a:gd name="connsiteX4097" fmla="*/ 4042093 w 4727849"/>
                <a:gd name="connsiteY4097" fmla="*/ 1800318 h 2869284"/>
                <a:gd name="connsiteX4098" fmla="*/ 4039912 w 4727849"/>
                <a:gd name="connsiteY4098" fmla="*/ 1801419 h 2869284"/>
                <a:gd name="connsiteX4099" fmla="*/ 4109640 w 4727849"/>
                <a:gd name="connsiteY4099" fmla="*/ 1834848 h 2869284"/>
                <a:gd name="connsiteX4100" fmla="*/ 4109195 w 4727849"/>
                <a:gd name="connsiteY4100" fmla="*/ 1834914 h 2869284"/>
                <a:gd name="connsiteX4101" fmla="*/ 4108517 w 4727849"/>
                <a:gd name="connsiteY4101" fmla="*/ 1835678 h 2869284"/>
                <a:gd name="connsiteX4102" fmla="*/ 4107481 w 4727849"/>
                <a:gd name="connsiteY4102" fmla="*/ 1835489 h 2869284"/>
                <a:gd name="connsiteX4103" fmla="*/ 4105935 w 4727849"/>
                <a:gd name="connsiteY4103" fmla="*/ 1828476 h 2869284"/>
                <a:gd name="connsiteX4104" fmla="*/ 4113437 w 4727849"/>
                <a:gd name="connsiteY4104" fmla="*/ 1831399 h 2869284"/>
                <a:gd name="connsiteX4105" fmla="*/ 4109640 w 4727849"/>
                <a:gd name="connsiteY4105" fmla="*/ 1834848 h 2869284"/>
                <a:gd name="connsiteX4106" fmla="*/ 4110747 w 4727849"/>
                <a:gd name="connsiteY4106" fmla="*/ 1834724 h 2869284"/>
                <a:gd name="connsiteX4107" fmla="*/ 4114196 w 4727849"/>
                <a:gd name="connsiteY4107" fmla="*/ 1831801 h 2869284"/>
                <a:gd name="connsiteX4108" fmla="*/ 4110747 w 4727849"/>
                <a:gd name="connsiteY4108" fmla="*/ 1834724 h 2869284"/>
                <a:gd name="connsiteX4109" fmla="*/ 4107481 w 4727849"/>
                <a:gd name="connsiteY4109" fmla="*/ 1835613 h 2869284"/>
                <a:gd name="connsiteX4110" fmla="*/ 4108495 w 4727849"/>
                <a:gd name="connsiteY4110" fmla="*/ 1835700 h 2869284"/>
                <a:gd name="connsiteX4111" fmla="*/ 4107481 w 4727849"/>
                <a:gd name="connsiteY4111" fmla="*/ 1835613 h 2869284"/>
                <a:gd name="connsiteX4112" fmla="*/ 4102800 w 4727849"/>
                <a:gd name="connsiteY4112" fmla="*/ 1850994 h 2869284"/>
                <a:gd name="connsiteX4113" fmla="*/ 4107780 w 4727849"/>
                <a:gd name="connsiteY4113" fmla="*/ 1846417 h 2869284"/>
                <a:gd name="connsiteX4114" fmla="*/ 4107394 w 4727849"/>
                <a:gd name="connsiteY4114" fmla="*/ 1847707 h 2869284"/>
                <a:gd name="connsiteX4115" fmla="*/ 4109173 w 4727849"/>
                <a:gd name="connsiteY4115" fmla="*/ 1846758 h 2869284"/>
                <a:gd name="connsiteX4116" fmla="*/ 4112249 w 4727849"/>
                <a:gd name="connsiteY4116" fmla="*/ 1847772 h 2869284"/>
                <a:gd name="connsiteX4117" fmla="*/ 4102800 w 4727849"/>
                <a:gd name="connsiteY4117" fmla="*/ 1850994 h 2869284"/>
                <a:gd name="connsiteX4118" fmla="*/ 4119941 w 4727849"/>
                <a:gd name="connsiteY4118" fmla="*/ 1852984 h 2869284"/>
                <a:gd name="connsiteX4119" fmla="*/ 4119941 w 4727849"/>
                <a:gd name="connsiteY4119" fmla="*/ 1852984 h 2869284"/>
                <a:gd name="connsiteX4120" fmla="*/ 4138079 w 4727849"/>
                <a:gd name="connsiteY4120" fmla="*/ 1881354 h 2869284"/>
                <a:gd name="connsiteX4121" fmla="*/ 4138079 w 4727849"/>
                <a:gd name="connsiteY4121" fmla="*/ 1881354 h 2869284"/>
                <a:gd name="connsiteX4122" fmla="*/ 4138583 w 4727849"/>
                <a:gd name="connsiteY4122" fmla="*/ 1920478 h 2869284"/>
                <a:gd name="connsiteX4123" fmla="*/ 4138583 w 4727849"/>
                <a:gd name="connsiteY4123" fmla="*/ 1920478 h 2869284"/>
                <a:gd name="connsiteX4124" fmla="*/ 4089386 w 4727849"/>
                <a:gd name="connsiteY4124" fmla="*/ 1985690 h 2869284"/>
                <a:gd name="connsiteX4125" fmla="*/ 4093156 w 4727849"/>
                <a:gd name="connsiteY4125" fmla="*/ 1983932 h 2869284"/>
                <a:gd name="connsiteX4126" fmla="*/ 4096633 w 4727849"/>
                <a:gd name="connsiteY4126" fmla="*/ 1985223 h 2869284"/>
                <a:gd name="connsiteX4127" fmla="*/ 4089386 w 4727849"/>
                <a:gd name="connsiteY4127" fmla="*/ 1985690 h 2869284"/>
                <a:gd name="connsiteX4128" fmla="*/ 3148736 w 4727849"/>
                <a:gd name="connsiteY4128" fmla="*/ 1938533 h 2869284"/>
                <a:gd name="connsiteX4129" fmla="*/ 3150472 w 4727849"/>
                <a:gd name="connsiteY4129" fmla="*/ 1939124 h 2869284"/>
                <a:gd name="connsiteX4130" fmla="*/ 3149794 w 4727849"/>
                <a:gd name="connsiteY4130" fmla="*/ 1939081 h 2869284"/>
                <a:gd name="connsiteX4131" fmla="*/ 3148736 w 4727849"/>
                <a:gd name="connsiteY4131" fmla="*/ 1938533 h 2869284"/>
                <a:gd name="connsiteX4132" fmla="*/ 3133288 w 4727849"/>
                <a:gd name="connsiteY4132" fmla="*/ 1937936 h 2869284"/>
                <a:gd name="connsiteX4133" fmla="*/ 3132317 w 4727849"/>
                <a:gd name="connsiteY4133" fmla="*/ 1936266 h 2869284"/>
                <a:gd name="connsiteX4134" fmla="*/ 3140708 w 4727849"/>
                <a:gd name="connsiteY4134" fmla="*/ 1937790 h 2869284"/>
                <a:gd name="connsiteX4135" fmla="*/ 3139835 w 4727849"/>
                <a:gd name="connsiteY4135" fmla="*/ 1938490 h 2869284"/>
                <a:gd name="connsiteX4136" fmla="*/ 3133288 w 4727849"/>
                <a:gd name="connsiteY4136" fmla="*/ 1937936 h 2869284"/>
                <a:gd name="connsiteX4137" fmla="*/ 1183913 w 4727849"/>
                <a:gd name="connsiteY4137" fmla="*/ 1848749 h 2869284"/>
                <a:gd name="connsiteX4138" fmla="*/ 1197300 w 4727849"/>
                <a:gd name="connsiteY4138" fmla="*/ 1849893 h 2869284"/>
                <a:gd name="connsiteX4139" fmla="*/ 1183913 w 4727849"/>
                <a:gd name="connsiteY4139" fmla="*/ 1848749 h 2869284"/>
                <a:gd name="connsiteX4140" fmla="*/ 1204677 w 4727849"/>
                <a:gd name="connsiteY4140" fmla="*/ 1880166 h 2869284"/>
                <a:gd name="connsiteX4141" fmla="*/ 1209716 w 4727849"/>
                <a:gd name="connsiteY4141" fmla="*/ 1881880 h 2869284"/>
                <a:gd name="connsiteX4142" fmla="*/ 1203934 w 4727849"/>
                <a:gd name="connsiteY4142" fmla="*/ 1880232 h 2869284"/>
                <a:gd name="connsiteX4143" fmla="*/ 1204677 w 4727849"/>
                <a:gd name="connsiteY4143" fmla="*/ 1880166 h 2869284"/>
                <a:gd name="connsiteX4144" fmla="*/ 1197978 w 4727849"/>
                <a:gd name="connsiteY4144" fmla="*/ 1881121 h 2869284"/>
                <a:gd name="connsiteX4145" fmla="*/ 1196053 w 4727849"/>
                <a:gd name="connsiteY4145" fmla="*/ 1880969 h 2869284"/>
                <a:gd name="connsiteX4146" fmla="*/ 1197132 w 4727849"/>
                <a:gd name="connsiteY4146" fmla="*/ 1880356 h 2869284"/>
                <a:gd name="connsiteX4147" fmla="*/ 1197978 w 4727849"/>
                <a:gd name="connsiteY4147" fmla="*/ 1881121 h 2869284"/>
                <a:gd name="connsiteX4148" fmla="*/ 1114435 w 4727849"/>
                <a:gd name="connsiteY4148" fmla="*/ 1797205 h 2869284"/>
                <a:gd name="connsiteX4149" fmla="*/ 1121704 w 4727849"/>
                <a:gd name="connsiteY4149" fmla="*/ 1797563 h 2869284"/>
                <a:gd name="connsiteX4150" fmla="*/ 1123060 w 4727849"/>
                <a:gd name="connsiteY4150" fmla="*/ 1800318 h 2869284"/>
                <a:gd name="connsiteX4151" fmla="*/ 1114435 w 4727849"/>
                <a:gd name="connsiteY4151" fmla="*/ 1797205 h 2869284"/>
                <a:gd name="connsiteX4152" fmla="*/ 1022181 w 4727849"/>
                <a:gd name="connsiteY4152" fmla="*/ 1812987 h 2869284"/>
                <a:gd name="connsiteX4153" fmla="*/ 1024703 w 4727849"/>
                <a:gd name="connsiteY4153" fmla="*/ 1814430 h 2869284"/>
                <a:gd name="connsiteX4154" fmla="*/ 1022137 w 4727849"/>
                <a:gd name="connsiteY4154" fmla="*/ 1812987 h 2869284"/>
                <a:gd name="connsiteX4155" fmla="*/ 1022181 w 4727849"/>
                <a:gd name="connsiteY4155" fmla="*/ 1812987 h 2869284"/>
                <a:gd name="connsiteX4156" fmla="*/ 918953 w 4727849"/>
                <a:gd name="connsiteY4156" fmla="*/ 1747207 h 2869284"/>
                <a:gd name="connsiteX4157" fmla="*/ 920667 w 4727849"/>
                <a:gd name="connsiteY4157" fmla="*/ 1749349 h 2869284"/>
                <a:gd name="connsiteX4158" fmla="*/ 920542 w 4727849"/>
                <a:gd name="connsiteY4158" fmla="*/ 1749327 h 2869284"/>
                <a:gd name="connsiteX4159" fmla="*/ 918953 w 4727849"/>
                <a:gd name="connsiteY4159" fmla="*/ 1747207 h 2869284"/>
                <a:gd name="connsiteX4160" fmla="*/ 796231 w 4727849"/>
                <a:gd name="connsiteY4160" fmla="*/ 1763688 h 2869284"/>
                <a:gd name="connsiteX4161" fmla="*/ 794750 w 4727849"/>
                <a:gd name="connsiteY4161" fmla="*/ 1763818 h 2869284"/>
                <a:gd name="connsiteX4162" fmla="*/ 796231 w 4727849"/>
                <a:gd name="connsiteY4162" fmla="*/ 1763688 h 2869284"/>
                <a:gd name="connsiteX4163" fmla="*/ 788263 w 4727849"/>
                <a:gd name="connsiteY4163" fmla="*/ 1765597 h 2869284"/>
                <a:gd name="connsiteX4164" fmla="*/ 787715 w 4727849"/>
                <a:gd name="connsiteY4164" fmla="*/ 1765912 h 2869284"/>
                <a:gd name="connsiteX4165" fmla="*/ 785784 w 4727849"/>
                <a:gd name="connsiteY4165" fmla="*/ 1763629 h 2869284"/>
                <a:gd name="connsiteX4166" fmla="*/ 788263 w 4727849"/>
                <a:gd name="connsiteY4166" fmla="*/ 1765597 h 2869284"/>
                <a:gd name="connsiteX4167" fmla="*/ 756228 w 4727849"/>
                <a:gd name="connsiteY4167" fmla="*/ 1743014 h 2869284"/>
                <a:gd name="connsiteX4168" fmla="*/ 756228 w 4727849"/>
                <a:gd name="connsiteY4168" fmla="*/ 1743014 h 2869284"/>
                <a:gd name="connsiteX4169" fmla="*/ 749214 w 4727849"/>
                <a:gd name="connsiteY4169" fmla="*/ 1735025 h 2869284"/>
                <a:gd name="connsiteX4170" fmla="*/ 757351 w 4727849"/>
                <a:gd name="connsiteY4170" fmla="*/ 1734180 h 2869284"/>
                <a:gd name="connsiteX4171" fmla="*/ 749214 w 4727849"/>
                <a:gd name="connsiteY4171" fmla="*/ 1735025 h 2869284"/>
                <a:gd name="connsiteX4172" fmla="*/ 730316 w 4727849"/>
                <a:gd name="connsiteY4172" fmla="*/ 1750873 h 2869284"/>
                <a:gd name="connsiteX4173" fmla="*/ 730338 w 4727849"/>
                <a:gd name="connsiteY4173" fmla="*/ 1750829 h 2869284"/>
                <a:gd name="connsiteX4174" fmla="*/ 730653 w 4727849"/>
                <a:gd name="connsiteY4174" fmla="*/ 1750829 h 2869284"/>
                <a:gd name="connsiteX4175" fmla="*/ 730316 w 4727849"/>
                <a:gd name="connsiteY4175" fmla="*/ 1750873 h 2869284"/>
                <a:gd name="connsiteX4176" fmla="*/ 597402 w 4727849"/>
                <a:gd name="connsiteY4176" fmla="*/ 1800150 h 2869284"/>
                <a:gd name="connsiteX4177" fmla="*/ 597467 w 4727849"/>
                <a:gd name="connsiteY4177" fmla="*/ 1802330 h 2869284"/>
                <a:gd name="connsiteX4178" fmla="*/ 597402 w 4727849"/>
                <a:gd name="connsiteY4178" fmla="*/ 1800150 h 2869284"/>
                <a:gd name="connsiteX4179" fmla="*/ 586847 w 4727849"/>
                <a:gd name="connsiteY4179" fmla="*/ 1781867 h 2869284"/>
                <a:gd name="connsiteX4180" fmla="*/ 585643 w 4727849"/>
                <a:gd name="connsiteY4180" fmla="*/ 1781504 h 2869284"/>
                <a:gd name="connsiteX4181" fmla="*/ 586847 w 4727849"/>
                <a:gd name="connsiteY4181" fmla="*/ 1781867 h 2869284"/>
                <a:gd name="connsiteX4182" fmla="*/ 549518 w 4727849"/>
                <a:gd name="connsiteY4182" fmla="*/ 1740216 h 2869284"/>
                <a:gd name="connsiteX4183" fmla="*/ 548243 w 4727849"/>
                <a:gd name="connsiteY4183" fmla="*/ 1741490 h 2869284"/>
                <a:gd name="connsiteX4184" fmla="*/ 547419 w 4727849"/>
                <a:gd name="connsiteY4184" fmla="*/ 1739901 h 2869284"/>
                <a:gd name="connsiteX4185" fmla="*/ 549518 w 4727849"/>
                <a:gd name="connsiteY4185" fmla="*/ 1740216 h 2869284"/>
                <a:gd name="connsiteX4186" fmla="*/ 496458 w 4727849"/>
                <a:gd name="connsiteY4186" fmla="*/ 1722167 h 2869284"/>
                <a:gd name="connsiteX4187" fmla="*/ 497456 w 4727849"/>
                <a:gd name="connsiteY4187" fmla="*/ 1722145 h 2869284"/>
                <a:gd name="connsiteX4188" fmla="*/ 496458 w 4727849"/>
                <a:gd name="connsiteY4188" fmla="*/ 1722167 h 2869284"/>
                <a:gd name="connsiteX4189" fmla="*/ 386792 w 4727849"/>
                <a:gd name="connsiteY4189" fmla="*/ 1735345 h 2869284"/>
                <a:gd name="connsiteX4190" fmla="*/ 385838 w 4727849"/>
                <a:gd name="connsiteY4190" fmla="*/ 1737168 h 2869284"/>
                <a:gd name="connsiteX4191" fmla="*/ 385415 w 4727849"/>
                <a:gd name="connsiteY4191" fmla="*/ 1736425 h 2869284"/>
                <a:gd name="connsiteX4192" fmla="*/ 386792 w 4727849"/>
                <a:gd name="connsiteY4192" fmla="*/ 1735345 h 2869284"/>
                <a:gd name="connsiteX4193" fmla="*/ 411646 w 4727849"/>
                <a:gd name="connsiteY4193" fmla="*/ 1679859 h 2869284"/>
                <a:gd name="connsiteX4194" fmla="*/ 403087 w 4727849"/>
                <a:gd name="connsiteY4194" fmla="*/ 1679859 h 2869284"/>
                <a:gd name="connsiteX4195" fmla="*/ 411646 w 4727849"/>
                <a:gd name="connsiteY4195" fmla="*/ 1679859 h 2869284"/>
                <a:gd name="connsiteX4196" fmla="*/ 464976 w 4727849"/>
                <a:gd name="connsiteY4196" fmla="*/ 1670032 h 2869284"/>
                <a:gd name="connsiteX4197" fmla="*/ 461223 w 4727849"/>
                <a:gd name="connsiteY4197" fmla="*/ 1670986 h 2869284"/>
                <a:gd name="connsiteX4198" fmla="*/ 451687 w 4727849"/>
                <a:gd name="connsiteY4198" fmla="*/ 1669522 h 2869284"/>
                <a:gd name="connsiteX4199" fmla="*/ 464976 w 4727849"/>
                <a:gd name="connsiteY4199" fmla="*/ 1670032 h 2869284"/>
                <a:gd name="connsiteX4200" fmla="*/ 454828 w 4727849"/>
                <a:gd name="connsiteY4200" fmla="*/ 1662211 h 2869284"/>
                <a:gd name="connsiteX4201" fmla="*/ 450082 w 4727849"/>
                <a:gd name="connsiteY4201" fmla="*/ 1661620 h 2869284"/>
                <a:gd name="connsiteX4202" fmla="*/ 450185 w 4727849"/>
                <a:gd name="connsiteY4202" fmla="*/ 1661474 h 2869284"/>
                <a:gd name="connsiteX4203" fmla="*/ 454828 w 4727849"/>
                <a:gd name="connsiteY4203" fmla="*/ 1662211 h 2869284"/>
                <a:gd name="connsiteX4204" fmla="*/ 324984 w 4727849"/>
                <a:gd name="connsiteY4204" fmla="*/ 1631135 h 2869284"/>
                <a:gd name="connsiteX4205" fmla="*/ 327484 w 4727849"/>
                <a:gd name="connsiteY4205" fmla="*/ 1627746 h 2869284"/>
                <a:gd name="connsiteX4206" fmla="*/ 340367 w 4727849"/>
                <a:gd name="connsiteY4206" fmla="*/ 1634546 h 2869284"/>
                <a:gd name="connsiteX4207" fmla="*/ 324984 w 4727849"/>
                <a:gd name="connsiteY4207" fmla="*/ 1631135 h 2869284"/>
                <a:gd name="connsiteX4208" fmla="*/ 317314 w 4727849"/>
                <a:gd name="connsiteY4208" fmla="*/ 1624925 h 2869284"/>
                <a:gd name="connsiteX4209" fmla="*/ 317314 w 4727849"/>
                <a:gd name="connsiteY4209" fmla="*/ 1623466 h 2869284"/>
                <a:gd name="connsiteX4210" fmla="*/ 321382 w 4727849"/>
                <a:gd name="connsiteY4210" fmla="*/ 1622403 h 2869284"/>
                <a:gd name="connsiteX4211" fmla="*/ 319706 w 4727849"/>
                <a:gd name="connsiteY4211" fmla="*/ 1626281 h 2869284"/>
                <a:gd name="connsiteX4212" fmla="*/ 317314 w 4727849"/>
                <a:gd name="connsiteY4212" fmla="*/ 1624925 h 2869284"/>
                <a:gd name="connsiteX4213" fmla="*/ 339287 w 4727849"/>
                <a:gd name="connsiteY4213" fmla="*/ 1578338 h 2869284"/>
                <a:gd name="connsiteX4214" fmla="*/ 339287 w 4727849"/>
                <a:gd name="connsiteY4214" fmla="*/ 1578338 h 2869284"/>
                <a:gd name="connsiteX4215" fmla="*/ 364184 w 4727849"/>
                <a:gd name="connsiteY4215" fmla="*/ 1562534 h 2869284"/>
                <a:gd name="connsiteX4216" fmla="*/ 364564 w 4727849"/>
                <a:gd name="connsiteY4216" fmla="*/ 1567855 h 2869284"/>
                <a:gd name="connsiteX4217" fmla="*/ 356493 w 4727849"/>
                <a:gd name="connsiteY4217" fmla="*/ 1563831 h 2869284"/>
                <a:gd name="connsiteX4218" fmla="*/ 364184 w 4727849"/>
                <a:gd name="connsiteY4218" fmla="*/ 1562534 h 2869284"/>
                <a:gd name="connsiteX4219" fmla="*/ 371854 w 4727849"/>
                <a:gd name="connsiteY4219" fmla="*/ 1562431 h 2869284"/>
                <a:gd name="connsiteX4220" fmla="*/ 372657 w 4727849"/>
                <a:gd name="connsiteY4220" fmla="*/ 1569612 h 2869284"/>
                <a:gd name="connsiteX4221" fmla="*/ 367189 w 4727849"/>
                <a:gd name="connsiteY4221" fmla="*/ 1568533 h 2869284"/>
                <a:gd name="connsiteX4222" fmla="*/ 366473 w 4727849"/>
                <a:gd name="connsiteY4222" fmla="*/ 1568343 h 2869284"/>
                <a:gd name="connsiteX4223" fmla="*/ 370520 w 4727849"/>
                <a:gd name="connsiteY4223" fmla="*/ 1562345 h 2869284"/>
                <a:gd name="connsiteX4224" fmla="*/ 371854 w 4727849"/>
                <a:gd name="connsiteY4224" fmla="*/ 1562431 h 2869284"/>
                <a:gd name="connsiteX4225" fmla="*/ 376155 w 4727849"/>
                <a:gd name="connsiteY4225" fmla="*/ 1562708 h 2869284"/>
                <a:gd name="connsiteX4226" fmla="*/ 376937 w 4727849"/>
                <a:gd name="connsiteY4226" fmla="*/ 1562746 h 2869284"/>
                <a:gd name="connsiteX4227" fmla="*/ 376155 w 4727849"/>
                <a:gd name="connsiteY4227" fmla="*/ 1562708 h 2869284"/>
                <a:gd name="connsiteX4228" fmla="*/ 399631 w 4727849"/>
                <a:gd name="connsiteY4228" fmla="*/ 1566813 h 2869284"/>
                <a:gd name="connsiteX4229" fmla="*/ 399631 w 4727849"/>
                <a:gd name="connsiteY4229" fmla="*/ 1566857 h 2869284"/>
                <a:gd name="connsiteX4230" fmla="*/ 400331 w 4727849"/>
                <a:gd name="connsiteY4230" fmla="*/ 1572259 h 2869284"/>
                <a:gd name="connsiteX4231" fmla="*/ 395373 w 4727849"/>
                <a:gd name="connsiteY4231" fmla="*/ 1572025 h 2869284"/>
                <a:gd name="connsiteX4232" fmla="*/ 396898 w 4727849"/>
                <a:gd name="connsiteY4232" fmla="*/ 1566222 h 2869284"/>
                <a:gd name="connsiteX4233" fmla="*/ 399631 w 4727849"/>
                <a:gd name="connsiteY4233" fmla="*/ 1566813 h 2869284"/>
                <a:gd name="connsiteX4234" fmla="*/ 412579 w 4727849"/>
                <a:gd name="connsiteY4234" fmla="*/ 1569590 h 2869284"/>
                <a:gd name="connsiteX4235" fmla="*/ 426177 w 4727849"/>
                <a:gd name="connsiteY4235" fmla="*/ 1571076 h 2869284"/>
                <a:gd name="connsiteX4236" fmla="*/ 405370 w 4727849"/>
                <a:gd name="connsiteY4236" fmla="*/ 1572411 h 2869284"/>
                <a:gd name="connsiteX4237" fmla="*/ 407703 w 4727849"/>
                <a:gd name="connsiteY4237" fmla="*/ 1568598 h 2869284"/>
                <a:gd name="connsiteX4238" fmla="*/ 412579 w 4727849"/>
                <a:gd name="connsiteY4238" fmla="*/ 1569590 h 2869284"/>
                <a:gd name="connsiteX4239" fmla="*/ 422451 w 4727849"/>
                <a:gd name="connsiteY4239" fmla="*/ 1495252 h 2869284"/>
                <a:gd name="connsiteX4240" fmla="*/ 424105 w 4727849"/>
                <a:gd name="connsiteY4240" fmla="*/ 1496272 h 2869284"/>
                <a:gd name="connsiteX4241" fmla="*/ 421838 w 4727849"/>
                <a:gd name="connsiteY4241" fmla="*/ 1496038 h 2869284"/>
                <a:gd name="connsiteX4242" fmla="*/ 422451 w 4727849"/>
                <a:gd name="connsiteY4242" fmla="*/ 1495252 h 2869284"/>
                <a:gd name="connsiteX4243" fmla="*/ 419885 w 4727849"/>
                <a:gd name="connsiteY4243" fmla="*/ 1476037 h 2869284"/>
                <a:gd name="connsiteX4244" fmla="*/ 419885 w 4727849"/>
                <a:gd name="connsiteY4244" fmla="*/ 1476037 h 2869284"/>
                <a:gd name="connsiteX4245" fmla="*/ 426687 w 4727849"/>
                <a:gd name="connsiteY4245" fmla="*/ 1481395 h 2869284"/>
                <a:gd name="connsiteX4246" fmla="*/ 426687 w 4727849"/>
                <a:gd name="connsiteY4246" fmla="*/ 1481395 h 2869284"/>
                <a:gd name="connsiteX4247" fmla="*/ 434780 w 4727849"/>
                <a:gd name="connsiteY4247" fmla="*/ 1470912 h 2869284"/>
                <a:gd name="connsiteX4248" fmla="*/ 434780 w 4727849"/>
                <a:gd name="connsiteY4248" fmla="*/ 1470912 h 2869284"/>
                <a:gd name="connsiteX4249" fmla="*/ 442683 w 4727849"/>
                <a:gd name="connsiteY4249" fmla="*/ 1482670 h 2869284"/>
                <a:gd name="connsiteX4250" fmla="*/ 437622 w 4727849"/>
                <a:gd name="connsiteY4250" fmla="*/ 1478558 h 2869284"/>
                <a:gd name="connsiteX4251" fmla="*/ 439336 w 4727849"/>
                <a:gd name="connsiteY4251" fmla="*/ 1478494 h 2869284"/>
                <a:gd name="connsiteX4252" fmla="*/ 442683 w 4727849"/>
                <a:gd name="connsiteY4252" fmla="*/ 1482670 h 2869284"/>
                <a:gd name="connsiteX4253" fmla="*/ 448069 w 4727849"/>
                <a:gd name="connsiteY4253" fmla="*/ 1483217 h 2869284"/>
                <a:gd name="connsiteX4254" fmla="*/ 448302 w 4727849"/>
                <a:gd name="connsiteY4254" fmla="*/ 1479069 h 2869284"/>
                <a:gd name="connsiteX4255" fmla="*/ 452685 w 4727849"/>
                <a:gd name="connsiteY4255" fmla="*/ 1482903 h 2869284"/>
                <a:gd name="connsiteX4256" fmla="*/ 448069 w 4727849"/>
                <a:gd name="connsiteY4256" fmla="*/ 1483217 h 2869284"/>
                <a:gd name="connsiteX4257" fmla="*/ 457833 w 4727849"/>
                <a:gd name="connsiteY4257" fmla="*/ 1484747 h 2869284"/>
                <a:gd name="connsiteX4258" fmla="*/ 457833 w 4727849"/>
                <a:gd name="connsiteY4258" fmla="*/ 1484747 h 2869284"/>
                <a:gd name="connsiteX4259" fmla="*/ 475168 w 4727849"/>
                <a:gd name="connsiteY4259" fmla="*/ 1501332 h 2869284"/>
                <a:gd name="connsiteX4260" fmla="*/ 473704 w 4727849"/>
                <a:gd name="connsiteY4260" fmla="*/ 1503219 h 2869284"/>
                <a:gd name="connsiteX4261" fmla="*/ 462308 w 4727849"/>
                <a:gd name="connsiteY4261" fmla="*/ 1496776 h 2869284"/>
                <a:gd name="connsiteX4262" fmla="*/ 475168 w 4727849"/>
                <a:gd name="connsiteY4262" fmla="*/ 1501332 h 2869284"/>
                <a:gd name="connsiteX4263" fmla="*/ 471138 w 4727849"/>
                <a:gd name="connsiteY4263" fmla="*/ 1492030 h 2869284"/>
                <a:gd name="connsiteX4264" fmla="*/ 471057 w 4727849"/>
                <a:gd name="connsiteY4264" fmla="*/ 1491993 h 2869284"/>
                <a:gd name="connsiteX4265" fmla="*/ 471057 w 4727849"/>
                <a:gd name="connsiteY4265" fmla="*/ 1491993 h 2869284"/>
                <a:gd name="connsiteX4266" fmla="*/ 477685 w 4727849"/>
                <a:gd name="connsiteY4266" fmla="*/ 1493641 h 2869284"/>
                <a:gd name="connsiteX4267" fmla="*/ 471138 w 4727849"/>
                <a:gd name="connsiteY4267" fmla="*/ 1492030 h 2869284"/>
                <a:gd name="connsiteX4268" fmla="*/ 471138 w 4727849"/>
                <a:gd name="connsiteY4268" fmla="*/ 1492030 h 2869284"/>
                <a:gd name="connsiteX4269" fmla="*/ 488962 w 4727849"/>
                <a:gd name="connsiteY4269" fmla="*/ 1491060 h 2869284"/>
                <a:gd name="connsiteX4270" fmla="*/ 485019 w 4727849"/>
                <a:gd name="connsiteY4270" fmla="*/ 1491038 h 2869284"/>
                <a:gd name="connsiteX4271" fmla="*/ 482220 w 4727849"/>
                <a:gd name="connsiteY4271" fmla="*/ 1481395 h 2869284"/>
                <a:gd name="connsiteX4272" fmla="*/ 488962 w 4727849"/>
                <a:gd name="connsiteY4272" fmla="*/ 1491060 h 2869284"/>
                <a:gd name="connsiteX4273" fmla="*/ 506949 w 4727849"/>
                <a:gd name="connsiteY4273" fmla="*/ 1454831 h 2869284"/>
                <a:gd name="connsiteX4274" fmla="*/ 507882 w 4727849"/>
                <a:gd name="connsiteY4274" fmla="*/ 1456952 h 2869284"/>
                <a:gd name="connsiteX4275" fmla="*/ 506949 w 4727849"/>
                <a:gd name="connsiteY4275" fmla="*/ 1454831 h 2869284"/>
                <a:gd name="connsiteX4276" fmla="*/ 519641 w 4727849"/>
                <a:gd name="connsiteY4276" fmla="*/ 1452499 h 2869284"/>
                <a:gd name="connsiteX4277" fmla="*/ 519218 w 4727849"/>
                <a:gd name="connsiteY4277" fmla="*/ 1454050 h 2869284"/>
                <a:gd name="connsiteX4278" fmla="*/ 518817 w 4727849"/>
                <a:gd name="connsiteY4278" fmla="*/ 1453600 h 2869284"/>
                <a:gd name="connsiteX4279" fmla="*/ 518562 w 4727849"/>
                <a:gd name="connsiteY4279" fmla="*/ 1452564 h 2869284"/>
                <a:gd name="connsiteX4280" fmla="*/ 519641 w 4727849"/>
                <a:gd name="connsiteY4280" fmla="*/ 1452499 h 2869284"/>
                <a:gd name="connsiteX4281" fmla="*/ 518177 w 4727849"/>
                <a:gd name="connsiteY4281" fmla="*/ 1445085 h 2869284"/>
                <a:gd name="connsiteX4282" fmla="*/ 518177 w 4727849"/>
                <a:gd name="connsiteY4282" fmla="*/ 1445085 h 2869284"/>
                <a:gd name="connsiteX4283" fmla="*/ 609563 w 4727849"/>
                <a:gd name="connsiteY4283" fmla="*/ 1471313 h 2869284"/>
                <a:gd name="connsiteX4284" fmla="*/ 579096 w 4727849"/>
                <a:gd name="connsiteY4284" fmla="*/ 1471101 h 2869284"/>
                <a:gd name="connsiteX4285" fmla="*/ 587991 w 4727849"/>
                <a:gd name="connsiteY4285" fmla="*/ 1468200 h 2869284"/>
                <a:gd name="connsiteX4286" fmla="*/ 609563 w 4727849"/>
                <a:gd name="connsiteY4286" fmla="*/ 1471313 h 2869284"/>
                <a:gd name="connsiteX4287" fmla="*/ 567380 w 4727849"/>
                <a:gd name="connsiteY4287" fmla="*/ 1461291 h 2869284"/>
                <a:gd name="connsiteX4288" fmla="*/ 563713 w 4727849"/>
                <a:gd name="connsiteY4288" fmla="*/ 1460488 h 2869284"/>
                <a:gd name="connsiteX4289" fmla="*/ 567380 w 4727849"/>
                <a:gd name="connsiteY4289" fmla="*/ 1461291 h 2869284"/>
                <a:gd name="connsiteX4290" fmla="*/ 582508 w 4727849"/>
                <a:gd name="connsiteY4290" fmla="*/ 1460868 h 2869284"/>
                <a:gd name="connsiteX4291" fmla="*/ 575109 w 4727849"/>
                <a:gd name="connsiteY4291" fmla="*/ 1462055 h 2869284"/>
                <a:gd name="connsiteX4292" fmla="*/ 574605 w 4727849"/>
                <a:gd name="connsiteY4292" fmla="*/ 1459300 h 2869284"/>
                <a:gd name="connsiteX4293" fmla="*/ 582508 w 4727849"/>
                <a:gd name="connsiteY4293" fmla="*/ 1460868 h 2869284"/>
                <a:gd name="connsiteX4294" fmla="*/ 567038 w 4727849"/>
                <a:gd name="connsiteY4294" fmla="*/ 1446338 h 2869284"/>
                <a:gd name="connsiteX4295" fmla="*/ 567927 w 4727849"/>
                <a:gd name="connsiteY4295" fmla="*/ 1446740 h 2869284"/>
                <a:gd name="connsiteX4296" fmla="*/ 567038 w 4727849"/>
                <a:gd name="connsiteY4296" fmla="*/ 1446338 h 2869284"/>
                <a:gd name="connsiteX4297" fmla="*/ 629058 w 4727849"/>
                <a:gd name="connsiteY4297" fmla="*/ 1456675 h 2869284"/>
                <a:gd name="connsiteX4298" fmla="*/ 627805 w 4727849"/>
                <a:gd name="connsiteY4298" fmla="*/ 1457543 h 2869284"/>
                <a:gd name="connsiteX4299" fmla="*/ 627973 w 4727849"/>
                <a:gd name="connsiteY4299" fmla="*/ 1456274 h 2869284"/>
                <a:gd name="connsiteX4300" fmla="*/ 629058 w 4727849"/>
                <a:gd name="connsiteY4300" fmla="*/ 1456675 h 2869284"/>
                <a:gd name="connsiteX4301" fmla="*/ 758408 w 4727849"/>
                <a:gd name="connsiteY4301" fmla="*/ 573828 h 2869284"/>
                <a:gd name="connsiteX4302" fmla="*/ 757351 w 4727849"/>
                <a:gd name="connsiteY4302" fmla="*/ 575672 h 2869284"/>
                <a:gd name="connsiteX4303" fmla="*/ 756548 w 4727849"/>
                <a:gd name="connsiteY4303" fmla="*/ 575352 h 2869284"/>
                <a:gd name="connsiteX4304" fmla="*/ 758408 w 4727849"/>
                <a:gd name="connsiteY4304" fmla="*/ 573828 h 2869284"/>
                <a:gd name="connsiteX4305" fmla="*/ 3375109 w 4727849"/>
                <a:gd name="connsiteY4305" fmla="*/ 1483239 h 2869284"/>
                <a:gd name="connsiteX4306" fmla="*/ 3382908 w 4727849"/>
                <a:gd name="connsiteY4306" fmla="*/ 1482371 h 2869284"/>
                <a:gd name="connsiteX4307" fmla="*/ 3375109 w 4727849"/>
                <a:gd name="connsiteY4307" fmla="*/ 1483239 h 2869284"/>
                <a:gd name="connsiteX4308" fmla="*/ 3454399 w 4727849"/>
                <a:gd name="connsiteY4308" fmla="*/ 1605819 h 2869284"/>
                <a:gd name="connsiteX4309" fmla="*/ 3454399 w 4727849"/>
                <a:gd name="connsiteY4309" fmla="*/ 1605819 h 2869284"/>
                <a:gd name="connsiteX4310" fmla="*/ 3454654 w 4727849"/>
                <a:gd name="connsiteY4310" fmla="*/ 1664668 h 2869284"/>
                <a:gd name="connsiteX4311" fmla="*/ 3455690 w 4727849"/>
                <a:gd name="connsiteY4311" fmla="*/ 1664879 h 2869284"/>
                <a:gd name="connsiteX4312" fmla="*/ 3454925 w 4727849"/>
                <a:gd name="connsiteY4312" fmla="*/ 1665687 h 2869284"/>
                <a:gd name="connsiteX4313" fmla="*/ 3454654 w 4727849"/>
                <a:gd name="connsiteY4313" fmla="*/ 1664668 h 2869284"/>
                <a:gd name="connsiteX4314" fmla="*/ 3434970 w 4727849"/>
                <a:gd name="connsiteY4314" fmla="*/ 1668990 h 2869284"/>
                <a:gd name="connsiteX4315" fmla="*/ 3435350 w 4727849"/>
                <a:gd name="connsiteY4315" fmla="*/ 1666344 h 2869284"/>
                <a:gd name="connsiteX4316" fmla="*/ 3436706 w 4727849"/>
                <a:gd name="connsiteY4316" fmla="*/ 1669245 h 2869284"/>
                <a:gd name="connsiteX4317" fmla="*/ 3434970 w 4727849"/>
                <a:gd name="connsiteY4317" fmla="*/ 1668990 h 2869284"/>
                <a:gd name="connsiteX4318" fmla="*/ 3572310 w 4727849"/>
                <a:gd name="connsiteY4318" fmla="*/ 1666344 h 2869284"/>
                <a:gd name="connsiteX4319" fmla="*/ 3569874 w 4727849"/>
                <a:gd name="connsiteY4319" fmla="*/ 1667808 h 2869284"/>
                <a:gd name="connsiteX4320" fmla="*/ 3571523 w 4727849"/>
                <a:gd name="connsiteY4320" fmla="*/ 1666235 h 2869284"/>
                <a:gd name="connsiteX4321" fmla="*/ 3572310 w 4727849"/>
                <a:gd name="connsiteY4321" fmla="*/ 1666344 h 2869284"/>
                <a:gd name="connsiteX4322" fmla="*/ 3601210 w 4727849"/>
                <a:gd name="connsiteY4322" fmla="*/ 1684349 h 2869284"/>
                <a:gd name="connsiteX4323" fmla="*/ 3601020 w 4727849"/>
                <a:gd name="connsiteY4323" fmla="*/ 1684246 h 2869284"/>
                <a:gd name="connsiteX4324" fmla="*/ 3601166 w 4727849"/>
                <a:gd name="connsiteY4324" fmla="*/ 1684246 h 2869284"/>
                <a:gd name="connsiteX4325" fmla="*/ 3601210 w 4727849"/>
                <a:gd name="connsiteY4325" fmla="*/ 1684349 h 2869284"/>
                <a:gd name="connsiteX4326" fmla="*/ 3635301 w 4727849"/>
                <a:gd name="connsiteY4326" fmla="*/ 1713164 h 2869284"/>
                <a:gd name="connsiteX4327" fmla="*/ 3634878 w 4727849"/>
                <a:gd name="connsiteY4327" fmla="*/ 1713142 h 2869284"/>
                <a:gd name="connsiteX4328" fmla="*/ 3635008 w 4727849"/>
                <a:gd name="connsiteY4328" fmla="*/ 1713164 h 2869284"/>
                <a:gd name="connsiteX4329" fmla="*/ 3635344 w 4727849"/>
                <a:gd name="connsiteY4329" fmla="*/ 1713245 h 2869284"/>
                <a:gd name="connsiteX4330" fmla="*/ 3635301 w 4727849"/>
                <a:gd name="connsiteY4330" fmla="*/ 1713164 h 2869284"/>
                <a:gd name="connsiteX4331" fmla="*/ 3627083 w 4727849"/>
                <a:gd name="connsiteY4331" fmla="*/ 1634671 h 2869284"/>
                <a:gd name="connsiteX4332" fmla="*/ 3627951 w 4727849"/>
                <a:gd name="connsiteY4332" fmla="*/ 1634671 h 2869284"/>
                <a:gd name="connsiteX4333" fmla="*/ 3627333 w 4727849"/>
                <a:gd name="connsiteY4333" fmla="*/ 1635284 h 2869284"/>
                <a:gd name="connsiteX4334" fmla="*/ 3627083 w 4727849"/>
                <a:gd name="connsiteY4334" fmla="*/ 1634671 h 2869284"/>
                <a:gd name="connsiteX4335" fmla="*/ 3789445 w 4727849"/>
                <a:gd name="connsiteY4335" fmla="*/ 1656598 h 2869284"/>
                <a:gd name="connsiteX4336" fmla="*/ 3789364 w 4727849"/>
                <a:gd name="connsiteY4336" fmla="*/ 1654418 h 2869284"/>
                <a:gd name="connsiteX4337" fmla="*/ 3789445 w 4727849"/>
                <a:gd name="connsiteY4337" fmla="*/ 1656598 h 2869284"/>
                <a:gd name="connsiteX4338" fmla="*/ 3799979 w 4727849"/>
                <a:gd name="connsiteY4338" fmla="*/ 1674880 h 2869284"/>
                <a:gd name="connsiteX4339" fmla="*/ 3801205 w 4727849"/>
                <a:gd name="connsiteY4339" fmla="*/ 1675244 h 2869284"/>
                <a:gd name="connsiteX4340" fmla="*/ 3799979 w 4727849"/>
                <a:gd name="connsiteY4340" fmla="*/ 1674880 h 2869284"/>
                <a:gd name="connsiteX4341" fmla="*/ 3837330 w 4727849"/>
                <a:gd name="connsiteY4341" fmla="*/ 1716554 h 2869284"/>
                <a:gd name="connsiteX4342" fmla="*/ 3838605 w 4727849"/>
                <a:gd name="connsiteY4342" fmla="*/ 1715263 h 2869284"/>
                <a:gd name="connsiteX4343" fmla="*/ 3839407 w 4727849"/>
                <a:gd name="connsiteY4343" fmla="*/ 1716852 h 2869284"/>
                <a:gd name="connsiteX4344" fmla="*/ 3837330 w 4727849"/>
                <a:gd name="connsiteY4344" fmla="*/ 1716554 h 2869284"/>
                <a:gd name="connsiteX4345" fmla="*/ 3890389 w 4727849"/>
                <a:gd name="connsiteY4345" fmla="*/ 1734603 h 2869284"/>
                <a:gd name="connsiteX4346" fmla="*/ 3889391 w 4727849"/>
                <a:gd name="connsiteY4346" fmla="*/ 1734624 h 2869284"/>
                <a:gd name="connsiteX4347" fmla="*/ 3890389 w 4727849"/>
                <a:gd name="connsiteY4347" fmla="*/ 1734603 h 2869284"/>
                <a:gd name="connsiteX4348" fmla="*/ 4000055 w 4727849"/>
                <a:gd name="connsiteY4348" fmla="*/ 1721402 h 2869284"/>
                <a:gd name="connsiteX4349" fmla="*/ 4001010 w 4727849"/>
                <a:gd name="connsiteY4349" fmla="*/ 1719601 h 2869284"/>
                <a:gd name="connsiteX4350" fmla="*/ 4001433 w 4727849"/>
                <a:gd name="connsiteY4350" fmla="*/ 1720344 h 2869284"/>
                <a:gd name="connsiteX4351" fmla="*/ 4000055 w 4727849"/>
                <a:gd name="connsiteY4351" fmla="*/ 1721402 h 2869284"/>
                <a:gd name="connsiteX4352" fmla="*/ 3975180 w 4727849"/>
                <a:gd name="connsiteY4352" fmla="*/ 1776910 h 2869284"/>
                <a:gd name="connsiteX4353" fmla="*/ 3983761 w 4727849"/>
                <a:gd name="connsiteY4353" fmla="*/ 1776910 h 2869284"/>
                <a:gd name="connsiteX4354" fmla="*/ 3975180 w 4727849"/>
                <a:gd name="connsiteY4354" fmla="*/ 1776910 h 2869284"/>
                <a:gd name="connsiteX4355" fmla="*/ 3921871 w 4727849"/>
                <a:gd name="connsiteY4355" fmla="*/ 1786738 h 2869284"/>
                <a:gd name="connsiteX4356" fmla="*/ 3925625 w 4727849"/>
                <a:gd name="connsiteY4356" fmla="*/ 1785783 h 2869284"/>
                <a:gd name="connsiteX4357" fmla="*/ 3935155 w 4727849"/>
                <a:gd name="connsiteY4357" fmla="*/ 1787247 h 2869284"/>
                <a:gd name="connsiteX4358" fmla="*/ 3921871 w 4727849"/>
                <a:gd name="connsiteY4358" fmla="*/ 1786738 h 2869284"/>
                <a:gd name="connsiteX4359" fmla="*/ 3932020 w 4727849"/>
                <a:gd name="connsiteY4359" fmla="*/ 1794558 h 2869284"/>
                <a:gd name="connsiteX4360" fmla="*/ 3936744 w 4727849"/>
                <a:gd name="connsiteY4360" fmla="*/ 1795128 h 2869284"/>
                <a:gd name="connsiteX4361" fmla="*/ 3936663 w 4727849"/>
                <a:gd name="connsiteY4361" fmla="*/ 1795296 h 2869284"/>
                <a:gd name="connsiteX4362" fmla="*/ 3932020 w 4727849"/>
                <a:gd name="connsiteY4362" fmla="*/ 1794558 h 2869284"/>
                <a:gd name="connsiteX4363" fmla="*/ 4061864 w 4727849"/>
                <a:gd name="connsiteY4363" fmla="*/ 1825634 h 2869284"/>
                <a:gd name="connsiteX4364" fmla="*/ 4059363 w 4727849"/>
                <a:gd name="connsiteY4364" fmla="*/ 1829024 h 2869284"/>
                <a:gd name="connsiteX4365" fmla="*/ 4046481 w 4727849"/>
                <a:gd name="connsiteY4365" fmla="*/ 1822223 h 2869284"/>
                <a:gd name="connsiteX4366" fmla="*/ 4061864 w 4727849"/>
                <a:gd name="connsiteY4366" fmla="*/ 1825634 h 2869284"/>
                <a:gd name="connsiteX4367" fmla="*/ 4069512 w 4727849"/>
                <a:gd name="connsiteY4367" fmla="*/ 1831822 h 2869284"/>
                <a:gd name="connsiteX4368" fmla="*/ 4069534 w 4727849"/>
                <a:gd name="connsiteY4368" fmla="*/ 1833303 h 2869284"/>
                <a:gd name="connsiteX4369" fmla="*/ 4065465 w 4727849"/>
                <a:gd name="connsiteY4369" fmla="*/ 1834361 h 2869284"/>
                <a:gd name="connsiteX4370" fmla="*/ 4067136 w 4727849"/>
                <a:gd name="connsiteY4370" fmla="*/ 1830466 h 2869284"/>
                <a:gd name="connsiteX4371" fmla="*/ 4069512 w 4727849"/>
                <a:gd name="connsiteY4371" fmla="*/ 1831822 h 2869284"/>
                <a:gd name="connsiteX4372" fmla="*/ 4112081 w 4727849"/>
                <a:gd name="connsiteY4372" fmla="*/ 1971643 h 2869284"/>
                <a:gd name="connsiteX4373" fmla="*/ 4112081 w 4727849"/>
                <a:gd name="connsiteY4373" fmla="*/ 1971643 h 2869284"/>
                <a:gd name="connsiteX4374" fmla="*/ 4114326 w 4727849"/>
                <a:gd name="connsiteY4374" fmla="*/ 1959462 h 2869284"/>
                <a:gd name="connsiteX4375" fmla="*/ 4114326 w 4727849"/>
                <a:gd name="connsiteY4375" fmla="*/ 1959462 h 2869284"/>
                <a:gd name="connsiteX4376" fmla="*/ 4106293 w 4727849"/>
                <a:gd name="connsiteY4376" fmla="*/ 1956007 h 2869284"/>
                <a:gd name="connsiteX4377" fmla="*/ 4106293 w 4727849"/>
                <a:gd name="connsiteY4377" fmla="*/ 1956007 h 2869284"/>
                <a:gd name="connsiteX4378" fmla="*/ 4090064 w 4727849"/>
                <a:gd name="connsiteY4378" fmla="*/ 1929823 h 2869284"/>
                <a:gd name="connsiteX4379" fmla="*/ 4090064 w 4727849"/>
                <a:gd name="connsiteY4379" fmla="*/ 1929823 h 2869284"/>
                <a:gd name="connsiteX4380" fmla="*/ 4086186 w 4727849"/>
                <a:gd name="connsiteY4380" fmla="*/ 1964251 h 2869284"/>
                <a:gd name="connsiteX4381" fmla="*/ 4086186 w 4727849"/>
                <a:gd name="connsiteY4381" fmla="*/ 1964251 h 2869284"/>
                <a:gd name="connsiteX4382" fmla="*/ 4000245 w 4727849"/>
                <a:gd name="connsiteY4382" fmla="*/ 1990478 h 2869284"/>
                <a:gd name="connsiteX4383" fmla="*/ 3999231 w 4727849"/>
                <a:gd name="connsiteY4383" fmla="*/ 1989627 h 2869284"/>
                <a:gd name="connsiteX4384" fmla="*/ 4001666 w 4727849"/>
                <a:gd name="connsiteY4384" fmla="*/ 1988466 h 2869284"/>
                <a:gd name="connsiteX4385" fmla="*/ 4010904 w 4727849"/>
                <a:gd name="connsiteY4385" fmla="*/ 1989925 h 2869284"/>
                <a:gd name="connsiteX4386" fmla="*/ 4000245 w 4727849"/>
                <a:gd name="connsiteY4386" fmla="*/ 1990478 h 2869284"/>
                <a:gd name="connsiteX4387" fmla="*/ 2979995 w 4727849"/>
                <a:gd name="connsiteY4387" fmla="*/ 1868322 h 2869284"/>
                <a:gd name="connsiteX4388" fmla="*/ 2992178 w 4727849"/>
                <a:gd name="connsiteY4388" fmla="*/ 1868956 h 2869284"/>
                <a:gd name="connsiteX4389" fmla="*/ 2983575 w 4727849"/>
                <a:gd name="connsiteY4389" fmla="*/ 1872433 h 2869284"/>
                <a:gd name="connsiteX4390" fmla="*/ 2979995 w 4727849"/>
                <a:gd name="connsiteY4390" fmla="*/ 1868322 h 2869284"/>
                <a:gd name="connsiteX4391" fmla="*/ 2317035 w 4727849"/>
                <a:gd name="connsiteY4391" fmla="*/ 1768331 h 2869284"/>
                <a:gd name="connsiteX4392" fmla="*/ 2317415 w 4727849"/>
                <a:gd name="connsiteY4392" fmla="*/ 1768607 h 2869284"/>
                <a:gd name="connsiteX4393" fmla="*/ 2316932 w 4727849"/>
                <a:gd name="connsiteY4393" fmla="*/ 1768623 h 2869284"/>
                <a:gd name="connsiteX4394" fmla="*/ 2317035 w 4727849"/>
                <a:gd name="connsiteY4394" fmla="*/ 1768331 h 2869284"/>
                <a:gd name="connsiteX4395" fmla="*/ 1449931 w 4727849"/>
                <a:gd name="connsiteY4395" fmla="*/ 1893193 h 2869284"/>
                <a:gd name="connsiteX4396" fmla="*/ 1450946 w 4727849"/>
                <a:gd name="connsiteY4396" fmla="*/ 1893025 h 2869284"/>
                <a:gd name="connsiteX4397" fmla="*/ 1449931 w 4727849"/>
                <a:gd name="connsiteY4397" fmla="*/ 1893193 h 2869284"/>
                <a:gd name="connsiteX4398" fmla="*/ 1412700 w 4727849"/>
                <a:gd name="connsiteY4398" fmla="*/ 1799575 h 2869284"/>
                <a:gd name="connsiteX4399" fmla="*/ 1415732 w 4727849"/>
                <a:gd name="connsiteY4399" fmla="*/ 1800464 h 2869284"/>
                <a:gd name="connsiteX4400" fmla="*/ 1412700 w 4727849"/>
                <a:gd name="connsiteY4400" fmla="*/ 1799575 h 2869284"/>
                <a:gd name="connsiteX4401" fmla="*/ 987943 w 4727849"/>
                <a:gd name="connsiteY4401" fmla="*/ 1717210 h 2869284"/>
                <a:gd name="connsiteX4402" fmla="*/ 986332 w 4727849"/>
                <a:gd name="connsiteY4402" fmla="*/ 1715534 h 2869284"/>
                <a:gd name="connsiteX4403" fmla="*/ 988046 w 4727849"/>
                <a:gd name="connsiteY4403" fmla="*/ 1715599 h 2869284"/>
                <a:gd name="connsiteX4404" fmla="*/ 987943 w 4727849"/>
                <a:gd name="connsiteY4404" fmla="*/ 1717210 h 2869284"/>
                <a:gd name="connsiteX4405" fmla="*/ 1016735 w 4727849"/>
                <a:gd name="connsiteY4405" fmla="*/ 1724455 h 2869284"/>
                <a:gd name="connsiteX4406" fmla="*/ 1015297 w 4727849"/>
                <a:gd name="connsiteY4406" fmla="*/ 1723457 h 2869284"/>
                <a:gd name="connsiteX4407" fmla="*/ 1016865 w 4727849"/>
                <a:gd name="connsiteY4407" fmla="*/ 1723436 h 2869284"/>
                <a:gd name="connsiteX4408" fmla="*/ 1016735 w 4727849"/>
                <a:gd name="connsiteY4408" fmla="*/ 1724455 h 2869284"/>
                <a:gd name="connsiteX4409" fmla="*/ 978706 w 4727849"/>
                <a:gd name="connsiteY4409" fmla="*/ 1769578 h 2869284"/>
                <a:gd name="connsiteX4410" fmla="*/ 982964 w 4727849"/>
                <a:gd name="connsiteY4410" fmla="*/ 1772843 h 2869284"/>
                <a:gd name="connsiteX4411" fmla="*/ 982096 w 4727849"/>
                <a:gd name="connsiteY4411" fmla="*/ 1773244 h 2869284"/>
                <a:gd name="connsiteX4412" fmla="*/ 978766 w 4727849"/>
                <a:gd name="connsiteY4412" fmla="*/ 1772843 h 2869284"/>
                <a:gd name="connsiteX4413" fmla="*/ 978706 w 4727849"/>
                <a:gd name="connsiteY4413" fmla="*/ 1769578 h 2869284"/>
                <a:gd name="connsiteX4414" fmla="*/ 907573 w 4727849"/>
                <a:gd name="connsiteY4414" fmla="*/ 1721212 h 2869284"/>
                <a:gd name="connsiteX4415" fmla="*/ 907573 w 4727849"/>
                <a:gd name="connsiteY4415" fmla="*/ 1721212 h 2869284"/>
                <a:gd name="connsiteX4416" fmla="*/ 815340 w 4727849"/>
                <a:gd name="connsiteY4416" fmla="*/ 1736425 h 2869284"/>
                <a:gd name="connsiteX4417" fmla="*/ 815281 w 4727849"/>
                <a:gd name="connsiteY4417" fmla="*/ 1736170 h 2869284"/>
                <a:gd name="connsiteX4418" fmla="*/ 826596 w 4727849"/>
                <a:gd name="connsiteY4418" fmla="*/ 1735384 h 2869284"/>
                <a:gd name="connsiteX4419" fmla="*/ 828396 w 4727849"/>
                <a:gd name="connsiteY4419" fmla="*/ 1738057 h 2869284"/>
                <a:gd name="connsiteX4420" fmla="*/ 815340 w 4727849"/>
                <a:gd name="connsiteY4420" fmla="*/ 1736425 h 2869284"/>
                <a:gd name="connsiteX4421" fmla="*/ 807334 w 4727849"/>
                <a:gd name="connsiteY4421" fmla="*/ 1761595 h 2869284"/>
                <a:gd name="connsiteX4422" fmla="*/ 815937 w 4727849"/>
                <a:gd name="connsiteY4422" fmla="*/ 1766064 h 2869284"/>
                <a:gd name="connsiteX4423" fmla="*/ 807503 w 4727849"/>
                <a:gd name="connsiteY4423" fmla="*/ 1764388 h 2869284"/>
                <a:gd name="connsiteX4424" fmla="*/ 807334 w 4727849"/>
                <a:gd name="connsiteY4424" fmla="*/ 1761595 h 2869284"/>
                <a:gd name="connsiteX4425" fmla="*/ 773921 w 4727849"/>
                <a:gd name="connsiteY4425" fmla="*/ 1745281 h 2869284"/>
                <a:gd name="connsiteX4426" fmla="*/ 773921 w 4727849"/>
                <a:gd name="connsiteY4426" fmla="*/ 1745281 h 2869284"/>
                <a:gd name="connsiteX4427" fmla="*/ 776444 w 4727849"/>
                <a:gd name="connsiteY4427" fmla="*/ 1729960 h 2869284"/>
                <a:gd name="connsiteX4428" fmla="*/ 774643 w 4727849"/>
                <a:gd name="connsiteY4428" fmla="*/ 1733225 h 2869284"/>
                <a:gd name="connsiteX4429" fmla="*/ 776444 w 4727849"/>
                <a:gd name="connsiteY4429" fmla="*/ 1729960 h 2869284"/>
                <a:gd name="connsiteX4430" fmla="*/ 771020 w 4727849"/>
                <a:gd name="connsiteY4430" fmla="*/ 1719433 h 2869284"/>
                <a:gd name="connsiteX4431" fmla="*/ 770699 w 4727849"/>
                <a:gd name="connsiteY4431" fmla="*/ 1716174 h 2869284"/>
                <a:gd name="connsiteX4432" fmla="*/ 776292 w 4727849"/>
                <a:gd name="connsiteY4432" fmla="*/ 1716364 h 2869284"/>
                <a:gd name="connsiteX4433" fmla="*/ 779850 w 4727849"/>
                <a:gd name="connsiteY4433" fmla="*/ 1720577 h 2869284"/>
                <a:gd name="connsiteX4434" fmla="*/ 776693 w 4727849"/>
                <a:gd name="connsiteY4434" fmla="*/ 1720876 h 2869284"/>
                <a:gd name="connsiteX4435" fmla="*/ 771020 w 4727849"/>
                <a:gd name="connsiteY4435" fmla="*/ 1719433 h 2869284"/>
                <a:gd name="connsiteX4436" fmla="*/ 737286 w 4727849"/>
                <a:gd name="connsiteY4436" fmla="*/ 1725198 h 2869284"/>
                <a:gd name="connsiteX4437" fmla="*/ 740487 w 4727849"/>
                <a:gd name="connsiteY4437" fmla="*/ 1723333 h 2869284"/>
                <a:gd name="connsiteX4438" fmla="*/ 747093 w 4727849"/>
                <a:gd name="connsiteY4438" fmla="*/ 1724157 h 2869284"/>
                <a:gd name="connsiteX4439" fmla="*/ 737286 w 4727849"/>
                <a:gd name="connsiteY4439" fmla="*/ 1725198 h 2869284"/>
                <a:gd name="connsiteX4440" fmla="*/ 691626 w 4727849"/>
                <a:gd name="connsiteY4440" fmla="*/ 1751442 h 2869284"/>
                <a:gd name="connsiteX4441" fmla="*/ 691582 w 4727849"/>
                <a:gd name="connsiteY4441" fmla="*/ 1752039 h 2869284"/>
                <a:gd name="connsiteX4442" fmla="*/ 691626 w 4727849"/>
                <a:gd name="connsiteY4442" fmla="*/ 1751442 h 2869284"/>
                <a:gd name="connsiteX4443" fmla="*/ 680457 w 4727849"/>
                <a:gd name="connsiteY4443" fmla="*/ 1752017 h 2869284"/>
                <a:gd name="connsiteX4444" fmla="*/ 684021 w 4727849"/>
                <a:gd name="connsiteY4444" fmla="*/ 1753585 h 2869284"/>
                <a:gd name="connsiteX4445" fmla="*/ 683571 w 4727849"/>
                <a:gd name="connsiteY4445" fmla="*/ 1753585 h 2869284"/>
                <a:gd name="connsiteX4446" fmla="*/ 680457 w 4727849"/>
                <a:gd name="connsiteY4446" fmla="*/ 1752017 h 2869284"/>
                <a:gd name="connsiteX4447" fmla="*/ 681813 w 4727849"/>
                <a:gd name="connsiteY4447" fmla="*/ 1765700 h 2869284"/>
                <a:gd name="connsiteX4448" fmla="*/ 682215 w 4727849"/>
                <a:gd name="connsiteY4448" fmla="*/ 1765977 h 2869284"/>
                <a:gd name="connsiteX4449" fmla="*/ 681813 w 4727849"/>
                <a:gd name="connsiteY4449" fmla="*/ 1765700 h 2869284"/>
                <a:gd name="connsiteX4450" fmla="*/ 684867 w 4727849"/>
                <a:gd name="connsiteY4450" fmla="*/ 1735703 h 2869284"/>
                <a:gd name="connsiteX4451" fmla="*/ 685735 w 4727849"/>
                <a:gd name="connsiteY4451" fmla="*/ 1735156 h 2869284"/>
                <a:gd name="connsiteX4452" fmla="*/ 684867 w 4727849"/>
                <a:gd name="connsiteY4452" fmla="*/ 1735703 h 2869284"/>
                <a:gd name="connsiteX4453" fmla="*/ 687135 w 4727849"/>
                <a:gd name="connsiteY4453" fmla="*/ 1738795 h 2869284"/>
                <a:gd name="connsiteX4454" fmla="*/ 687135 w 4727849"/>
                <a:gd name="connsiteY4454" fmla="*/ 1738795 h 2869284"/>
                <a:gd name="connsiteX4455" fmla="*/ 696329 w 4727849"/>
                <a:gd name="connsiteY4455" fmla="*/ 1728414 h 2869284"/>
                <a:gd name="connsiteX4456" fmla="*/ 696415 w 4727849"/>
                <a:gd name="connsiteY4456" fmla="*/ 1731381 h 2869284"/>
                <a:gd name="connsiteX4457" fmla="*/ 692580 w 4727849"/>
                <a:gd name="connsiteY4457" fmla="*/ 1731338 h 2869284"/>
                <a:gd name="connsiteX4458" fmla="*/ 687411 w 4727849"/>
                <a:gd name="connsiteY4458" fmla="*/ 1728414 h 2869284"/>
                <a:gd name="connsiteX4459" fmla="*/ 696329 w 4727849"/>
                <a:gd name="connsiteY4459" fmla="*/ 1728414 h 2869284"/>
                <a:gd name="connsiteX4460" fmla="*/ 652235 w 4727849"/>
                <a:gd name="connsiteY4460" fmla="*/ 1768244 h 2869284"/>
                <a:gd name="connsiteX4461" fmla="*/ 648764 w 4727849"/>
                <a:gd name="connsiteY4461" fmla="*/ 1767989 h 2869284"/>
                <a:gd name="connsiteX4462" fmla="*/ 652235 w 4727849"/>
                <a:gd name="connsiteY4462" fmla="*/ 1768244 h 2869284"/>
                <a:gd name="connsiteX4463" fmla="*/ 613019 w 4727849"/>
                <a:gd name="connsiteY4463" fmla="*/ 1716721 h 2869284"/>
                <a:gd name="connsiteX4464" fmla="*/ 621833 w 4727849"/>
                <a:gd name="connsiteY4464" fmla="*/ 1716618 h 2869284"/>
                <a:gd name="connsiteX4465" fmla="*/ 631618 w 4727849"/>
                <a:gd name="connsiteY4465" fmla="*/ 1727357 h 2869284"/>
                <a:gd name="connsiteX4466" fmla="*/ 629736 w 4727849"/>
                <a:gd name="connsiteY4466" fmla="*/ 1729054 h 2869284"/>
                <a:gd name="connsiteX4467" fmla="*/ 626194 w 4727849"/>
                <a:gd name="connsiteY4467" fmla="*/ 1727845 h 2869284"/>
                <a:gd name="connsiteX4468" fmla="*/ 619034 w 4727849"/>
                <a:gd name="connsiteY4468" fmla="*/ 1723691 h 2869284"/>
                <a:gd name="connsiteX4469" fmla="*/ 613019 w 4727849"/>
                <a:gd name="connsiteY4469" fmla="*/ 1716721 h 2869284"/>
                <a:gd name="connsiteX4470" fmla="*/ 572907 w 4727849"/>
                <a:gd name="connsiteY4470" fmla="*/ 1717991 h 2869284"/>
                <a:gd name="connsiteX4471" fmla="*/ 572907 w 4727849"/>
                <a:gd name="connsiteY4471" fmla="*/ 1718012 h 2869284"/>
                <a:gd name="connsiteX4472" fmla="*/ 572907 w 4727849"/>
                <a:gd name="connsiteY4472" fmla="*/ 1717991 h 2869284"/>
                <a:gd name="connsiteX4473" fmla="*/ 471415 w 4727849"/>
                <a:gd name="connsiteY4473" fmla="*/ 1735384 h 2869284"/>
                <a:gd name="connsiteX4474" fmla="*/ 475206 w 4727849"/>
                <a:gd name="connsiteY4474" fmla="*/ 1735893 h 2869284"/>
                <a:gd name="connsiteX4475" fmla="*/ 471415 w 4727849"/>
                <a:gd name="connsiteY4475" fmla="*/ 1735384 h 2869284"/>
                <a:gd name="connsiteX4476" fmla="*/ 466159 w 4727849"/>
                <a:gd name="connsiteY4476" fmla="*/ 1664266 h 2869284"/>
                <a:gd name="connsiteX4477" fmla="*/ 474848 w 4727849"/>
                <a:gd name="connsiteY4477" fmla="*/ 1666219 h 2869284"/>
                <a:gd name="connsiteX4478" fmla="*/ 505294 w 4727849"/>
                <a:gd name="connsiteY4478" fmla="*/ 1669055 h 2869284"/>
                <a:gd name="connsiteX4479" fmla="*/ 481504 w 4727849"/>
                <a:gd name="connsiteY4479" fmla="*/ 1662678 h 2869284"/>
                <a:gd name="connsiteX4480" fmla="*/ 477794 w 4727849"/>
                <a:gd name="connsiteY4480" fmla="*/ 1669164 h 2869284"/>
                <a:gd name="connsiteX4481" fmla="*/ 476904 w 4727849"/>
                <a:gd name="connsiteY4481" fmla="*/ 1668909 h 2869284"/>
                <a:gd name="connsiteX4482" fmla="*/ 474848 w 4727849"/>
                <a:gd name="connsiteY4482" fmla="*/ 1666219 h 2869284"/>
                <a:gd name="connsiteX4483" fmla="*/ 476904 w 4727849"/>
                <a:gd name="connsiteY4483" fmla="*/ 1668909 h 2869284"/>
                <a:gd name="connsiteX4484" fmla="*/ 476882 w 4727849"/>
                <a:gd name="connsiteY4484" fmla="*/ 1668909 h 2869284"/>
                <a:gd name="connsiteX4485" fmla="*/ 476904 w 4727849"/>
                <a:gd name="connsiteY4485" fmla="*/ 1668909 h 2869284"/>
                <a:gd name="connsiteX4486" fmla="*/ 476904 w 4727849"/>
                <a:gd name="connsiteY4486" fmla="*/ 1668931 h 2869284"/>
                <a:gd name="connsiteX4487" fmla="*/ 477685 w 4727849"/>
                <a:gd name="connsiteY4487" fmla="*/ 1669267 h 2869284"/>
                <a:gd name="connsiteX4488" fmla="*/ 466099 w 4727849"/>
                <a:gd name="connsiteY4488" fmla="*/ 1666176 h 2869284"/>
                <a:gd name="connsiteX4489" fmla="*/ 466159 w 4727849"/>
                <a:gd name="connsiteY4489" fmla="*/ 1664266 h 2869284"/>
                <a:gd name="connsiteX4490" fmla="*/ 425288 w 4727849"/>
                <a:gd name="connsiteY4490" fmla="*/ 1650583 h 2869284"/>
                <a:gd name="connsiteX4491" fmla="*/ 435333 w 4727849"/>
                <a:gd name="connsiteY4491" fmla="*/ 1650583 h 2869284"/>
                <a:gd name="connsiteX4492" fmla="*/ 424317 w 4727849"/>
                <a:gd name="connsiteY4492" fmla="*/ 1652254 h 2869284"/>
                <a:gd name="connsiteX4493" fmla="*/ 425288 w 4727849"/>
                <a:gd name="connsiteY4493" fmla="*/ 1650583 h 2869284"/>
                <a:gd name="connsiteX4494" fmla="*/ 414759 w 4727849"/>
                <a:gd name="connsiteY4494" fmla="*/ 1652129 h 2869284"/>
                <a:gd name="connsiteX4495" fmla="*/ 415307 w 4727849"/>
                <a:gd name="connsiteY4495" fmla="*/ 1649672 h 2869284"/>
                <a:gd name="connsiteX4496" fmla="*/ 416495 w 4727849"/>
                <a:gd name="connsiteY4496" fmla="*/ 1650583 h 2869284"/>
                <a:gd name="connsiteX4497" fmla="*/ 416625 w 4727849"/>
                <a:gd name="connsiteY4497" fmla="*/ 1650583 h 2869284"/>
                <a:gd name="connsiteX4498" fmla="*/ 415627 w 4727849"/>
                <a:gd name="connsiteY4498" fmla="*/ 1652172 h 2869284"/>
                <a:gd name="connsiteX4499" fmla="*/ 414759 w 4727849"/>
                <a:gd name="connsiteY4499" fmla="*/ 1652129 h 2869284"/>
                <a:gd name="connsiteX4500" fmla="*/ 390242 w 4727849"/>
                <a:gd name="connsiteY4500" fmla="*/ 1646049 h 2869284"/>
                <a:gd name="connsiteX4501" fmla="*/ 391029 w 4727849"/>
                <a:gd name="connsiteY4501" fmla="*/ 1645626 h 2869284"/>
                <a:gd name="connsiteX4502" fmla="*/ 402701 w 4727849"/>
                <a:gd name="connsiteY4502" fmla="*/ 1647318 h 2869284"/>
                <a:gd name="connsiteX4503" fmla="*/ 395965 w 4727849"/>
                <a:gd name="connsiteY4503" fmla="*/ 1649672 h 2869284"/>
                <a:gd name="connsiteX4504" fmla="*/ 390242 w 4727849"/>
                <a:gd name="connsiteY4504" fmla="*/ 1646049 h 2869284"/>
                <a:gd name="connsiteX4505" fmla="*/ 339097 w 4727849"/>
                <a:gd name="connsiteY4505" fmla="*/ 1626346 h 2869284"/>
                <a:gd name="connsiteX4506" fmla="*/ 339097 w 4727849"/>
                <a:gd name="connsiteY4506" fmla="*/ 1626514 h 2869284"/>
                <a:gd name="connsiteX4507" fmla="*/ 338777 w 4727849"/>
                <a:gd name="connsiteY4507" fmla="*/ 1626324 h 2869284"/>
                <a:gd name="connsiteX4508" fmla="*/ 339097 w 4727849"/>
                <a:gd name="connsiteY4508" fmla="*/ 1626346 h 2869284"/>
                <a:gd name="connsiteX4509" fmla="*/ 339879 w 4727849"/>
                <a:gd name="connsiteY4509" fmla="*/ 1617343 h 2869284"/>
                <a:gd name="connsiteX4510" fmla="*/ 339412 w 4727849"/>
                <a:gd name="connsiteY4510" fmla="*/ 1617067 h 2869284"/>
                <a:gd name="connsiteX4511" fmla="*/ 356260 w 4727849"/>
                <a:gd name="connsiteY4511" fmla="*/ 1618358 h 2869284"/>
                <a:gd name="connsiteX4512" fmla="*/ 342357 w 4727849"/>
                <a:gd name="connsiteY4512" fmla="*/ 1622658 h 2869284"/>
                <a:gd name="connsiteX4513" fmla="*/ 337552 w 4727849"/>
                <a:gd name="connsiteY4513" fmla="*/ 1622111 h 2869284"/>
                <a:gd name="connsiteX4514" fmla="*/ 339879 w 4727849"/>
                <a:gd name="connsiteY4514" fmla="*/ 1617343 h 2869284"/>
                <a:gd name="connsiteX4515" fmla="*/ 325282 w 4727849"/>
                <a:gd name="connsiteY4515" fmla="*/ 1616535 h 2869284"/>
                <a:gd name="connsiteX4516" fmla="*/ 338501 w 4727849"/>
                <a:gd name="connsiteY4516" fmla="*/ 1617023 h 2869284"/>
                <a:gd name="connsiteX4517" fmla="*/ 336109 w 4727849"/>
                <a:gd name="connsiteY4517" fmla="*/ 1621942 h 2869284"/>
                <a:gd name="connsiteX4518" fmla="*/ 333483 w 4727849"/>
                <a:gd name="connsiteY4518" fmla="*/ 1621536 h 2869284"/>
                <a:gd name="connsiteX4519" fmla="*/ 334199 w 4727849"/>
                <a:gd name="connsiteY4519" fmla="*/ 1620879 h 2869284"/>
                <a:gd name="connsiteX4520" fmla="*/ 325282 w 4727849"/>
                <a:gd name="connsiteY4520" fmla="*/ 1616535 h 2869284"/>
                <a:gd name="connsiteX4521" fmla="*/ 364900 w 4727849"/>
                <a:gd name="connsiteY4521" fmla="*/ 1590774 h 2869284"/>
                <a:gd name="connsiteX4522" fmla="*/ 361619 w 4727849"/>
                <a:gd name="connsiteY4522" fmla="*/ 1593486 h 2869284"/>
                <a:gd name="connsiteX4523" fmla="*/ 360561 w 4727849"/>
                <a:gd name="connsiteY4523" fmla="*/ 1593383 h 2869284"/>
                <a:gd name="connsiteX4524" fmla="*/ 361342 w 4727849"/>
                <a:gd name="connsiteY4524" fmla="*/ 1590736 h 2869284"/>
                <a:gd name="connsiteX4525" fmla="*/ 364900 w 4727849"/>
                <a:gd name="connsiteY4525" fmla="*/ 1590774 h 2869284"/>
                <a:gd name="connsiteX4526" fmla="*/ 404057 w 4727849"/>
                <a:gd name="connsiteY4526" fmla="*/ 1589185 h 2869284"/>
                <a:gd name="connsiteX4527" fmla="*/ 396621 w 4727849"/>
                <a:gd name="connsiteY4527" fmla="*/ 1589695 h 2869284"/>
                <a:gd name="connsiteX4528" fmla="*/ 401513 w 4727849"/>
                <a:gd name="connsiteY4528" fmla="*/ 1587748 h 2869284"/>
                <a:gd name="connsiteX4529" fmla="*/ 404057 w 4727849"/>
                <a:gd name="connsiteY4529" fmla="*/ 1589185 h 2869284"/>
                <a:gd name="connsiteX4530" fmla="*/ 432556 w 4727849"/>
                <a:gd name="connsiteY4530" fmla="*/ 1580481 h 2869284"/>
                <a:gd name="connsiteX4531" fmla="*/ 429318 w 4727849"/>
                <a:gd name="connsiteY4531" fmla="*/ 1580182 h 2869284"/>
                <a:gd name="connsiteX4532" fmla="*/ 432556 w 4727849"/>
                <a:gd name="connsiteY4532" fmla="*/ 1580481 h 2869284"/>
                <a:gd name="connsiteX4533" fmla="*/ 429399 w 4727849"/>
                <a:gd name="connsiteY4533" fmla="*/ 1550527 h 2869284"/>
                <a:gd name="connsiteX4534" fmla="*/ 430164 w 4727849"/>
                <a:gd name="connsiteY4534" fmla="*/ 1552008 h 2869284"/>
                <a:gd name="connsiteX4535" fmla="*/ 423763 w 4727849"/>
                <a:gd name="connsiteY4535" fmla="*/ 1551395 h 2869284"/>
                <a:gd name="connsiteX4536" fmla="*/ 425819 w 4727849"/>
                <a:gd name="connsiteY4536" fmla="*/ 1550587 h 2869284"/>
                <a:gd name="connsiteX4537" fmla="*/ 429399 w 4727849"/>
                <a:gd name="connsiteY4537" fmla="*/ 1550527 h 2869284"/>
                <a:gd name="connsiteX4538" fmla="*/ 452707 w 4727849"/>
                <a:gd name="connsiteY4538" fmla="*/ 1513935 h 2869284"/>
                <a:gd name="connsiteX4539" fmla="*/ 452984 w 4727849"/>
                <a:gd name="connsiteY4539" fmla="*/ 1514066 h 2869284"/>
                <a:gd name="connsiteX4540" fmla="*/ 452707 w 4727849"/>
                <a:gd name="connsiteY4540" fmla="*/ 1513935 h 2869284"/>
                <a:gd name="connsiteX4541" fmla="*/ 440627 w 4727849"/>
                <a:gd name="connsiteY4541" fmla="*/ 1517113 h 2869284"/>
                <a:gd name="connsiteX4542" fmla="*/ 444549 w 4727849"/>
                <a:gd name="connsiteY4542" fmla="*/ 1514467 h 2869284"/>
                <a:gd name="connsiteX4543" fmla="*/ 444614 w 4727849"/>
                <a:gd name="connsiteY4543" fmla="*/ 1514744 h 2869284"/>
                <a:gd name="connsiteX4544" fmla="*/ 440627 w 4727849"/>
                <a:gd name="connsiteY4544" fmla="*/ 1517113 h 2869284"/>
                <a:gd name="connsiteX4545" fmla="*/ 444950 w 4727849"/>
                <a:gd name="connsiteY4545" fmla="*/ 1500296 h 2869284"/>
                <a:gd name="connsiteX4546" fmla="*/ 451242 w 4727849"/>
                <a:gd name="connsiteY4546" fmla="*/ 1506375 h 2869284"/>
                <a:gd name="connsiteX4547" fmla="*/ 442135 w 4727849"/>
                <a:gd name="connsiteY4547" fmla="*/ 1505019 h 2869284"/>
                <a:gd name="connsiteX4548" fmla="*/ 444950 w 4727849"/>
                <a:gd name="connsiteY4548" fmla="*/ 1500296 h 2869284"/>
                <a:gd name="connsiteX4549" fmla="*/ 458598 w 4727849"/>
                <a:gd name="connsiteY4549" fmla="*/ 1506842 h 2869284"/>
                <a:gd name="connsiteX4550" fmla="*/ 462877 w 4727849"/>
                <a:gd name="connsiteY4550" fmla="*/ 1506945 h 2869284"/>
                <a:gd name="connsiteX4551" fmla="*/ 458598 w 4727849"/>
                <a:gd name="connsiteY4551" fmla="*/ 1506842 h 2869284"/>
                <a:gd name="connsiteX4552" fmla="*/ 491886 w 4727849"/>
                <a:gd name="connsiteY4552" fmla="*/ 1505611 h 2869284"/>
                <a:gd name="connsiteX4553" fmla="*/ 494175 w 4727849"/>
                <a:gd name="connsiteY4553" fmla="*/ 1505377 h 2869284"/>
                <a:gd name="connsiteX4554" fmla="*/ 506650 w 4727849"/>
                <a:gd name="connsiteY4554" fmla="*/ 1508474 h 2869284"/>
                <a:gd name="connsiteX4555" fmla="*/ 488751 w 4727849"/>
                <a:gd name="connsiteY4555" fmla="*/ 1507601 h 2869284"/>
                <a:gd name="connsiteX4556" fmla="*/ 491886 w 4727849"/>
                <a:gd name="connsiteY4556" fmla="*/ 1505611 h 2869284"/>
                <a:gd name="connsiteX4557" fmla="*/ 520043 w 4727849"/>
                <a:gd name="connsiteY4557" fmla="*/ 1511376 h 2869284"/>
                <a:gd name="connsiteX4558" fmla="*/ 534406 w 4727849"/>
                <a:gd name="connsiteY4558" fmla="*/ 1513133 h 2869284"/>
                <a:gd name="connsiteX4559" fmla="*/ 511017 w 4727849"/>
                <a:gd name="connsiteY4559" fmla="*/ 1511397 h 2869284"/>
                <a:gd name="connsiteX4560" fmla="*/ 511527 w 4727849"/>
                <a:gd name="connsiteY4560" fmla="*/ 1509976 h 2869284"/>
                <a:gd name="connsiteX4561" fmla="*/ 520043 w 4727849"/>
                <a:gd name="connsiteY4561" fmla="*/ 1511376 h 2869284"/>
                <a:gd name="connsiteX4562" fmla="*/ 532480 w 4727849"/>
                <a:gd name="connsiteY4562" fmla="*/ 1461356 h 2869284"/>
                <a:gd name="connsiteX4563" fmla="*/ 533538 w 4727849"/>
                <a:gd name="connsiteY4563" fmla="*/ 1460743 h 2869284"/>
                <a:gd name="connsiteX4564" fmla="*/ 534325 w 4727849"/>
                <a:gd name="connsiteY4564" fmla="*/ 1462733 h 2869284"/>
                <a:gd name="connsiteX4565" fmla="*/ 532480 w 4727849"/>
                <a:gd name="connsiteY4565" fmla="*/ 1461356 h 2869284"/>
                <a:gd name="connsiteX4566" fmla="*/ 539239 w 4727849"/>
                <a:gd name="connsiteY4566" fmla="*/ 1490018 h 2869284"/>
                <a:gd name="connsiteX4567" fmla="*/ 535534 w 4727849"/>
                <a:gd name="connsiteY4567" fmla="*/ 1493050 h 2869284"/>
                <a:gd name="connsiteX4568" fmla="*/ 538729 w 4727849"/>
                <a:gd name="connsiteY4568" fmla="*/ 1489470 h 2869284"/>
                <a:gd name="connsiteX4569" fmla="*/ 539239 w 4727849"/>
                <a:gd name="connsiteY4569" fmla="*/ 1490018 h 2869284"/>
                <a:gd name="connsiteX4570" fmla="*/ 552821 w 4727849"/>
                <a:gd name="connsiteY4570" fmla="*/ 1493495 h 2869284"/>
                <a:gd name="connsiteX4571" fmla="*/ 545254 w 4727849"/>
                <a:gd name="connsiteY4571" fmla="*/ 1489595 h 2869284"/>
                <a:gd name="connsiteX4572" fmla="*/ 546784 w 4727849"/>
                <a:gd name="connsiteY4572" fmla="*/ 1489427 h 2869284"/>
                <a:gd name="connsiteX4573" fmla="*/ 552821 w 4727849"/>
                <a:gd name="connsiteY4573" fmla="*/ 1493495 h 2869284"/>
                <a:gd name="connsiteX4574" fmla="*/ 560833 w 4727849"/>
                <a:gd name="connsiteY4574" fmla="*/ 1492014 h 2869284"/>
                <a:gd name="connsiteX4575" fmla="*/ 559455 w 4727849"/>
                <a:gd name="connsiteY4575" fmla="*/ 1492475 h 2869284"/>
                <a:gd name="connsiteX4576" fmla="*/ 559769 w 4727849"/>
                <a:gd name="connsiteY4576" fmla="*/ 1491526 h 2869284"/>
                <a:gd name="connsiteX4577" fmla="*/ 560833 w 4727849"/>
                <a:gd name="connsiteY4577" fmla="*/ 1492014 h 2869284"/>
                <a:gd name="connsiteX4578" fmla="*/ 609943 w 4727849"/>
                <a:gd name="connsiteY4578" fmla="*/ 1459664 h 2869284"/>
                <a:gd name="connsiteX4579" fmla="*/ 606960 w 4727849"/>
                <a:gd name="connsiteY4579" fmla="*/ 1455954 h 2869284"/>
                <a:gd name="connsiteX4580" fmla="*/ 609308 w 4727849"/>
                <a:gd name="connsiteY4580" fmla="*/ 1453665 h 2869284"/>
                <a:gd name="connsiteX4581" fmla="*/ 612319 w 4727849"/>
                <a:gd name="connsiteY4581" fmla="*/ 1455233 h 2869284"/>
                <a:gd name="connsiteX4582" fmla="*/ 609943 w 4727849"/>
                <a:gd name="connsiteY4582" fmla="*/ 1459664 h 2869284"/>
                <a:gd name="connsiteX4583" fmla="*/ 616089 w 4727849"/>
                <a:gd name="connsiteY4583" fmla="*/ 1462608 h 2869284"/>
                <a:gd name="connsiteX4584" fmla="*/ 614141 w 4727849"/>
                <a:gd name="connsiteY4584" fmla="*/ 1456079 h 2869284"/>
                <a:gd name="connsiteX4585" fmla="*/ 623655 w 4727849"/>
                <a:gd name="connsiteY4585" fmla="*/ 1459664 h 2869284"/>
                <a:gd name="connsiteX4586" fmla="*/ 616089 w 4727849"/>
                <a:gd name="connsiteY4586" fmla="*/ 1462608 h 2869284"/>
                <a:gd name="connsiteX4587" fmla="*/ 647489 w 4727849"/>
                <a:gd name="connsiteY4587" fmla="*/ 1385493 h 2869284"/>
                <a:gd name="connsiteX4588" fmla="*/ 647489 w 4727849"/>
                <a:gd name="connsiteY4588" fmla="*/ 1385493 h 2869284"/>
                <a:gd name="connsiteX4589" fmla="*/ 1586507 w 4727849"/>
                <a:gd name="connsiteY4589" fmla="*/ 1726489 h 2869284"/>
                <a:gd name="connsiteX4590" fmla="*/ 1587082 w 4727849"/>
                <a:gd name="connsiteY4590" fmla="*/ 1727189 h 2869284"/>
                <a:gd name="connsiteX4591" fmla="*/ 1586295 w 4727849"/>
                <a:gd name="connsiteY4591" fmla="*/ 1727167 h 2869284"/>
                <a:gd name="connsiteX4592" fmla="*/ 1586507 w 4727849"/>
                <a:gd name="connsiteY4592" fmla="*/ 1726489 h 2869284"/>
                <a:gd name="connsiteX4593" fmla="*/ 1545468 w 4727849"/>
                <a:gd name="connsiteY4593" fmla="*/ 1881457 h 2869284"/>
                <a:gd name="connsiteX4594" fmla="*/ 1544855 w 4727849"/>
                <a:gd name="connsiteY4594" fmla="*/ 1881457 h 2869284"/>
                <a:gd name="connsiteX4595" fmla="*/ 1545468 w 4727849"/>
                <a:gd name="connsiteY4595" fmla="*/ 1881457 h 2869284"/>
                <a:gd name="connsiteX4596" fmla="*/ 1505866 w 4727849"/>
                <a:gd name="connsiteY4596" fmla="*/ 1870041 h 2869284"/>
                <a:gd name="connsiteX4597" fmla="*/ 1505529 w 4727849"/>
                <a:gd name="connsiteY4597" fmla="*/ 1870019 h 2869284"/>
                <a:gd name="connsiteX4598" fmla="*/ 1505866 w 4727849"/>
                <a:gd name="connsiteY4598" fmla="*/ 1870041 h 2869284"/>
                <a:gd name="connsiteX4599" fmla="*/ 1328267 w 4727849"/>
                <a:gd name="connsiteY4599" fmla="*/ 1753942 h 2869284"/>
                <a:gd name="connsiteX4600" fmla="*/ 1321997 w 4727849"/>
                <a:gd name="connsiteY4600" fmla="*/ 1753053 h 2869284"/>
                <a:gd name="connsiteX4601" fmla="*/ 1328267 w 4727849"/>
                <a:gd name="connsiteY4601" fmla="*/ 1753942 h 2869284"/>
                <a:gd name="connsiteX4602" fmla="*/ 1148889 w 4727849"/>
                <a:gd name="connsiteY4602" fmla="*/ 1732715 h 2869284"/>
                <a:gd name="connsiteX4603" fmla="*/ 1150772 w 4727849"/>
                <a:gd name="connsiteY4603" fmla="*/ 1733567 h 2869284"/>
                <a:gd name="connsiteX4604" fmla="*/ 1148504 w 4727849"/>
                <a:gd name="connsiteY4604" fmla="*/ 1732992 h 2869284"/>
                <a:gd name="connsiteX4605" fmla="*/ 1148889 w 4727849"/>
                <a:gd name="connsiteY4605" fmla="*/ 1732715 h 2869284"/>
                <a:gd name="connsiteX4606" fmla="*/ 887444 w 4727849"/>
                <a:gd name="connsiteY4606" fmla="*/ 1721234 h 2869284"/>
                <a:gd name="connsiteX4607" fmla="*/ 879904 w 4727849"/>
                <a:gd name="connsiteY4607" fmla="*/ 1719287 h 2869284"/>
                <a:gd name="connsiteX4608" fmla="*/ 887444 w 4727849"/>
                <a:gd name="connsiteY4608" fmla="*/ 1721234 h 2869284"/>
                <a:gd name="connsiteX4609" fmla="*/ 852615 w 4727849"/>
                <a:gd name="connsiteY4609" fmla="*/ 1738328 h 2869284"/>
                <a:gd name="connsiteX4610" fmla="*/ 853738 w 4727849"/>
                <a:gd name="connsiteY4610" fmla="*/ 1740617 h 2869284"/>
                <a:gd name="connsiteX4611" fmla="*/ 849708 w 4727849"/>
                <a:gd name="connsiteY4611" fmla="*/ 1740872 h 2869284"/>
                <a:gd name="connsiteX4612" fmla="*/ 852615 w 4727849"/>
                <a:gd name="connsiteY4612" fmla="*/ 1738328 h 2869284"/>
                <a:gd name="connsiteX4613" fmla="*/ 852317 w 4727849"/>
                <a:gd name="connsiteY4613" fmla="*/ 1721847 h 2869284"/>
                <a:gd name="connsiteX4614" fmla="*/ 852019 w 4727849"/>
                <a:gd name="connsiteY4614" fmla="*/ 1721825 h 2869284"/>
                <a:gd name="connsiteX4615" fmla="*/ 852317 w 4727849"/>
                <a:gd name="connsiteY4615" fmla="*/ 1721847 h 2869284"/>
                <a:gd name="connsiteX4616" fmla="*/ 827084 w 4727849"/>
                <a:gd name="connsiteY4616" fmla="*/ 1721511 h 2869284"/>
                <a:gd name="connsiteX4617" fmla="*/ 827995 w 4727849"/>
                <a:gd name="connsiteY4617" fmla="*/ 1721445 h 2869284"/>
                <a:gd name="connsiteX4618" fmla="*/ 830685 w 4727849"/>
                <a:gd name="connsiteY4618" fmla="*/ 1725177 h 2869284"/>
                <a:gd name="connsiteX4619" fmla="*/ 827084 w 4727849"/>
                <a:gd name="connsiteY4619" fmla="*/ 1721511 h 2869284"/>
                <a:gd name="connsiteX4620" fmla="*/ 788773 w 4727849"/>
                <a:gd name="connsiteY4620" fmla="*/ 1716787 h 2869284"/>
                <a:gd name="connsiteX4621" fmla="*/ 792586 w 4727849"/>
                <a:gd name="connsiteY4621" fmla="*/ 1716933 h 2869284"/>
                <a:gd name="connsiteX4622" fmla="*/ 789516 w 4727849"/>
                <a:gd name="connsiteY4622" fmla="*/ 1718902 h 2869284"/>
                <a:gd name="connsiteX4623" fmla="*/ 788773 w 4727849"/>
                <a:gd name="connsiteY4623" fmla="*/ 1716787 h 2869284"/>
                <a:gd name="connsiteX4624" fmla="*/ 764684 w 4727849"/>
                <a:gd name="connsiteY4624" fmla="*/ 1715957 h 2869284"/>
                <a:gd name="connsiteX4625" fmla="*/ 769045 w 4727849"/>
                <a:gd name="connsiteY4625" fmla="*/ 1718886 h 2869284"/>
                <a:gd name="connsiteX4626" fmla="*/ 760638 w 4727849"/>
                <a:gd name="connsiteY4626" fmla="*/ 1715789 h 2869284"/>
                <a:gd name="connsiteX4627" fmla="*/ 764684 w 4727849"/>
                <a:gd name="connsiteY4627" fmla="*/ 1715957 h 2869284"/>
                <a:gd name="connsiteX4628" fmla="*/ 742033 w 4727849"/>
                <a:gd name="connsiteY4628" fmla="*/ 1700408 h 2869284"/>
                <a:gd name="connsiteX4629" fmla="*/ 744278 w 4727849"/>
                <a:gd name="connsiteY4629" fmla="*/ 1699307 h 2869284"/>
                <a:gd name="connsiteX4630" fmla="*/ 747034 w 4727849"/>
                <a:gd name="connsiteY4630" fmla="*/ 1703798 h 2869284"/>
                <a:gd name="connsiteX4631" fmla="*/ 746611 w 4727849"/>
                <a:gd name="connsiteY4631" fmla="*/ 1703673 h 2869284"/>
                <a:gd name="connsiteX4632" fmla="*/ 742033 w 4727849"/>
                <a:gd name="connsiteY4632" fmla="*/ 1700408 h 2869284"/>
                <a:gd name="connsiteX4633" fmla="*/ 738263 w 4727849"/>
                <a:gd name="connsiteY4633" fmla="*/ 1714585 h 2869284"/>
                <a:gd name="connsiteX4634" fmla="*/ 744956 w 4727849"/>
                <a:gd name="connsiteY4634" fmla="*/ 1715008 h 2869284"/>
                <a:gd name="connsiteX4635" fmla="*/ 745678 w 4727849"/>
                <a:gd name="connsiteY4635" fmla="*/ 1717633 h 2869284"/>
                <a:gd name="connsiteX4636" fmla="*/ 738832 w 4727849"/>
                <a:gd name="connsiteY4636" fmla="*/ 1715431 h 2869284"/>
                <a:gd name="connsiteX4637" fmla="*/ 738263 w 4727849"/>
                <a:gd name="connsiteY4637" fmla="*/ 1714585 h 2869284"/>
                <a:gd name="connsiteX4638" fmla="*/ 721584 w 4727849"/>
                <a:gd name="connsiteY4638" fmla="*/ 1724135 h 2869284"/>
                <a:gd name="connsiteX4639" fmla="*/ 723514 w 4727849"/>
                <a:gd name="connsiteY4639" fmla="*/ 1722991 h 2869284"/>
                <a:gd name="connsiteX4640" fmla="*/ 728304 w 4727849"/>
                <a:gd name="connsiteY4640" fmla="*/ 1723712 h 2869284"/>
                <a:gd name="connsiteX4641" fmla="*/ 729720 w 4727849"/>
                <a:gd name="connsiteY4641" fmla="*/ 1725280 h 2869284"/>
                <a:gd name="connsiteX4642" fmla="*/ 721584 w 4727849"/>
                <a:gd name="connsiteY4642" fmla="*/ 1724135 h 2869284"/>
                <a:gd name="connsiteX4643" fmla="*/ 720949 w 4727849"/>
                <a:gd name="connsiteY4643" fmla="*/ 1759941 h 2869284"/>
                <a:gd name="connsiteX4644" fmla="*/ 719739 w 4727849"/>
                <a:gd name="connsiteY4644" fmla="*/ 1759518 h 2869284"/>
                <a:gd name="connsiteX4645" fmla="*/ 720651 w 4727849"/>
                <a:gd name="connsiteY4645" fmla="*/ 1759539 h 2869284"/>
                <a:gd name="connsiteX4646" fmla="*/ 720949 w 4727849"/>
                <a:gd name="connsiteY4646" fmla="*/ 1759941 h 2869284"/>
                <a:gd name="connsiteX4647" fmla="*/ 711565 w 4727849"/>
                <a:gd name="connsiteY4647" fmla="*/ 1732460 h 2869284"/>
                <a:gd name="connsiteX4648" fmla="*/ 712010 w 4727849"/>
                <a:gd name="connsiteY4648" fmla="*/ 1733035 h 2869284"/>
                <a:gd name="connsiteX4649" fmla="*/ 711288 w 4727849"/>
                <a:gd name="connsiteY4649" fmla="*/ 1733035 h 2869284"/>
                <a:gd name="connsiteX4650" fmla="*/ 711565 w 4727849"/>
                <a:gd name="connsiteY4650" fmla="*/ 1732460 h 2869284"/>
                <a:gd name="connsiteX4651" fmla="*/ 690649 w 4727849"/>
                <a:gd name="connsiteY4651" fmla="*/ 1720090 h 2869284"/>
                <a:gd name="connsiteX4652" fmla="*/ 697663 w 4727849"/>
                <a:gd name="connsiteY4652" fmla="*/ 1721825 h 2869284"/>
                <a:gd name="connsiteX4653" fmla="*/ 697196 w 4727849"/>
                <a:gd name="connsiteY4653" fmla="*/ 1723311 h 2869284"/>
                <a:gd name="connsiteX4654" fmla="*/ 680479 w 4727849"/>
                <a:gd name="connsiteY4654" fmla="*/ 1720833 h 2869284"/>
                <a:gd name="connsiteX4655" fmla="*/ 680164 w 4727849"/>
                <a:gd name="connsiteY4655" fmla="*/ 1720665 h 2869284"/>
                <a:gd name="connsiteX4656" fmla="*/ 690649 w 4727849"/>
                <a:gd name="connsiteY4656" fmla="*/ 1720090 h 2869284"/>
                <a:gd name="connsiteX4657" fmla="*/ 698661 w 4727849"/>
                <a:gd name="connsiteY4657" fmla="*/ 1719601 h 2869284"/>
                <a:gd name="connsiteX4658" fmla="*/ 698363 w 4727849"/>
                <a:gd name="connsiteY4658" fmla="*/ 1720241 h 2869284"/>
                <a:gd name="connsiteX4659" fmla="*/ 696475 w 4727849"/>
                <a:gd name="connsiteY4659" fmla="*/ 1719753 h 2869284"/>
                <a:gd name="connsiteX4660" fmla="*/ 698661 w 4727849"/>
                <a:gd name="connsiteY4660" fmla="*/ 1719601 h 2869284"/>
                <a:gd name="connsiteX4661" fmla="*/ 628250 w 4727849"/>
                <a:gd name="connsiteY4661" fmla="*/ 1706173 h 2869284"/>
                <a:gd name="connsiteX4662" fmla="*/ 638843 w 4727849"/>
                <a:gd name="connsiteY4662" fmla="*/ 1700327 h 2869284"/>
                <a:gd name="connsiteX4663" fmla="*/ 647619 w 4727849"/>
                <a:gd name="connsiteY4663" fmla="*/ 1702442 h 2869284"/>
                <a:gd name="connsiteX4664" fmla="*/ 653022 w 4727849"/>
                <a:gd name="connsiteY4664" fmla="*/ 1706553 h 2869284"/>
                <a:gd name="connsiteX4665" fmla="*/ 653380 w 4727849"/>
                <a:gd name="connsiteY4665" fmla="*/ 1703798 h 2869284"/>
                <a:gd name="connsiteX4666" fmla="*/ 670439 w 4727849"/>
                <a:gd name="connsiteY4666" fmla="*/ 1707442 h 2869284"/>
                <a:gd name="connsiteX4667" fmla="*/ 670987 w 4727849"/>
                <a:gd name="connsiteY4667" fmla="*/ 1713798 h 2869284"/>
                <a:gd name="connsiteX4668" fmla="*/ 628250 w 4727849"/>
                <a:gd name="connsiteY4668" fmla="*/ 1706173 h 2869284"/>
                <a:gd name="connsiteX4669" fmla="*/ 648824 w 4727849"/>
                <a:gd name="connsiteY4669" fmla="*/ 1723777 h 2869284"/>
                <a:gd name="connsiteX4670" fmla="*/ 661646 w 4727849"/>
                <a:gd name="connsiteY4670" fmla="*/ 1725665 h 2869284"/>
                <a:gd name="connsiteX4671" fmla="*/ 648824 w 4727849"/>
                <a:gd name="connsiteY4671" fmla="*/ 1723777 h 2869284"/>
                <a:gd name="connsiteX4672" fmla="*/ 644734 w 4727849"/>
                <a:gd name="connsiteY4672" fmla="*/ 1726468 h 2869284"/>
                <a:gd name="connsiteX4673" fmla="*/ 644018 w 4727849"/>
                <a:gd name="connsiteY4673" fmla="*/ 1726912 h 2869284"/>
                <a:gd name="connsiteX4674" fmla="*/ 644142 w 4727849"/>
                <a:gd name="connsiteY4674" fmla="*/ 1727189 h 2869284"/>
                <a:gd name="connsiteX4675" fmla="*/ 645602 w 4727849"/>
                <a:gd name="connsiteY4675" fmla="*/ 1725388 h 2869284"/>
                <a:gd name="connsiteX4676" fmla="*/ 644734 w 4727849"/>
                <a:gd name="connsiteY4676" fmla="*/ 1726468 h 2869284"/>
                <a:gd name="connsiteX4677" fmla="*/ 606808 w 4727849"/>
                <a:gd name="connsiteY4677" fmla="*/ 1708733 h 2869284"/>
                <a:gd name="connsiteX4678" fmla="*/ 606808 w 4727849"/>
                <a:gd name="connsiteY4678" fmla="*/ 1708733 h 2869284"/>
                <a:gd name="connsiteX4679" fmla="*/ 593269 w 4727849"/>
                <a:gd name="connsiteY4679" fmla="*/ 1701742 h 2869284"/>
                <a:gd name="connsiteX4680" fmla="*/ 585876 w 4727849"/>
                <a:gd name="connsiteY4680" fmla="*/ 1701026 h 2869284"/>
                <a:gd name="connsiteX4681" fmla="*/ 579752 w 4727849"/>
                <a:gd name="connsiteY4681" fmla="*/ 1700516 h 2869284"/>
                <a:gd name="connsiteX4682" fmla="*/ 583207 w 4727849"/>
                <a:gd name="connsiteY4682" fmla="*/ 1692403 h 2869284"/>
                <a:gd name="connsiteX4683" fmla="*/ 585344 w 4727849"/>
                <a:gd name="connsiteY4683" fmla="*/ 1692105 h 2869284"/>
                <a:gd name="connsiteX4684" fmla="*/ 591322 w 4727849"/>
                <a:gd name="connsiteY4684" fmla="*/ 1691996 h 2869284"/>
                <a:gd name="connsiteX4685" fmla="*/ 594734 w 4727849"/>
                <a:gd name="connsiteY4685" fmla="*/ 1692061 h 2869284"/>
                <a:gd name="connsiteX4686" fmla="*/ 594815 w 4727849"/>
                <a:gd name="connsiteY4686" fmla="*/ 1691340 h 2869284"/>
                <a:gd name="connsiteX4687" fmla="*/ 594815 w 4727849"/>
                <a:gd name="connsiteY4687" fmla="*/ 1692083 h 2869284"/>
                <a:gd name="connsiteX4688" fmla="*/ 594734 w 4727849"/>
                <a:gd name="connsiteY4688" fmla="*/ 1692061 h 2869284"/>
                <a:gd name="connsiteX4689" fmla="*/ 594815 w 4727849"/>
                <a:gd name="connsiteY4689" fmla="*/ 1692170 h 2869284"/>
                <a:gd name="connsiteX4690" fmla="*/ 604519 w 4727849"/>
                <a:gd name="connsiteY4690" fmla="*/ 1702995 h 2869284"/>
                <a:gd name="connsiteX4691" fmla="*/ 593269 w 4727849"/>
                <a:gd name="connsiteY4691" fmla="*/ 1701742 h 2869284"/>
                <a:gd name="connsiteX4692" fmla="*/ 590687 w 4727849"/>
                <a:gd name="connsiteY4692" fmla="*/ 1719688 h 2869284"/>
                <a:gd name="connsiteX4693" fmla="*/ 590834 w 4727849"/>
                <a:gd name="connsiteY4693" fmla="*/ 1718989 h 2869284"/>
                <a:gd name="connsiteX4694" fmla="*/ 591024 w 4727849"/>
                <a:gd name="connsiteY4694" fmla="*/ 1719623 h 2869284"/>
                <a:gd name="connsiteX4695" fmla="*/ 590687 w 4727849"/>
                <a:gd name="connsiteY4695" fmla="*/ 1719688 h 2869284"/>
                <a:gd name="connsiteX4696" fmla="*/ 582144 w 4727849"/>
                <a:gd name="connsiteY4696" fmla="*/ 1716618 h 2869284"/>
                <a:gd name="connsiteX4697" fmla="*/ 584411 w 4727849"/>
                <a:gd name="connsiteY4697" fmla="*/ 1717101 h 2869284"/>
                <a:gd name="connsiteX4698" fmla="*/ 579177 w 4727849"/>
                <a:gd name="connsiteY4698" fmla="*/ 1718224 h 2869284"/>
                <a:gd name="connsiteX4699" fmla="*/ 582144 w 4727849"/>
                <a:gd name="connsiteY4699" fmla="*/ 1716618 h 2869284"/>
                <a:gd name="connsiteX4700" fmla="*/ 574116 w 4727849"/>
                <a:gd name="connsiteY4700" fmla="*/ 1694795 h 2869284"/>
                <a:gd name="connsiteX4701" fmla="*/ 577675 w 4727849"/>
                <a:gd name="connsiteY4701" fmla="*/ 1700348 h 2869284"/>
                <a:gd name="connsiteX4702" fmla="*/ 567461 w 4727849"/>
                <a:gd name="connsiteY4702" fmla="*/ 1699649 h 2869284"/>
                <a:gd name="connsiteX4703" fmla="*/ 574116 w 4727849"/>
                <a:gd name="connsiteY4703" fmla="*/ 1694795 h 2869284"/>
                <a:gd name="connsiteX4704" fmla="*/ 546740 w 4727849"/>
                <a:gd name="connsiteY4704" fmla="*/ 1715219 h 2869284"/>
                <a:gd name="connsiteX4705" fmla="*/ 547587 w 4727849"/>
                <a:gd name="connsiteY4705" fmla="*/ 1717698 h 2869284"/>
                <a:gd name="connsiteX4706" fmla="*/ 544348 w 4727849"/>
                <a:gd name="connsiteY4706" fmla="*/ 1718376 h 2869284"/>
                <a:gd name="connsiteX4707" fmla="*/ 546740 w 4727849"/>
                <a:gd name="connsiteY4707" fmla="*/ 1715219 h 2869284"/>
                <a:gd name="connsiteX4708" fmla="*/ 517396 w 4727849"/>
                <a:gd name="connsiteY4708" fmla="*/ 1675645 h 2869284"/>
                <a:gd name="connsiteX4709" fmla="*/ 522456 w 4727849"/>
                <a:gd name="connsiteY4709" fmla="*/ 1677700 h 2869284"/>
                <a:gd name="connsiteX4710" fmla="*/ 520211 w 4727849"/>
                <a:gd name="connsiteY4710" fmla="*/ 1679181 h 2869284"/>
                <a:gd name="connsiteX4711" fmla="*/ 517076 w 4727849"/>
                <a:gd name="connsiteY4711" fmla="*/ 1679349 h 2869284"/>
                <a:gd name="connsiteX4712" fmla="*/ 508158 w 4727849"/>
                <a:gd name="connsiteY4712" fmla="*/ 1675710 h 2869284"/>
                <a:gd name="connsiteX4713" fmla="*/ 517396 w 4727849"/>
                <a:gd name="connsiteY4713" fmla="*/ 1675645 h 2869284"/>
                <a:gd name="connsiteX4714" fmla="*/ 511228 w 4727849"/>
                <a:gd name="connsiteY4714" fmla="*/ 1672320 h 2869284"/>
                <a:gd name="connsiteX4715" fmla="*/ 511353 w 4727849"/>
                <a:gd name="connsiteY4715" fmla="*/ 1672380 h 2869284"/>
                <a:gd name="connsiteX4716" fmla="*/ 510762 w 4727849"/>
                <a:gd name="connsiteY4716" fmla="*/ 1672510 h 2869284"/>
                <a:gd name="connsiteX4717" fmla="*/ 511228 w 4727849"/>
                <a:gd name="connsiteY4717" fmla="*/ 1672320 h 2869284"/>
                <a:gd name="connsiteX4718" fmla="*/ 404990 w 4727849"/>
                <a:gd name="connsiteY4718" fmla="*/ 1638082 h 2869284"/>
                <a:gd name="connsiteX4719" fmla="*/ 405034 w 4727849"/>
                <a:gd name="connsiteY4719" fmla="*/ 1638717 h 2869284"/>
                <a:gd name="connsiteX4720" fmla="*/ 403423 w 4727849"/>
                <a:gd name="connsiteY4720" fmla="*/ 1639693 h 2869284"/>
                <a:gd name="connsiteX4721" fmla="*/ 405077 w 4727849"/>
                <a:gd name="connsiteY4721" fmla="*/ 1639693 h 2869284"/>
                <a:gd name="connsiteX4722" fmla="*/ 405137 w 4727849"/>
                <a:gd name="connsiteY4722" fmla="*/ 1641195 h 2869284"/>
                <a:gd name="connsiteX4723" fmla="*/ 400456 w 4727849"/>
                <a:gd name="connsiteY4723" fmla="*/ 1640518 h 2869284"/>
                <a:gd name="connsiteX4724" fmla="*/ 404990 w 4727849"/>
                <a:gd name="connsiteY4724" fmla="*/ 1638082 h 2869284"/>
                <a:gd name="connsiteX4725" fmla="*/ 370243 w 4727849"/>
                <a:gd name="connsiteY4725" fmla="*/ 1628890 h 2869284"/>
                <a:gd name="connsiteX4726" fmla="*/ 370243 w 4727849"/>
                <a:gd name="connsiteY4726" fmla="*/ 1628890 h 2869284"/>
                <a:gd name="connsiteX4727" fmla="*/ 370097 w 4727849"/>
                <a:gd name="connsiteY4727" fmla="*/ 1621389 h 2869284"/>
                <a:gd name="connsiteX4728" fmla="*/ 368399 w 4727849"/>
                <a:gd name="connsiteY4728" fmla="*/ 1620733 h 2869284"/>
                <a:gd name="connsiteX4729" fmla="*/ 370097 w 4727849"/>
                <a:gd name="connsiteY4729" fmla="*/ 1621389 h 2869284"/>
                <a:gd name="connsiteX4730" fmla="*/ 362828 w 4727849"/>
                <a:gd name="connsiteY4730" fmla="*/ 1600184 h 2869284"/>
                <a:gd name="connsiteX4731" fmla="*/ 362253 w 4727849"/>
                <a:gd name="connsiteY4731" fmla="*/ 1600862 h 2869284"/>
                <a:gd name="connsiteX4732" fmla="*/ 362785 w 4727849"/>
                <a:gd name="connsiteY4732" fmla="*/ 1600184 h 2869284"/>
                <a:gd name="connsiteX4733" fmla="*/ 362828 w 4727849"/>
                <a:gd name="connsiteY4733" fmla="*/ 1600184 h 2869284"/>
                <a:gd name="connsiteX4734" fmla="*/ 371914 w 4727849"/>
                <a:gd name="connsiteY4734" fmla="*/ 1591393 h 2869284"/>
                <a:gd name="connsiteX4735" fmla="*/ 368968 w 4727849"/>
                <a:gd name="connsiteY4735" fmla="*/ 1594148 h 2869284"/>
                <a:gd name="connsiteX4736" fmla="*/ 367276 w 4727849"/>
                <a:gd name="connsiteY4736" fmla="*/ 1593996 h 2869284"/>
                <a:gd name="connsiteX4737" fmla="*/ 369142 w 4727849"/>
                <a:gd name="connsiteY4737" fmla="*/ 1590948 h 2869284"/>
                <a:gd name="connsiteX4738" fmla="*/ 371914 w 4727849"/>
                <a:gd name="connsiteY4738" fmla="*/ 1591393 h 2869284"/>
                <a:gd name="connsiteX4739" fmla="*/ 376644 w 4727849"/>
                <a:gd name="connsiteY4739" fmla="*/ 1587005 h 2869284"/>
                <a:gd name="connsiteX4740" fmla="*/ 375434 w 4727849"/>
                <a:gd name="connsiteY4740" fmla="*/ 1586029 h 2869284"/>
                <a:gd name="connsiteX4741" fmla="*/ 377615 w 4727849"/>
                <a:gd name="connsiteY4741" fmla="*/ 1586115 h 2869284"/>
                <a:gd name="connsiteX4742" fmla="*/ 376644 w 4727849"/>
                <a:gd name="connsiteY4742" fmla="*/ 1587005 h 2869284"/>
                <a:gd name="connsiteX4743" fmla="*/ 383907 w 4727849"/>
                <a:gd name="connsiteY4743" fmla="*/ 1594229 h 2869284"/>
                <a:gd name="connsiteX4744" fmla="*/ 383359 w 4727849"/>
                <a:gd name="connsiteY4744" fmla="*/ 1595460 h 2869284"/>
                <a:gd name="connsiteX4745" fmla="*/ 377935 w 4727849"/>
                <a:gd name="connsiteY4745" fmla="*/ 1594972 h 2869284"/>
                <a:gd name="connsiteX4746" fmla="*/ 378293 w 4727849"/>
                <a:gd name="connsiteY4746" fmla="*/ 1592493 h 2869284"/>
                <a:gd name="connsiteX4747" fmla="*/ 383907 w 4727849"/>
                <a:gd name="connsiteY4747" fmla="*/ 1594229 h 2869284"/>
                <a:gd name="connsiteX4748" fmla="*/ 383950 w 4727849"/>
                <a:gd name="connsiteY4748" fmla="*/ 1577535 h 2869284"/>
                <a:gd name="connsiteX4749" fmla="*/ 383972 w 4727849"/>
                <a:gd name="connsiteY4749" fmla="*/ 1577449 h 2869284"/>
                <a:gd name="connsiteX4750" fmla="*/ 384205 w 4727849"/>
                <a:gd name="connsiteY4750" fmla="*/ 1577682 h 2869284"/>
                <a:gd name="connsiteX4751" fmla="*/ 383950 w 4727849"/>
                <a:gd name="connsiteY4751" fmla="*/ 1577535 h 2869284"/>
                <a:gd name="connsiteX4752" fmla="*/ 389249 w 4727849"/>
                <a:gd name="connsiteY4752" fmla="*/ 1595986 h 2869284"/>
                <a:gd name="connsiteX4753" fmla="*/ 386304 w 4727849"/>
                <a:gd name="connsiteY4753" fmla="*/ 1595715 h 2869284"/>
                <a:gd name="connsiteX4754" fmla="*/ 387085 w 4727849"/>
                <a:gd name="connsiteY4754" fmla="*/ 1595270 h 2869284"/>
                <a:gd name="connsiteX4755" fmla="*/ 389249 w 4727849"/>
                <a:gd name="connsiteY4755" fmla="*/ 1595986 h 2869284"/>
                <a:gd name="connsiteX4756" fmla="*/ 397255 w 4727849"/>
                <a:gd name="connsiteY4756" fmla="*/ 1596008 h 2869284"/>
                <a:gd name="connsiteX4757" fmla="*/ 397255 w 4727849"/>
                <a:gd name="connsiteY4757" fmla="*/ 1596008 h 2869284"/>
                <a:gd name="connsiteX4758" fmla="*/ 403699 w 4727849"/>
                <a:gd name="connsiteY4758" fmla="*/ 1596159 h 2869284"/>
                <a:gd name="connsiteX4759" fmla="*/ 403553 w 4727849"/>
                <a:gd name="connsiteY4759" fmla="*/ 1593871 h 2869284"/>
                <a:gd name="connsiteX4760" fmla="*/ 403699 w 4727849"/>
                <a:gd name="connsiteY4760" fmla="*/ 1596159 h 2869284"/>
                <a:gd name="connsiteX4761" fmla="*/ 406770 w 4727849"/>
                <a:gd name="connsiteY4761" fmla="*/ 1597618 h 2869284"/>
                <a:gd name="connsiteX4762" fmla="*/ 406666 w 4727849"/>
                <a:gd name="connsiteY4762" fmla="*/ 1597982 h 2869284"/>
                <a:gd name="connsiteX4763" fmla="*/ 405500 w 4727849"/>
                <a:gd name="connsiteY4763" fmla="*/ 1597304 h 2869284"/>
                <a:gd name="connsiteX4764" fmla="*/ 406770 w 4727849"/>
                <a:gd name="connsiteY4764" fmla="*/ 1597618 h 2869284"/>
                <a:gd name="connsiteX4765" fmla="*/ 461266 w 4727849"/>
                <a:gd name="connsiteY4765" fmla="*/ 1590270 h 2869284"/>
                <a:gd name="connsiteX4766" fmla="*/ 460100 w 4727849"/>
                <a:gd name="connsiteY4766" fmla="*/ 1591393 h 2869284"/>
                <a:gd name="connsiteX4767" fmla="*/ 460567 w 4727849"/>
                <a:gd name="connsiteY4767" fmla="*/ 1590329 h 2869284"/>
                <a:gd name="connsiteX4768" fmla="*/ 461266 w 4727849"/>
                <a:gd name="connsiteY4768" fmla="*/ 1590270 h 2869284"/>
                <a:gd name="connsiteX4769" fmla="*/ 445439 w 4727849"/>
                <a:gd name="connsiteY4769" fmla="*/ 1574488 h 2869284"/>
                <a:gd name="connsiteX4770" fmla="*/ 445439 w 4727849"/>
                <a:gd name="connsiteY4770" fmla="*/ 1574488 h 2869284"/>
                <a:gd name="connsiteX4771" fmla="*/ 452598 w 4727849"/>
                <a:gd name="connsiteY4771" fmla="*/ 1549931 h 2869284"/>
                <a:gd name="connsiteX4772" fmla="*/ 452349 w 4727849"/>
                <a:gd name="connsiteY4772" fmla="*/ 1551883 h 2869284"/>
                <a:gd name="connsiteX4773" fmla="*/ 450798 w 4727849"/>
                <a:gd name="connsiteY4773" fmla="*/ 1549339 h 2869284"/>
                <a:gd name="connsiteX4774" fmla="*/ 452598 w 4727849"/>
                <a:gd name="connsiteY4774" fmla="*/ 1549931 h 2869284"/>
                <a:gd name="connsiteX4775" fmla="*/ 468301 w 4727849"/>
                <a:gd name="connsiteY4775" fmla="*/ 1528850 h 2869284"/>
                <a:gd name="connsiteX4776" fmla="*/ 470211 w 4727849"/>
                <a:gd name="connsiteY4776" fmla="*/ 1528324 h 2869284"/>
                <a:gd name="connsiteX4777" fmla="*/ 468301 w 4727849"/>
                <a:gd name="connsiteY4777" fmla="*/ 1528850 h 2869284"/>
                <a:gd name="connsiteX4778" fmla="*/ 582719 w 4727849"/>
                <a:gd name="connsiteY4778" fmla="*/ 1494937 h 2869284"/>
                <a:gd name="connsiteX4779" fmla="*/ 577252 w 4727849"/>
                <a:gd name="connsiteY4779" fmla="*/ 1489150 h 2869284"/>
                <a:gd name="connsiteX4780" fmla="*/ 582719 w 4727849"/>
                <a:gd name="connsiteY4780" fmla="*/ 1494937 h 2869284"/>
                <a:gd name="connsiteX4781" fmla="*/ 593123 w 4727849"/>
                <a:gd name="connsiteY4781" fmla="*/ 1490192 h 2869284"/>
                <a:gd name="connsiteX4782" fmla="*/ 584433 w 4727849"/>
                <a:gd name="connsiteY4782" fmla="*/ 1489237 h 2869284"/>
                <a:gd name="connsiteX4783" fmla="*/ 591723 w 4727849"/>
                <a:gd name="connsiteY4783" fmla="*/ 1489237 h 2869284"/>
                <a:gd name="connsiteX4784" fmla="*/ 593123 w 4727849"/>
                <a:gd name="connsiteY4784" fmla="*/ 1490192 h 2869284"/>
                <a:gd name="connsiteX4785" fmla="*/ 599328 w 4727849"/>
                <a:gd name="connsiteY4785" fmla="*/ 1494319 h 2869284"/>
                <a:gd name="connsiteX4786" fmla="*/ 599268 w 4727849"/>
                <a:gd name="connsiteY4786" fmla="*/ 1494471 h 2869284"/>
                <a:gd name="connsiteX4787" fmla="*/ 599116 w 4727849"/>
                <a:gd name="connsiteY4787" fmla="*/ 1494194 h 2869284"/>
                <a:gd name="connsiteX4788" fmla="*/ 599328 w 4727849"/>
                <a:gd name="connsiteY4788" fmla="*/ 1494319 h 2869284"/>
                <a:gd name="connsiteX4789" fmla="*/ 622679 w 4727849"/>
                <a:gd name="connsiteY4789" fmla="*/ 1509174 h 2869284"/>
                <a:gd name="connsiteX4790" fmla="*/ 622104 w 4727849"/>
                <a:gd name="connsiteY4790" fmla="*/ 1507389 h 2869284"/>
                <a:gd name="connsiteX4791" fmla="*/ 624588 w 4727849"/>
                <a:gd name="connsiteY4791" fmla="*/ 1507877 h 2869284"/>
                <a:gd name="connsiteX4792" fmla="*/ 622679 w 4727849"/>
                <a:gd name="connsiteY4792" fmla="*/ 1509174 h 2869284"/>
                <a:gd name="connsiteX4793" fmla="*/ 644056 w 4727849"/>
                <a:gd name="connsiteY4793" fmla="*/ 1465380 h 2869284"/>
                <a:gd name="connsiteX4794" fmla="*/ 649268 w 4727849"/>
                <a:gd name="connsiteY4794" fmla="*/ 1465722 h 2869284"/>
                <a:gd name="connsiteX4795" fmla="*/ 666241 w 4727849"/>
                <a:gd name="connsiteY4795" fmla="*/ 1470445 h 2869284"/>
                <a:gd name="connsiteX4796" fmla="*/ 668085 w 4727849"/>
                <a:gd name="connsiteY4796" fmla="*/ 1473244 h 2869284"/>
                <a:gd name="connsiteX4797" fmla="*/ 665964 w 4727849"/>
                <a:gd name="connsiteY4797" fmla="*/ 1474638 h 2869284"/>
                <a:gd name="connsiteX4798" fmla="*/ 663930 w 4727849"/>
                <a:gd name="connsiteY4798" fmla="*/ 1474236 h 2869284"/>
                <a:gd name="connsiteX4799" fmla="*/ 665183 w 4727849"/>
                <a:gd name="connsiteY4799" fmla="*/ 1474979 h 2869284"/>
                <a:gd name="connsiteX4800" fmla="*/ 655815 w 4727849"/>
                <a:gd name="connsiteY4800" fmla="*/ 1475467 h 2869284"/>
                <a:gd name="connsiteX4801" fmla="*/ 654378 w 4727849"/>
                <a:gd name="connsiteY4801" fmla="*/ 1472349 h 2869284"/>
                <a:gd name="connsiteX4802" fmla="*/ 653933 w 4727849"/>
                <a:gd name="connsiteY4802" fmla="*/ 1475234 h 2869284"/>
                <a:gd name="connsiteX4803" fmla="*/ 647766 w 4727849"/>
                <a:gd name="connsiteY4803" fmla="*/ 1474046 h 2869284"/>
                <a:gd name="connsiteX4804" fmla="*/ 647299 w 4727849"/>
                <a:gd name="connsiteY4804" fmla="*/ 1470722 h 2869284"/>
                <a:gd name="connsiteX4805" fmla="*/ 645330 w 4727849"/>
                <a:gd name="connsiteY4805" fmla="*/ 1473390 h 2869284"/>
                <a:gd name="connsiteX4806" fmla="*/ 637720 w 4727849"/>
                <a:gd name="connsiteY4806" fmla="*/ 1470613 h 2869284"/>
                <a:gd name="connsiteX4807" fmla="*/ 644056 w 4727849"/>
                <a:gd name="connsiteY4807" fmla="*/ 1465380 h 2869284"/>
                <a:gd name="connsiteX4808" fmla="*/ 636326 w 4727849"/>
                <a:gd name="connsiteY4808" fmla="*/ 1457608 h 2869284"/>
                <a:gd name="connsiteX4809" fmla="*/ 637764 w 4727849"/>
                <a:gd name="connsiteY4809" fmla="*/ 1457733 h 2869284"/>
                <a:gd name="connsiteX4810" fmla="*/ 636326 w 4727849"/>
                <a:gd name="connsiteY4810" fmla="*/ 1457608 h 2869284"/>
                <a:gd name="connsiteX4811" fmla="*/ 640394 w 4727849"/>
                <a:gd name="connsiteY4811" fmla="*/ 1454153 h 2869284"/>
                <a:gd name="connsiteX4812" fmla="*/ 640373 w 4727849"/>
                <a:gd name="connsiteY4812" fmla="*/ 1454132 h 2869284"/>
                <a:gd name="connsiteX4813" fmla="*/ 640394 w 4727849"/>
                <a:gd name="connsiteY4813" fmla="*/ 1454153 h 2869284"/>
                <a:gd name="connsiteX4814" fmla="*/ 656049 w 4727849"/>
                <a:gd name="connsiteY4814" fmla="*/ 1405619 h 2869284"/>
                <a:gd name="connsiteX4815" fmla="*/ 661939 w 4727849"/>
                <a:gd name="connsiteY4815" fmla="*/ 1403456 h 2869284"/>
                <a:gd name="connsiteX4816" fmla="*/ 656049 w 4727849"/>
                <a:gd name="connsiteY4816" fmla="*/ 1405619 h 2869284"/>
                <a:gd name="connsiteX4817" fmla="*/ 704465 w 4727849"/>
                <a:gd name="connsiteY4817" fmla="*/ 1449197 h 2869284"/>
                <a:gd name="connsiteX4818" fmla="*/ 703195 w 4727849"/>
                <a:gd name="connsiteY4818" fmla="*/ 1448475 h 2869284"/>
                <a:gd name="connsiteX4819" fmla="*/ 702984 w 4727849"/>
                <a:gd name="connsiteY4819" fmla="*/ 1449028 h 2869284"/>
                <a:gd name="connsiteX4820" fmla="*/ 699843 w 4727849"/>
                <a:gd name="connsiteY4820" fmla="*/ 1448329 h 2869284"/>
                <a:gd name="connsiteX4821" fmla="*/ 710909 w 4727849"/>
                <a:gd name="connsiteY4821" fmla="*/ 1448329 h 2869284"/>
                <a:gd name="connsiteX4822" fmla="*/ 704465 w 4727849"/>
                <a:gd name="connsiteY4822" fmla="*/ 1449197 h 2869284"/>
                <a:gd name="connsiteX4823" fmla="*/ 1445587 w 4727849"/>
                <a:gd name="connsiteY4823" fmla="*/ 1846737 h 2869284"/>
                <a:gd name="connsiteX4824" fmla="*/ 1446476 w 4727849"/>
                <a:gd name="connsiteY4824" fmla="*/ 1847116 h 2869284"/>
                <a:gd name="connsiteX4825" fmla="*/ 1445587 w 4727849"/>
                <a:gd name="connsiteY4825" fmla="*/ 1846737 h 2869284"/>
                <a:gd name="connsiteX4826" fmla="*/ 1411539 w 4727849"/>
                <a:gd name="connsiteY4826" fmla="*/ 1736956 h 2869284"/>
                <a:gd name="connsiteX4827" fmla="*/ 1411854 w 4727849"/>
                <a:gd name="connsiteY4827" fmla="*/ 1737206 h 2869284"/>
                <a:gd name="connsiteX4828" fmla="*/ 1411539 w 4727849"/>
                <a:gd name="connsiteY4828" fmla="*/ 1736956 h 2869284"/>
                <a:gd name="connsiteX4829" fmla="*/ 1403273 w 4727849"/>
                <a:gd name="connsiteY4829" fmla="*/ 1584337 h 2869284"/>
                <a:gd name="connsiteX4830" fmla="*/ 1406853 w 4727849"/>
                <a:gd name="connsiteY4830" fmla="*/ 1588447 h 2869284"/>
                <a:gd name="connsiteX4831" fmla="*/ 1394670 w 4727849"/>
                <a:gd name="connsiteY4831" fmla="*/ 1587791 h 2869284"/>
                <a:gd name="connsiteX4832" fmla="*/ 1403273 w 4727849"/>
                <a:gd name="connsiteY4832" fmla="*/ 1584337 h 2869284"/>
                <a:gd name="connsiteX4833" fmla="*/ 1379688 w 4727849"/>
                <a:gd name="connsiteY4833" fmla="*/ 1742526 h 2869284"/>
                <a:gd name="connsiteX4834" fmla="*/ 1380388 w 4727849"/>
                <a:gd name="connsiteY4834" fmla="*/ 1743605 h 2869284"/>
                <a:gd name="connsiteX4835" fmla="*/ 1380388 w 4727849"/>
                <a:gd name="connsiteY4835" fmla="*/ 1743671 h 2869284"/>
                <a:gd name="connsiteX4836" fmla="*/ 1379672 w 4727849"/>
                <a:gd name="connsiteY4836" fmla="*/ 1743291 h 2869284"/>
                <a:gd name="connsiteX4837" fmla="*/ 1379688 w 4727849"/>
                <a:gd name="connsiteY4837" fmla="*/ 1742526 h 2869284"/>
                <a:gd name="connsiteX4838" fmla="*/ 1275951 w 4727849"/>
                <a:gd name="connsiteY4838" fmla="*/ 1755531 h 2869284"/>
                <a:gd name="connsiteX4839" fmla="*/ 1275951 w 4727849"/>
                <a:gd name="connsiteY4839" fmla="*/ 1755531 h 2869284"/>
                <a:gd name="connsiteX4840" fmla="*/ 1256543 w 4727849"/>
                <a:gd name="connsiteY4840" fmla="*/ 1720898 h 2869284"/>
                <a:gd name="connsiteX4841" fmla="*/ 1256505 w 4727849"/>
                <a:gd name="connsiteY4841" fmla="*/ 1720746 h 2869284"/>
                <a:gd name="connsiteX4842" fmla="*/ 1261967 w 4727849"/>
                <a:gd name="connsiteY4842" fmla="*/ 1721109 h 2869284"/>
                <a:gd name="connsiteX4843" fmla="*/ 1256543 w 4727849"/>
                <a:gd name="connsiteY4843" fmla="*/ 1720898 h 2869284"/>
                <a:gd name="connsiteX4844" fmla="*/ 1217625 w 4727849"/>
                <a:gd name="connsiteY4844" fmla="*/ 1728355 h 2869284"/>
                <a:gd name="connsiteX4845" fmla="*/ 1217158 w 4727849"/>
                <a:gd name="connsiteY4845" fmla="*/ 1728078 h 2869284"/>
                <a:gd name="connsiteX4846" fmla="*/ 1217625 w 4727849"/>
                <a:gd name="connsiteY4846" fmla="*/ 1728355 h 2869284"/>
                <a:gd name="connsiteX4847" fmla="*/ 1110899 w 4727849"/>
                <a:gd name="connsiteY4847" fmla="*/ 1700240 h 2869284"/>
                <a:gd name="connsiteX4848" fmla="*/ 1112781 w 4727849"/>
                <a:gd name="connsiteY4848" fmla="*/ 1693439 h 2869284"/>
                <a:gd name="connsiteX4849" fmla="*/ 1112233 w 4727849"/>
                <a:gd name="connsiteY4849" fmla="*/ 1701042 h 2869284"/>
                <a:gd name="connsiteX4850" fmla="*/ 1110899 w 4727849"/>
                <a:gd name="connsiteY4850" fmla="*/ 1700240 h 2869284"/>
                <a:gd name="connsiteX4851" fmla="*/ 1103185 w 4727849"/>
                <a:gd name="connsiteY4851" fmla="*/ 1696004 h 2869284"/>
                <a:gd name="connsiteX4852" fmla="*/ 1105263 w 4727849"/>
                <a:gd name="connsiteY4852" fmla="*/ 1697083 h 2869284"/>
                <a:gd name="connsiteX4853" fmla="*/ 1103185 w 4727849"/>
                <a:gd name="connsiteY4853" fmla="*/ 1696004 h 2869284"/>
                <a:gd name="connsiteX4854" fmla="*/ 1052648 w 4727849"/>
                <a:gd name="connsiteY4854" fmla="*/ 1692018 h 2869284"/>
                <a:gd name="connsiteX4855" fmla="*/ 1057183 w 4727849"/>
                <a:gd name="connsiteY4855" fmla="*/ 1692018 h 2869284"/>
                <a:gd name="connsiteX4856" fmla="*/ 1053137 w 4727849"/>
                <a:gd name="connsiteY4856" fmla="*/ 1695261 h 2869284"/>
                <a:gd name="connsiteX4857" fmla="*/ 1052648 w 4727849"/>
                <a:gd name="connsiteY4857" fmla="*/ 1692018 h 2869284"/>
                <a:gd name="connsiteX4858" fmla="*/ 1071107 w 4727849"/>
                <a:gd name="connsiteY4858" fmla="*/ 1695852 h 2869284"/>
                <a:gd name="connsiteX4859" fmla="*/ 1071107 w 4727849"/>
                <a:gd name="connsiteY4859" fmla="*/ 1695852 h 2869284"/>
                <a:gd name="connsiteX4860" fmla="*/ 1004048 w 4727849"/>
                <a:gd name="connsiteY4860" fmla="*/ 1680011 h 2869284"/>
                <a:gd name="connsiteX4861" fmla="*/ 1004048 w 4727849"/>
                <a:gd name="connsiteY4861" fmla="*/ 1680011 h 2869284"/>
                <a:gd name="connsiteX4862" fmla="*/ 965883 w 4727849"/>
                <a:gd name="connsiteY4862" fmla="*/ 1727058 h 2869284"/>
                <a:gd name="connsiteX4863" fmla="*/ 965568 w 4727849"/>
                <a:gd name="connsiteY4863" fmla="*/ 1726554 h 2869284"/>
                <a:gd name="connsiteX4864" fmla="*/ 966181 w 4727849"/>
                <a:gd name="connsiteY4864" fmla="*/ 1726402 h 2869284"/>
                <a:gd name="connsiteX4865" fmla="*/ 965883 w 4727849"/>
                <a:gd name="connsiteY4865" fmla="*/ 1727058 h 2869284"/>
                <a:gd name="connsiteX4866" fmla="*/ 978321 w 4727849"/>
                <a:gd name="connsiteY4866" fmla="*/ 1729369 h 2869284"/>
                <a:gd name="connsiteX4867" fmla="*/ 978321 w 4727849"/>
                <a:gd name="connsiteY4867" fmla="*/ 1729369 h 2869284"/>
                <a:gd name="connsiteX4868" fmla="*/ 958891 w 4727849"/>
                <a:gd name="connsiteY4868" fmla="*/ 1729347 h 2869284"/>
                <a:gd name="connsiteX4869" fmla="*/ 958913 w 4727849"/>
                <a:gd name="connsiteY4869" fmla="*/ 1730047 h 2869284"/>
                <a:gd name="connsiteX4870" fmla="*/ 958425 w 4727849"/>
                <a:gd name="connsiteY4870" fmla="*/ 1729901 h 2869284"/>
                <a:gd name="connsiteX4871" fmla="*/ 958891 w 4727849"/>
                <a:gd name="connsiteY4871" fmla="*/ 1729347 h 2869284"/>
                <a:gd name="connsiteX4872" fmla="*/ 913193 w 4727849"/>
                <a:gd name="connsiteY4872" fmla="*/ 1684013 h 2869284"/>
                <a:gd name="connsiteX4873" fmla="*/ 919463 w 4727849"/>
                <a:gd name="connsiteY4873" fmla="*/ 1683568 h 2869284"/>
                <a:gd name="connsiteX4874" fmla="*/ 920244 w 4727849"/>
                <a:gd name="connsiteY4874" fmla="*/ 1684268 h 2869284"/>
                <a:gd name="connsiteX4875" fmla="*/ 919485 w 4727849"/>
                <a:gd name="connsiteY4875" fmla="*/ 1683568 h 2869284"/>
                <a:gd name="connsiteX4876" fmla="*/ 935757 w 4727849"/>
                <a:gd name="connsiteY4876" fmla="*/ 1686280 h 2869284"/>
                <a:gd name="connsiteX4877" fmla="*/ 927979 w 4727849"/>
                <a:gd name="connsiteY4877" fmla="*/ 1686448 h 2869284"/>
                <a:gd name="connsiteX4878" fmla="*/ 913193 w 4727849"/>
                <a:gd name="connsiteY4878" fmla="*/ 1684013 h 2869284"/>
                <a:gd name="connsiteX4879" fmla="*/ 935416 w 4727849"/>
                <a:gd name="connsiteY4879" fmla="*/ 1699730 h 2869284"/>
                <a:gd name="connsiteX4880" fmla="*/ 936262 w 4727849"/>
                <a:gd name="connsiteY4880" fmla="*/ 1698374 h 2869284"/>
                <a:gd name="connsiteX4881" fmla="*/ 936262 w 4727849"/>
                <a:gd name="connsiteY4881" fmla="*/ 1699839 h 2869284"/>
                <a:gd name="connsiteX4882" fmla="*/ 935416 w 4727849"/>
                <a:gd name="connsiteY4882" fmla="*/ 1699730 h 2869284"/>
                <a:gd name="connsiteX4883" fmla="*/ 929867 w 4727849"/>
                <a:gd name="connsiteY4883" fmla="*/ 1699009 h 2869284"/>
                <a:gd name="connsiteX4884" fmla="*/ 930414 w 4727849"/>
                <a:gd name="connsiteY4884" fmla="*/ 1697252 h 2869284"/>
                <a:gd name="connsiteX4885" fmla="*/ 931727 w 4727849"/>
                <a:gd name="connsiteY4885" fmla="*/ 1699242 h 2869284"/>
                <a:gd name="connsiteX4886" fmla="*/ 929867 w 4727849"/>
                <a:gd name="connsiteY4886" fmla="*/ 1699009 h 2869284"/>
                <a:gd name="connsiteX4887" fmla="*/ 897381 w 4727849"/>
                <a:gd name="connsiteY4887" fmla="*/ 1706130 h 2869284"/>
                <a:gd name="connsiteX4888" fmla="*/ 899735 w 4727849"/>
                <a:gd name="connsiteY4888" fmla="*/ 1709519 h 2869284"/>
                <a:gd name="connsiteX4889" fmla="*/ 897381 w 4727849"/>
                <a:gd name="connsiteY4889" fmla="*/ 1706130 h 2869284"/>
                <a:gd name="connsiteX4890" fmla="*/ 888485 w 4727849"/>
                <a:gd name="connsiteY4890" fmla="*/ 1705473 h 2869284"/>
                <a:gd name="connsiteX4891" fmla="*/ 890010 w 4727849"/>
                <a:gd name="connsiteY4891" fmla="*/ 1705430 h 2869284"/>
                <a:gd name="connsiteX4892" fmla="*/ 890053 w 4727849"/>
                <a:gd name="connsiteY4892" fmla="*/ 1706406 h 2869284"/>
                <a:gd name="connsiteX4893" fmla="*/ 888485 w 4727849"/>
                <a:gd name="connsiteY4893" fmla="*/ 1705473 h 2869284"/>
                <a:gd name="connsiteX4894" fmla="*/ 866935 w 4727849"/>
                <a:gd name="connsiteY4894" fmla="*/ 1706932 h 2869284"/>
                <a:gd name="connsiteX4895" fmla="*/ 867847 w 4727849"/>
                <a:gd name="connsiteY4895" fmla="*/ 1707063 h 2869284"/>
                <a:gd name="connsiteX4896" fmla="*/ 866935 w 4727849"/>
                <a:gd name="connsiteY4896" fmla="*/ 1706932 h 2869284"/>
                <a:gd name="connsiteX4897" fmla="*/ 834325 w 4727849"/>
                <a:gd name="connsiteY4897" fmla="*/ 1715854 h 2869284"/>
                <a:gd name="connsiteX4898" fmla="*/ 836131 w 4727849"/>
                <a:gd name="connsiteY4898" fmla="*/ 1716044 h 2869284"/>
                <a:gd name="connsiteX4899" fmla="*/ 834325 w 4727849"/>
                <a:gd name="connsiteY4899" fmla="*/ 1715854 h 2869284"/>
                <a:gd name="connsiteX4900" fmla="*/ 762265 w 4727849"/>
                <a:gd name="connsiteY4900" fmla="*/ 1695028 h 2869284"/>
                <a:gd name="connsiteX4901" fmla="*/ 769023 w 4727849"/>
                <a:gd name="connsiteY4901" fmla="*/ 1697252 h 2869284"/>
                <a:gd name="connsiteX4902" fmla="*/ 767054 w 4727849"/>
                <a:gd name="connsiteY4902" fmla="*/ 1697886 h 2869284"/>
                <a:gd name="connsiteX4903" fmla="*/ 762265 w 4727849"/>
                <a:gd name="connsiteY4903" fmla="*/ 1695028 h 2869284"/>
                <a:gd name="connsiteX4904" fmla="*/ 762455 w 4727849"/>
                <a:gd name="connsiteY4904" fmla="*/ 1705452 h 2869284"/>
                <a:gd name="connsiteX4905" fmla="*/ 762476 w 4727849"/>
                <a:gd name="connsiteY4905" fmla="*/ 1704709 h 2869284"/>
                <a:gd name="connsiteX4906" fmla="*/ 762943 w 4727849"/>
                <a:gd name="connsiteY4906" fmla="*/ 1704861 h 2869284"/>
                <a:gd name="connsiteX4907" fmla="*/ 762818 w 4727849"/>
                <a:gd name="connsiteY4907" fmla="*/ 1705517 h 2869284"/>
                <a:gd name="connsiteX4908" fmla="*/ 762455 w 4727849"/>
                <a:gd name="connsiteY4908" fmla="*/ 1705452 h 2869284"/>
                <a:gd name="connsiteX4909" fmla="*/ 753304 w 4727849"/>
                <a:gd name="connsiteY4909" fmla="*/ 1704432 h 2869284"/>
                <a:gd name="connsiteX4910" fmla="*/ 754405 w 4727849"/>
                <a:gd name="connsiteY4910" fmla="*/ 1705728 h 2869284"/>
                <a:gd name="connsiteX4911" fmla="*/ 753027 w 4727849"/>
                <a:gd name="connsiteY4911" fmla="*/ 1705408 h 2869284"/>
                <a:gd name="connsiteX4912" fmla="*/ 753304 w 4727849"/>
                <a:gd name="connsiteY4912" fmla="*/ 1704432 h 2869284"/>
                <a:gd name="connsiteX4913" fmla="*/ 730105 w 4727849"/>
                <a:gd name="connsiteY4913" fmla="*/ 1700663 h 2869284"/>
                <a:gd name="connsiteX4914" fmla="*/ 731651 w 4727849"/>
                <a:gd name="connsiteY4914" fmla="*/ 1701829 h 2869284"/>
                <a:gd name="connsiteX4915" fmla="*/ 730718 w 4727849"/>
                <a:gd name="connsiteY4915" fmla="*/ 1701894 h 2869284"/>
                <a:gd name="connsiteX4916" fmla="*/ 730105 w 4727849"/>
                <a:gd name="connsiteY4916" fmla="*/ 1700663 h 2869284"/>
                <a:gd name="connsiteX4917" fmla="*/ 709509 w 4727849"/>
                <a:gd name="connsiteY4917" fmla="*/ 1730193 h 2869284"/>
                <a:gd name="connsiteX4918" fmla="*/ 709612 w 4727849"/>
                <a:gd name="connsiteY4918" fmla="*/ 1730258 h 2869284"/>
                <a:gd name="connsiteX4919" fmla="*/ 708999 w 4727849"/>
                <a:gd name="connsiteY4919" fmla="*/ 1730893 h 2869284"/>
                <a:gd name="connsiteX4920" fmla="*/ 709509 w 4727849"/>
                <a:gd name="connsiteY4920" fmla="*/ 1730193 h 2869284"/>
                <a:gd name="connsiteX4921" fmla="*/ 695162 w 4727849"/>
                <a:gd name="connsiteY4921" fmla="*/ 1710132 h 2869284"/>
                <a:gd name="connsiteX4922" fmla="*/ 715357 w 4727849"/>
                <a:gd name="connsiteY4922" fmla="*/ 1715387 h 2869284"/>
                <a:gd name="connsiteX4923" fmla="*/ 715758 w 4727849"/>
                <a:gd name="connsiteY4923" fmla="*/ 1716852 h 2869284"/>
                <a:gd name="connsiteX4924" fmla="*/ 714169 w 4727849"/>
                <a:gd name="connsiteY4924" fmla="*/ 1717991 h 2869284"/>
                <a:gd name="connsiteX4925" fmla="*/ 709146 w 4727849"/>
                <a:gd name="connsiteY4925" fmla="*/ 1718354 h 2869284"/>
                <a:gd name="connsiteX4926" fmla="*/ 685225 w 4727849"/>
                <a:gd name="connsiteY4926" fmla="*/ 1709644 h 2869284"/>
                <a:gd name="connsiteX4927" fmla="*/ 695162 w 4727849"/>
                <a:gd name="connsiteY4927" fmla="*/ 1710132 h 2869284"/>
                <a:gd name="connsiteX4928" fmla="*/ 664250 w 4727849"/>
                <a:gd name="connsiteY4928" fmla="*/ 1690093 h 2869284"/>
                <a:gd name="connsiteX4929" fmla="*/ 666349 w 4727849"/>
                <a:gd name="connsiteY4929" fmla="*/ 1686047 h 2869284"/>
                <a:gd name="connsiteX4930" fmla="*/ 668172 w 4727849"/>
                <a:gd name="connsiteY4930" fmla="*/ 1693227 h 2869284"/>
                <a:gd name="connsiteX4931" fmla="*/ 664250 w 4727849"/>
                <a:gd name="connsiteY4931" fmla="*/ 1690093 h 2869284"/>
                <a:gd name="connsiteX4932" fmla="*/ 614966 w 4727849"/>
                <a:gd name="connsiteY4932" fmla="*/ 1685836 h 2869284"/>
                <a:gd name="connsiteX4933" fmla="*/ 607866 w 4727849"/>
                <a:gd name="connsiteY4933" fmla="*/ 1676957 h 2869284"/>
                <a:gd name="connsiteX4934" fmla="*/ 635328 w 4727849"/>
                <a:gd name="connsiteY4934" fmla="*/ 1683715 h 2869284"/>
                <a:gd name="connsiteX4935" fmla="*/ 624691 w 4727849"/>
                <a:gd name="connsiteY4935" fmla="*/ 1683438 h 2869284"/>
                <a:gd name="connsiteX4936" fmla="*/ 624648 w 4727849"/>
                <a:gd name="connsiteY4936" fmla="*/ 1683650 h 2869284"/>
                <a:gd name="connsiteX4937" fmla="*/ 624415 w 4727849"/>
                <a:gd name="connsiteY4937" fmla="*/ 1688737 h 2869284"/>
                <a:gd name="connsiteX4938" fmla="*/ 614966 w 4727849"/>
                <a:gd name="connsiteY4938" fmla="*/ 1685836 h 2869284"/>
                <a:gd name="connsiteX4939" fmla="*/ 607551 w 4727849"/>
                <a:gd name="connsiteY4939" fmla="*/ 1686768 h 2869284"/>
                <a:gd name="connsiteX4940" fmla="*/ 614521 w 4727849"/>
                <a:gd name="connsiteY4940" fmla="*/ 1686323 h 2869284"/>
                <a:gd name="connsiteX4941" fmla="*/ 613821 w 4727849"/>
                <a:gd name="connsiteY4941" fmla="*/ 1687126 h 2869284"/>
                <a:gd name="connsiteX4942" fmla="*/ 607551 w 4727849"/>
                <a:gd name="connsiteY4942" fmla="*/ 1686768 h 2869284"/>
                <a:gd name="connsiteX4943" fmla="*/ 528710 w 4727849"/>
                <a:gd name="connsiteY4943" fmla="*/ 1701194 h 2869284"/>
                <a:gd name="connsiteX4944" fmla="*/ 529025 w 4727849"/>
                <a:gd name="connsiteY4944" fmla="*/ 1701260 h 2869284"/>
                <a:gd name="connsiteX4945" fmla="*/ 528879 w 4727849"/>
                <a:gd name="connsiteY4945" fmla="*/ 1701341 h 2869284"/>
                <a:gd name="connsiteX4946" fmla="*/ 528710 w 4727849"/>
                <a:gd name="connsiteY4946" fmla="*/ 1701194 h 2869284"/>
                <a:gd name="connsiteX4947" fmla="*/ 518367 w 4727849"/>
                <a:gd name="connsiteY4947" fmla="*/ 1686003 h 2869284"/>
                <a:gd name="connsiteX4948" fmla="*/ 516208 w 4727849"/>
                <a:gd name="connsiteY4948" fmla="*/ 1685282 h 2869284"/>
                <a:gd name="connsiteX4949" fmla="*/ 516528 w 4727849"/>
                <a:gd name="connsiteY4949" fmla="*/ 1685304 h 2869284"/>
                <a:gd name="connsiteX4950" fmla="*/ 518367 w 4727849"/>
                <a:gd name="connsiteY4950" fmla="*/ 1686003 h 2869284"/>
                <a:gd name="connsiteX4951" fmla="*/ 509872 w 4727849"/>
                <a:gd name="connsiteY4951" fmla="*/ 1647427 h 2869284"/>
                <a:gd name="connsiteX4952" fmla="*/ 509981 w 4727849"/>
                <a:gd name="connsiteY4952" fmla="*/ 1647194 h 2869284"/>
                <a:gd name="connsiteX4953" fmla="*/ 511608 w 4727849"/>
                <a:gd name="connsiteY4953" fmla="*/ 1647470 h 2869284"/>
                <a:gd name="connsiteX4954" fmla="*/ 509872 w 4727849"/>
                <a:gd name="connsiteY4954" fmla="*/ 1647427 h 2869284"/>
                <a:gd name="connsiteX4955" fmla="*/ 498389 w 4727849"/>
                <a:gd name="connsiteY4955" fmla="*/ 1615033 h 2869284"/>
                <a:gd name="connsiteX4956" fmla="*/ 496502 w 4727849"/>
                <a:gd name="connsiteY4956" fmla="*/ 1611752 h 2869284"/>
                <a:gd name="connsiteX4957" fmla="*/ 503537 w 4727849"/>
                <a:gd name="connsiteY4957" fmla="*/ 1611898 h 2869284"/>
                <a:gd name="connsiteX4958" fmla="*/ 501823 w 4727849"/>
                <a:gd name="connsiteY4958" fmla="*/ 1615754 h 2869284"/>
                <a:gd name="connsiteX4959" fmla="*/ 498389 w 4727849"/>
                <a:gd name="connsiteY4959" fmla="*/ 1615033 h 2869284"/>
                <a:gd name="connsiteX4960" fmla="*/ 447814 w 4727849"/>
                <a:gd name="connsiteY4960" fmla="*/ 1600206 h 2869284"/>
                <a:gd name="connsiteX4961" fmla="*/ 433554 w 4727849"/>
                <a:gd name="connsiteY4961" fmla="*/ 1605244 h 2869284"/>
                <a:gd name="connsiteX4962" fmla="*/ 447814 w 4727849"/>
                <a:gd name="connsiteY4962" fmla="*/ 1600206 h 2869284"/>
                <a:gd name="connsiteX4963" fmla="*/ 448302 w 4727849"/>
                <a:gd name="connsiteY4963" fmla="*/ 1599951 h 2869284"/>
                <a:gd name="connsiteX4964" fmla="*/ 445905 w 4727849"/>
                <a:gd name="connsiteY4964" fmla="*/ 1598953 h 2869284"/>
                <a:gd name="connsiteX4965" fmla="*/ 449404 w 4727849"/>
                <a:gd name="connsiteY4965" fmla="*/ 1599316 h 2869284"/>
                <a:gd name="connsiteX4966" fmla="*/ 448302 w 4727849"/>
                <a:gd name="connsiteY4966" fmla="*/ 1599951 h 2869284"/>
                <a:gd name="connsiteX4967" fmla="*/ 487731 w 4727849"/>
                <a:gd name="connsiteY4967" fmla="*/ 1533194 h 2869284"/>
                <a:gd name="connsiteX4968" fmla="*/ 487373 w 4727849"/>
                <a:gd name="connsiteY4968" fmla="*/ 1533113 h 2869284"/>
                <a:gd name="connsiteX4969" fmla="*/ 487731 w 4727849"/>
                <a:gd name="connsiteY4969" fmla="*/ 1533194 h 2869284"/>
                <a:gd name="connsiteX4970" fmla="*/ 503070 w 4727849"/>
                <a:gd name="connsiteY4970" fmla="*/ 1528535 h 2869284"/>
                <a:gd name="connsiteX4971" fmla="*/ 503070 w 4727849"/>
                <a:gd name="connsiteY4971" fmla="*/ 1528535 h 2869284"/>
                <a:gd name="connsiteX4972" fmla="*/ 529345 w 4727849"/>
                <a:gd name="connsiteY4972" fmla="*/ 1552577 h 2869284"/>
                <a:gd name="connsiteX4973" fmla="*/ 510317 w 4727849"/>
                <a:gd name="connsiteY4973" fmla="*/ 1551308 h 2869284"/>
                <a:gd name="connsiteX4974" fmla="*/ 527924 w 4727849"/>
                <a:gd name="connsiteY4974" fmla="*/ 1552154 h 2869284"/>
                <a:gd name="connsiteX4975" fmla="*/ 529345 w 4727849"/>
                <a:gd name="connsiteY4975" fmla="*/ 1552577 h 2869284"/>
                <a:gd name="connsiteX4976" fmla="*/ 542461 w 4727849"/>
                <a:gd name="connsiteY4976" fmla="*/ 1555018 h 2869284"/>
                <a:gd name="connsiteX4977" fmla="*/ 536803 w 4727849"/>
                <a:gd name="connsiteY4977" fmla="*/ 1556119 h 2869284"/>
                <a:gd name="connsiteX4978" fmla="*/ 537058 w 4727849"/>
                <a:gd name="connsiteY4978" fmla="*/ 1553830 h 2869284"/>
                <a:gd name="connsiteX4979" fmla="*/ 542461 w 4727849"/>
                <a:gd name="connsiteY4979" fmla="*/ 1555018 h 2869284"/>
                <a:gd name="connsiteX4980" fmla="*/ 582377 w 4727849"/>
                <a:gd name="connsiteY4980" fmla="*/ 1515633 h 2869284"/>
                <a:gd name="connsiteX4981" fmla="*/ 578184 w 4727849"/>
                <a:gd name="connsiteY4981" fmla="*/ 1518833 h 2869284"/>
                <a:gd name="connsiteX4982" fmla="*/ 577821 w 4727849"/>
                <a:gd name="connsiteY4982" fmla="*/ 1518432 h 2869284"/>
                <a:gd name="connsiteX4983" fmla="*/ 579774 w 4727849"/>
                <a:gd name="connsiteY4983" fmla="*/ 1514424 h 2869284"/>
                <a:gd name="connsiteX4984" fmla="*/ 582377 w 4727849"/>
                <a:gd name="connsiteY4984" fmla="*/ 1515633 h 2869284"/>
                <a:gd name="connsiteX4985" fmla="*/ 616387 w 4727849"/>
                <a:gd name="connsiteY4985" fmla="*/ 1506945 h 2869284"/>
                <a:gd name="connsiteX4986" fmla="*/ 616897 w 4727849"/>
                <a:gd name="connsiteY4986" fmla="*/ 1507688 h 2869284"/>
                <a:gd name="connsiteX4987" fmla="*/ 613697 w 4727849"/>
                <a:gd name="connsiteY4987" fmla="*/ 1506798 h 2869284"/>
                <a:gd name="connsiteX4988" fmla="*/ 616387 w 4727849"/>
                <a:gd name="connsiteY4988" fmla="*/ 1506945 h 2869284"/>
                <a:gd name="connsiteX4989" fmla="*/ 638377 w 4727849"/>
                <a:gd name="connsiteY4989" fmla="*/ 1499254 h 2869284"/>
                <a:gd name="connsiteX4990" fmla="*/ 638377 w 4727849"/>
                <a:gd name="connsiteY4990" fmla="*/ 1499363 h 2869284"/>
                <a:gd name="connsiteX4991" fmla="*/ 638377 w 4727849"/>
                <a:gd name="connsiteY4991" fmla="*/ 1499254 h 2869284"/>
                <a:gd name="connsiteX4992" fmla="*/ 640942 w 4727849"/>
                <a:gd name="connsiteY4992" fmla="*/ 1490485 h 2869284"/>
                <a:gd name="connsiteX4993" fmla="*/ 629947 w 4727849"/>
                <a:gd name="connsiteY4993" fmla="*/ 1491103 h 2869284"/>
                <a:gd name="connsiteX4994" fmla="*/ 640942 w 4727849"/>
                <a:gd name="connsiteY4994" fmla="*/ 1490485 h 2869284"/>
                <a:gd name="connsiteX4995" fmla="*/ 712113 w 4727849"/>
                <a:gd name="connsiteY4995" fmla="*/ 1485381 h 2869284"/>
                <a:gd name="connsiteX4996" fmla="*/ 712899 w 4727849"/>
                <a:gd name="connsiteY4996" fmla="*/ 1486314 h 2869284"/>
                <a:gd name="connsiteX4997" fmla="*/ 709509 w 4727849"/>
                <a:gd name="connsiteY4997" fmla="*/ 1485739 h 2869284"/>
                <a:gd name="connsiteX4998" fmla="*/ 708891 w 4727849"/>
                <a:gd name="connsiteY4998" fmla="*/ 1484893 h 2869284"/>
                <a:gd name="connsiteX4999" fmla="*/ 712113 w 4727849"/>
                <a:gd name="connsiteY4999" fmla="*/ 1485381 h 2869284"/>
                <a:gd name="connsiteX5000" fmla="*/ 692895 w 4727849"/>
                <a:gd name="connsiteY5000" fmla="*/ 1455531 h 2869284"/>
                <a:gd name="connsiteX5001" fmla="*/ 697685 w 4727849"/>
                <a:gd name="connsiteY5001" fmla="*/ 1455889 h 2869284"/>
                <a:gd name="connsiteX5002" fmla="*/ 692895 w 4727849"/>
                <a:gd name="connsiteY5002" fmla="*/ 1455531 h 2869284"/>
                <a:gd name="connsiteX5003" fmla="*/ 1439083 w 4727849"/>
                <a:gd name="connsiteY5003" fmla="*/ 1767230 h 2869284"/>
                <a:gd name="connsiteX5004" fmla="*/ 1439696 w 4727849"/>
                <a:gd name="connsiteY5004" fmla="*/ 1768119 h 2869284"/>
                <a:gd name="connsiteX5005" fmla="*/ 1440266 w 4727849"/>
                <a:gd name="connsiteY5005" fmla="*/ 1767821 h 2869284"/>
                <a:gd name="connsiteX5006" fmla="*/ 1441052 w 4727849"/>
                <a:gd name="connsiteY5006" fmla="*/ 1769112 h 2869284"/>
                <a:gd name="connsiteX5007" fmla="*/ 1439083 w 4727849"/>
                <a:gd name="connsiteY5007" fmla="*/ 1767230 h 2869284"/>
                <a:gd name="connsiteX5008" fmla="*/ 1428040 w 4727849"/>
                <a:gd name="connsiteY5008" fmla="*/ 1816230 h 2869284"/>
                <a:gd name="connsiteX5009" fmla="*/ 1428191 w 4727849"/>
                <a:gd name="connsiteY5009" fmla="*/ 1816507 h 2869284"/>
                <a:gd name="connsiteX5010" fmla="*/ 1428040 w 4727849"/>
                <a:gd name="connsiteY5010" fmla="*/ 1816230 h 2869284"/>
                <a:gd name="connsiteX5011" fmla="*/ 1382596 w 4727849"/>
                <a:gd name="connsiteY5011" fmla="*/ 1668719 h 2869284"/>
                <a:gd name="connsiteX5012" fmla="*/ 1382276 w 4727849"/>
                <a:gd name="connsiteY5012" fmla="*/ 1668041 h 2869284"/>
                <a:gd name="connsiteX5013" fmla="*/ 1382596 w 4727849"/>
                <a:gd name="connsiteY5013" fmla="*/ 1668719 h 2869284"/>
                <a:gd name="connsiteX5014" fmla="*/ 1383040 w 4727849"/>
                <a:gd name="connsiteY5014" fmla="*/ 1703293 h 2869284"/>
                <a:gd name="connsiteX5015" fmla="*/ 1382932 w 4727849"/>
                <a:gd name="connsiteY5015" fmla="*/ 1703228 h 2869284"/>
                <a:gd name="connsiteX5016" fmla="*/ 1383040 w 4727849"/>
                <a:gd name="connsiteY5016" fmla="*/ 1703293 h 2869284"/>
                <a:gd name="connsiteX5017" fmla="*/ 1361723 w 4727849"/>
                <a:gd name="connsiteY5017" fmla="*/ 1731782 h 2869284"/>
                <a:gd name="connsiteX5018" fmla="*/ 1364159 w 4727849"/>
                <a:gd name="connsiteY5018" fmla="*/ 1730155 h 2869284"/>
                <a:gd name="connsiteX5019" fmla="*/ 1365282 w 4727849"/>
                <a:gd name="connsiteY5019" fmla="*/ 1732189 h 2869284"/>
                <a:gd name="connsiteX5020" fmla="*/ 1363633 w 4727849"/>
                <a:gd name="connsiteY5020" fmla="*/ 1732357 h 2869284"/>
                <a:gd name="connsiteX5021" fmla="*/ 1361723 w 4727849"/>
                <a:gd name="connsiteY5021" fmla="*/ 1731782 h 2869284"/>
                <a:gd name="connsiteX5022" fmla="*/ 1349031 w 4727849"/>
                <a:gd name="connsiteY5022" fmla="*/ 1807119 h 2869284"/>
                <a:gd name="connsiteX5023" fmla="*/ 1350599 w 4727849"/>
                <a:gd name="connsiteY5023" fmla="*/ 1808220 h 2869284"/>
                <a:gd name="connsiteX5024" fmla="*/ 1349031 w 4727849"/>
                <a:gd name="connsiteY5024" fmla="*/ 1807119 h 2869284"/>
                <a:gd name="connsiteX5025" fmla="*/ 1360704 w 4727849"/>
                <a:gd name="connsiteY5025" fmla="*/ 1812076 h 2869284"/>
                <a:gd name="connsiteX5026" fmla="*/ 1357021 w 4727849"/>
                <a:gd name="connsiteY5026" fmla="*/ 1809641 h 2869284"/>
                <a:gd name="connsiteX5027" fmla="*/ 1361045 w 4727849"/>
                <a:gd name="connsiteY5027" fmla="*/ 1810574 h 2869284"/>
                <a:gd name="connsiteX5028" fmla="*/ 1360704 w 4727849"/>
                <a:gd name="connsiteY5028" fmla="*/ 1812076 h 2869284"/>
                <a:gd name="connsiteX5029" fmla="*/ 1111023 w 4727849"/>
                <a:gd name="connsiteY5029" fmla="*/ 1691150 h 2869284"/>
                <a:gd name="connsiteX5030" fmla="*/ 1099264 w 4727849"/>
                <a:gd name="connsiteY5030" fmla="*/ 1687913 h 2869284"/>
                <a:gd name="connsiteX5031" fmla="*/ 1111023 w 4727849"/>
                <a:gd name="connsiteY5031" fmla="*/ 1691150 h 2869284"/>
                <a:gd name="connsiteX5032" fmla="*/ 998217 w 4727849"/>
                <a:gd name="connsiteY5032" fmla="*/ 1656961 h 2869284"/>
                <a:gd name="connsiteX5033" fmla="*/ 992180 w 4727849"/>
                <a:gd name="connsiteY5033" fmla="*/ 1654542 h 2869284"/>
                <a:gd name="connsiteX5034" fmla="*/ 1007329 w 4727849"/>
                <a:gd name="connsiteY5034" fmla="*/ 1653273 h 2869284"/>
                <a:gd name="connsiteX5035" fmla="*/ 1014831 w 4727849"/>
                <a:gd name="connsiteY5035" fmla="*/ 1654163 h 2869284"/>
                <a:gd name="connsiteX5036" fmla="*/ 1023157 w 4727849"/>
                <a:gd name="connsiteY5036" fmla="*/ 1659987 h 2869284"/>
                <a:gd name="connsiteX5037" fmla="*/ 1020402 w 4727849"/>
                <a:gd name="connsiteY5037" fmla="*/ 1660096 h 2869284"/>
                <a:gd name="connsiteX5038" fmla="*/ 1017120 w 4727849"/>
                <a:gd name="connsiteY5038" fmla="*/ 1660221 h 2869284"/>
                <a:gd name="connsiteX5039" fmla="*/ 1013686 w 4727849"/>
                <a:gd name="connsiteY5039" fmla="*/ 1660096 h 2869284"/>
                <a:gd name="connsiteX5040" fmla="*/ 998217 w 4727849"/>
                <a:gd name="connsiteY5040" fmla="*/ 1656961 h 2869284"/>
                <a:gd name="connsiteX5041" fmla="*/ 969083 w 4727849"/>
                <a:gd name="connsiteY5041" fmla="*/ 1631216 h 2869284"/>
                <a:gd name="connsiteX5042" fmla="*/ 972452 w 4727849"/>
                <a:gd name="connsiteY5042" fmla="*/ 1629714 h 2869284"/>
                <a:gd name="connsiteX5043" fmla="*/ 969593 w 4727849"/>
                <a:gd name="connsiteY5043" fmla="*/ 1631303 h 2869284"/>
                <a:gd name="connsiteX5044" fmla="*/ 969083 w 4727849"/>
                <a:gd name="connsiteY5044" fmla="*/ 1631216 h 2869284"/>
                <a:gd name="connsiteX5045" fmla="*/ 960291 w 4727849"/>
                <a:gd name="connsiteY5045" fmla="*/ 1653018 h 2869284"/>
                <a:gd name="connsiteX5046" fmla="*/ 960188 w 4727849"/>
                <a:gd name="connsiteY5046" fmla="*/ 1652742 h 2869284"/>
                <a:gd name="connsiteX5047" fmla="*/ 963789 w 4727849"/>
                <a:gd name="connsiteY5047" fmla="*/ 1654016 h 2869284"/>
                <a:gd name="connsiteX5048" fmla="*/ 960291 w 4727849"/>
                <a:gd name="connsiteY5048" fmla="*/ 1653018 h 2869284"/>
                <a:gd name="connsiteX5049" fmla="*/ 952263 w 4727849"/>
                <a:gd name="connsiteY5049" fmla="*/ 1662932 h 2869284"/>
                <a:gd name="connsiteX5050" fmla="*/ 950229 w 4727849"/>
                <a:gd name="connsiteY5050" fmla="*/ 1661745 h 2869284"/>
                <a:gd name="connsiteX5051" fmla="*/ 950733 w 4727849"/>
                <a:gd name="connsiteY5051" fmla="*/ 1661810 h 2869284"/>
                <a:gd name="connsiteX5052" fmla="*/ 949909 w 4727849"/>
                <a:gd name="connsiteY5052" fmla="*/ 1661153 h 2869284"/>
                <a:gd name="connsiteX5053" fmla="*/ 949844 w 4727849"/>
                <a:gd name="connsiteY5053" fmla="*/ 1660985 h 2869284"/>
                <a:gd name="connsiteX5054" fmla="*/ 953131 w 4727849"/>
                <a:gd name="connsiteY5054" fmla="*/ 1661088 h 2869284"/>
                <a:gd name="connsiteX5055" fmla="*/ 952789 w 4727849"/>
                <a:gd name="connsiteY5055" fmla="*/ 1662108 h 2869284"/>
                <a:gd name="connsiteX5056" fmla="*/ 950733 w 4727849"/>
                <a:gd name="connsiteY5056" fmla="*/ 1661810 h 2869284"/>
                <a:gd name="connsiteX5057" fmla="*/ 952263 w 4727849"/>
                <a:gd name="connsiteY5057" fmla="*/ 1662932 h 2869284"/>
                <a:gd name="connsiteX5058" fmla="*/ 965780 w 4727849"/>
                <a:gd name="connsiteY5058" fmla="*/ 1682044 h 2869284"/>
                <a:gd name="connsiteX5059" fmla="*/ 965780 w 4727849"/>
                <a:gd name="connsiteY5059" fmla="*/ 1682044 h 2869284"/>
                <a:gd name="connsiteX5060" fmla="*/ 959868 w 4727849"/>
                <a:gd name="connsiteY5060" fmla="*/ 1666468 h 2869284"/>
                <a:gd name="connsiteX5061" fmla="*/ 959868 w 4727849"/>
                <a:gd name="connsiteY5061" fmla="*/ 1666468 h 2869284"/>
                <a:gd name="connsiteX5062" fmla="*/ 969338 w 4727849"/>
                <a:gd name="connsiteY5062" fmla="*/ 1688460 h 2869284"/>
                <a:gd name="connsiteX5063" fmla="*/ 966968 w 4727849"/>
                <a:gd name="connsiteY5063" fmla="*/ 1686193 h 2869284"/>
                <a:gd name="connsiteX5064" fmla="*/ 969382 w 4727849"/>
                <a:gd name="connsiteY5064" fmla="*/ 1686806 h 2869284"/>
                <a:gd name="connsiteX5065" fmla="*/ 969338 w 4727849"/>
                <a:gd name="connsiteY5065" fmla="*/ 1688460 h 2869284"/>
                <a:gd name="connsiteX5066" fmla="*/ 915709 w 4727849"/>
                <a:gd name="connsiteY5066" fmla="*/ 1677700 h 2869284"/>
                <a:gd name="connsiteX5067" fmla="*/ 915709 w 4727849"/>
                <a:gd name="connsiteY5067" fmla="*/ 1677700 h 2869284"/>
                <a:gd name="connsiteX5068" fmla="*/ 895624 w 4727849"/>
                <a:gd name="connsiteY5068" fmla="*/ 1680960 h 2869284"/>
                <a:gd name="connsiteX5069" fmla="*/ 898634 w 4727849"/>
                <a:gd name="connsiteY5069" fmla="*/ 1681491 h 2869284"/>
                <a:gd name="connsiteX5070" fmla="*/ 899182 w 4727849"/>
                <a:gd name="connsiteY5070" fmla="*/ 1683335 h 2869284"/>
                <a:gd name="connsiteX5071" fmla="*/ 899057 w 4727849"/>
                <a:gd name="connsiteY5071" fmla="*/ 1683379 h 2869284"/>
                <a:gd name="connsiteX5072" fmla="*/ 895624 w 4727849"/>
                <a:gd name="connsiteY5072" fmla="*/ 1680960 h 2869284"/>
                <a:gd name="connsiteX5073" fmla="*/ 866979 w 4727849"/>
                <a:gd name="connsiteY5073" fmla="*/ 1694263 h 2869284"/>
                <a:gd name="connsiteX5074" fmla="*/ 867678 w 4727849"/>
                <a:gd name="connsiteY5074" fmla="*/ 1694035 h 2869284"/>
                <a:gd name="connsiteX5075" fmla="*/ 867933 w 4727849"/>
                <a:gd name="connsiteY5075" fmla="*/ 1694459 h 2869284"/>
                <a:gd name="connsiteX5076" fmla="*/ 866979 w 4727849"/>
                <a:gd name="connsiteY5076" fmla="*/ 1694263 h 2869284"/>
                <a:gd name="connsiteX5077" fmla="*/ 777604 w 4727849"/>
                <a:gd name="connsiteY5077" fmla="*/ 1685114 h 2869284"/>
                <a:gd name="connsiteX5078" fmla="*/ 778071 w 4727849"/>
                <a:gd name="connsiteY5078" fmla="*/ 1686259 h 2869284"/>
                <a:gd name="connsiteX5079" fmla="*/ 776145 w 4727849"/>
                <a:gd name="connsiteY5079" fmla="*/ 1685027 h 2869284"/>
                <a:gd name="connsiteX5080" fmla="*/ 777604 w 4727849"/>
                <a:gd name="connsiteY5080" fmla="*/ 1685114 h 2869284"/>
                <a:gd name="connsiteX5081" fmla="*/ 769935 w 4727849"/>
                <a:gd name="connsiteY5081" fmla="*/ 1677467 h 2869284"/>
                <a:gd name="connsiteX5082" fmla="*/ 768985 w 4727849"/>
                <a:gd name="connsiteY5082" fmla="*/ 1676871 h 2869284"/>
                <a:gd name="connsiteX5083" fmla="*/ 768855 w 4727849"/>
                <a:gd name="connsiteY5083" fmla="*/ 1676789 h 2869284"/>
                <a:gd name="connsiteX5084" fmla="*/ 773753 w 4727849"/>
                <a:gd name="connsiteY5084" fmla="*/ 1678991 h 2869284"/>
                <a:gd name="connsiteX5085" fmla="*/ 769935 w 4727849"/>
                <a:gd name="connsiteY5085" fmla="*/ 1677467 h 2869284"/>
                <a:gd name="connsiteX5086" fmla="*/ 740590 w 4727849"/>
                <a:gd name="connsiteY5086" fmla="*/ 1688037 h 2869284"/>
                <a:gd name="connsiteX5087" fmla="*/ 746291 w 4727849"/>
                <a:gd name="connsiteY5087" fmla="*/ 1688270 h 2869284"/>
                <a:gd name="connsiteX5088" fmla="*/ 747522 w 4727849"/>
                <a:gd name="connsiteY5088" fmla="*/ 1691535 h 2869284"/>
                <a:gd name="connsiteX5089" fmla="*/ 747815 w 4727849"/>
                <a:gd name="connsiteY5089" fmla="*/ 1688650 h 2869284"/>
                <a:gd name="connsiteX5090" fmla="*/ 753217 w 4727849"/>
                <a:gd name="connsiteY5090" fmla="*/ 1691194 h 2869284"/>
                <a:gd name="connsiteX5091" fmla="*/ 752035 w 4727849"/>
                <a:gd name="connsiteY5091" fmla="*/ 1692870 h 2869284"/>
                <a:gd name="connsiteX5092" fmla="*/ 751482 w 4727849"/>
                <a:gd name="connsiteY5092" fmla="*/ 1693081 h 2869284"/>
                <a:gd name="connsiteX5093" fmla="*/ 740167 w 4727849"/>
                <a:gd name="connsiteY5093" fmla="*/ 1691237 h 2869284"/>
                <a:gd name="connsiteX5094" fmla="*/ 740590 w 4727849"/>
                <a:gd name="connsiteY5094" fmla="*/ 1688037 h 2869284"/>
                <a:gd name="connsiteX5095" fmla="*/ 714868 w 4727849"/>
                <a:gd name="connsiteY5095" fmla="*/ 1710322 h 2869284"/>
                <a:gd name="connsiteX5096" fmla="*/ 714890 w 4727849"/>
                <a:gd name="connsiteY5096" fmla="*/ 1711428 h 2869284"/>
                <a:gd name="connsiteX5097" fmla="*/ 713681 w 4727849"/>
                <a:gd name="connsiteY5097" fmla="*/ 1711130 h 2869284"/>
                <a:gd name="connsiteX5098" fmla="*/ 714868 w 4727849"/>
                <a:gd name="connsiteY5098" fmla="*/ 1710322 h 2869284"/>
                <a:gd name="connsiteX5099" fmla="*/ 710166 w 4727849"/>
                <a:gd name="connsiteY5099" fmla="*/ 1707762 h 2869284"/>
                <a:gd name="connsiteX5100" fmla="*/ 709997 w 4727849"/>
                <a:gd name="connsiteY5100" fmla="*/ 1709731 h 2869284"/>
                <a:gd name="connsiteX5101" fmla="*/ 707432 w 4727849"/>
                <a:gd name="connsiteY5101" fmla="*/ 1708586 h 2869284"/>
                <a:gd name="connsiteX5102" fmla="*/ 710166 w 4727849"/>
                <a:gd name="connsiteY5102" fmla="*/ 1707762 h 2869284"/>
                <a:gd name="connsiteX5103" fmla="*/ 658169 w 4727849"/>
                <a:gd name="connsiteY5103" fmla="*/ 1664397 h 2869284"/>
                <a:gd name="connsiteX5104" fmla="*/ 660518 w 4727849"/>
                <a:gd name="connsiteY5104" fmla="*/ 1663101 h 2869284"/>
                <a:gd name="connsiteX5105" fmla="*/ 659992 w 4727849"/>
                <a:gd name="connsiteY5105" fmla="*/ 1664456 h 2869284"/>
                <a:gd name="connsiteX5106" fmla="*/ 658169 w 4727849"/>
                <a:gd name="connsiteY5106" fmla="*/ 1664397 h 2869284"/>
                <a:gd name="connsiteX5107" fmla="*/ 641262 w 4727849"/>
                <a:gd name="connsiteY5107" fmla="*/ 1683693 h 2869284"/>
                <a:gd name="connsiteX5108" fmla="*/ 651747 w 4727849"/>
                <a:gd name="connsiteY5108" fmla="*/ 1678080 h 2869284"/>
                <a:gd name="connsiteX5109" fmla="*/ 656092 w 4727849"/>
                <a:gd name="connsiteY5109" fmla="*/ 1685114 h 2869284"/>
                <a:gd name="connsiteX5110" fmla="*/ 655815 w 4727849"/>
                <a:gd name="connsiteY5110" fmla="*/ 1685917 h 2869284"/>
                <a:gd name="connsiteX5111" fmla="*/ 641262 w 4727849"/>
                <a:gd name="connsiteY5111" fmla="*/ 1683693 h 2869284"/>
                <a:gd name="connsiteX5112" fmla="*/ 641284 w 4727849"/>
                <a:gd name="connsiteY5112" fmla="*/ 1671957 h 2869284"/>
                <a:gd name="connsiteX5113" fmla="*/ 641284 w 4727849"/>
                <a:gd name="connsiteY5113" fmla="*/ 1671957 h 2869284"/>
                <a:gd name="connsiteX5114" fmla="*/ 658782 w 4727849"/>
                <a:gd name="connsiteY5114" fmla="*/ 1675856 h 2869284"/>
                <a:gd name="connsiteX5115" fmla="*/ 658701 w 4727849"/>
                <a:gd name="connsiteY5115" fmla="*/ 1676621 h 2869284"/>
                <a:gd name="connsiteX5116" fmla="*/ 654736 w 4727849"/>
                <a:gd name="connsiteY5116" fmla="*/ 1674435 h 2869284"/>
                <a:gd name="connsiteX5117" fmla="*/ 658782 w 4727849"/>
                <a:gd name="connsiteY5117" fmla="*/ 1675856 h 2869284"/>
                <a:gd name="connsiteX5118" fmla="*/ 577018 w 4727849"/>
                <a:gd name="connsiteY5118" fmla="*/ 1684225 h 2869284"/>
                <a:gd name="connsiteX5119" fmla="*/ 577441 w 4727849"/>
                <a:gd name="connsiteY5119" fmla="*/ 1684035 h 2869284"/>
                <a:gd name="connsiteX5120" fmla="*/ 577338 w 4727849"/>
                <a:gd name="connsiteY5120" fmla="*/ 1684393 h 2869284"/>
                <a:gd name="connsiteX5121" fmla="*/ 577018 w 4727849"/>
                <a:gd name="connsiteY5121" fmla="*/ 1684225 h 2869284"/>
                <a:gd name="connsiteX5122" fmla="*/ 571996 w 4727849"/>
                <a:gd name="connsiteY5122" fmla="*/ 1674311 h 2869284"/>
                <a:gd name="connsiteX5123" fmla="*/ 574897 w 4727849"/>
                <a:gd name="connsiteY5123" fmla="*/ 1675113 h 2869284"/>
                <a:gd name="connsiteX5124" fmla="*/ 570808 w 4727849"/>
                <a:gd name="connsiteY5124" fmla="*/ 1676935 h 2869284"/>
                <a:gd name="connsiteX5125" fmla="*/ 571996 w 4727849"/>
                <a:gd name="connsiteY5125" fmla="*/ 1674311 h 2869284"/>
                <a:gd name="connsiteX5126" fmla="*/ 561445 w 4727849"/>
                <a:gd name="connsiteY5126" fmla="*/ 1680493 h 2869284"/>
                <a:gd name="connsiteX5127" fmla="*/ 556743 w 4727849"/>
                <a:gd name="connsiteY5127" fmla="*/ 1681871 h 2869284"/>
                <a:gd name="connsiteX5128" fmla="*/ 555256 w 4727849"/>
                <a:gd name="connsiteY5128" fmla="*/ 1682256 h 2869284"/>
                <a:gd name="connsiteX5129" fmla="*/ 551508 w 4727849"/>
                <a:gd name="connsiteY5129" fmla="*/ 1682993 h 2869284"/>
                <a:gd name="connsiteX5130" fmla="*/ 551530 w 4727849"/>
                <a:gd name="connsiteY5130" fmla="*/ 1673590 h 2869284"/>
                <a:gd name="connsiteX5131" fmla="*/ 541739 w 4727849"/>
                <a:gd name="connsiteY5131" fmla="*/ 1677657 h 2869284"/>
                <a:gd name="connsiteX5132" fmla="*/ 548200 w 4727849"/>
                <a:gd name="connsiteY5132" fmla="*/ 1675580 h 2869284"/>
                <a:gd name="connsiteX5133" fmla="*/ 542038 w 4727849"/>
                <a:gd name="connsiteY5133" fmla="*/ 1672570 h 2869284"/>
                <a:gd name="connsiteX5134" fmla="*/ 553374 w 4727849"/>
                <a:gd name="connsiteY5134" fmla="*/ 1668421 h 2869284"/>
                <a:gd name="connsiteX5135" fmla="*/ 567439 w 4727849"/>
                <a:gd name="connsiteY5135" fmla="*/ 1678356 h 2869284"/>
                <a:gd name="connsiteX5136" fmla="*/ 562612 w 4727849"/>
                <a:gd name="connsiteY5136" fmla="*/ 1680135 h 2869284"/>
                <a:gd name="connsiteX5137" fmla="*/ 561380 w 4727849"/>
                <a:gd name="connsiteY5137" fmla="*/ 1679121 h 2869284"/>
                <a:gd name="connsiteX5138" fmla="*/ 561445 w 4727849"/>
                <a:gd name="connsiteY5138" fmla="*/ 1680493 h 2869284"/>
                <a:gd name="connsiteX5139" fmla="*/ 549111 w 4727849"/>
                <a:gd name="connsiteY5139" fmla="*/ 1688249 h 2869284"/>
                <a:gd name="connsiteX5140" fmla="*/ 549154 w 4727849"/>
                <a:gd name="connsiteY5140" fmla="*/ 1688162 h 2869284"/>
                <a:gd name="connsiteX5141" fmla="*/ 550196 w 4727849"/>
                <a:gd name="connsiteY5141" fmla="*/ 1688802 h 2869284"/>
                <a:gd name="connsiteX5142" fmla="*/ 549111 w 4727849"/>
                <a:gd name="connsiteY5142" fmla="*/ 1688249 h 2869284"/>
                <a:gd name="connsiteX5143" fmla="*/ 533923 w 4727849"/>
                <a:gd name="connsiteY5143" fmla="*/ 1673866 h 2869284"/>
                <a:gd name="connsiteX5144" fmla="*/ 533245 w 4727849"/>
                <a:gd name="connsiteY5144" fmla="*/ 1677613 h 2869284"/>
                <a:gd name="connsiteX5145" fmla="*/ 533115 w 4727849"/>
                <a:gd name="connsiteY5145" fmla="*/ 1673801 h 2869284"/>
                <a:gd name="connsiteX5146" fmla="*/ 533923 w 4727849"/>
                <a:gd name="connsiteY5146" fmla="*/ 1673866 h 2869284"/>
                <a:gd name="connsiteX5147" fmla="*/ 529258 w 4727849"/>
                <a:gd name="connsiteY5147" fmla="*/ 1669397 h 2869284"/>
                <a:gd name="connsiteX5148" fmla="*/ 540215 w 4727849"/>
                <a:gd name="connsiteY5148" fmla="*/ 1666279 h 2869284"/>
                <a:gd name="connsiteX5149" fmla="*/ 540194 w 4727849"/>
                <a:gd name="connsiteY5149" fmla="*/ 1671978 h 2869284"/>
                <a:gd name="connsiteX5150" fmla="*/ 538116 w 4727849"/>
                <a:gd name="connsiteY5150" fmla="*/ 1671322 h 2869284"/>
                <a:gd name="connsiteX5151" fmla="*/ 535637 w 4727849"/>
                <a:gd name="connsiteY5151" fmla="*/ 1667955 h 2869284"/>
                <a:gd name="connsiteX5152" fmla="*/ 534704 w 4727849"/>
                <a:gd name="connsiteY5152" fmla="*/ 1670856 h 2869284"/>
                <a:gd name="connsiteX5153" fmla="*/ 531000 w 4727849"/>
                <a:gd name="connsiteY5153" fmla="*/ 1670666 h 2869284"/>
                <a:gd name="connsiteX5154" fmla="*/ 529258 w 4727849"/>
                <a:gd name="connsiteY5154" fmla="*/ 1669397 h 2869284"/>
                <a:gd name="connsiteX5155" fmla="*/ 547988 w 4727849"/>
                <a:gd name="connsiteY5155" fmla="*/ 1635647 h 2869284"/>
                <a:gd name="connsiteX5156" fmla="*/ 549577 w 4727849"/>
                <a:gd name="connsiteY5156" fmla="*/ 1644905 h 2869284"/>
                <a:gd name="connsiteX5157" fmla="*/ 531569 w 4727849"/>
                <a:gd name="connsiteY5157" fmla="*/ 1647253 h 2869284"/>
                <a:gd name="connsiteX5158" fmla="*/ 525000 w 4727849"/>
                <a:gd name="connsiteY5158" fmla="*/ 1647470 h 2869284"/>
                <a:gd name="connsiteX5159" fmla="*/ 514939 w 4727849"/>
                <a:gd name="connsiteY5159" fmla="*/ 1642470 h 2869284"/>
                <a:gd name="connsiteX5160" fmla="*/ 547988 w 4727849"/>
                <a:gd name="connsiteY5160" fmla="*/ 1635647 h 2869284"/>
                <a:gd name="connsiteX5161" fmla="*/ 553391 w 4727849"/>
                <a:gd name="connsiteY5161" fmla="*/ 1614057 h 2869284"/>
                <a:gd name="connsiteX5162" fmla="*/ 558392 w 4727849"/>
                <a:gd name="connsiteY5162" fmla="*/ 1617067 h 2869284"/>
                <a:gd name="connsiteX5163" fmla="*/ 540638 w 4727849"/>
                <a:gd name="connsiteY5163" fmla="*/ 1618124 h 2869284"/>
                <a:gd name="connsiteX5164" fmla="*/ 521062 w 4727849"/>
                <a:gd name="connsiteY5164" fmla="*/ 1616855 h 2869284"/>
                <a:gd name="connsiteX5165" fmla="*/ 527544 w 4727849"/>
                <a:gd name="connsiteY5165" fmla="*/ 1612701 h 2869284"/>
                <a:gd name="connsiteX5166" fmla="*/ 553391 w 4727849"/>
                <a:gd name="connsiteY5166" fmla="*/ 1614057 h 2869284"/>
                <a:gd name="connsiteX5167" fmla="*/ 508115 w 4727849"/>
                <a:gd name="connsiteY5167" fmla="*/ 1604316 h 2869284"/>
                <a:gd name="connsiteX5168" fmla="*/ 509894 w 4727849"/>
                <a:gd name="connsiteY5168" fmla="*/ 1605141 h 2869284"/>
                <a:gd name="connsiteX5169" fmla="*/ 508560 w 4727849"/>
                <a:gd name="connsiteY5169" fmla="*/ 1604994 h 2869284"/>
                <a:gd name="connsiteX5170" fmla="*/ 508115 w 4727849"/>
                <a:gd name="connsiteY5170" fmla="*/ 1604316 h 2869284"/>
                <a:gd name="connsiteX5171" fmla="*/ 484742 w 4727849"/>
                <a:gd name="connsiteY5171" fmla="*/ 1640924 h 2869284"/>
                <a:gd name="connsiteX5172" fmla="*/ 483451 w 4727849"/>
                <a:gd name="connsiteY5172" fmla="*/ 1640729 h 2869284"/>
                <a:gd name="connsiteX5173" fmla="*/ 484742 w 4727849"/>
                <a:gd name="connsiteY5173" fmla="*/ 1640924 h 2869284"/>
                <a:gd name="connsiteX5174" fmla="*/ 493621 w 4727849"/>
                <a:gd name="connsiteY5174" fmla="*/ 1553027 h 2869284"/>
                <a:gd name="connsiteX5175" fmla="*/ 494999 w 4727849"/>
                <a:gd name="connsiteY5175" fmla="*/ 1555039 h 2869284"/>
                <a:gd name="connsiteX5176" fmla="*/ 489830 w 4727849"/>
                <a:gd name="connsiteY5176" fmla="*/ 1550484 h 2869284"/>
                <a:gd name="connsiteX5177" fmla="*/ 493621 w 4727849"/>
                <a:gd name="connsiteY5177" fmla="*/ 1553027 h 2869284"/>
                <a:gd name="connsiteX5178" fmla="*/ 508581 w 4727849"/>
                <a:gd name="connsiteY5178" fmla="*/ 1545505 h 2869284"/>
                <a:gd name="connsiteX5179" fmla="*/ 512183 w 4727849"/>
                <a:gd name="connsiteY5179" fmla="*/ 1544784 h 2869284"/>
                <a:gd name="connsiteX5180" fmla="*/ 508581 w 4727849"/>
                <a:gd name="connsiteY5180" fmla="*/ 1545505 h 2869284"/>
                <a:gd name="connsiteX5181" fmla="*/ 526568 w 4727849"/>
                <a:gd name="connsiteY5181" fmla="*/ 1561076 h 2869284"/>
                <a:gd name="connsiteX5182" fmla="*/ 537948 w 4727849"/>
                <a:gd name="connsiteY5182" fmla="*/ 1563744 h 2869284"/>
                <a:gd name="connsiteX5183" fmla="*/ 526568 w 4727849"/>
                <a:gd name="connsiteY5183" fmla="*/ 1561076 h 2869284"/>
                <a:gd name="connsiteX5184" fmla="*/ 543182 w 4727849"/>
                <a:gd name="connsiteY5184" fmla="*/ 1562898 h 2869284"/>
                <a:gd name="connsiteX5185" fmla="*/ 543882 w 4727849"/>
                <a:gd name="connsiteY5185" fmla="*/ 1565479 h 2869284"/>
                <a:gd name="connsiteX5186" fmla="*/ 541674 w 4727849"/>
                <a:gd name="connsiteY5186" fmla="*/ 1564845 h 2869284"/>
                <a:gd name="connsiteX5187" fmla="*/ 543182 w 4727849"/>
                <a:gd name="connsiteY5187" fmla="*/ 1562898 h 2869284"/>
                <a:gd name="connsiteX5188" fmla="*/ 555891 w 4727849"/>
                <a:gd name="connsiteY5188" fmla="*/ 1526859 h 2869284"/>
                <a:gd name="connsiteX5189" fmla="*/ 555891 w 4727849"/>
                <a:gd name="connsiteY5189" fmla="*/ 1526859 h 2869284"/>
                <a:gd name="connsiteX5190" fmla="*/ 585854 w 4727849"/>
                <a:gd name="connsiteY5190" fmla="*/ 1526312 h 2869284"/>
                <a:gd name="connsiteX5191" fmla="*/ 581743 w 4727849"/>
                <a:gd name="connsiteY5191" fmla="*/ 1529978 h 2869284"/>
                <a:gd name="connsiteX5192" fmla="*/ 568882 w 4727849"/>
                <a:gd name="connsiteY5192" fmla="*/ 1527537 h 2869284"/>
                <a:gd name="connsiteX5193" fmla="*/ 583565 w 4727849"/>
                <a:gd name="connsiteY5193" fmla="*/ 1525400 h 2869284"/>
                <a:gd name="connsiteX5194" fmla="*/ 585854 w 4727849"/>
                <a:gd name="connsiteY5194" fmla="*/ 1526312 h 2869284"/>
                <a:gd name="connsiteX5195" fmla="*/ 644289 w 4727849"/>
                <a:gd name="connsiteY5195" fmla="*/ 1504385 h 2869284"/>
                <a:gd name="connsiteX5196" fmla="*/ 644587 w 4727849"/>
                <a:gd name="connsiteY5196" fmla="*/ 1503322 h 2869284"/>
                <a:gd name="connsiteX5197" fmla="*/ 645878 w 4727849"/>
                <a:gd name="connsiteY5197" fmla="*/ 1505019 h 2869284"/>
                <a:gd name="connsiteX5198" fmla="*/ 644989 w 4727849"/>
                <a:gd name="connsiteY5198" fmla="*/ 1508241 h 2869284"/>
                <a:gd name="connsiteX5199" fmla="*/ 641474 w 4727849"/>
                <a:gd name="connsiteY5199" fmla="*/ 1504662 h 2869284"/>
                <a:gd name="connsiteX5200" fmla="*/ 644289 w 4727849"/>
                <a:gd name="connsiteY5200" fmla="*/ 1504385 h 2869284"/>
                <a:gd name="connsiteX5201" fmla="*/ 662004 w 4727849"/>
                <a:gd name="connsiteY5201" fmla="*/ 1498940 h 2869284"/>
                <a:gd name="connsiteX5202" fmla="*/ 662004 w 4727849"/>
                <a:gd name="connsiteY5202" fmla="*/ 1498940 h 2869284"/>
                <a:gd name="connsiteX5203" fmla="*/ 673444 w 4727849"/>
                <a:gd name="connsiteY5203" fmla="*/ 1516012 h 2869284"/>
                <a:gd name="connsiteX5204" fmla="*/ 672321 w 4727849"/>
                <a:gd name="connsiteY5204" fmla="*/ 1514765 h 2869284"/>
                <a:gd name="connsiteX5205" fmla="*/ 672131 w 4727849"/>
                <a:gd name="connsiteY5205" fmla="*/ 1515633 h 2869284"/>
                <a:gd name="connsiteX5206" fmla="*/ 670097 w 4727849"/>
                <a:gd name="connsiteY5206" fmla="*/ 1514722 h 2869284"/>
                <a:gd name="connsiteX5207" fmla="*/ 665183 w 4727849"/>
                <a:gd name="connsiteY5207" fmla="*/ 1511777 h 2869284"/>
                <a:gd name="connsiteX5208" fmla="*/ 670542 w 4727849"/>
                <a:gd name="connsiteY5208" fmla="*/ 1506077 h 2869284"/>
                <a:gd name="connsiteX5209" fmla="*/ 673444 w 4727849"/>
                <a:gd name="connsiteY5209" fmla="*/ 1516012 h 2869284"/>
                <a:gd name="connsiteX5210" fmla="*/ 681965 w 4727849"/>
                <a:gd name="connsiteY5210" fmla="*/ 1507986 h 2869284"/>
                <a:gd name="connsiteX5211" fmla="*/ 676519 w 4727849"/>
                <a:gd name="connsiteY5211" fmla="*/ 1504618 h 2869284"/>
                <a:gd name="connsiteX5212" fmla="*/ 681965 w 4727849"/>
                <a:gd name="connsiteY5212" fmla="*/ 1507986 h 2869284"/>
                <a:gd name="connsiteX5213" fmla="*/ 690839 w 4727849"/>
                <a:gd name="connsiteY5213" fmla="*/ 1496461 h 2869284"/>
                <a:gd name="connsiteX5214" fmla="*/ 692705 w 4727849"/>
                <a:gd name="connsiteY5214" fmla="*/ 1501207 h 2869284"/>
                <a:gd name="connsiteX5215" fmla="*/ 690080 w 4727849"/>
                <a:gd name="connsiteY5215" fmla="*/ 1500697 h 2869284"/>
                <a:gd name="connsiteX5216" fmla="*/ 689017 w 4727849"/>
                <a:gd name="connsiteY5216" fmla="*/ 1496841 h 2869284"/>
                <a:gd name="connsiteX5217" fmla="*/ 690839 w 4727849"/>
                <a:gd name="connsiteY5217" fmla="*/ 1496461 h 2869284"/>
                <a:gd name="connsiteX5218" fmla="*/ 745059 w 4727849"/>
                <a:gd name="connsiteY5218" fmla="*/ 1489514 h 2869284"/>
                <a:gd name="connsiteX5219" fmla="*/ 747522 w 4727849"/>
                <a:gd name="connsiteY5219" fmla="*/ 1492882 h 2869284"/>
                <a:gd name="connsiteX5220" fmla="*/ 747967 w 4727849"/>
                <a:gd name="connsiteY5220" fmla="*/ 1493262 h 2869284"/>
                <a:gd name="connsiteX5221" fmla="*/ 747093 w 4727849"/>
                <a:gd name="connsiteY5221" fmla="*/ 1493348 h 2869284"/>
                <a:gd name="connsiteX5222" fmla="*/ 747522 w 4727849"/>
                <a:gd name="connsiteY5222" fmla="*/ 1492882 h 2869284"/>
                <a:gd name="connsiteX5223" fmla="*/ 746822 w 4727849"/>
                <a:gd name="connsiteY5223" fmla="*/ 1493386 h 2869284"/>
                <a:gd name="connsiteX5224" fmla="*/ 745146 w 4727849"/>
                <a:gd name="connsiteY5224" fmla="*/ 1493771 h 2869284"/>
                <a:gd name="connsiteX5225" fmla="*/ 744978 w 4727849"/>
                <a:gd name="connsiteY5225" fmla="*/ 1493641 h 2869284"/>
                <a:gd name="connsiteX5226" fmla="*/ 739532 w 4727849"/>
                <a:gd name="connsiteY5226" fmla="*/ 1492226 h 2869284"/>
                <a:gd name="connsiteX5227" fmla="*/ 739787 w 4727849"/>
                <a:gd name="connsiteY5227" fmla="*/ 1488961 h 2869284"/>
                <a:gd name="connsiteX5228" fmla="*/ 745059 w 4727849"/>
                <a:gd name="connsiteY5228" fmla="*/ 1489514 h 2869284"/>
                <a:gd name="connsiteX5229" fmla="*/ 743199 w 4727849"/>
                <a:gd name="connsiteY5229" fmla="*/ 1480359 h 2869284"/>
                <a:gd name="connsiteX5230" fmla="*/ 741479 w 4727849"/>
                <a:gd name="connsiteY5230" fmla="*/ 1477414 h 2869284"/>
                <a:gd name="connsiteX5231" fmla="*/ 742033 w 4727849"/>
                <a:gd name="connsiteY5231" fmla="*/ 1476693 h 2869284"/>
                <a:gd name="connsiteX5232" fmla="*/ 744002 w 4727849"/>
                <a:gd name="connsiteY5232" fmla="*/ 1478136 h 2869284"/>
                <a:gd name="connsiteX5233" fmla="*/ 743199 w 4727849"/>
                <a:gd name="connsiteY5233" fmla="*/ 1480359 h 2869284"/>
                <a:gd name="connsiteX5234" fmla="*/ 774621 w 4727849"/>
                <a:gd name="connsiteY5234" fmla="*/ 1449939 h 2869284"/>
                <a:gd name="connsiteX5235" fmla="*/ 771123 w 4727849"/>
                <a:gd name="connsiteY5235" fmla="*/ 1449473 h 2869284"/>
                <a:gd name="connsiteX5236" fmla="*/ 771486 w 4727849"/>
                <a:gd name="connsiteY5236" fmla="*/ 1448540 h 2869284"/>
                <a:gd name="connsiteX5237" fmla="*/ 774621 w 4727849"/>
                <a:gd name="connsiteY5237" fmla="*/ 1449939 h 2869284"/>
                <a:gd name="connsiteX5238" fmla="*/ 1254531 w 4727849"/>
                <a:gd name="connsiteY5238" fmla="*/ 1520503 h 2869284"/>
                <a:gd name="connsiteX5239" fmla="*/ 1246118 w 4727849"/>
                <a:gd name="connsiteY5239" fmla="*/ 1518958 h 2869284"/>
                <a:gd name="connsiteX5240" fmla="*/ 1247013 w 4727849"/>
                <a:gd name="connsiteY5240" fmla="*/ 1518258 h 2869284"/>
                <a:gd name="connsiteX5241" fmla="*/ 1253560 w 4727849"/>
                <a:gd name="connsiteY5241" fmla="*/ 1518833 h 2869284"/>
                <a:gd name="connsiteX5242" fmla="*/ 1254531 w 4727849"/>
                <a:gd name="connsiteY5242" fmla="*/ 1520503 h 2869284"/>
                <a:gd name="connsiteX5243" fmla="*/ 1352931 w 4727849"/>
                <a:gd name="connsiteY5243" fmla="*/ 1583892 h 2869284"/>
                <a:gd name="connsiteX5244" fmla="*/ 1352676 w 4727849"/>
                <a:gd name="connsiteY5244" fmla="*/ 1583827 h 2869284"/>
                <a:gd name="connsiteX5245" fmla="*/ 1352931 w 4727849"/>
                <a:gd name="connsiteY5245" fmla="*/ 1583892 h 2869284"/>
                <a:gd name="connsiteX5246" fmla="*/ 1366979 w 4727849"/>
                <a:gd name="connsiteY5246" fmla="*/ 1584082 h 2869284"/>
                <a:gd name="connsiteX5247" fmla="*/ 1366236 w 4727849"/>
                <a:gd name="connsiteY5247" fmla="*/ 1584548 h 2869284"/>
                <a:gd name="connsiteX5248" fmla="*/ 1366258 w 4727849"/>
                <a:gd name="connsiteY5248" fmla="*/ 1583680 h 2869284"/>
                <a:gd name="connsiteX5249" fmla="*/ 1366979 w 4727849"/>
                <a:gd name="connsiteY5249" fmla="*/ 1584082 h 2869284"/>
                <a:gd name="connsiteX5250" fmla="*/ 1196351 w 4727849"/>
                <a:gd name="connsiteY5250" fmla="*/ 1686470 h 2869284"/>
                <a:gd name="connsiteX5251" fmla="*/ 1196584 w 4727849"/>
                <a:gd name="connsiteY5251" fmla="*/ 1686703 h 2869284"/>
                <a:gd name="connsiteX5252" fmla="*/ 1196308 w 4727849"/>
                <a:gd name="connsiteY5252" fmla="*/ 1686681 h 2869284"/>
                <a:gd name="connsiteX5253" fmla="*/ 1196351 w 4727849"/>
                <a:gd name="connsiteY5253" fmla="*/ 1686470 h 2869284"/>
                <a:gd name="connsiteX5254" fmla="*/ 1163763 w 4727849"/>
                <a:gd name="connsiteY5254" fmla="*/ 1699285 h 2869284"/>
                <a:gd name="connsiteX5255" fmla="*/ 1167554 w 4727849"/>
                <a:gd name="connsiteY5255" fmla="*/ 1702653 h 2869284"/>
                <a:gd name="connsiteX5256" fmla="*/ 1164376 w 4727849"/>
                <a:gd name="connsiteY5256" fmla="*/ 1702209 h 2869284"/>
                <a:gd name="connsiteX5257" fmla="*/ 1163763 w 4727849"/>
                <a:gd name="connsiteY5257" fmla="*/ 1699285 h 2869284"/>
                <a:gd name="connsiteX5258" fmla="*/ 1159694 w 4727849"/>
                <a:gd name="connsiteY5258" fmla="*/ 1699941 h 2869284"/>
                <a:gd name="connsiteX5259" fmla="*/ 1159884 w 4727849"/>
                <a:gd name="connsiteY5259" fmla="*/ 1701552 h 2869284"/>
                <a:gd name="connsiteX5260" fmla="*/ 1157340 w 4727849"/>
                <a:gd name="connsiteY5260" fmla="*/ 1701194 h 2869284"/>
                <a:gd name="connsiteX5261" fmla="*/ 1159694 w 4727849"/>
                <a:gd name="connsiteY5261" fmla="*/ 1699941 h 2869284"/>
                <a:gd name="connsiteX5262" fmla="*/ 860941 w 4727849"/>
                <a:gd name="connsiteY5262" fmla="*/ 1693184 h 2869284"/>
                <a:gd name="connsiteX5263" fmla="*/ 860941 w 4727849"/>
                <a:gd name="connsiteY5263" fmla="*/ 1693184 h 2869284"/>
                <a:gd name="connsiteX5264" fmla="*/ 860263 w 4727849"/>
                <a:gd name="connsiteY5264" fmla="*/ 1693802 h 2869284"/>
                <a:gd name="connsiteX5265" fmla="*/ 860941 w 4727849"/>
                <a:gd name="connsiteY5265" fmla="*/ 1693184 h 2869284"/>
                <a:gd name="connsiteX5266" fmla="*/ 839559 w 4727849"/>
                <a:gd name="connsiteY5266" fmla="*/ 1697550 h 2869284"/>
                <a:gd name="connsiteX5267" fmla="*/ 839836 w 4727849"/>
                <a:gd name="connsiteY5267" fmla="*/ 1697761 h 2869284"/>
                <a:gd name="connsiteX5268" fmla="*/ 843801 w 4727849"/>
                <a:gd name="connsiteY5268" fmla="*/ 1700240 h 2869284"/>
                <a:gd name="connsiteX5269" fmla="*/ 853120 w 4727849"/>
                <a:gd name="connsiteY5269" fmla="*/ 1702653 h 2869284"/>
                <a:gd name="connsiteX5270" fmla="*/ 854264 w 4727849"/>
                <a:gd name="connsiteY5270" fmla="*/ 1704606 h 2869284"/>
                <a:gd name="connsiteX5271" fmla="*/ 836343 w 4727849"/>
                <a:gd name="connsiteY5271" fmla="*/ 1701829 h 2869284"/>
                <a:gd name="connsiteX5272" fmla="*/ 839559 w 4727849"/>
                <a:gd name="connsiteY5272" fmla="*/ 1697550 h 2869284"/>
                <a:gd name="connsiteX5273" fmla="*/ 823672 w 4727849"/>
                <a:gd name="connsiteY5273" fmla="*/ 1671344 h 2869284"/>
                <a:gd name="connsiteX5274" fmla="*/ 825283 w 4727849"/>
                <a:gd name="connsiteY5274" fmla="*/ 1671388 h 2869284"/>
                <a:gd name="connsiteX5275" fmla="*/ 828565 w 4727849"/>
                <a:gd name="connsiteY5275" fmla="*/ 1674457 h 2869284"/>
                <a:gd name="connsiteX5276" fmla="*/ 826362 w 4727849"/>
                <a:gd name="connsiteY5276" fmla="*/ 1674246 h 2869284"/>
                <a:gd name="connsiteX5277" fmla="*/ 823672 w 4727849"/>
                <a:gd name="connsiteY5277" fmla="*/ 1671344 h 2869284"/>
                <a:gd name="connsiteX5278" fmla="*/ 774957 w 4727849"/>
                <a:gd name="connsiteY5278" fmla="*/ 1652764 h 2869284"/>
                <a:gd name="connsiteX5279" fmla="*/ 776758 w 4727849"/>
                <a:gd name="connsiteY5279" fmla="*/ 1654249 h 2869284"/>
                <a:gd name="connsiteX5280" fmla="*/ 774811 w 4727849"/>
                <a:gd name="connsiteY5280" fmla="*/ 1653550 h 2869284"/>
                <a:gd name="connsiteX5281" fmla="*/ 774957 w 4727849"/>
                <a:gd name="connsiteY5281" fmla="*/ 1652764 h 2869284"/>
                <a:gd name="connsiteX5282" fmla="*/ 769154 w 4727849"/>
                <a:gd name="connsiteY5282" fmla="*/ 1651706 h 2869284"/>
                <a:gd name="connsiteX5283" fmla="*/ 768096 w 4727849"/>
                <a:gd name="connsiteY5283" fmla="*/ 1648083 h 2869284"/>
                <a:gd name="connsiteX5284" fmla="*/ 772902 w 4727849"/>
                <a:gd name="connsiteY5284" fmla="*/ 1648783 h 2869284"/>
                <a:gd name="connsiteX5285" fmla="*/ 772180 w 4727849"/>
                <a:gd name="connsiteY5285" fmla="*/ 1652677 h 2869284"/>
                <a:gd name="connsiteX5286" fmla="*/ 769154 w 4727849"/>
                <a:gd name="connsiteY5286" fmla="*/ 1651706 h 2869284"/>
                <a:gd name="connsiteX5287" fmla="*/ 768964 w 4727849"/>
                <a:gd name="connsiteY5287" fmla="*/ 1663209 h 2869284"/>
                <a:gd name="connsiteX5288" fmla="*/ 768964 w 4727849"/>
                <a:gd name="connsiteY5288" fmla="*/ 1663209 h 2869284"/>
                <a:gd name="connsiteX5289" fmla="*/ 760931 w 4727849"/>
                <a:gd name="connsiteY5289" fmla="*/ 1668231 h 2869284"/>
                <a:gd name="connsiteX5290" fmla="*/ 759065 w 4727849"/>
                <a:gd name="connsiteY5290" fmla="*/ 1663757 h 2869284"/>
                <a:gd name="connsiteX5291" fmla="*/ 764321 w 4727849"/>
                <a:gd name="connsiteY5291" fmla="*/ 1661663 h 2869284"/>
                <a:gd name="connsiteX5292" fmla="*/ 762476 w 4727849"/>
                <a:gd name="connsiteY5292" fmla="*/ 1670813 h 2869284"/>
                <a:gd name="connsiteX5293" fmla="*/ 760931 w 4727849"/>
                <a:gd name="connsiteY5293" fmla="*/ 1668231 h 2869284"/>
                <a:gd name="connsiteX5294" fmla="*/ 750212 w 4727849"/>
                <a:gd name="connsiteY5294" fmla="*/ 1666935 h 2869284"/>
                <a:gd name="connsiteX5295" fmla="*/ 752306 w 4727849"/>
                <a:gd name="connsiteY5295" fmla="*/ 1666512 h 2869284"/>
                <a:gd name="connsiteX5296" fmla="*/ 750212 w 4727849"/>
                <a:gd name="connsiteY5296" fmla="*/ 1666935 h 2869284"/>
                <a:gd name="connsiteX5297" fmla="*/ 717472 w 4727849"/>
                <a:gd name="connsiteY5297" fmla="*/ 1660687 h 2869284"/>
                <a:gd name="connsiteX5298" fmla="*/ 724193 w 4727849"/>
                <a:gd name="connsiteY5298" fmla="*/ 1664923 h 2869284"/>
                <a:gd name="connsiteX5299" fmla="*/ 717472 w 4727849"/>
                <a:gd name="connsiteY5299" fmla="*/ 1660687 h 2869284"/>
                <a:gd name="connsiteX5300" fmla="*/ 705886 w 4727849"/>
                <a:gd name="connsiteY5300" fmla="*/ 1677803 h 2869284"/>
                <a:gd name="connsiteX5301" fmla="*/ 707432 w 4727849"/>
                <a:gd name="connsiteY5301" fmla="*/ 1677234 h 2869284"/>
                <a:gd name="connsiteX5302" fmla="*/ 709786 w 4727849"/>
                <a:gd name="connsiteY5302" fmla="*/ 1679311 h 2869284"/>
                <a:gd name="connsiteX5303" fmla="*/ 706564 w 4727849"/>
                <a:gd name="connsiteY5303" fmla="*/ 1678400 h 2869284"/>
                <a:gd name="connsiteX5304" fmla="*/ 705886 w 4727849"/>
                <a:gd name="connsiteY5304" fmla="*/ 1677803 h 2869284"/>
                <a:gd name="connsiteX5305" fmla="*/ 685393 w 4727849"/>
                <a:gd name="connsiteY5305" fmla="*/ 1662130 h 2869284"/>
                <a:gd name="connsiteX5306" fmla="*/ 684867 w 4727849"/>
                <a:gd name="connsiteY5306" fmla="*/ 1663041 h 2869284"/>
                <a:gd name="connsiteX5307" fmla="*/ 683403 w 4727849"/>
                <a:gd name="connsiteY5307" fmla="*/ 1659076 h 2869284"/>
                <a:gd name="connsiteX5308" fmla="*/ 685393 w 4727849"/>
                <a:gd name="connsiteY5308" fmla="*/ 1662130 h 2869284"/>
                <a:gd name="connsiteX5309" fmla="*/ 666875 w 4727849"/>
                <a:gd name="connsiteY5309" fmla="*/ 1657173 h 2869284"/>
                <a:gd name="connsiteX5310" fmla="*/ 667320 w 4727849"/>
                <a:gd name="connsiteY5310" fmla="*/ 1663740 h 2869284"/>
                <a:gd name="connsiteX5311" fmla="*/ 666409 w 4727849"/>
                <a:gd name="connsiteY5311" fmla="*/ 1661555 h 2869284"/>
                <a:gd name="connsiteX5312" fmla="*/ 666875 w 4727849"/>
                <a:gd name="connsiteY5312" fmla="*/ 1657173 h 2869284"/>
                <a:gd name="connsiteX5313" fmla="*/ 611408 w 4727849"/>
                <a:gd name="connsiteY5313" fmla="*/ 1654352 h 2869284"/>
                <a:gd name="connsiteX5314" fmla="*/ 644164 w 4727849"/>
                <a:gd name="connsiteY5314" fmla="*/ 1654185 h 2869284"/>
                <a:gd name="connsiteX5315" fmla="*/ 623927 w 4727849"/>
                <a:gd name="connsiteY5315" fmla="*/ 1658100 h 2869284"/>
                <a:gd name="connsiteX5316" fmla="*/ 621426 w 4727849"/>
                <a:gd name="connsiteY5316" fmla="*/ 1659521 h 2869284"/>
                <a:gd name="connsiteX5317" fmla="*/ 611408 w 4727849"/>
                <a:gd name="connsiteY5317" fmla="*/ 1654352 h 2869284"/>
                <a:gd name="connsiteX5318" fmla="*/ 587888 w 4727849"/>
                <a:gd name="connsiteY5318" fmla="*/ 1650432 h 2869284"/>
                <a:gd name="connsiteX5319" fmla="*/ 591826 w 4727849"/>
                <a:gd name="connsiteY5319" fmla="*/ 1649694 h 2869284"/>
                <a:gd name="connsiteX5320" fmla="*/ 592271 w 4727849"/>
                <a:gd name="connsiteY5320" fmla="*/ 1650073 h 2869284"/>
                <a:gd name="connsiteX5321" fmla="*/ 593671 w 4727849"/>
                <a:gd name="connsiteY5321" fmla="*/ 1660367 h 2869284"/>
                <a:gd name="connsiteX5322" fmla="*/ 587888 w 4727849"/>
                <a:gd name="connsiteY5322" fmla="*/ 1650432 h 2869284"/>
                <a:gd name="connsiteX5323" fmla="*/ 547207 w 4727849"/>
                <a:gd name="connsiteY5323" fmla="*/ 1666767 h 2869284"/>
                <a:gd name="connsiteX5324" fmla="*/ 545005 w 4727849"/>
                <a:gd name="connsiteY5324" fmla="*/ 1667190 h 2869284"/>
                <a:gd name="connsiteX5325" fmla="*/ 544641 w 4727849"/>
                <a:gd name="connsiteY5325" fmla="*/ 1666279 h 2869284"/>
                <a:gd name="connsiteX5326" fmla="*/ 547207 w 4727849"/>
                <a:gd name="connsiteY5326" fmla="*/ 1666767 h 2869284"/>
                <a:gd name="connsiteX5327" fmla="*/ 533858 w 4727849"/>
                <a:gd name="connsiteY5327" fmla="*/ 1661495 h 2869284"/>
                <a:gd name="connsiteX5328" fmla="*/ 536869 w 4727849"/>
                <a:gd name="connsiteY5328" fmla="*/ 1662699 h 2869284"/>
                <a:gd name="connsiteX5329" fmla="*/ 533858 w 4727849"/>
                <a:gd name="connsiteY5329" fmla="*/ 1661495 h 2869284"/>
                <a:gd name="connsiteX5330" fmla="*/ 592716 w 4727849"/>
                <a:gd name="connsiteY5330" fmla="*/ 1631281 h 2869284"/>
                <a:gd name="connsiteX5331" fmla="*/ 596616 w 4727849"/>
                <a:gd name="connsiteY5331" fmla="*/ 1633505 h 2869284"/>
                <a:gd name="connsiteX5332" fmla="*/ 581488 w 4727849"/>
                <a:gd name="connsiteY5332" fmla="*/ 1633082 h 2869284"/>
                <a:gd name="connsiteX5333" fmla="*/ 583967 w 4727849"/>
                <a:gd name="connsiteY5333" fmla="*/ 1631666 h 2869284"/>
                <a:gd name="connsiteX5334" fmla="*/ 592716 w 4727849"/>
                <a:gd name="connsiteY5334" fmla="*/ 1631281 h 2869284"/>
                <a:gd name="connsiteX5335" fmla="*/ 528136 w 4727849"/>
                <a:gd name="connsiteY5335" fmla="*/ 1635501 h 2869284"/>
                <a:gd name="connsiteX5336" fmla="*/ 520596 w 4727849"/>
                <a:gd name="connsiteY5336" fmla="*/ 1636282 h 2869284"/>
                <a:gd name="connsiteX5337" fmla="*/ 528136 w 4727849"/>
                <a:gd name="connsiteY5337" fmla="*/ 1635501 h 2869284"/>
                <a:gd name="connsiteX5338" fmla="*/ 569072 w 4727849"/>
                <a:gd name="connsiteY5338" fmla="*/ 1616324 h 2869284"/>
                <a:gd name="connsiteX5339" fmla="*/ 569159 w 4727849"/>
                <a:gd name="connsiteY5339" fmla="*/ 1616432 h 2869284"/>
                <a:gd name="connsiteX5340" fmla="*/ 568307 w 4727849"/>
                <a:gd name="connsiteY5340" fmla="*/ 1616497 h 2869284"/>
                <a:gd name="connsiteX5341" fmla="*/ 568649 w 4727849"/>
                <a:gd name="connsiteY5341" fmla="*/ 1616242 h 2869284"/>
                <a:gd name="connsiteX5342" fmla="*/ 569072 w 4727849"/>
                <a:gd name="connsiteY5342" fmla="*/ 1616324 h 2869284"/>
                <a:gd name="connsiteX5343" fmla="*/ 530723 w 4727849"/>
                <a:gd name="connsiteY5343" fmla="*/ 1606599 h 2869284"/>
                <a:gd name="connsiteX5344" fmla="*/ 539092 w 4727849"/>
                <a:gd name="connsiteY5344" fmla="*/ 1606599 h 2869284"/>
                <a:gd name="connsiteX5345" fmla="*/ 534856 w 4727849"/>
                <a:gd name="connsiteY5345" fmla="*/ 1610201 h 2869284"/>
                <a:gd name="connsiteX5346" fmla="*/ 534623 w 4727849"/>
                <a:gd name="connsiteY5346" fmla="*/ 1610119 h 2869284"/>
                <a:gd name="connsiteX5347" fmla="*/ 530723 w 4727849"/>
                <a:gd name="connsiteY5347" fmla="*/ 1606599 h 2869284"/>
                <a:gd name="connsiteX5348" fmla="*/ 509129 w 4727849"/>
                <a:gd name="connsiteY5348" fmla="*/ 1586181 h 2869284"/>
                <a:gd name="connsiteX5349" fmla="*/ 532057 w 4727849"/>
                <a:gd name="connsiteY5349" fmla="*/ 1589803 h 2869284"/>
                <a:gd name="connsiteX5350" fmla="*/ 509493 w 4727849"/>
                <a:gd name="connsiteY5350" fmla="*/ 1586327 h 2869284"/>
                <a:gd name="connsiteX5351" fmla="*/ 509129 w 4727849"/>
                <a:gd name="connsiteY5351" fmla="*/ 1586181 h 2869284"/>
                <a:gd name="connsiteX5352" fmla="*/ 483240 w 4727849"/>
                <a:gd name="connsiteY5352" fmla="*/ 1575014 h 2869284"/>
                <a:gd name="connsiteX5353" fmla="*/ 480528 w 4727849"/>
                <a:gd name="connsiteY5353" fmla="*/ 1574970 h 2869284"/>
                <a:gd name="connsiteX5354" fmla="*/ 481292 w 4727849"/>
                <a:gd name="connsiteY5354" fmla="*/ 1574444 h 2869284"/>
                <a:gd name="connsiteX5355" fmla="*/ 483240 w 4727849"/>
                <a:gd name="connsiteY5355" fmla="*/ 1575014 h 2869284"/>
                <a:gd name="connsiteX5356" fmla="*/ 499301 w 4727849"/>
                <a:gd name="connsiteY5356" fmla="*/ 1564465 h 2869284"/>
                <a:gd name="connsiteX5357" fmla="*/ 500592 w 4727849"/>
                <a:gd name="connsiteY5357" fmla="*/ 1564487 h 2869284"/>
                <a:gd name="connsiteX5358" fmla="*/ 499301 w 4727849"/>
                <a:gd name="connsiteY5358" fmla="*/ 1564465 h 2869284"/>
                <a:gd name="connsiteX5359" fmla="*/ 514049 w 4727849"/>
                <a:gd name="connsiteY5359" fmla="*/ 1567323 h 2869284"/>
                <a:gd name="connsiteX5360" fmla="*/ 507459 w 4727849"/>
                <a:gd name="connsiteY5360" fmla="*/ 1568701 h 2869284"/>
                <a:gd name="connsiteX5361" fmla="*/ 505761 w 4727849"/>
                <a:gd name="connsiteY5361" fmla="*/ 1564845 h 2869284"/>
                <a:gd name="connsiteX5362" fmla="*/ 514049 w 4727849"/>
                <a:gd name="connsiteY5362" fmla="*/ 1567323 h 2869284"/>
                <a:gd name="connsiteX5363" fmla="*/ 527946 w 4727849"/>
                <a:gd name="connsiteY5363" fmla="*/ 1569254 h 2869284"/>
                <a:gd name="connsiteX5364" fmla="*/ 526568 w 4727849"/>
                <a:gd name="connsiteY5364" fmla="*/ 1568999 h 2869284"/>
                <a:gd name="connsiteX5365" fmla="*/ 529492 w 4727849"/>
                <a:gd name="connsiteY5365" fmla="*/ 1568365 h 2869284"/>
                <a:gd name="connsiteX5366" fmla="*/ 527946 w 4727849"/>
                <a:gd name="connsiteY5366" fmla="*/ 1569254 h 2869284"/>
                <a:gd name="connsiteX5367" fmla="*/ 554980 w 4727849"/>
                <a:gd name="connsiteY5367" fmla="*/ 1575100 h 2869284"/>
                <a:gd name="connsiteX5368" fmla="*/ 535681 w 4727849"/>
                <a:gd name="connsiteY5368" fmla="*/ 1570968 h 2869284"/>
                <a:gd name="connsiteX5369" fmla="*/ 540047 w 4727849"/>
                <a:gd name="connsiteY5369" fmla="*/ 1566624 h 2869284"/>
                <a:gd name="connsiteX5370" fmla="*/ 544262 w 4727849"/>
                <a:gd name="connsiteY5370" fmla="*/ 1566353 h 2869284"/>
                <a:gd name="connsiteX5371" fmla="*/ 554980 w 4727849"/>
                <a:gd name="connsiteY5371" fmla="*/ 1575100 h 2869284"/>
                <a:gd name="connsiteX5372" fmla="*/ 569028 w 4727849"/>
                <a:gd name="connsiteY5372" fmla="*/ 1551731 h 2869284"/>
                <a:gd name="connsiteX5373" fmla="*/ 569392 w 4727849"/>
                <a:gd name="connsiteY5373" fmla="*/ 1552875 h 2869284"/>
                <a:gd name="connsiteX5374" fmla="*/ 568502 w 4727849"/>
                <a:gd name="connsiteY5374" fmla="*/ 1552875 h 2869284"/>
                <a:gd name="connsiteX5375" fmla="*/ 566913 w 4727849"/>
                <a:gd name="connsiteY5375" fmla="*/ 1552431 h 2869284"/>
                <a:gd name="connsiteX5376" fmla="*/ 569028 w 4727849"/>
                <a:gd name="connsiteY5376" fmla="*/ 1551731 h 2869284"/>
                <a:gd name="connsiteX5377" fmla="*/ 597972 w 4727849"/>
                <a:gd name="connsiteY5377" fmla="*/ 1528535 h 2869284"/>
                <a:gd name="connsiteX5378" fmla="*/ 592591 w 4727849"/>
                <a:gd name="connsiteY5378" fmla="*/ 1529956 h 2869284"/>
                <a:gd name="connsiteX5379" fmla="*/ 588968 w 4727849"/>
                <a:gd name="connsiteY5379" fmla="*/ 1525910 h 2869284"/>
                <a:gd name="connsiteX5380" fmla="*/ 592526 w 4727849"/>
                <a:gd name="connsiteY5380" fmla="*/ 1526312 h 2869284"/>
                <a:gd name="connsiteX5381" fmla="*/ 597972 w 4727849"/>
                <a:gd name="connsiteY5381" fmla="*/ 1528535 h 2869284"/>
                <a:gd name="connsiteX5382" fmla="*/ 594669 w 4727849"/>
                <a:gd name="connsiteY5382" fmla="*/ 1517602 h 2869284"/>
                <a:gd name="connsiteX5383" fmla="*/ 594669 w 4727849"/>
                <a:gd name="connsiteY5383" fmla="*/ 1517754 h 2869284"/>
                <a:gd name="connsiteX5384" fmla="*/ 594669 w 4727849"/>
                <a:gd name="connsiteY5384" fmla="*/ 1517602 h 2869284"/>
                <a:gd name="connsiteX5385" fmla="*/ 686880 w 4727849"/>
                <a:gd name="connsiteY5385" fmla="*/ 1511967 h 2869284"/>
                <a:gd name="connsiteX5386" fmla="*/ 685838 w 4727849"/>
                <a:gd name="connsiteY5386" fmla="*/ 1511012 h 2869284"/>
                <a:gd name="connsiteX5387" fmla="*/ 686880 w 4727849"/>
                <a:gd name="connsiteY5387" fmla="*/ 1511967 h 2869284"/>
                <a:gd name="connsiteX5388" fmla="*/ 683424 w 4727849"/>
                <a:gd name="connsiteY5388" fmla="*/ 1506543 h 2869284"/>
                <a:gd name="connsiteX5389" fmla="*/ 684254 w 4727849"/>
                <a:gd name="connsiteY5389" fmla="*/ 1505339 h 2869284"/>
                <a:gd name="connsiteX5390" fmla="*/ 683424 w 4727849"/>
                <a:gd name="connsiteY5390" fmla="*/ 1506543 h 2869284"/>
                <a:gd name="connsiteX5391" fmla="*/ 706141 w 4727849"/>
                <a:gd name="connsiteY5391" fmla="*/ 1498772 h 2869284"/>
                <a:gd name="connsiteX5392" fmla="*/ 710247 w 4727849"/>
                <a:gd name="connsiteY5392" fmla="*/ 1500084 h 2869284"/>
                <a:gd name="connsiteX5393" fmla="*/ 706141 w 4727849"/>
                <a:gd name="connsiteY5393" fmla="*/ 1498772 h 2869284"/>
                <a:gd name="connsiteX5394" fmla="*/ 717472 w 4727849"/>
                <a:gd name="connsiteY5394" fmla="*/ 1499742 h 2869284"/>
                <a:gd name="connsiteX5395" fmla="*/ 717472 w 4727849"/>
                <a:gd name="connsiteY5395" fmla="*/ 1499742 h 2869284"/>
                <a:gd name="connsiteX5396" fmla="*/ 724214 w 4727849"/>
                <a:gd name="connsiteY5396" fmla="*/ 1511376 h 2869284"/>
                <a:gd name="connsiteX5397" fmla="*/ 720927 w 4727849"/>
                <a:gd name="connsiteY5397" fmla="*/ 1506289 h 2869284"/>
                <a:gd name="connsiteX5398" fmla="*/ 726986 w 4727849"/>
                <a:gd name="connsiteY5398" fmla="*/ 1508132 h 2869284"/>
                <a:gd name="connsiteX5399" fmla="*/ 724214 w 4727849"/>
                <a:gd name="connsiteY5399" fmla="*/ 1511376 h 2869284"/>
                <a:gd name="connsiteX5400" fmla="*/ 775722 w 4727849"/>
                <a:gd name="connsiteY5400" fmla="*/ 1455677 h 2869284"/>
                <a:gd name="connsiteX5401" fmla="*/ 775722 w 4727849"/>
                <a:gd name="connsiteY5401" fmla="*/ 1456399 h 2869284"/>
                <a:gd name="connsiteX5402" fmla="*/ 773412 w 4727849"/>
                <a:gd name="connsiteY5402" fmla="*/ 1456654 h 2869284"/>
                <a:gd name="connsiteX5403" fmla="*/ 773032 w 4727849"/>
                <a:gd name="connsiteY5403" fmla="*/ 1456697 h 2869284"/>
                <a:gd name="connsiteX5404" fmla="*/ 772164 w 4727849"/>
                <a:gd name="connsiteY5404" fmla="*/ 1456800 h 2869284"/>
                <a:gd name="connsiteX5405" fmla="*/ 775722 w 4727849"/>
                <a:gd name="connsiteY5405" fmla="*/ 1455677 h 2869284"/>
                <a:gd name="connsiteX5406" fmla="*/ 1223553 w 4727849"/>
                <a:gd name="connsiteY5406" fmla="*/ 1517412 h 2869284"/>
                <a:gd name="connsiteX5407" fmla="*/ 1223743 w 4727849"/>
                <a:gd name="connsiteY5407" fmla="*/ 1518448 h 2869284"/>
                <a:gd name="connsiteX5408" fmla="*/ 1210671 w 4727849"/>
                <a:gd name="connsiteY5408" fmla="*/ 1517965 h 2869284"/>
                <a:gd name="connsiteX5409" fmla="*/ 1223553 w 4727849"/>
                <a:gd name="connsiteY5409" fmla="*/ 1517412 h 2869284"/>
                <a:gd name="connsiteX5410" fmla="*/ 1191816 w 4727849"/>
                <a:gd name="connsiteY5410" fmla="*/ 1668166 h 2869284"/>
                <a:gd name="connsiteX5411" fmla="*/ 1189886 w 4727849"/>
                <a:gd name="connsiteY5411" fmla="*/ 1667868 h 2869284"/>
                <a:gd name="connsiteX5412" fmla="*/ 1191816 w 4727849"/>
                <a:gd name="connsiteY5412" fmla="*/ 1668166 h 2869284"/>
                <a:gd name="connsiteX5413" fmla="*/ 1155350 w 4727849"/>
                <a:gd name="connsiteY5413" fmla="*/ 1640924 h 2869284"/>
                <a:gd name="connsiteX5414" fmla="*/ 1153891 w 4727849"/>
                <a:gd name="connsiteY5414" fmla="*/ 1641005 h 2869284"/>
                <a:gd name="connsiteX5415" fmla="*/ 1155350 w 4727849"/>
                <a:gd name="connsiteY5415" fmla="*/ 1640924 h 2869284"/>
                <a:gd name="connsiteX5416" fmla="*/ 1137385 w 4727849"/>
                <a:gd name="connsiteY5416" fmla="*/ 1638294 h 2869284"/>
                <a:gd name="connsiteX5417" fmla="*/ 1138529 w 4727849"/>
                <a:gd name="connsiteY5417" fmla="*/ 1638636 h 2869284"/>
                <a:gd name="connsiteX5418" fmla="*/ 1137933 w 4727849"/>
                <a:gd name="connsiteY5418" fmla="*/ 1639037 h 2869284"/>
                <a:gd name="connsiteX5419" fmla="*/ 1137385 w 4727849"/>
                <a:gd name="connsiteY5419" fmla="*/ 1638294 h 2869284"/>
                <a:gd name="connsiteX5420" fmla="*/ 1103229 w 4727849"/>
                <a:gd name="connsiteY5420" fmla="*/ 1564953 h 2869284"/>
                <a:gd name="connsiteX5421" fmla="*/ 1103229 w 4727849"/>
                <a:gd name="connsiteY5421" fmla="*/ 1564953 h 2869284"/>
                <a:gd name="connsiteX5422" fmla="*/ 1032714 w 4727849"/>
                <a:gd name="connsiteY5422" fmla="*/ 1633548 h 2869284"/>
                <a:gd name="connsiteX5423" fmla="*/ 1032861 w 4727849"/>
                <a:gd name="connsiteY5423" fmla="*/ 1633402 h 2869284"/>
                <a:gd name="connsiteX5424" fmla="*/ 1033414 w 4727849"/>
                <a:gd name="connsiteY5424" fmla="*/ 1633971 h 2869284"/>
                <a:gd name="connsiteX5425" fmla="*/ 1032714 w 4727849"/>
                <a:gd name="connsiteY5425" fmla="*/ 1633548 h 2869284"/>
                <a:gd name="connsiteX5426" fmla="*/ 948661 w 4727849"/>
                <a:gd name="connsiteY5426" fmla="*/ 1613764 h 2869284"/>
                <a:gd name="connsiteX5427" fmla="*/ 948618 w 4727849"/>
                <a:gd name="connsiteY5427" fmla="*/ 1610667 h 2869284"/>
                <a:gd name="connsiteX5428" fmla="*/ 951395 w 4727849"/>
                <a:gd name="connsiteY5428" fmla="*/ 1614908 h 2869284"/>
                <a:gd name="connsiteX5429" fmla="*/ 948661 w 4727849"/>
                <a:gd name="connsiteY5429" fmla="*/ 1613764 h 2869284"/>
                <a:gd name="connsiteX5430" fmla="*/ 913719 w 4727849"/>
                <a:gd name="connsiteY5430" fmla="*/ 1656072 h 2869284"/>
                <a:gd name="connsiteX5431" fmla="*/ 913675 w 4727849"/>
                <a:gd name="connsiteY5431" fmla="*/ 1656706 h 2869284"/>
                <a:gd name="connsiteX5432" fmla="*/ 913719 w 4727849"/>
                <a:gd name="connsiteY5432" fmla="*/ 1656072 h 2869284"/>
                <a:gd name="connsiteX5433" fmla="*/ 890498 w 4727849"/>
                <a:gd name="connsiteY5433" fmla="*/ 1657851 h 2869284"/>
                <a:gd name="connsiteX5434" fmla="*/ 890899 w 4727849"/>
                <a:gd name="connsiteY5434" fmla="*/ 1658719 h 2869284"/>
                <a:gd name="connsiteX5435" fmla="*/ 889690 w 4727849"/>
                <a:gd name="connsiteY5435" fmla="*/ 1657889 h 2869284"/>
                <a:gd name="connsiteX5436" fmla="*/ 890498 w 4727849"/>
                <a:gd name="connsiteY5436" fmla="*/ 1657851 h 2869284"/>
                <a:gd name="connsiteX5437" fmla="*/ 882004 w 4727849"/>
                <a:gd name="connsiteY5437" fmla="*/ 1668800 h 2869284"/>
                <a:gd name="connsiteX5438" fmla="*/ 881938 w 4727849"/>
                <a:gd name="connsiteY5438" fmla="*/ 1668502 h 2869284"/>
                <a:gd name="connsiteX5439" fmla="*/ 881873 w 4727849"/>
                <a:gd name="connsiteY5439" fmla="*/ 1668633 h 2869284"/>
                <a:gd name="connsiteX5440" fmla="*/ 881770 w 4727849"/>
                <a:gd name="connsiteY5440" fmla="*/ 1666322 h 2869284"/>
                <a:gd name="connsiteX5441" fmla="*/ 882004 w 4727849"/>
                <a:gd name="connsiteY5441" fmla="*/ 1668800 h 2869284"/>
                <a:gd name="connsiteX5442" fmla="*/ 863502 w 4727849"/>
                <a:gd name="connsiteY5442" fmla="*/ 1681404 h 2869284"/>
                <a:gd name="connsiteX5443" fmla="*/ 862699 w 4727849"/>
                <a:gd name="connsiteY5443" fmla="*/ 1681638 h 2869284"/>
                <a:gd name="connsiteX5444" fmla="*/ 863502 w 4727849"/>
                <a:gd name="connsiteY5444" fmla="*/ 1681404 h 2869284"/>
                <a:gd name="connsiteX5445" fmla="*/ 803353 w 4727849"/>
                <a:gd name="connsiteY5445" fmla="*/ 1668909 h 2869284"/>
                <a:gd name="connsiteX5446" fmla="*/ 800212 w 4727849"/>
                <a:gd name="connsiteY5446" fmla="*/ 1666767 h 2869284"/>
                <a:gd name="connsiteX5447" fmla="*/ 803353 w 4727849"/>
                <a:gd name="connsiteY5447" fmla="*/ 1668909 h 2869284"/>
                <a:gd name="connsiteX5448" fmla="*/ 782969 w 4727849"/>
                <a:gd name="connsiteY5448" fmla="*/ 1656088 h 2869284"/>
                <a:gd name="connsiteX5449" fmla="*/ 789006 w 4727849"/>
                <a:gd name="connsiteY5449" fmla="*/ 1653084 h 2869284"/>
                <a:gd name="connsiteX5450" fmla="*/ 784048 w 4727849"/>
                <a:gd name="connsiteY5450" fmla="*/ 1656343 h 2869284"/>
                <a:gd name="connsiteX5451" fmla="*/ 782969 w 4727849"/>
                <a:gd name="connsiteY5451" fmla="*/ 1656088 h 2869284"/>
                <a:gd name="connsiteX5452" fmla="*/ 763133 w 4727849"/>
                <a:gd name="connsiteY5452" fmla="*/ 1649754 h 2869284"/>
                <a:gd name="connsiteX5453" fmla="*/ 763811 w 4727849"/>
                <a:gd name="connsiteY5453" fmla="*/ 1647530 h 2869284"/>
                <a:gd name="connsiteX5454" fmla="*/ 767223 w 4727849"/>
                <a:gd name="connsiteY5454" fmla="*/ 1647953 h 2869284"/>
                <a:gd name="connsiteX5455" fmla="*/ 765742 w 4727849"/>
                <a:gd name="connsiteY5455" fmla="*/ 1650605 h 2869284"/>
                <a:gd name="connsiteX5456" fmla="*/ 763133 w 4727849"/>
                <a:gd name="connsiteY5456" fmla="*/ 1649754 h 2869284"/>
                <a:gd name="connsiteX5457" fmla="*/ 762943 w 4727849"/>
                <a:gd name="connsiteY5457" fmla="*/ 1650583 h 2869284"/>
                <a:gd name="connsiteX5458" fmla="*/ 765530 w 4727849"/>
                <a:gd name="connsiteY5458" fmla="*/ 1650963 h 2869284"/>
                <a:gd name="connsiteX5459" fmla="*/ 762943 w 4727849"/>
                <a:gd name="connsiteY5459" fmla="*/ 1650583 h 2869284"/>
                <a:gd name="connsiteX5460" fmla="*/ 741881 w 4727849"/>
                <a:gd name="connsiteY5460" fmla="*/ 1665709 h 2869284"/>
                <a:gd name="connsiteX5461" fmla="*/ 741881 w 4727849"/>
                <a:gd name="connsiteY5461" fmla="*/ 1665709 h 2869284"/>
                <a:gd name="connsiteX5462" fmla="*/ 741246 w 4727849"/>
                <a:gd name="connsiteY5462" fmla="*/ 1657466 h 2869284"/>
                <a:gd name="connsiteX5463" fmla="*/ 734656 w 4727849"/>
                <a:gd name="connsiteY5463" fmla="*/ 1653127 h 2869284"/>
                <a:gd name="connsiteX5464" fmla="*/ 741246 w 4727849"/>
                <a:gd name="connsiteY5464" fmla="*/ 1657466 h 2869284"/>
                <a:gd name="connsiteX5465" fmla="*/ 719956 w 4727849"/>
                <a:gd name="connsiteY5465" fmla="*/ 1656533 h 2869284"/>
                <a:gd name="connsiteX5466" fmla="*/ 714169 w 4727849"/>
                <a:gd name="connsiteY5466" fmla="*/ 1656598 h 2869284"/>
                <a:gd name="connsiteX5467" fmla="*/ 719956 w 4727849"/>
                <a:gd name="connsiteY5467" fmla="*/ 1656533 h 2869284"/>
                <a:gd name="connsiteX5468" fmla="*/ 697115 w 4727849"/>
                <a:gd name="connsiteY5468" fmla="*/ 1658930 h 2869284"/>
                <a:gd name="connsiteX5469" fmla="*/ 698238 w 4727849"/>
                <a:gd name="connsiteY5469" fmla="*/ 1663990 h 2869284"/>
                <a:gd name="connsiteX5470" fmla="*/ 696225 w 4727849"/>
                <a:gd name="connsiteY5470" fmla="*/ 1658952 h 2869284"/>
                <a:gd name="connsiteX5471" fmla="*/ 697115 w 4727849"/>
                <a:gd name="connsiteY5471" fmla="*/ 1658930 h 2869284"/>
                <a:gd name="connsiteX5472" fmla="*/ 685247 w 4727849"/>
                <a:gd name="connsiteY5472" fmla="*/ 1644650 h 2869284"/>
                <a:gd name="connsiteX5473" fmla="*/ 692174 w 4727849"/>
                <a:gd name="connsiteY5473" fmla="*/ 1646473 h 2869284"/>
                <a:gd name="connsiteX5474" fmla="*/ 686500 w 4727849"/>
                <a:gd name="connsiteY5474" fmla="*/ 1645475 h 2869284"/>
                <a:gd name="connsiteX5475" fmla="*/ 685247 w 4727849"/>
                <a:gd name="connsiteY5475" fmla="*/ 1644650 h 2869284"/>
                <a:gd name="connsiteX5476" fmla="*/ 605175 w 4727849"/>
                <a:gd name="connsiteY5476" fmla="*/ 1635647 h 2869284"/>
                <a:gd name="connsiteX5477" fmla="*/ 620981 w 4727849"/>
                <a:gd name="connsiteY5477" fmla="*/ 1634183 h 2869284"/>
                <a:gd name="connsiteX5478" fmla="*/ 618502 w 4727849"/>
                <a:gd name="connsiteY5478" fmla="*/ 1634205 h 2869284"/>
                <a:gd name="connsiteX5479" fmla="*/ 621046 w 4727849"/>
                <a:gd name="connsiteY5479" fmla="*/ 1634205 h 2869284"/>
                <a:gd name="connsiteX5480" fmla="*/ 627593 w 4727849"/>
                <a:gd name="connsiteY5480" fmla="*/ 1637426 h 2869284"/>
                <a:gd name="connsiteX5481" fmla="*/ 605175 w 4727849"/>
                <a:gd name="connsiteY5481" fmla="*/ 1635647 h 2869284"/>
                <a:gd name="connsiteX5482" fmla="*/ 612574 w 4727849"/>
                <a:gd name="connsiteY5482" fmla="*/ 1646792 h 2869284"/>
                <a:gd name="connsiteX5483" fmla="*/ 612574 w 4727849"/>
                <a:gd name="connsiteY5483" fmla="*/ 1646792 h 2869284"/>
                <a:gd name="connsiteX5484" fmla="*/ 604139 w 4727849"/>
                <a:gd name="connsiteY5484" fmla="*/ 1653762 h 2869284"/>
                <a:gd name="connsiteX5485" fmla="*/ 601047 w 4727849"/>
                <a:gd name="connsiteY5485" fmla="*/ 1658252 h 2869284"/>
                <a:gd name="connsiteX5486" fmla="*/ 597001 w 4727849"/>
                <a:gd name="connsiteY5486" fmla="*/ 1652216 h 2869284"/>
                <a:gd name="connsiteX5487" fmla="*/ 604139 w 4727849"/>
                <a:gd name="connsiteY5487" fmla="*/ 1653762 h 2869284"/>
                <a:gd name="connsiteX5488" fmla="*/ 607231 w 4727849"/>
                <a:gd name="connsiteY5488" fmla="*/ 1641304 h 2869284"/>
                <a:gd name="connsiteX5489" fmla="*/ 607231 w 4727849"/>
                <a:gd name="connsiteY5489" fmla="*/ 1641304 h 2869284"/>
                <a:gd name="connsiteX5490" fmla="*/ 591826 w 4727849"/>
                <a:gd name="connsiteY5490" fmla="*/ 1631070 h 2869284"/>
                <a:gd name="connsiteX5491" fmla="*/ 588078 w 4727849"/>
                <a:gd name="connsiteY5491" fmla="*/ 1630538 h 2869284"/>
                <a:gd name="connsiteX5492" fmla="*/ 591826 w 4727849"/>
                <a:gd name="connsiteY5492" fmla="*/ 1631070 h 2869284"/>
                <a:gd name="connsiteX5493" fmla="*/ 581510 w 4727849"/>
                <a:gd name="connsiteY5493" fmla="*/ 1623531 h 2869284"/>
                <a:gd name="connsiteX5494" fmla="*/ 581618 w 4727849"/>
                <a:gd name="connsiteY5494" fmla="*/ 1623890 h 2869284"/>
                <a:gd name="connsiteX5495" fmla="*/ 581510 w 4727849"/>
                <a:gd name="connsiteY5495" fmla="*/ 1623531 h 2869284"/>
                <a:gd name="connsiteX5496" fmla="*/ 564456 w 4727849"/>
                <a:gd name="connsiteY5496" fmla="*/ 1630604 h 2869284"/>
                <a:gd name="connsiteX5497" fmla="*/ 566506 w 4727849"/>
                <a:gd name="connsiteY5497" fmla="*/ 1630815 h 2869284"/>
                <a:gd name="connsiteX5498" fmla="*/ 564456 w 4727849"/>
                <a:gd name="connsiteY5498" fmla="*/ 1630604 h 2869284"/>
                <a:gd name="connsiteX5499" fmla="*/ 565405 w 4727849"/>
                <a:gd name="connsiteY5499" fmla="*/ 1583301 h 2869284"/>
                <a:gd name="connsiteX5500" fmla="*/ 582188 w 4727849"/>
                <a:gd name="connsiteY5500" fmla="*/ 1585014 h 2869284"/>
                <a:gd name="connsiteX5501" fmla="*/ 570026 w 4727849"/>
                <a:gd name="connsiteY5501" fmla="*/ 1586983 h 2869284"/>
                <a:gd name="connsiteX5502" fmla="*/ 565405 w 4727849"/>
                <a:gd name="connsiteY5502" fmla="*/ 1583301 h 2869284"/>
                <a:gd name="connsiteX5503" fmla="*/ 562693 w 4727849"/>
                <a:gd name="connsiteY5503" fmla="*/ 1591241 h 2869284"/>
                <a:gd name="connsiteX5504" fmla="*/ 562568 w 4727849"/>
                <a:gd name="connsiteY5504" fmla="*/ 1590839 h 2869284"/>
                <a:gd name="connsiteX5505" fmla="*/ 563794 w 4727849"/>
                <a:gd name="connsiteY5505" fmla="*/ 1591007 h 2869284"/>
                <a:gd name="connsiteX5506" fmla="*/ 562693 w 4727849"/>
                <a:gd name="connsiteY5506" fmla="*/ 1591241 h 2869284"/>
                <a:gd name="connsiteX5507" fmla="*/ 545108 w 4727849"/>
                <a:gd name="connsiteY5507" fmla="*/ 1609165 h 2869284"/>
                <a:gd name="connsiteX5508" fmla="*/ 543584 w 4727849"/>
                <a:gd name="connsiteY5508" fmla="*/ 1610689 h 2869284"/>
                <a:gd name="connsiteX5509" fmla="*/ 545108 w 4727849"/>
                <a:gd name="connsiteY5509" fmla="*/ 1609165 h 2869284"/>
                <a:gd name="connsiteX5510" fmla="*/ 618589 w 4727849"/>
                <a:gd name="connsiteY5510" fmla="*/ 1540863 h 2869284"/>
                <a:gd name="connsiteX5511" fmla="*/ 618589 w 4727849"/>
                <a:gd name="connsiteY5511" fmla="*/ 1542560 h 2869284"/>
                <a:gd name="connsiteX5512" fmla="*/ 618589 w 4727849"/>
                <a:gd name="connsiteY5512" fmla="*/ 1540863 h 2869284"/>
                <a:gd name="connsiteX5513" fmla="*/ 623080 w 4727849"/>
                <a:gd name="connsiteY5513" fmla="*/ 1539696 h 2869284"/>
                <a:gd name="connsiteX5514" fmla="*/ 623889 w 4727849"/>
                <a:gd name="connsiteY5514" fmla="*/ 1548276 h 2869284"/>
                <a:gd name="connsiteX5515" fmla="*/ 623677 w 4727849"/>
                <a:gd name="connsiteY5515" fmla="*/ 1548341 h 2869284"/>
                <a:gd name="connsiteX5516" fmla="*/ 618887 w 4727849"/>
                <a:gd name="connsiteY5516" fmla="*/ 1542560 h 2869284"/>
                <a:gd name="connsiteX5517" fmla="*/ 619392 w 4727849"/>
                <a:gd name="connsiteY5517" fmla="*/ 1540418 h 2869284"/>
                <a:gd name="connsiteX5518" fmla="*/ 623080 w 4727849"/>
                <a:gd name="connsiteY5518" fmla="*/ 1539696 h 2869284"/>
                <a:gd name="connsiteX5519" fmla="*/ 631092 w 4727849"/>
                <a:gd name="connsiteY5519" fmla="*/ 1541139 h 2869284"/>
                <a:gd name="connsiteX5520" fmla="*/ 630495 w 4727849"/>
                <a:gd name="connsiteY5520" fmla="*/ 1543704 h 2869284"/>
                <a:gd name="connsiteX5521" fmla="*/ 627805 w 4727849"/>
                <a:gd name="connsiteY5521" fmla="*/ 1540781 h 2869284"/>
                <a:gd name="connsiteX5522" fmla="*/ 628928 w 4727849"/>
                <a:gd name="connsiteY5522" fmla="*/ 1539951 h 2869284"/>
                <a:gd name="connsiteX5523" fmla="*/ 631092 w 4727849"/>
                <a:gd name="connsiteY5523" fmla="*/ 1541139 h 2869284"/>
                <a:gd name="connsiteX5524" fmla="*/ 731483 w 4727849"/>
                <a:gd name="connsiteY5524" fmla="*/ 1511652 h 2869284"/>
                <a:gd name="connsiteX5525" fmla="*/ 731076 w 4727849"/>
                <a:gd name="connsiteY5525" fmla="*/ 1511842 h 2869284"/>
                <a:gd name="connsiteX5526" fmla="*/ 731141 w 4727849"/>
                <a:gd name="connsiteY5526" fmla="*/ 1511376 h 2869284"/>
                <a:gd name="connsiteX5527" fmla="*/ 731483 w 4727849"/>
                <a:gd name="connsiteY5527" fmla="*/ 1511652 h 2869284"/>
                <a:gd name="connsiteX5528" fmla="*/ 743454 w 4727849"/>
                <a:gd name="connsiteY5528" fmla="*/ 1518111 h 2869284"/>
                <a:gd name="connsiteX5529" fmla="*/ 748390 w 4727849"/>
                <a:gd name="connsiteY5529" fmla="*/ 1521610 h 2869284"/>
                <a:gd name="connsiteX5530" fmla="*/ 746567 w 4727849"/>
                <a:gd name="connsiteY5530" fmla="*/ 1521523 h 2869284"/>
                <a:gd name="connsiteX5531" fmla="*/ 740612 w 4727849"/>
                <a:gd name="connsiteY5531" fmla="*/ 1517754 h 2869284"/>
                <a:gd name="connsiteX5532" fmla="*/ 743454 w 4727849"/>
                <a:gd name="connsiteY5532" fmla="*/ 1518111 h 2869284"/>
                <a:gd name="connsiteX5533" fmla="*/ 753624 w 4727849"/>
                <a:gd name="connsiteY5533" fmla="*/ 1511799 h 2869284"/>
                <a:gd name="connsiteX5534" fmla="*/ 754747 w 4727849"/>
                <a:gd name="connsiteY5534" fmla="*/ 1515123 h 2869284"/>
                <a:gd name="connsiteX5535" fmla="*/ 751124 w 4727849"/>
                <a:gd name="connsiteY5535" fmla="*/ 1514830 h 2869284"/>
                <a:gd name="connsiteX5536" fmla="*/ 751671 w 4727849"/>
                <a:gd name="connsiteY5536" fmla="*/ 1511376 h 2869284"/>
                <a:gd name="connsiteX5537" fmla="*/ 753624 w 4727849"/>
                <a:gd name="connsiteY5537" fmla="*/ 1511799 h 2869284"/>
                <a:gd name="connsiteX5538" fmla="*/ 765129 w 4727849"/>
                <a:gd name="connsiteY5538" fmla="*/ 1514597 h 2869284"/>
                <a:gd name="connsiteX5539" fmla="*/ 765085 w 4727849"/>
                <a:gd name="connsiteY5539" fmla="*/ 1514678 h 2869284"/>
                <a:gd name="connsiteX5540" fmla="*/ 764532 w 4727849"/>
                <a:gd name="connsiteY5540" fmla="*/ 1514424 h 2869284"/>
                <a:gd name="connsiteX5541" fmla="*/ 765129 w 4727849"/>
                <a:gd name="connsiteY5541" fmla="*/ 1514597 h 2869284"/>
                <a:gd name="connsiteX5542" fmla="*/ 825728 w 4727849"/>
                <a:gd name="connsiteY5542" fmla="*/ 1488006 h 2869284"/>
                <a:gd name="connsiteX5543" fmla="*/ 826596 w 4727849"/>
                <a:gd name="connsiteY5543" fmla="*/ 1488006 h 2869284"/>
                <a:gd name="connsiteX5544" fmla="*/ 826297 w 4727849"/>
                <a:gd name="connsiteY5544" fmla="*/ 1489595 h 2869284"/>
                <a:gd name="connsiteX5545" fmla="*/ 825728 w 4727849"/>
                <a:gd name="connsiteY5545" fmla="*/ 1488006 h 2869284"/>
                <a:gd name="connsiteX5546" fmla="*/ 830219 w 4727849"/>
                <a:gd name="connsiteY5546" fmla="*/ 1491651 h 2869284"/>
                <a:gd name="connsiteX5547" fmla="*/ 823395 w 4727849"/>
                <a:gd name="connsiteY5547" fmla="*/ 1499661 h 2869284"/>
                <a:gd name="connsiteX5548" fmla="*/ 818248 w 4727849"/>
                <a:gd name="connsiteY5548" fmla="*/ 1488006 h 2869284"/>
                <a:gd name="connsiteX5549" fmla="*/ 821741 w 4727849"/>
                <a:gd name="connsiteY5549" fmla="*/ 1488006 h 2869284"/>
                <a:gd name="connsiteX5550" fmla="*/ 830219 w 4727849"/>
                <a:gd name="connsiteY5550" fmla="*/ 1491651 h 2869284"/>
                <a:gd name="connsiteX5551" fmla="*/ 1038139 w 4727849"/>
                <a:gd name="connsiteY5551" fmla="*/ 1473981 h 2869284"/>
                <a:gd name="connsiteX5552" fmla="*/ 1038117 w 4727849"/>
                <a:gd name="connsiteY5552" fmla="*/ 1474535 h 2869284"/>
                <a:gd name="connsiteX5553" fmla="*/ 1038139 w 4727849"/>
                <a:gd name="connsiteY5553" fmla="*/ 1473981 h 2869284"/>
                <a:gd name="connsiteX5554" fmla="*/ 1047946 w 4727849"/>
                <a:gd name="connsiteY5554" fmla="*/ 1494872 h 2869284"/>
                <a:gd name="connsiteX5555" fmla="*/ 1046779 w 4727849"/>
                <a:gd name="connsiteY5555" fmla="*/ 1494975 h 2869284"/>
                <a:gd name="connsiteX5556" fmla="*/ 1047013 w 4727849"/>
                <a:gd name="connsiteY5556" fmla="*/ 1494661 h 2869284"/>
                <a:gd name="connsiteX5557" fmla="*/ 1047946 w 4727849"/>
                <a:gd name="connsiteY5557" fmla="*/ 1494872 h 2869284"/>
                <a:gd name="connsiteX5558" fmla="*/ 1128462 w 4727849"/>
                <a:gd name="connsiteY5558" fmla="*/ 1563066 h 2869284"/>
                <a:gd name="connsiteX5559" fmla="*/ 1124481 w 4727849"/>
                <a:gd name="connsiteY5559" fmla="*/ 1562730 h 2869284"/>
                <a:gd name="connsiteX5560" fmla="*/ 1126092 w 4727849"/>
                <a:gd name="connsiteY5560" fmla="*/ 1562133 h 2869284"/>
                <a:gd name="connsiteX5561" fmla="*/ 1128462 w 4727849"/>
                <a:gd name="connsiteY5561" fmla="*/ 1563066 h 2869284"/>
                <a:gd name="connsiteX5562" fmla="*/ 1185758 w 4727849"/>
                <a:gd name="connsiteY5562" fmla="*/ 1517200 h 2869284"/>
                <a:gd name="connsiteX5563" fmla="*/ 1185758 w 4727849"/>
                <a:gd name="connsiteY5563" fmla="*/ 1517200 h 2869284"/>
                <a:gd name="connsiteX5564" fmla="*/ 1144610 w 4727849"/>
                <a:gd name="connsiteY5564" fmla="*/ 1638381 h 2869284"/>
                <a:gd name="connsiteX5565" fmla="*/ 1145033 w 4727849"/>
                <a:gd name="connsiteY5565" fmla="*/ 1638760 h 2869284"/>
                <a:gd name="connsiteX5566" fmla="*/ 1144924 w 4727849"/>
                <a:gd name="connsiteY5566" fmla="*/ 1638869 h 2869284"/>
                <a:gd name="connsiteX5567" fmla="*/ 1144203 w 4727849"/>
                <a:gd name="connsiteY5567" fmla="*/ 1638272 h 2869284"/>
                <a:gd name="connsiteX5568" fmla="*/ 1144610 w 4727849"/>
                <a:gd name="connsiteY5568" fmla="*/ 1638381 h 2869284"/>
                <a:gd name="connsiteX5569" fmla="*/ 1210649 w 4727849"/>
                <a:gd name="connsiteY5569" fmla="*/ 1575122 h 2869284"/>
                <a:gd name="connsiteX5570" fmla="*/ 1215314 w 4727849"/>
                <a:gd name="connsiteY5570" fmla="*/ 1575670 h 2869284"/>
                <a:gd name="connsiteX5571" fmla="*/ 1210649 w 4727849"/>
                <a:gd name="connsiteY5571" fmla="*/ 1575122 h 2869284"/>
                <a:gd name="connsiteX5572" fmla="*/ 1252139 w 4727849"/>
                <a:gd name="connsiteY5572" fmla="*/ 1583615 h 2869284"/>
                <a:gd name="connsiteX5573" fmla="*/ 1250061 w 4727849"/>
                <a:gd name="connsiteY5573" fmla="*/ 1579992 h 2869284"/>
                <a:gd name="connsiteX5574" fmla="*/ 1253940 w 4727849"/>
                <a:gd name="connsiteY5574" fmla="*/ 1583236 h 2869284"/>
                <a:gd name="connsiteX5575" fmla="*/ 1252139 w 4727849"/>
                <a:gd name="connsiteY5575" fmla="*/ 1583615 h 2869284"/>
                <a:gd name="connsiteX5576" fmla="*/ 1248027 w 4727849"/>
                <a:gd name="connsiteY5576" fmla="*/ 1616877 h 2869284"/>
                <a:gd name="connsiteX5577" fmla="*/ 1246291 w 4727849"/>
                <a:gd name="connsiteY5577" fmla="*/ 1616768 h 2869284"/>
                <a:gd name="connsiteX5578" fmla="*/ 1248027 w 4727849"/>
                <a:gd name="connsiteY5578" fmla="*/ 1616665 h 2869284"/>
                <a:gd name="connsiteX5579" fmla="*/ 1248027 w 4727849"/>
                <a:gd name="connsiteY5579" fmla="*/ 1616877 h 2869284"/>
                <a:gd name="connsiteX5580" fmla="*/ 1216285 w 4727849"/>
                <a:gd name="connsiteY5580" fmla="*/ 1614122 h 2869284"/>
                <a:gd name="connsiteX5581" fmla="*/ 1216285 w 4727849"/>
                <a:gd name="connsiteY5581" fmla="*/ 1614122 h 2869284"/>
                <a:gd name="connsiteX5582" fmla="*/ 1229742 w 4727849"/>
                <a:gd name="connsiteY5582" fmla="*/ 1636005 h 2869284"/>
                <a:gd name="connsiteX5583" fmla="*/ 1229742 w 4727849"/>
                <a:gd name="connsiteY5583" fmla="*/ 1636005 h 2869284"/>
                <a:gd name="connsiteX5584" fmla="*/ 1211094 w 4727849"/>
                <a:gd name="connsiteY5584" fmla="*/ 1575610 h 2869284"/>
                <a:gd name="connsiteX5585" fmla="*/ 1211094 w 4727849"/>
                <a:gd name="connsiteY5585" fmla="*/ 1575610 h 2869284"/>
                <a:gd name="connsiteX5586" fmla="*/ 1204292 w 4727849"/>
                <a:gd name="connsiteY5586" fmla="*/ 1578322 h 2869284"/>
                <a:gd name="connsiteX5587" fmla="*/ 1207747 w 4727849"/>
                <a:gd name="connsiteY5587" fmla="*/ 1576435 h 2869284"/>
                <a:gd name="connsiteX5588" fmla="*/ 1207877 w 4727849"/>
                <a:gd name="connsiteY5588" fmla="*/ 1578322 h 2869284"/>
                <a:gd name="connsiteX5589" fmla="*/ 1204292 w 4727849"/>
                <a:gd name="connsiteY5589" fmla="*/ 1578322 h 2869284"/>
                <a:gd name="connsiteX5590" fmla="*/ 1178403 w 4727849"/>
                <a:gd name="connsiteY5590" fmla="*/ 1593507 h 2869284"/>
                <a:gd name="connsiteX5591" fmla="*/ 1173868 w 4727849"/>
                <a:gd name="connsiteY5591" fmla="*/ 1592661 h 2869284"/>
                <a:gd name="connsiteX5592" fmla="*/ 1178403 w 4727849"/>
                <a:gd name="connsiteY5592" fmla="*/ 1593507 h 2869284"/>
                <a:gd name="connsiteX5593" fmla="*/ 1184884 w 4727849"/>
                <a:gd name="connsiteY5593" fmla="*/ 1614268 h 2869284"/>
                <a:gd name="connsiteX5594" fmla="*/ 1185204 w 4727849"/>
                <a:gd name="connsiteY5594" fmla="*/ 1614312 h 2869284"/>
                <a:gd name="connsiteX5595" fmla="*/ 1184884 w 4727849"/>
                <a:gd name="connsiteY5595" fmla="*/ 1614268 h 2869284"/>
                <a:gd name="connsiteX5596" fmla="*/ 1258176 w 4727849"/>
                <a:gd name="connsiteY5596" fmla="*/ 1580589 h 2869284"/>
                <a:gd name="connsiteX5597" fmla="*/ 1258556 w 4727849"/>
                <a:gd name="connsiteY5597" fmla="*/ 1581516 h 2869284"/>
                <a:gd name="connsiteX5598" fmla="*/ 1257433 w 4727849"/>
                <a:gd name="connsiteY5598" fmla="*/ 1582005 h 2869284"/>
                <a:gd name="connsiteX5599" fmla="*/ 1258176 w 4727849"/>
                <a:gd name="connsiteY5599" fmla="*/ 1580589 h 2869284"/>
                <a:gd name="connsiteX5600" fmla="*/ 1209760 w 4727849"/>
                <a:gd name="connsiteY5600" fmla="*/ 1570268 h 2869284"/>
                <a:gd name="connsiteX5601" fmla="*/ 1209760 w 4727849"/>
                <a:gd name="connsiteY5601" fmla="*/ 1570268 h 2869284"/>
                <a:gd name="connsiteX5602" fmla="*/ 1187873 w 4727849"/>
                <a:gd name="connsiteY5602" fmla="*/ 1564677 h 2869284"/>
                <a:gd name="connsiteX5603" fmla="*/ 1188470 w 4727849"/>
                <a:gd name="connsiteY5603" fmla="*/ 1565311 h 2869284"/>
                <a:gd name="connsiteX5604" fmla="*/ 1187873 w 4727849"/>
                <a:gd name="connsiteY5604" fmla="*/ 1565056 h 2869284"/>
                <a:gd name="connsiteX5605" fmla="*/ 1187873 w 4727849"/>
                <a:gd name="connsiteY5605" fmla="*/ 1564677 h 2869284"/>
                <a:gd name="connsiteX5606" fmla="*/ 1177491 w 4727849"/>
                <a:gd name="connsiteY5606" fmla="*/ 1550039 h 2869284"/>
                <a:gd name="connsiteX5607" fmla="*/ 1177491 w 4727849"/>
                <a:gd name="connsiteY5607" fmla="*/ 1550039 h 2869284"/>
                <a:gd name="connsiteX5608" fmla="*/ 1145836 w 4727849"/>
                <a:gd name="connsiteY5608" fmla="*/ 1547560 h 2869284"/>
                <a:gd name="connsiteX5609" fmla="*/ 1146215 w 4727849"/>
                <a:gd name="connsiteY5609" fmla="*/ 1548705 h 2869284"/>
                <a:gd name="connsiteX5610" fmla="*/ 1146156 w 4727849"/>
                <a:gd name="connsiteY5610" fmla="*/ 1548683 h 2869284"/>
                <a:gd name="connsiteX5611" fmla="*/ 1145836 w 4727849"/>
                <a:gd name="connsiteY5611" fmla="*/ 1547560 h 2869284"/>
                <a:gd name="connsiteX5612" fmla="*/ 1031250 w 4727849"/>
                <a:gd name="connsiteY5612" fmla="*/ 1622767 h 2869284"/>
                <a:gd name="connsiteX5613" fmla="*/ 1016019 w 4727849"/>
                <a:gd name="connsiteY5613" fmla="*/ 1623531 h 2869284"/>
                <a:gd name="connsiteX5614" fmla="*/ 1031250 w 4727849"/>
                <a:gd name="connsiteY5614" fmla="*/ 1622767 h 2869284"/>
                <a:gd name="connsiteX5615" fmla="*/ 992538 w 4727849"/>
                <a:gd name="connsiteY5615" fmla="*/ 1617175 h 2869284"/>
                <a:gd name="connsiteX5616" fmla="*/ 993769 w 4727849"/>
                <a:gd name="connsiteY5616" fmla="*/ 1617213 h 2869284"/>
                <a:gd name="connsiteX5617" fmla="*/ 994805 w 4727849"/>
                <a:gd name="connsiteY5617" fmla="*/ 1618000 h 2869284"/>
                <a:gd name="connsiteX5618" fmla="*/ 992646 w 4727849"/>
                <a:gd name="connsiteY5618" fmla="*/ 1618168 h 2869284"/>
                <a:gd name="connsiteX5619" fmla="*/ 992538 w 4727849"/>
                <a:gd name="connsiteY5619" fmla="*/ 1617175 h 2869284"/>
                <a:gd name="connsiteX5620" fmla="*/ 967179 w 4727849"/>
                <a:gd name="connsiteY5620" fmla="*/ 1590736 h 2869284"/>
                <a:gd name="connsiteX5621" fmla="*/ 962536 w 4727849"/>
                <a:gd name="connsiteY5621" fmla="*/ 1590758 h 2869284"/>
                <a:gd name="connsiteX5622" fmla="*/ 967179 w 4727849"/>
                <a:gd name="connsiteY5622" fmla="*/ 1590736 h 2869284"/>
                <a:gd name="connsiteX5623" fmla="*/ 932411 w 4727849"/>
                <a:gd name="connsiteY5623" fmla="*/ 1633169 h 2869284"/>
                <a:gd name="connsiteX5624" fmla="*/ 935904 w 4727849"/>
                <a:gd name="connsiteY5624" fmla="*/ 1633250 h 2869284"/>
                <a:gd name="connsiteX5625" fmla="*/ 932259 w 4727849"/>
                <a:gd name="connsiteY5625" fmla="*/ 1633467 h 2869284"/>
                <a:gd name="connsiteX5626" fmla="*/ 932411 w 4727849"/>
                <a:gd name="connsiteY5626" fmla="*/ 1633169 h 2869284"/>
                <a:gd name="connsiteX5627" fmla="*/ 913697 w 4727849"/>
                <a:gd name="connsiteY5627" fmla="*/ 1632827 h 2869284"/>
                <a:gd name="connsiteX5628" fmla="*/ 919718 w 4727849"/>
                <a:gd name="connsiteY5628" fmla="*/ 1632957 h 2869284"/>
                <a:gd name="connsiteX5629" fmla="*/ 913697 w 4727849"/>
                <a:gd name="connsiteY5629" fmla="*/ 1632827 h 2869284"/>
                <a:gd name="connsiteX5630" fmla="*/ 837167 w 4727849"/>
                <a:gd name="connsiteY5630" fmla="*/ 1662341 h 2869284"/>
                <a:gd name="connsiteX5631" fmla="*/ 834775 w 4727849"/>
                <a:gd name="connsiteY5631" fmla="*/ 1661978 h 2869284"/>
                <a:gd name="connsiteX5632" fmla="*/ 837167 w 4727849"/>
                <a:gd name="connsiteY5632" fmla="*/ 1662341 h 2869284"/>
                <a:gd name="connsiteX5633" fmla="*/ 831401 w 4727849"/>
                <a:gd name="connsiteY5633" fmla="*/ 1656153 h 2869284"/>
                <a:gd name="connsiteX5634" fmla="*/ 831401 w 4727849"/>
                <a:gd name="connsiteY5634" fmla="*/ 1656153 h 2869284"/>
                <a:gd name="connsiteX5635" fmla="*/ 771654 w 4727849"/>
                <a:gd name="connsiteY5635" fmla="*/ 1641385 h 2869284"/>
                <a:gd name="connsiteX5636" fmla="*/ 788919 w 4727849"/>
                <a:gd name="connsiteY5636" fmla="*/ 1647004 h 2869284"/>
                <a:gd name="connsiteX5637" fmla="*/ 771654 w 4727849"/>
                <a:gd name="connsiteY5637" fmla="*/ 1641385 h 2869284"/>
                <a:gd name="connsiteX5638" fmla="*/ 761164 w 4727849"/>
                <a:gd name="connsiteY5638" fmla="*/ 1637046 h 2869284"/>
                <a:gd name="connsiteX5639" fmla="*/ 762221 w 4727849"/>
                <a:gd name="connsiteY5639" fmla="*/ 1634568 h 2869284"/>
                <a:gd name="connsiteX5640" fmla="*/ 766420 w 4727849"/>
                <a:gd name="connsiteY5640" fmla="*/ 1636304 h 2869284"/>
                <a:gd name="connsiteX5641" fmla="*/ 761164 w 4727849"/>
                <a:gd name="connsiteY5641" fmla="*/ 1637046 h 2869284"/>
                <a:gd name="connsiteX5642" fmla="*/ 714532 w 4727849"/>
                <a:gd name="connsiteY5642" fmla="*/ 1631070 h 2869284"/>
                <a:gd name="connsiteX5643" fmla="*/ 715460 w 4727849"/>
                <a:gd name="connsiteY5643" fmla="*/ 1629334 h 2869284"/>
                <a:gd name="connsiteX5644" fmla="*/ 719446 w 4727849"/>
                <a:gd name="connsiteY5644" fmla="*/ 1629823 h 2869284"/>
                <a:gd name="connsiteX5645" fmla="*/ 714532 w 4727849"/>
                <a:gd name="connsiteY5645" fmla="*/ 1631070 h 2869284"/>
                <a:gd name="connsiteX5646" fmla="*/ 700928 w 4727849"/>
                <a:gd name="connsiteY5646" fmla="*/ 1637215 h 2869284"/>
                <a:gd name="connsiteX5647" fmla="*/ 701416 w 4727849"/>
                <a:gd name="connsiteY5647" fmla="*/ 1628656 h 2869284"/>
                <a:gd name="connsiteX5648" fmla="*/ 701476 w 4727849"/>
                <a:gd name="connsiteY5648" fmla="*/ 1628548 h 2869284"/>
                <a:gd name="connsiteX5649" fmla="*/ 709021 w 4727849"/>
                <a:gd name="connsiteY5649" fmla="*/ 1628738 h 2869284"/>
                <a:gd name="connsiteX5650" fmla="*/ 708197 w 4727849"/>
                <a:gd name="connsiteY5650" fmla="*/ 1637784 h 2869284"/>
                <a:gd name="connsiteX5651" fmla="*/ 700928 w 4727849"/>
                <a:gd name="connsiteY5651" fmla="*/ 1637215 h 2869284"/>
                <a:gd name="connsiteX5652" fmla="*/ 592168 w 4727849"/>
                <a:gd name="connsiteY5652" fmla="*/ 1622620 h 2869284"/>
                <a:gd name="connsiteX5653" fmla="*/ 592401 w 4727849"/>
                <a:gd name="connsiteY5653" fmla="*/ 1622870 h 2869284"/>
                <a:gd name="connsiteX5654" fmla="*/ 587292 w 4727849"/>
                <a:gd name="connsiteY5654" fmla="*/ 1621492 h 2869284"/>
                <a:gd name="connsiteX5655" fmla="*/ 592168 w 4727849"/>
                <a:gd name="connsiteY5655" fmla="*/ 1622620 h 2869284"/>
                <a:gd name="connsiteX5656" fmla="*/ 622912 w 4727849"/>
                <a:gd name="connsiteY5656" fmla="*/ 1601285 h 2869284"/>
                <a:gd name="connsiteX5657" fmla="*/ 619180 w 4727849"/>
                <a:gd name="connsiteY5657" fmla="*/ 1600054 h 2869284"/>
                <a:gd name="connsiteX5658" fmla="*/ 618611 w 4727849"/>
                <a:gd name="connsiteY5658" fmla="*/ 1597494 h 2869284"/>
                <a:gd name="connsiteX5659" fmla="*/ 618313 w 4727849"/>
                <a:gd name="connsiteY5659" fmla="*/ 1599761 h 2869284"/>
                <a:gd name="connsiteX5660" fmla="*/ 618188 w 4727849"/>
                <a:gd name="connsiteY5660" fmla="*/ 1596664 h 2869284"/>
                <a:gd name="connsiteX5661" fmla="*/ 618654 w 4727849"/>
                <a:gd name="connsiteY5661" fmla="*/ 1597071 h 2869284"/>
                <a:gd name="connsiteX5662" fmla="*/ 619669 w 4727849"/>
                <a:gd name="connsiteY5662" fmla="*/ 1596642 h 2869284"/>
                <a:gd name="connsiteX5663" fmla="*/ 627149 w 4727849"/>
                <a:gd name="connsiteY5663" fmla="*/ 1596664 h 2869284"/>
                <a:gd name="connsiteX5664" fmla="*/ 624355 w 4727849"/>
                <a:gd name="connsiteY5664" fmla="*/ 1594885 h 2869284"/>
                <a:gd name="connsiteX5665" fmla="*/ 639375 w 4727849"/>
                <a:gd name="connsiteY5665" fmla="*/ 1588594 h 2869284"/>
                <a:gd name="connsiteX5666" fmla="*/ 627913 w 4727849"/>
                <a:gd name="connsiteY5666" fmla="*/ 1586582 h 2869284"/>
                <a:gd name="connsiteX5667" fmla="*/ 641452 w 4727849"/>
                <a:gd name="connsiteY5667" fmla="*/ 1586012 h 2869284"/>
                <a:gd name="connsiteX5668" fmla="*/ 646301 w 4727849"/>
                <a:gd name="connsiteY5668" fmla="*/ 1594842 h 2869284"/>
                <a:gd name="connsiteX5669" fmla="*/ 642065 w 4727849"/>
                <a:gd name="connsiteY5669" fmla="*/ 1594825 h 2869284"/>
                <a:gd name="connsiteX5670" fmla="*/ 650158 w 4727849"/>
                <a:gd name="connsiteY5670" fmla="*/ 1598974 h 2869284"/>
                <a:gd name="connsiteX5671" fmla="*/ 653022 w 4727849"/>
                <a:gd name="connsiteY5671" fmla="*/ 1600162 h 2869284"/>
                <a:gd name="connsiteX5672" fmla="*/ 652913 w 4727849"/>
                <a:gd name="connsiteY5672" fmla="*/ 1599951 h 2869284"/>
                <a:gd name="connsiteX5673" fmla="*/ 663740 w 4727849"/>
                <a:gd name="connsiteY5673" fmla="*/ 1600796 h 2869284"/>
                <a:gd name="connsiteX5674" fmla="*/ 635919 w 4727849"/>
                <a:gd name="connsiteY5674" fmla="*/ 1598253 h 2869284"/>
                <a:gd name="connsiteX5675" fmla="*/ 640199 w 4727849"/>
                <a:gd name="connsiteY5675" fmla="*/ 1595503 h 2869284"/>
                <a:gd name="connsiteX5676" fmla="*/ 632405 w 4727849"/>
                <a:gd name="connsiteY5676" fmla="*/ 1598464 h 2869284"/>
                <a:gd name="connsiteX5677" fmla="*/ 633696 w 4727849"/>
                <a:gd name="connsiteY5677" fmla="*/ 1598573 h 2869284"/>
                <a:gd name="connsiteX5678" fmla="*/ 631705 w 4727849"/>
                <a:gd name="connsiteY5678" fmla="*/ 1603595 h 2869284"/>
                <a:gd name="connsiteX5679" fmla="*/ 632405 w 4727849"/>
                <a:gd name="connsiteY5679" fmla="*/ 1598464 h 2869284"/>
                <a:gd name="connsiteX5680" fmla="*/ 628906 w 4727849"/>
                <a:gd name="connsiteY5680" fmla="*/ 1597494 h 2869284"/>
                <a:gd name="connsiteX5681" fmla="*/ 629117 w 4727849"/>
                <a:gd name="connsiteY5681" fmla="*/ 1598893 h 2869284"/>
                <a:gd name="connsiteX5682" fmla="*/ 629459 w 4727849"/>
                <a:gd name="connsiteY5682" fmla="*/ 1602087 h 2869284"/>
                <a:gd name="connsiteX5683" fmla="*/ 629562 w 4727849"/>
                <a:gd name="connsiteY5683" fmla="*/ 1601854 h 2869284"/>
                <a:gd name="connsiteX5684" fmla="*/ 629779 w 4727849"/>
                <a:gd name="connsiteY5684" fmla="*/ 1604295 h 2869284"/>
                <a:gd name="connsiteX5685" fmla="*/ 625727 w 4727849"/>
                <a:gd name="connsiteY5685" fmla="*/ 1605244 h 2869284"/>
                <a:gd name="connsiteX5686" fmla="*/ 622912 w 4727849"/>
                <a:gd name="connsiteY5686" fmla="*/ 1601285 h 2869284"/>
                <a:gd name="connsiteX5687" fmla="*/ 577930 w 4727849"/>
                <a:gd name="connsiteY5687" fmla="*/ 1595775 h 2869284"/>
                <a:gd name="connsiteX5688" fmla="*/ 579942 w 4727849"/>
                <a:gd name="connsiteY5688" fmla="*/ 1600330 h 2869284"/>
                <a:gd name="connsiteX5689" fmla="*/ 571041 w 4727849"/>
                <a:gd name="connsiteY5689" fmla="*/ 1599164 h 2869284"/>
                <a:gd name="connsiteX5690" fmla="*/ 577930 w 4727849"/>
                <a:gd name="connsiteY5690" fmla="*/ 1595775 h 2869284"/>
                <a:gd name="connsiteX5691" fmla="*/ 586977 w 4727849"/>
                <a:gd name="connsiteY5691" fmla="*/ 1596707 h 2869284"/>
                <a:gd name="connsiteX5692" fmla="*/ 586722 w 4727849"/>
                <a:gd name="connsiteY5692" fmla="*/ 1602006 h 2869284"/>
                <a:gd name="connsiteX5693" fmla="*/ 579221 w 4727849"/>
                <a:gd name="connsiteY5693" fmla="*/ 1595693 h 2869284"/>
                <a:gd name="connsiteX5694" fmla="*/ 586977 w 4727849"/>
                <a:gd name="connsiteY5694" fmla="*/ 1596707 h 2869284"/>
                <a:gd name="connsiteX5695" fmla="*/ 586999 w 4727849"/>
                <a:gd name="connsiteY5695" fmla="*/ 1596116 h 2869284"/>
                <a:gd name="connsiteX5696" fmla="*/ 587042 w 4727849"/>
                <a:gd name="connsiteY5696" fmla="*/ 1595037 h 2869284"/>
                <a:gd name="connsiteX5697" fmla="*/ 586999 w 4727849"/>
                <a:gd name="connsiteY5697" fmla="*/ 1596116 h 2869284"/>
                <a:gd name="connsiteX5698" fmla="*/ 587275 w 4727849"/>
                <a:gd name="connsiteY5698" fmla="*/ 1585204 h 2869284"/>
                <a:gd name="connsiteX5699" fmla="*/ 587275 w 4727849"/>
                <a:gd name="connsiteY5699" fmla="*/ 1585584 h 2869284"/>
                <a:gd name="connsiteX5700" fmla="*/ 586446 w 4727849"/>
                <a:gd name="connsiteY5700" fmla="*/ 1585183 h 2869284"/>
                <a:gd name="connsiteX5701" fmla="*/ 587275 w 4727849"/>
                <a:gd name="connsiteY5701" fmla="*/ 1585204 h 2869284"/>
                <a:gd name="connsiteX5702" fmla="*/ 596236 w 4727849"/>
                <a:gd name="connsiteY5702" fmla="*/ 1584591 h 2869284"/>
                <a:gd name="connsiteX5703" fmla="*/ 589667 w 4727849"/>
                <a:gd name="connsiteY5703" fmla="*/ 1586517 h 2869284"/>
                <a:gd name="connsiteX5704" fmla="*/ 588800 w 4727849"/>
                <a:gd name="connsiteY5704" fmla="*/ 1585269 h 2869284"/>
                <a:gd name="connsiteX5705" fmla="*/ 589711 w 4727849"/>
                <a:gd name="connsiteY5705" fmla="*/ 1585313 h 2869284"/>
                <a:gd name="connsiteX5706" fmla="*/ 596236 w 4727849"/>
                <a:gd name="connsiteY5706" fmla="*/ 1584591 h 2869284"/>
                <a:gd name="connsiteX5707" fmla="*/ 600624 w 4727849"/>
                <a:gd name="connsiteY5707" fmla="*/ 1585904 h 2869284"/>
                <a:gd name="connsiteX5708" fmla="*/ 599670 w 4727849"/>
                <a:gd name="connsiteY5708" fmla="*/ 1584483 h 2869284"/>
                <a:gd name="connsiteX5709" fmla="*/ 600624 w 4727849"/>
                <a:gd name="connsiteY5709" fmla="*/ 1585904 h 2869284"/>
                <a:gd name="connsiteX5710" fmla="*/ 599859 w 4727849"/>
                <a:gd name="connsiteY5710" fmla="*/ 1566797 h 2869284"/>
                <a:gd name="connsiteX5711" fmla="*/ 599838 w 4727849"/>
                <a:gd name="connsiteY5711" fmla="*/ 1566813 h 2869284"/>
                <a:gd name="connsiteX5712" fmla="*/ 594772 w 4727849"/>
                <a:gd name="connsiteY5712" fmla="*/ 1565967 h 2869284"/>
                <a:gd name="connsiteX5713" fmla="*/ 597570 w 4727849"/>
                <a:gd name="connsiteY5713" fmla="*/ 1564042 h 2869284"/>
                <a:gd name="connsiteX5714" fmla="*/ 599859 w 4727849"/>
                <a:gd name="connsiteY5714" fmla="*/ 1566797 h 2869284"/>
                <a:gd name="connsiteX5715" fmla="*/ 640584 w 4727849"/>
                <a:gd name="connsiteY5715" fmla="*/ 1555739 h 2869284"/>
                <a:gd name="connsiteX5716" fmla="*/ 640264 w 4727849"/>
                <a:gd name="connsiteY5716" fmla="*/ 1556476 h 2869284"/>
                <a:gd name="connsiteX5717" fmla="*/ 639988 w 4727849"/>
                <a:gd name="connsiteY5717" fmla="*/ 1556097 h 2869284"/>
                <a:gd name="connsiteX5718" fmla="*/ 640584 w 4727849"/>
                <a:gd name="connsiteY5718" fmla="*/ 1555739 h 2869284"/>
                <a:gd name="connsiteX5719" fmla="*/ 635138 w 4727849"/>
                <a:gd name="connsiteY5719" fmla="*/ 1544464 h 2869284"/>
                <a:gd name="connsiteX5720" fmla="*/ 634563 w 4727849"/>
                <a:gd name="connsiteY5720" fmla="*/ 1543281 h 2869284"/>
                <a:gd name="connsiteX5721" fmla="*/ 636153 w 4727849"/>
                <a:gd name="connsiteY5721" fmla="*/ 1544426 h 2869284"/>
                <a:gd name="connsiteX5722" fmla="*/ 635138 w 4727849"/>
                <a:gd name="connsiteY5722" fmla="*/ 1544464 h 2869284"/>
                <a:gd name="connsiteX5723" fmla="*/ 641474 w 4727849"/>
                <a:gd name="connsiteY5723" fmla="*/ 1544659 h 2869284"/>
                <a:gd name="connsiteX5724" fmla="*/ 639928 w 4727849"/>
                <a:gd name="connsiteY5724" fmla="*/ 1544464 h 2869284"/>
                <a:gd name="connsiteX5725" fmla="*/ 640752 w 4727849"/>
                <a:gd name="connsiteY5725" fmla="*/ 1543596 h 2869284"/>
                <a:gd name="connsiteX5726" fmla="*/ 641474 w 4727849"/>
                <a:gd name="connsiteY5726" fmla="*/ 1544659 h 2869284"/>
                <a:gd name="connsiteX5727" fmla="*/ 651980 w 4727849"/>
                <a:gd name="connsiteY5727" fmla="*/ 1546248 h 2869284"/>
                <a:gd name="connsiteX5728" fmla="*/ 652067 w 4727849"/>
                <a:gd name="connsiteY5728" fmla="*/ 1547116 h 2869284"/>
                <a:gd name="connsiteX5729" fmla="*/ 648910 w 4727849"/>
                <a:gd name="connsiteY5729" fmla="*/ 1536562 h 2869284"/>
                <a:gd name="connsiteX5730" fmla="*/ 651113 w 4727849"/>
                <a:gd name="connsiteY5730" fmla="*/ 1543173 h 2869284"/>
                <a:gd name="connsiteX5731" fmla="*/ 646730 w 4727849"/>
                <a:gd name="connsiteY5731" fmla="*/ 1542452 h 2869284"/>
                <a:gd name="connsiteX5732" fmla="*/ 651980 w 4727849"/>
                <a:gd name="connsiteY5732" fmla="*/ 1546248 h 2869284"/>
                <a:gd name="connsiteX5733" fmla="*/ 682811 w 4727849"/>
                <a:gd name="connsiteY5733" fmla="*/ 1546183 h 2869284"/>
                <a:gd name="connsiteX5734" fmla="*/ 685903 w 4727849"/>
                <a:gd name="connsiteY5734" fmla="*/ 1547474 h 2869284"/>
                <a:gd name="connsiteX5735" fmla="*/ 697386 w 4727849"/>
                <a:gd name="connsiteY5735" fmla="*/ 1553174 h 2869284"/>
                <a:gd name="connsiteX5736" fmla="*/ 695884 w 4727849"/>
                <a:gd name="connsiteY5736" fmla="*/ 1550251 h 2869284"/>
                <a:gd name="connsiteX5737" fmla="*/ 704720 w 4727849"/>
                <a:gd name="connsiteY5737" fmla="*/ 1550842 h 2869284"/>
                <a:gd name="connsiteX5738" fmla="*/ 696160 w 4727849"/>
                <a:gd name="connsiteY5738" fmla="*/ 1559210 h 2869284"/>
                <a:gd name="connsiteX5739" fmla="*/ 684970 w 4727849"/>
                <a:gd name="connsiteY5739" fmla="*/ 1552686 h 2869284"/>
                <a:gd name="connsiteX5740" fmla="*/ 684526 w 4727849"/>
                <a:gd name="connsiteY5740" fmla="*/ 1554275 h 2869284"/>
                <a:gd name="connsiteX5741" fmla="*/ 681455 w 4727849"/>
                <a:gd name="connsiteY5741" fmla="*/ 1546053 h 2869284"/>
                <a:gd name="connsiteX5742" fmla="*/ 682811 w 4727849"/>
                <a:gd name="connsiteY5742" fmla="*/ 1546183 h 2869284"/>
                <a:gd name="connsiteX5743" fmla="*/ 709553 w 4727849"/>
                <a:gd name="connsiteY5743" fmla="*/ 1549909 h 2869284"/>
                <a:gd name="connsiteX5744" fmla="*/ 709997 w 4727849"/>
                <a:gd name="connsiteY5744" fmla="*/ 1548895 h 2869284"/>
                <a:gd name="connsiteX5745" fmla="*/ 709553 w 4727849"/>
                <a:gd name="connsiteY5745" fmla="*/ 1549909 h 2869284"/>
                <a:gd name="connsiteX5746" fmla="*/ 719723 w 4727849"/>
                <a:gd name="connsiteY5746" fmla="*/ 1549974 h 2869284"/>
                <a:gd name="connsiteX5747" fmla="*/ 719490 w 4727849"/>
                <a:gd name="connsiteY5747" fmla="*/ 1550251 h 2869284"/>
                <a:gd name="connsiteX5748" fmla="*/ 716626 w 4727849"/>
                <a:gd name="connsiteY5748" fmla="*/ 1545142 h 2869284"/>
                <a:gd name="connsiteX5749" fmla="*/ 719723 w 4727849"/>
                <a:gd name="connsiteY5749" fmla="*/ 1549974 h 2869284"/>
                <a:gd name="connsiteX5750" fmla="*/ 729660 w 4727849"/>
                <a:gd name="connsiteY5750" fmla="*/ 1550929 h 2869284"/>
                <a:gd name="connsiteX5751" fmla="*/ 724339 w 4727849"/>
                <a:gd name="connsiteY5751" fmla="*/ 1550907 h 2869284"/>
                <a:gd name="connsiteX5752" fmla="*/ 720206 w 4727849"/>
                <a:gd name="connsiteY5752" fmla="*/ 1549421 h 2869284"/>
                <a:gd name="connsiteX5753" fmla="*/ 719105 w 4727849"/>
                <a:gd name="connsiteY5753" fmla="*/ 1548938 h 2869284"/>
                <a:gd name="connsiteX5754" fmla="*/ 724062 w 4727849"/>
                <a:gd name="connsiteY5754" fmla="*/ 1547729 h 2869284"/>
                <a:gd name="connsiteX5755" fmla="*/ 729660 w 4727849"/>
                <a:gd name="connsiteY5755" fmla="*/ 1550929 h 2869284"/>
                <a:gd name="connsiteX5756" fmla="*/ 710692 w 4727849"/>
                <a:gd name="connsiteY5756" fmla="*/ 1527689 h 2869284"/>
                <a:gd name="connsiteX5757" fmla="*/ 709336 w 4727849"/>
                <a:gd name="connsiteY5757" fmla="*/ 1525569 h 2869284"/>
                <a:gd name="connsiteX5758" fmla="*/ 715058 w 4727849"/>
                <a:gd name="connsiteY5758" fmla="*/ 1523578 h 2869284"/>
                <a:gd name="connsiteX5759" fmla="*/ 717260 w 4727849"/>
                <a:gd name="connsiteY5759" fmla="*/ 1527814 h 2869284"/>
                <a:gd name="connsiteX5760" fmla="*/ 710692 w 4727849"/>
                <a:gd name="connsiteY5760" fmla="*/ 1527689 h 2869284"/>
                <a:gd name="connsiteX5761" fmla="*/ 768519 w 4727849"/>
                <a:gd name="connsiteY5761" fmla="*/ 1525569 h 2869284"/>
                <a:gd name="connsiteX5762" fmla="*/ 774410 w 4727849"/>
                <a:gd name="connsiteY5762" fmla="*/ 1530737 h 2869284"/>
                <a:gd name="connsiteX5763" fmla="*/ 773943 w 4727849"/>
                <a:gd name="connsiteY5763" fmla="*/ 1531903 h 2869284"/>
                <a:gd name="connsiteX5764" fmla="*/ 764196 w 4727849"/>
                <a:gd name="connsiteY5764" fmla="*/ 1530314 h 2869284"/>
                <a:gd name="connsiteX5765" fmla="*/ 763220 w 4727849"/>
                <a:gd name="connsiteY5765" fmla="*/ 1529381 h 2869284"/>
                <a:gd name="connsiteX5766" fmla="*/ 768519 w 4727849"/>
                <a:gd name="connsiteY5766" fmla="*/ 1525569 h 2869284"/>
                <a:gd name="connsiteX5767" fmla="*/ 812780 w 4727849"/>
                <a:gd name="connsiteY5767" fmla="*/ 1526881 h 2869284"/>
                <a:gd name="connsiteX5768" fmla="*/ 817841 w 4727849"/>
                <a:gd name="connsiteY5768" fmla="*/ 1528427 h 2869284"/>
                <a:gd name="connsiteX5769" fmla="*/ 816425 w 4727849"/>
                <a:gd name="connsiteY5769" fmla="*/ 1529278 h 2869284"/>
                <a:gd name="connsiteX5770" fmla="*/ 794517 w 4727849"/>
                <a:gd name="connsiteY5770" fmla="*/ 1530547 h 2869284"/>
                <a:gd name="connsiteX5771" fmla="*/ 776292 w 4727849"/>
                <a:gd name="connsiteY5771" fmla="*/ 1527158 h 2869284"/>
                <a:gd name="connsiteX5772" fmla="*/ 775766 w 4727849"/>
                <a:gd name="connsiteY5772" fmla="*/ 1526838 h 2869284"/>
                <a:gd name="connsiteX5773" fmla="*/ 775701 w 4727849"/>
                <a:gd name="connsiteY5773" fmla="*/ 1527033 h 2869284"/>
                <a:gd name="connsiteX5774" fmla="*/ 769045 w 4727849"/>
                <a:gd name="connsiteY5774" fmla="*/ 1525379 h 2869284"/>
                <a:gd name="connsiteX5775" fmla="*/ 797397 w 4727849"/>
                <a:gd name="connsiteY5775" fmla="*/ 1523871 h 2869284"/>
                <a:gd name="connsiteX5776" fmla="*/ 812780 w 4727849"/>
                <a:gd name="connsiteY5776" fmla="*/ 1526881 h 2869284"/>
                <a:gd name="connsiteX5777" fmla="*/ 816892 w 4727849"/>
                <a:gd name="connsiteY5777" fmla="*/ 1505166 h 2869284"/>
                <a:gd name="connsiteX5778" fmla="*/ 817358 w 4727849"/>
                <a:gd name="connsiteY5778" fmla="*/ 1505573 h 2869284"/>
                <a:gd name="connsiteX5779" fmla="*/ 816892 w 4727849"/>
                <a:gd name="connsiteY5779" fmla="*/ 1505166 h 2869284"/>
                <a:gd name="connsiteX5780" fmla="*/ 831721 w 4727849"/>
                <a:gd name="connsiteY5780" fmla="*/ 1505442 h 2869284"/>
                <a:gd name="connsiteX5781" fmla="*/ 828630 w 4727849"/>
                <a:gd name="connsiteY5781" fmla="*/ 1503875 h 2869284"/>
                <a:gd name="connsiteX5782" fmla="*/ 831721 w 4727849"/>
                <a:gd name="connsiteY5782" fmla="*/ 1505442 h 2869284"/>
                <a:gd name="connsiteX5783" fmla="*/ 837081 w 4727849"/>
                <a:gd name="connsiteY5783" fmla="*/ 1479003 h 2869284"/>
                <a:gd name="connsiteX5784" fmla="*/ 839814 w 4727849"/>
                <a:gd name="connsiteY5784" fmla="*/ 1482225 h 2869284"/>
                <a:gd name="connsiteX5785" fmla="*/ 832991 w 4727849"/>
                <a:gd name="connsiteY5785" fmla="*/ 1478325 h 2869284"/>
                <a:gd name="connsiteX5786" fmla="*/ 837081 w 4727849"/>
                <a:gd name="connsiteY5786" fmla="*/ 1479003 h 2869284"/>
                <a:gd name="connsiteX5787" fmla="*/ 845960 w 4727849"/>
                <a:gd name="connsiteY5787" fmla="*/ 1489492 h 2869284"/>
                <a:gd name="connsiteX5788" fmla="*/ 840324 w 4727849"/>
                <a:gd name="connsiteY5788" fmla="*/ 1489086 h 2869284"/>
                <a:gd name="connsiteX5789" fmla="*/ 845705 w 4727849"/>
                <a:gd name="connsiteY5789" fmla="*/ 1488370 h 2869284"/>
                <a:gd name="connsiteX5790" fmla="*/ 845960 w 4727849"/>
                <a:gd name="connsiteY5790" fmla="*/ 1489492 h 2869284"/>
                <a:gd name="connsiteX5791" fmla="*/ 849860 w 4727849"/>
                <a:gd name="connsiteY5791" fmla="*/ 1483624 h 2869284"/>
                <a:gd name="connsiteX5792" fmla="*/ 849562 w 4727849"/>
                <a:gd name="connsiteY5792" fmla="*/ 1482247 h 2869284"/>
                <a:gd name="connsiteX5793" fmla="*/ 852106 w 4727849"/>
                <a:gd name="connsiteY5793" fmla="*/ 1482290 h 2869284"/>
                <a:gd name="connsiteX5794" fmla="*/ 849860 w 4727849"/>
                <a:gd name="connsiteY5794" fmla="*/ 1483624 h 2869284"/>
                <a:gd name="connsiteX5795" fmla="*/ 1038410 w 4727849"/>
                <a:gd name="connsiteY5795" fmla="*/ 1494764 h 2869284"/>
                <a:gd name="connsiteX5796" fmla="*/ 1038410 w 4727849"/>
                <a:gd name="connsiteY5796" fmla="*/ 1494764 h 2869284"/>
                <a:gd name="connsiteX5797" fmla="*/ 1059662 w 4727849"/>
                <a:gd name="connsiteY5797" fmla="*/ 1517076 h 2869284"/>
                <a:gd name="connsiteX5798" fmla="*/ 1057205 w 4727849"/>
                <a:gd name="connsiteY5798" fmla="*/ 1517987 h 2869284"/>
                <a:gd name="connsiteX5799" fmla="*/ 1059662 w 4727849"/>
                <a:gd name="connsiteY5799" fmla="*/ 1517076 h 2869284"/>
                <a:gd name="connsiteX5800" fmla="*/ 1042966 w 4727849"/>
                <a:gd name="connsiteY5800" fmla="*/ 1565333 h 2869284"/>
                <a:gd name="connsiteX5801" fmla="*/ 1044262 w 4727849"/>
                <a:gd name="connsiteY5801" fmla="*/ 1565165 h 2869284"/>
                <a:gd name="connsiteX5802" fmla="*/ 1042966 w 4727849"/>
                <a:gd name="connsiteY5802" fmla="*/ 1565333 h 2869284"/>
                <a:gd name="connsiteX5803" fmla="*/ 987265 w 4727849"/>
                <a:gd name="connsiteY5803" fmla="*/ 1549063 h 2869284"/>
                <a:gd name="connsiteX5804" fmla="*/ 988236 w 4727849"/>
                <a:gd name="connsiteY5804" fmla="*/ 1549573 h 2869284"/>
                <a:gd name="connsiteX5805" fmla="*/ 987455 w 4727849"/>
                <a:gd name="connsiteY5805" fmla="*/ 1549383 h 2869284"/>
                <a:gd name="connsiteX5806" fmla="*/ 987265 w 4727849"/>
                <a:gd name="connsiteY5806" fmla="*/ 1549063 h 2869284"/>
                <a:gd name="connsiteX5807" fmla="*/ 937639 w 4727849"/>
                <a:gd name="connsiteY5807" fmla="*/ 1623954 h 2869284"/>
                <a:gd name="connsiteX5808" fmla="*/ 942326 w 4727849"/>
                <a:gd name="connsiteY5808" fmla="*/ 1624524 h 2869284"/>
                <a:gd name="connsiteX5809" fmla="*/ 937113 w 4727849"/>
                <a:gd name="connsiteY5809" fmla="*/ 1625581 h 2869284"/>
                <a:gd name="connsiteX5810" fmla="*/ 937639 w 4727849"/>
                <a:gd name="connsiteY5810" fmla="*/ 1623954 h 2869284"/>
                <a:gd name="connsiteX5811" fmla="*/ 912070 w 4727849"/>
                <a:gd name="connsiteY5811" fmla="*/ 1631113 h 2869284"/>
                <a:gd name="connsiteX5812" fmla="*/ 910839 w 4727849"/>
                <a:gd name="connsiteY5812" fmla="*/ 1629378 h 2869284"/>
                <a:gd name="connsiteX5813" fmla="*/ 918763 w 4727849"/>
                <a:gd name="connsiteY5813" fmla="*/ 1629437 h 2869284"/>
                <a:gd name="connsiteX5814" fmla="*/ 912070 w 4727849"/>
                <a:gd name="connsiteY5814" fmla="*/ 1631113 h 2869284"/>
                <a:gd name="connsiteX5815" fmla="*/ 878527 w 4727849"/>
                <a:gd name="connsiteY5815" fmla="*/ 1631791 h 2869284"/>
                <a:gd name="connsiteX5816" fmla="*/ 886240 w 4727849"/>
                <a:gd name="connsiteY5816" fmla="*/ 1632003 h 2869284"/>
                <a:gd name="connsiteX5817" fmla="*/ 886305 w 4727849"/>
                <a:gd name="connsiteY5817" fmla="*/ 1632979 h 2869284"/>
                <a:gd name="connsiteX5818" fmla="*/ 880452 w 4727849"/>
                <a:gd name="connsiteY5818" fmla="*/ 1633104 h 2869284"/>
                <a:gd name="connsiteX5819" fmla="*/ 878527 w 4727849"/>
                <a:gd name="connsiteY5819" fmla="*/ 1631791 h 2869284"/>
                <a:gd name="connsiteX5820" fmla="*/ 857399 w 4727849"/>
                <a:gd name="connsiteY5820" fmla="*/ 1650583 h 2869284"/>
                <a:gd name="connsiteX5821" fmla="*/ 864375 w 4727849"/>
                <a:gd name="connsiteY5821" fmla="*/ 1650583 h 2869284"/>
                <a:gd name="connsiteX5822" fmla="*/ 857399 w 4727849"/>
                <a:gd name="connsiteY5822" fmla="*/ 1650583 h 2869284"/>
                <a:gd name="connsiteX5823" fmla="*/ 842337 w 4727849"/>
                <a:gd name="connsiteY5823" fmla="*/ 1663296 h 2869284"/>
                <a:gd name="connsiteX5824" fmla="*/ 844794 w 4727849"/>
                <a:gd name="connsiteY5824" fmla="*/ 1662851 h 2869284"/>
                <a:gd name="connsiteX5825" fmla="*/ 844495 w 4727849"/>
                <a:gd name="connsiteY5825" fmla="*/ 1663778 h 2869284"/>
                <a:gd name="connsiteX5826" fmla="*/ 842337 w 4727849"/>
                <a:gd name="connsiteY5826" fmla="*/ 1663296 h 2869284"/>
                <a:gd name="connsiteX5827" fmla="*/ 838247 w 4727849"/>
                <a:gd name="connsiteY5827" fmla="*/ 1653485 h 2869284"/>
                <a:gd name="connsiteX5828" fmla="*/ 841024 w 4727849"/>
                <a:gd name="connsiteY5828" fmla="*/ 1654944 h 2869284"/>
                <a:gd name="connsiteX5829" fmla="*/ 836403 w 4727849"/>
                <a:gd name="connsiteY5829" fmla="*/ 1654797 h 2869284"/>
                <a:gd name="connsiteX5830" fmla="*/ 838247 w 4727849"/>
                <a:gd name="connsiteY5830" fmla="*/ 1653485 h 2869284"/>
                <a:gd name="connsiteX5831" fmla="*/ 837037 w 4727849"/>
                <a:gd name="connsiteY5831" fmla="*/ 1652975 h 2869284"/>
                <a:gd name="connsiteX5832" fmla="*/ 836213 w 4727849"/>
                <a:gd name="connsiteY5832" fmla="*/ 1654672 h 2869284"/>
                <a:gd name="connsiteX5833" fmla="*/ 834688 w 4727849"/>
                <a:gd name="connsiteY5833" fmla="*/ 1652042 h 2869284"/>
                <a:gd name="connsiteX5834" fmla="*/ 837037 w 4727849"/>
                <a:gd name="connsiteY5834" fmla="*/ 1652975 h 2869284"/>
                <a:gd name="connsiteX5835" fmla="*/ 842971 w 4727849"/>
                <a:gd name="connsiteY5835" fmla="*/ 1648338 h 2869284"/>
                <a:gd name="connsiteX5836" fmla="*/ 847674 w 4727849"/>
                <a:gd name="connsiteY5836" fmla="*/ 1650160 h 2869284"/>
                <a:gd name="connsiteX5837" fmla="*/ 846106 w 4727849"/>
                <a:gd name="connsiteY5837" fmla="*/ 1652064 h 2869284"/>
                <a:gd name="connsiteX5838" fmla="*/ 839625 w 4727849"/>
                <a:gd name="connsiteY5838" fmla="*/ 1651852 h 2869284"/>
                <a:gd name="connsiteX5839" fmla="*/ 838626 w 4727849"/>
                <a:gd name="connsiteY5839" fmla="*/ 1651831 h 2869284"/>
                <a:gd name="connsiteX5840" fmla="*/ 834775 w 4727849"/>
                <a:gd name="connsiteY5840" fmla="*/ 1651641 h 2869284"/>
                <a:gd name="connsiteX5841" fmla="*/ 842971 w 4727849"/>
                <a:gd name="connsiteY5841" fmla="*/ 1648338 h 2869284"/>
                <a:gd name="connsiteX5842" fmla="*/ 813523 w 4727849"/>
                <a:gd name="connsiteY5842" fmla="*/ 1642741 h 2869284"/>
                <a:gd name="connsiteX5843" fmla="*/ 806721 w 4727849"/>
                <a:gd name="connsiteY5843" fmla="*/ 1642492 h 2869284"/>
                <a:gd name="connsiteX5844" fmla="*/ 813523 w 4727849"/>
                <a:gd name="connsiteY5844" fmla="*/ 1642741 h 2869284"/>
                <a:gd name="connsiteX5845" fmla="*/ 769490 w 4727849"/>
                <a:gd name="connsiteY5845" fmla="*/ 1628635 h 2869284"/>
                <a:gd name="connsiteX5846" fmla="*/ 774643 w 4727849"/>
                <a:gd name="connsiteY5846" fmla="*/ 1631091 h 2869284"/>
                <a:gd name="connsiteX5847" fmla="*/ 769490 w 4727849"/>
                <a:gd name="connsiteY5847" fmla="*/ 1628635 h 2869284"/>
                <a:gd name="connsiteX5848" fmla="*/ 756125 w 4727849"/>
                <a:gd name="connsiteY5848" fmla="*/ 1615244 h 2869284"/>
                <a:gd name="connsiteX5849" fmla="*/ 758582 w 4727849"/>
                <a:gd name="connsiteY5849" fmla="*/ 1615098 h 2869284"/>
                <a:gd name="connsiteX5850" fmla="*/ 756504 w 4727849"/>
                <a:gd name="connsiteY5850" fmla="*/ 1615857 h 2869284"/>
                <a:gd name="connsiteX5851" fmla="*/ 756125 w 4727849"/>
                <a:gd name="connsiteY5851" fmla="*/ 1615244 h 2869284"/>
                <a:gd name="connsiteX5852" fmla="*/ 717472 w 4727849"/>
                <a:gd name="connsiteY5852" fmla="*/ 1616622 h 2869284"/>
                <a:gd name="connsiteX5853" fmla="*/ 719701 w 4727849"/>
                <a:gd name="connsiteY5853" fmla="*/ 1616622 h 2869284"/>
                <a:gd name="connsiteX5854" fmla="*/ 722815 w 4727849"/>
                <a:gd name="connsiteY5854" fmla="*/ 1618379 h 2869284"/>
                <a:gd name="connsiteX5855" fmla="*/ 723303 w 4727849"/>
                <a:gd name="connsiteY5855" fmla="*/ 1617956 h 2869284"/>
                <a:gd name="connsiteX5856" fmla="*/ 723536 w 4727849"/>
                <a:gd name="connsiteY5856" fmla="*/ 1618086 h 2869284"/>
                <a:gd name="connsiteX5857" fmla="*/ 723005 w 4727849"/>
                <a:gd name="connsiteY5857" fmla="*/ 1618509 h 2869284"/>
                <a:gd name="connsiteX5858" fmla="*/ 734786 w 4727849"/>
                <a:gd name="connsiteY5858" fmla="*/ 1625137 h 2869284"/>
                <a:gd name="connsiteX5859" fmla="*/ 719972 w 4727849"/>
                <a:gd name="connsiteY5859" fmla="*/ 1622111 h 2869284"/>
                <a:gd name="connsiteX5860" fmla="*/ 722072 w 4727849"/>
                <a:gd name="connsiteY5860" fmla="*/ 1619247 h 2869284"/>
                <a:gd name="connsiteX5861" fmla="*/ 717472 w 4727849"/>
                <a:gd name="connsiteY5861" fmla="*/ 1616622 h 2869284"/>
                <a:gd name="connsiteX5862" fmla="*/ 708110 w 4727849"/>
                <a:gd name="connsiteY5862" fmla="*/ 1620245 h 2869284"/>
                <a:gd name="connsiteX5863" fmla="*/ 708386 w 4727849"/>
                <a:gd name="connsiteY5863" fmla="*/ 1621666 h 2869284"/>
                <a:gd name="connsiteX5864" fmla="*/ 708110 w 4727849"/>
                <a:gd name="connsiteY5864" fmla="*/ 1620245 h 2869284"/>
                <a:gd name="connsiteX5865" fmla="*/ 706607 w 4727849"/>
                <a:gd name="connsiteY5865" fmla="*/ 1615033 h 2869284"/>
                <a:gd name="connsiteX5866" fmla="*/ 706732 w 4727849"/>
                <a:gd name="connsiteY5866" fmla="*/ 1615478 h 2869284"/>
                <a:gd name="connsiteX5867" fmla="*/ 706542 w 4727849"/>
                <a:gd name="connsiteY5867" fmla="*/ 1615456 h 2869284"/>
                <a:gd name="connsiteX5868" fmla="*/ 706607 w 4727849"/>
                <a:gd name="connsiteY5868" fmla="*/ 1615033 h 2869284"/>
                <a:gd name="connsiteX5869" fmla="*/ 653212 w 4727849"/>
                <a:gd name="connsiteY5869" fmla="*/ 1638169 h 2869284"/>
                <a:gd name="connsiteX5870" fmla="*/ 653212 w 4727849"/>
                <a:gd name="connsiteY5870" fmla="*/ 1638169 h 2869284"/>
                <a:gd name="connsiteX5871" fmla="*/ 631515 w 4727849"/>
                <a:gd name="connsiteY5871" fmla="*/ 1613086 h 2869284"/>
                <a:gd name="connsiteX5872" fmla="*/ 631135 w 4727849"/>
                <a:gd name="connsiteY5872" fmla="*/ 1613021 h 2869284"/>
                <a:gd name="connsiteX5873" fmla="*/ 631347 w 4727849"/>
                <a:gd name="connsiteY5873" fmla="*/ 1612934 h 2869284"/>
                <a:gd name="connsiteX5874" fmla="*/ 631515 w 4727849"/>
                <a:gd name="connsiteY5874" fmla="*/ 1613086 h 2869284"/>
                <a:gd name="connsiteX5875" fmla="*/ 651899 w 4727849"/>
                <a:gd name="connsiteY5875" fmla="*/ 1609273 h 2869284"/>
                <a:gd name="connsiteX5876" fmla="*/ 654481 w 4727849"/>
                <a:gd name="connsiteY5876" fmla="*/ 1617154 h 2869284"/>
                <a:gd name="connsiteX5877" fmla="*/ 654058 w 4727849"/>
                <a:gd name="connsiteY5877" fmla="*/ 1617067 h 2869284"/>
                <a:gd name="connsiteX5878" fmla="*/ 651899 w 4727849"/>
                <a:gd name="connsiteY5878" fmla="*/ 1609273 h 2869284"/>
                <a:gd name="connsiteX5879" fmla="*/ 635919 w 4727849"/>
                <a:gd name="connsiteY5879" fmla="*/ 1611540 h 2869284"/>
                <a:gd name="connsiteX5880" fmla="*/ 648422 w 4727849"/>
                <a:gd name="connsiteY5880" fmla="*/ 1616069 h 2869284"/>
                <a:gd name="connsiteX5881" fmla="*/ 636728 w 4727849"/>
                <a:gd name="connsiteY5881" fmla="*/ 1614019 h 2869284"/>
                <a:gd name="connsiteX5882" fmla="*/ 635919 w 4727849"/>
                <a:gd name="connsiteY5882" fmla="*/ 1611540 h 2869284"/>
                <a:gd name="connsiteX5883" fmla="*/ 653722 w 4727849"/>
                <a:gd name="connsiteY5883" fmla="*/ 1606708 h 2869284"/>
                <a:gd name="connsiteX5884" fmla="*/ 663062 w 4727849"/>
                <a:gd name="connsiteY5884" fmla="*/ 1608042 h 2869284"/>
                <a:gd name="connsiteX5885" fmla="*/ 653722 w 4727849"/>
                <a:gd name="connsiteY5885" fmla="*/ 1606708 h 2869284"/>
                <a:gd name="connsiteX5886" fmla="*/ 663783 w 4727849"/>
                <a:gd name="connsiteY5886" fmla="*/ 1592173 h 2869284"/>
                <a:gd name="connsiteX5887" fmla="*/ 664141 w 4727849"/>
                <a:gd name="connsiteY5887" fmla="*/ 1596371 h 2869284"/>
                <a:gd name="connsiteX5888" fmla="*/ 651622 w 4727849"/>
                <a:gd name="connsiteY5888" fmla="*/ 1594972 h 2869284"/>
                <a:gd name="connsiteX5889" fmla="*/ 663783 w 4727849"/>
                <a:gd name="connsiteY5889" fmla="*/ 1592173 h 2869284"/>
                <a:gd name="connsiteX5890" fmla="*/ 679313 w 4727849"/>
                <a:gd name="connsiteY5890" fmla="*/ 1588892 h 2869284"/>
                <a:gd name="connsiteX5891" fmla="*/ 690438 w 4727849"/>
                <a:gd name="connsiteY5891" fmla="*/ 1591452 h 2869284"/>
                <a:gd name="connsiteX5892" fmla="*/ 690080 w 4727849"/>
                <a:gd name="connsiteY5892" fmla="*/ 1590460 h 2869284"/>
                <a:gd name="connsiteX5893" fmla="*/ 692640 w 4727849"/>
                <a:gd name="connsiteY5893" fmla="*/ 1590883 h 2869284"/>
                <a:gd name="connsiteX5894" fmla="*/ 696263 w 4727849"/>
                <a:gd name="connsiteY5894" fmla="*/ 1596029 h 2869284"/>
                <a:gd name="connsiteX5895" fmla="*/ 700142 w 4727849"/>
                <a:gd name="connsiteY5895" fmla="*/ 1592239 h 2869284"/>
                <a:gd name="connsiteX5896" fmla="*/ 719126 w 4727849"/>
                <a:gd name="connsiteY5896" fmla="*/ 1597152 h 2869284"/>
                <a:gd name="connsiteX5897" fmla="*/ 706222 w 4727849"/>
                <a:gd name="connsiteY5897" fmla="*/ 1599397 h 2869284"/>
                <a:gd name="connsiteX5898" fmla="*/ 676053 w 4727849"/>
                <a:gd name="connsiteY5898" fmla="*/ 1598953 h 2869284"/>
                <a:gd name="connsiteX5899" fmla="*/ 681222 w 4727849"/>
                <a:gd name="connsiteY5899" fmla="*/ 1600986 h 2869284"/>
                <a:gd name="connsiteX5900" fmla="*/ 669717 w 4727849"/>
                <a:gd name="connsiteY5900" fmla="*/ 1601116 h 2869284"/>
                <a:gd name="connsiteX5901" fmla="*/ 660290 w 4727849"/>
                <a:gd name="connsiteY5901" fmla="*/ 1586880 h 2869284"/>
                <a:gd name="connsiteX5902" fmla="*/ 679313 w 4727849"/>
                <a:gd name="connsiteY5902" fmla="*/ 1588892 h 2869284"/>
                <a:gd name="connsiteX5903" fmla="*/ 639331 w 4727849"/>
                <a:gd name="connsiteY5903" fmla="*/ 1579927 h 2869284"/>
                <a:gd name="connsiteX5904" fmla="*/ 640709 w 4727849"/>
                <a:gd name="connsiteY5904" fmla="*/ 1584103 h 2869284"/>
                <a:gd name="connsiteX5905" fmla="*/ 633907 w 4727849"/>
                <a:gd name="connsiteY5905" fmla="*/ 1579737 h 2869284"/>
                <a:gd name="connsiteX5906" fmla="*/ 639331 w 4727849"/>
                <a:gd name="connsiteY5906" fmla="*/ 1579927 h 2869284"/>
                <a:gd name="connsiteX5907" fmla="*/ 621724 w 4727849"/>
                <a:gd name="connsiteY5907" fmla="*/ 1579591 h 2869284"/>
                <a:gd name="connsiteX5908" fmla="*/ 624816 w 4727849"/>
                <a:gd name="connsiteY5908" fmla="*/ 1579591 h 2869284"/>
                <a:gd name="connsiteX5909" fmla="*/ 621724 w 4727849"/>
                <a:gd name="connsiteY5909" fmla="*/ 1579591 h 2869284"/>
                <a:gd name="connsiteX5910" fmla="*/ 653147 w 4727849"/>
                <a:gd name="connsiteY5910" fmla="*/ 1560251 h 2869284"/>
                <a:gd name="connsiteX5911" fmla="*/ 653147 w 4727849"/>
                <a:gd name="connsiteY5911" fmla="*/ 1560251 h 2869284"/>
                <a:gd name="connsiteX5912" fmla="*/ 664863 w 4727849"/>
                <a:gd name="connsiteY5912" fmla="*/ 1560376 h 2869284"/>
                <a:gd name="connsiteX5913" fmla="*/ 663404 w 4727849"/>
                <a:gd name="connsiteY5913" fmla="*/ 1557518 h 2869284"/>
                <a:gd name="connsiteX5914" fmla="*/ 664863 w 4727849"/>
                <a:gd name="connsiteY5914" fmla="*/ 1560376 h 2869284"/>
                <a:gd name="connsiteX5915" fmla="*/ 695227 w 4727849"/>
                <a:gd name="connsiteY5915" fmla="*/ 1577324 h 2869284"/>
                <a:gd name="connsiteX5916" fmla="*/ 694105 w 4727849"/>
                <a:gd name="connsiteY5916" fmla="*/ 1577113 h 2869284"/>
                <a:gd name="connsiteX5917" fmla="*/ 695227 w 4727849"/>
                <a:gd name="connsiteY5917" fmla="*/ 1577324 h 2869284"/>
                <a:gd name="connsiteX5918" fmla="*/ 683359 w 4727849"/>
                <a:gd name="connsiteY5918" fmla="*/ 1570821 h 2869284"/>
                <a:gd name="connsiteX5919" fmla="*/ 683359 w 4727849"/>
                <a:gd name="connsiteY5919" fmla="*/ 1570821 h 2869284"/>
                <a:gd name="connsiteX5920" fmla="*/ 691859 w 4727849"/>
                <a:gd name="connsiteY5920" fmla="*/ 1571369 h 2869284"/>
                <a:gd name="connsiteX5921" fmla="*/ 689592 w 4727849"/>
                <a:gd name="connsiteY5921" fmla="*/ 1570290 h 2869284"/>
                <a:gd name="connsiteX5922" fmla="*/ 689716 w 4727849"/>
                <a:gd name="connsiteY5922" fmla="*/ 1570290 h 2869284"/>
                <a:gd name="connsiteX5923" fmla="*/ 691859 w 4727849"/>
                <a:gd name="connsiteY5923" fmla="*/ 1571369 h 2869284"/>
                <a:gd name="connsiteX5924" fmla="*/ 719972 w 4727849"/>
                <a:gd name="connsiteY5924" fmla="*/ 1564276 h 2869284"/>
                <a:gd name="connsiteX5925" fmla="*/ 713447 w 4727849"/>
                <a:gd name="connsiteY5925" fmla="*/ 1563912 h 2869284"/>
                <a:gd name="connsiteX5926" fmla="*/ 719972 w 4727849"/>
                <a:gd name="connsiteY5926" fmla="*/ 1564276 h 2869284"/>
                <a:gd name="connsiteX5927" fmla="*/ 723091 w 4727849"/>
                <a:gd name="connsiteY5927" fmla="*/ 1553239 h 2869284"/>
                <a:gd name="connsiteX5928" fmla="*/ 719739 w 4727849"/>
                <a:gd name="connsiteY5928" fmla="*/ 1550717 h 2869284"/>
                <a:gd name="connsiteX5929" fmla="*/ 720906 w 4727849"/>
                <a:gd name="connsiteY5929" fmla="*/ 1551221 h 2869284"/>
                <a:gd name="connsiteX5930" fmla="*/ 723091 w 4727849"/>
                <a:gd name="connsiteY5930" fmla="*/ 1553239 h 2869284"/>
                <a:gd name="connsiteX5931" fmla="*/ 808604 w 4727849"/>
                <a:gd name="connsiteY5931" fmla="*/ 1537007 h 2869284"/>
                <a:gd name="connsiteX5932" fmla="*/ 811256 w 4727849"/>
                <a:gd name="connsiteY5932" fmla="*/ 1537603 h 2869284"/>
                <a:gd name="connsiteX5933" fmla="*/ 808604 w 4727849"/>
                <a:gd name="connsiteY5933" fmla="*/ 1537007 h 2869284"/>
                <a:gd name="connsiteX5934" fmla="*/ 825896 w 4727849"/>
                <a:gd name="connsiteY5934" fmla="*/ 1542370 h 2869284"/>
                <a:gd name="connsiteX5935" fmla="*/ 822842 w 4727849"/>
                <a:gd name="connsiteY5935" fmla="*/ 1541052 h 2869284"/>
                <a:gd name="connsiteX5936" fmla="*/ 825896 w 4727849"/>
                <a:gd name="connsiteY5936" fmla="*/ 1542370 h 2869284"/>
                <a:gd name="connsiteX5937" fmla="*/ 937173 w 4727849"/>
                <a:gd name="connsiteY5937" fmla="*/ 1499005 h 2869284"/>
                <a:gd name="connsiteX5938" fmla="*/ 936560 w 4727849"/>
                <a:gd name="connsiteY5938" fmla="*/ 1498598 h 2869284"/>
                <a:gd name="connsiteX5939" fmla="*/ 937661 w 4727849"/>
                <a:gd name="connsiteY5939" fmla="*/ 1498598 h 2869284"/>
                <a:gd name="connsiteX5940" fmla="*/ 937173 w 4727849"/>
                <a:gd name="connsiteY5940" fmla="*/ 1499005 h 2869284"/>
                <a:gd name="connsiteX5941" fmla="*/ 949697 w 4727849"/>
                <a:gd name="connsiteY5941" fmla="*/ 1498262 h 2869284"/>
                <a:gd name="connsiteX5942" fmla="*/ 949697 w 4727849"/>
                <a:gd name="connsiteY5942" fmla="*/ 1498262 h 2869284"/>
                <a:gd name="connsiteX5943" fmla="*/ 1003473 w 4727849"/>
                <a:gd name="connsiteY5943" fmla="*/ 1519554 h 2869284"/>
                <a:gd name="connsiteX5944" fmla="*/ 1002626 w 4727849"/>
                <a:gd name="connsiteY5944" fmla="*/ 1519424 h 2869284"/>
                <a:gd name="connsiteX5945" fmla="*/ 1000126 w 4727849"/>
                <a:gd name="connsiteY5945" fmla="*/ 1517857 h 2869284"/>
                <a:gd name="connsiteX5946" fmla="*/ 1000869 w 4727849"/>
                <a:gd name="connsiteY5946" fmla="*/ 1517732 h 2869284"/>
                <a:gd name="connsiteX5947" fmla="*/ 1003473 w 4727849"/>
                <a:gd name="connsiteY5947" fmla="*/ 1519554 h 2869284"/>
                <a:gd name="connsiteX5948" fmla="*/ 996839 w 4727849"/>
                <a:gd name="connsiteY5948" fmla="*/ 1555354 h 2869284"/>
                <a:gd name="connsiteX5949" fmla="*/ 996839 w 4727849"/>
                <a:gd name="connsiteY5949" fmla="*/ 1555354 h 2869284"/>
                <a:gd name="connsiteX5950" fmla="*/ 933870 w 4727849"/>
                <a:gd name="connsiteY5950" fmla="*/ 1572666 h 2869284"/>
                <a:gd name="connsiteX5951" fmla="*/ 933870 w 4727849"/>
                <a:gd name="connsiteY5951" fmla="*/ 1572666 h 2869284"/>
                <a:gd name="connsiteX5952" fmla="*/ 847614 w 4727849"/>
                <a:gd name="connsiteY5952" fmla="*/ 1621346 h 2869284"/>
                <a:gd name="connsiteX5953" fmla="*/ 847614 w 4727849"/>
                <a:gd name="connsiteY5953" fmla="*/ 1621346 h 2869284"/>
                <a:gd name="connsiteX5954" fmla="*/ 840113 w 4727849"/>
                <a:gd name="connsiteY5954" fmla="*/ 1624437 h 2869284"/>
                <a:gd name="connsiteX5955" fmla="*/ 836131 w 4727849"/>
                <a:gd name="connsiteY5955" fmla="*/ 1623358 h 2869284"/>
                <a:gd name="connsiteX5956" fmla="*/ 842038 w 4727849"/>
                <a:gd name="connsiteY5956" fmla="*/ 1624377 h 2869284"/>
                <a:gd name="connsiteX5957" fmla="*/ 840113 w 4727849"/>
                <a:gd name="connsiteY5957" fmla="*/ 1624437 h 2869284"/>
                <a:gd name="connsiteX5958" fmla="*/ 802887 w 4727849"/>
                <a:gd name="connsiteY5958" fmla="*/ 1633104 h 2869284"/>
                <a:gd name="connsiteX5959" fmla="*/ 805680 w 4727849"/>
                <a:gd name="connsiteY5959" fmla="*/ 1633467 h 2869284"/>
                <a:gd name="connsiteX5960" fmla="*/ 805214 w 4727849"/>
                <a:gd name="connsiteY5960" fmla="*/ 1634102 h 2869284"/>
                <a:gd name="connsiteX5961" fmla="*/ 802887 w 4727849"/>
                <a:gd name="connsiteY5961" fmla="*/ 1633104 h 2869284"/>
                <a:gd name="connsiteX5962" fmla="*/ 787249 w 4727849"/>
                <a:gd name="connsiteY5962" fmla="*/ 1631835 h 2869284"/>
                <a:gd name="connsiteX5963" fmla="*/ 782546 w 4727849"/>
                <a:gd name="connsiteY5963" fmla="*/ 1631856 h 2869284"/>
                <a:gd name="connsiteX5964" fmla="*/ 787249 w 4727849"/>
                <a:gd name="connsiteY5964" fmla="*/ 1631835 h 2869284"/>
                <a:gd name="connsiteX5965" fmla="*/ 740698 w 4727849"/>
                <a:gd name="connsiteY5965" fmla="*/ 1614078 h 2869284"/>
                <a:gd name="connsiteX5966" fmla="*/ 745634 w 4727849"/>
                <a:gd name="connsiteY5966" fmla="*/ 1617891 h 2869284"/>
                <a:gd name="connsiteX5967" fmla="*/ 740698 w 4727849"/>
                <a:gd name="connsiteY5967" fmla="*/ 1614078 h 2869284"/>
                <a:gd name="connsiteX5968" fmla="*/ 725738 w 4727849"/>
                <a:gd name="connsiteY5968" fmla="*/ 1591007 h 2869284"/>
                <a:gd name="connsiteX5969" fmla="*/ 733300 w 4727849"/>
                <a:gd name="connsiteY5969" fmla="*/ 1592981 h 2869284"/>
                <a:gd name="connsiteX5970" fmla="*/ 733028 w 4727849"/>
                <a:gd name="connsiteY5970" fmla="*/ 1592895 h 2869284"/>
                <a:gd name="connsiteX5971" fmla="*/ 730588 w 4727849"/>
                <a:gd name="connsiteY5971" fmla="*/ 1589695 h 2869284"/>
                <a:gd name="connsiteX5972" fmla="*/ 729720 w 4727849"/>
                <a:gd name="connsiteY5972" fmla="*/ 1592049 h 2869284"/>
                <a:gd name="connsiteX5973" fmla="*/ 725738 w 4727849"/>
                <a:gd name="connsiteY5973" fmla="*/ 1591007 h 2869284"/>
                <a:gd name="connsiteX5974" fmla="*/ 720271 w 4727849"/>
                <a:gd name="connsiteY5974" fmla="*/ 1588404 h 2869284"/>
                <a:gd name="connsiteX5975" fmla="*/ 720613 w 4727849"/>
                <a:gd name="connsiteY5975" fmla="*/ 1590183 h 2869284"/>
                <a:gd name="connsiteX5976" fmla="*/ 711267 w 4727849"/>
                <a:gd name="connsiteY5976" fmla="*/ 1589185 h 2869284"/>
                <a:gd name="connsiteX5977" fmla="*/ 720271 w 4727849"/>
                <a:gd name="connsiteY5977" fmla="*/ 1588404 h 2869284"/>
                <a:gd name="connsiteX5978" fmla="*/ 701731 w 4727849"/>
                <a:gd name="connsiteY5978" fmla="*/ 1578046 h 2869284"/>
                <a:gd name="connsiteX5979" fmla="*/ 702664 w 4727849"/>
                <a:gd name="connsiteY5979" fmla="*/ 1575648 h 2869284"/>
                <a:gd name="connsiteX5980" fmla="*/ 703195 w 4727849"/>
                <a:gd name="connsiteY5980" fmla="*/ 1578046 h 2869284"/>
                <a:gd name="connsiteX5981" fmla="*/ 701731 w 4727849"/>
                <a:gd name="connsiteY5981" fmla="*/ 1578046 h 2869284"/>
                <a:gd name="connsiteX5982" fmla="*/ 772734 w 4727849"/>
                <a:gd name="connsiteY5982" fmla="*/ 1543726 h 2869284"/>
                <a:gd name="connsiteX5983" fmla="*/ 780403 w 4727849"/>
                <a:gd name="connsiteY5983" fmla="*/ 1549296 h 2869284"/>
                <a:gd name="connsiteX5984" fmla="*/ 772734 w 4727849"/>
                <a:gd name="connsiteY5984" fmla="*/ 1543726 h 2869284"/>
                <a:gd name="connsiteX5985" fmla="*/ 785236 w 4727849"/>
                <a:gd name="connsiteY5985" fmla="*/ 1548998 h 2869284"/>
                <a:gd name="connsiteX5986" fmla="*/ 793454 w 4727849"/>
                <a:gd name="connsiteY5986" fmla="*/ 1546796 h 2869284"/>
                <a:gd name="connsiteX5987" fmla="*/ 785236 w 4727849"/>
                <a:gd name="connsiteY5987" fmla="*/ 1548998 h 2869284"/>
                <a:gd name="connsiteX5988" fmla="*/ 832866 w 4727849"/>
                <a:gd name="connsiteY5988" fmla="*/ 1529826 h 2869284"/>
                <a:gd name="connsiteX5989" fmla="*/ 833224 w 4727849"/>
                <a:gd name="connsiteY5989" fmla="*/ 1529891 h 2869284"/>
                <a:gd name="connsiteX5990" fmla="*/ 832969 w 4727849"/>
                <a:gd name="connsiteY5990" fmla="*/ 1530059 h 2869284"/>
                <a:gd name="connsiteX5991" fmla="*/ 832866 w 4727849"/>
                <a:gd name="connsiteY5991" fmla="*/ 1529826 h 2869284"/>
                <a:gd name="connsiteX5992" fmla="*/ 852339 w 4727849"/>
                <a:gd name="connsiteY5992" fmla="*/ 1526100 h 2869284"/>
                <a:gd name="connsiteX5993" fmla="*/ 856043 w 4727849"/>
                <a:gd name="connsiteY5993" fmla="*/ 1529761 h 2869284"/>
                <a:gd name="connsiteX5994" fmla="*/ 855561 w 4727849"/>
                <a:gd name="connsiteY5994" fmla="*/ 1530227 h 2869284"/>
                <a:gd name="connsiteX5995" fmla="*/ 855517 w 4727849"/>
                <a:gd name="connsiteY5995" fmla="*/ 1530206 h 2869284"/>
                <a:gd name="connsiteX5996" fmla="*/ 855517 w 4727849"/>
                <a:gd name="connsiteY5996" fmla="*/ 1530271 h 2869284"/>
                <a:gd name="connsiteX5997" fmla="*/ 848694 w 4727849"/>
                <a:gd name="connsiteY5997" fmla="*/ 1525270 h 2869284"/>
                <a:gd name="connsiteX5998" fmla="*/ 852339 w 4727849"/>
                <a:gd name="connsiteY5998" fmla="*/ 1526100 h 2869284"/>
                <a:gd name="connsiteX5999" fmla="*/ 857720 w 4727849"/>
                <a:gd name="connsiteY5999" fmla="*/ 1501185 h 2869284"/>
                <a:gd name="connsiteX6000" fmla="*/ 859184 w 4727849"/>
                <a:gd name="connsiteY6000" fmla="*/ 1503343 h 2869284"/>
                <a:gd name="connsiteX6001" fmla="*/ 854183 w 4727849"/>
                <a:gd name="connsiteY6001" fmla="*/ 1503072 h 2869284"/>
                <a:gd name="connsiteX6002" fmla="*/ 857720 w 4727849"/>
                <a:gd name="connsiteY6002" fmla="*/ 1501185 h 2869284"/>
                <a:gd name="connsiteX6003" fmla="*/ 874648 w 4727849"/>
                <a:gd name="connsiteY6003" fmla="*/ 1505719 h 2869284"/>
                <a:gd name="connsiteX6004" fmla="*/ 859629 w 4727849"/>
                <a:gd name="connsiteY6004" fmla="*/ 1503387 h 2869284"/>
                <a:gd name="connsiteX6005" fmla="*/ 860768 w 4727849"/>
                <a:gd name="connsiteY6005" fmla="*/ 1500296 h 2869284"/>
                <a:gd name="connsiteX6006" fmla="*/ 875137 w 4727849"/>
                <a:gd name="connsiteY6006" fmla="*/ 1505719 h 2869284"/>
                <a:gd name="connsiteX6007" fmla="*/ 874648 w 4727849"/>
                <a:gd name="connsiteY6007" fmla="*/ 1505719 h 2869284"/>
                <a:gd name="connsiteX6008" fmla="*/ 882004 w 4727849"/>
                <a:gd name="connsiteY6008" fmla="*/ 1501332 h 2869284"/>
                <a:gd name="connsiteX6009" fmla="*/ 882004 w 4727849"/>
                <a:gd name="connsiteY6009" fmla="*/ 1501332 h 2869284"/>
                <a:gd name="connsiteX6010" fmla="*/ 923363 w 4727849"/>
                <a:gd name="connsiteY6010" fmla="*/ 1502861 h 2869284"/>
                <a:gd name="connsiteX6011" fmla="*/ 924187 w 4727849"/>
                <a:gd name="connsiteY6011" fmla="*/ 1501310 h 2869284"/>
                <a:gd name="connsiteX6012" fmla="*/ 925647 w 4727849"/>
                <a:gd name="connsiteY6012" fmla="*/ 1503154 h 2869284"/>
                <a:gd name="connsiteX6013" fmla="*/ 923363 w 4727849"/>
                <a:gd name="connsiteY6013" fmla="*/ 1502861 h 2869284"/>
                <a:gd name="connsiteX6014" fmla="*/ 951222 w 4727849"/>
                <a:gd name="connsiteY6014" fmla="*/ 1556330 h 2869284"/>
                <a:gd name="connsiteX6015" fmla="*/ 950164 w 4727849"/>
                <a:gd name="connsiteY6015" fmla="*/ 1554654 h 2869284"/>
                <a:gd name="connsiteX6016" fmla="*/ 952030 w 4727849"/>
                <a:gd name="connsiteY6016" fmla="*/ 1556330 h 2869284"/>
                <a:gd name="connsiteX6017" fmla="*/ 951222 w 4727849"/>
                <a:gd name="connsiteY6017" fmla="*/ 1556330 h 2869284"/>
                <a:gd name="connsiteX6018" fmla="*/ 933805 w 4727849"/>
                <a:gd name="connsiteY6018" fmla="*/ 1551942 h 2869284"/>
                <a:gd name="connsiteX6019" fmla="*/ 944338 w 4727849"/>
                <a:gd name="connsiteY6019" fmla="*/ 1552707 h 2869284"/>
                <a:gd name="connsiteX6020" fmla="*/ 944783 w 4727849"/>
                <a:gd name="connsiteY6020" fmla="*/ 1556412 h 2869284"/>
                <a:gd name="connsiteX6021" fmla="*/ 935312 w 4727849"/>
                <a:gd name="connsiteY6021" fmla="*/ 1554421 h 2869284"/>
                <a:gd name="connsiteX6022" fmla="*/ 933805 w 4727849"/>
                <a:gd name="connsiteY6022" fmla="*/ 1551942 h 2869284"/>
                <a:gd name="connsiteX6023" fmla="*/ 877426 w 4727849"/>
                <a:gd name="connsiteY6023" fmla="*/ 1621178 h 2869284"/>
                <a:gd name="connsiteX6024" fmla="*/ 873547 w 4727849"/>
                <a:gd name="connsiteY6024" fmla="*/ 1620603 h 2869284"/>
                <a:gd name="connsiteX6025" fmla="*/ 873461 w 4727849"/>
                <a:gd name="connsiteY6025" fmla="*/ 1616432 h 2869284"/>
                <a:gd name="connsiteX6026" fmla="*/ 877469 w 4727849"/>
                <a:gd name="connsiteY6026" fmla="*/ 1621091 h 2869284"/>
                <a:gd name="connsiteX6027" fmla="*/ 877426 w 4727849"/>
                <a:gd name="connsiteY6027" fmla="*/ 1621178 h 2869284"/>
                <a:gd name="connsiteX6028" fmla="*/ 824307 w 4727849"/>
                <a:gd name="connsiteY6028" fmla="*/ 1623379 h 2869284"/>
                <a:gd name="connsiteX6029" fmla="*/ 822397 w 4727849"/>
                <a:gd name="connsiteY6029" fmla="*/ 1622235 h 2869284"/>
                <a:gd name="connsiteX6030" fmla="*/ 823905 w 4727849"/>
                <a:gd name="connsiteY6030" fmla="*/ 1621536 h 2869284"/>
                <a:gd name="connsiteX6031" fmla="*/ 824307 w 4727849"/>
                <a:gd name="connsiteY6031" fmla="*/ 1623379 h 2869284"/>
                <a:gd name="connsiteX6032" fmla="*/ 827762 w 4727849"/>
                <a:gd name="connsiteY6032" fmla="*/ 1633803 h 2869284"/>
                <a:gd name="connsiteX6033" fmla="*/ 815303 w 4727849"/>
                <a:gd name="connsiteY6033" fmla="*/ 1633001 h 2869284"/>
                <a:gd name="connsiteX6034" fmla="*/ 827762 w 4727849"/>
                <a:gd name="connsiteY6034" fmla="*/ 1633803 h 2869284"/>
                <a:gd name="connsiteX6035" fmla="*/ 804156 w 4727849"/>
                <a:gd name="connsiteY6035" fmla="*/ 1616768 h 2869284"/>
                <a:gd name="connsiteX6036" fmla="*/ 809981 w 4727849"/>
                <a:gd name="connsiteY6036" fmla="*/ 1617577 h 2869284"/>
                <a:gd name="connsiteX6037" fmla="*/ 810025 w 4727849"/>
                <a:gd name="connsiteY6037" fmla="*/ 1617577 h 2869284"/>
                <a:gd name="connsiteX6038" fmla="*/ 818948 w 4727849"/>
                <a:gd name="connsiteY6038" fmla="*/ 1619399 h 2869284"/>
                <a:gd name="connsiteX6039" fmla="*/ 820998 w 4727849"/>
                <a:gd name="connsiteY6039" fmla="*/ 1625603 h 2869284"/>
                <a:gd name="connsiteX6040" fmla="*/ 820217 w 4727849"/>
                <a:gd name="connsiteY6040" fmla="*/ 1625967 h 2869284"/>
                <a:gd name="connsiteX6041" fmla="*/ 819918 w 4727849"/>
                <a:gd name="connsiteY6041" fmla="*/ 1626222 h 2869284"/>
                <a:gd name="connsiteX6042" fmla="*/ 812270 w 4727849"/>
                <a:gd name="connsiteY6042" fmla="*/ 1626026 h 2869284"/>
                <a:gd name="connsiteX6043" fmla="*/ 804156 w 4727849"/>
                <a:gd name="connsiteY6043" fmla="*/ 1616768 h 2869284"/>
                <a:gd name="connsiteX6044" fmla="*/ 790639 w 4727849"/>
                <a:gd name="connsiteY6044" fmla="*/ 1615711 h 2869284"/>
                <a:gd name="connsiteX6045" fmla="*/ 796974 w 4727849"/>
                <a:gd name="connsiteY6045" fmla="*/ 1616069 h 2869284"/>
                <a:gd name="connsiteX6046" fmla="*/ 802057 w 4727849"/>
                <a:gd name="connsiteY6046" fmla="*/ 1621725 h 2869284"/>
                <a:gd name="connsiteX6047" fmla="*/ 790639 w 4727849"/>
                <a:gd name="connsiteY6047" fmla="*/ 1615711 h 2869284"/>
                <a:gd name="connsiteX6048" fmla="*/ 741458 w 4727849"/>
                <a:gd name="connsiteY6048" fmla="*/ 1605097 h 2869284"/>
                <a:gd name="connsiteX6049" fmla="*/ 737097 w 4727849"/>
                <a:gd name="connsiteY6049" fmla="*/ 1611307 h 2869284"/>
                <a:gd name="connsiteX6050" fmla="*/ 741458 w 4727849"/>
                <a:gd name="connsiteY6050" fmla="*/ 1605097 h 2869284"/>
                <a:gd name="connsiteX6051" fmla="*/ 743687 w 4727849"/>
                <a:gd name="connsiteY6051" fmla="*/ 1574721 h 2869284"/>
                <a:gd name="connsiteX6052" fmla="*/ 738366 w 4727849"/>
                <a:gd name="connsiteY6052" fmla="*/ 1578360 h 2869284"/>
                <a:gd name="connsiteX6053" fmla="*/ 738068 w 4727849"/>
                <a:gd name="connsiteY6053" fmla="*/ 1578490 h 2869284"/>
                <a:gd name="connsiteX6054" fmla="*/ 737775 w 4727849"/>
                <a:gd name="connsiteY6054" fmla="*/ 1578615 h 2869284"/>
                <a:gd name="connsiteX6055" fmla="*/ 725760 w 4727849"/>
                <a:gd name="connsiteY6055" fmla="*/ 1576413 h 2869284"/>
                <a:gd name="connsiteX6056" fmla="*/ 725483 w 4727849"/>
                <a:gd name="connsiteY6056" fmla="*/ 1572937 h 2869284"/>
                <a:gd name="connsiteX6057" fmla="*/ 743687 w 4727849"/>
                <a:gd name="connsiteY6057" fmla="*/ 1574721 h 2869284"/>
                <a:gd name="connsiteX6058" fmla="*/ 753093 w 4727849"/>
                <a:gd name="connsiteY6058" fmla="*/ 1578956 h 2869284"/>
                <a:gd name="connsiteX6059" fmla="*/ 749068 w 4727849"/>
                <a:gd name="connsiteY6059" fmla="*/ 1576581 h 2869284"/>
                <a:gd name="connsiteX6060" fmla="*/ 753093 w 4727849"/>
                <a:gd name="connsiteY6060" fmla="*/ 1578956 h 2869284"/>
                <a:gd name="connsiteX6061" fmla="*/ 753581 w 4727849"/>
                <a:gd name="connsiteY6061" fmla="*/ 1577937 h 2869284"/>
                <a:gd name="connsiteX6062" fmla="*/ 752838 w 4727849"/>
                <a:gd name="connsiteY6062" fmla="*/ 1577579 h 2869284"/>
                <a:gd name="connsiteX6063" fmla="*/ 754194 w 4727849"/>
                <a:gd name="connsiteY6063" fmla="*/ 1575415 h 2869284"/>
                <a:gd name="connsiteX6064" fmla="*/ 753581 w 4727849"/>
                <a:gd name="connsiteY6064" fmla="*/ 1577937 h 2869284"/>
                <a:gd name="connsiteX6065" fmla="*/ 724974 w 4727849"/>
                <a:gd name="connsiteY6065" fmla="*/ 1582026 h 2869284"/>
                <a:gd name="connsiteX6066" fmla="*/ 725185 w 4727849"/>
                <a:gd name="connsiteY6066" fmla="*/ 1580969 h 2869284"/>
                <a:gd name="connsiteX6067" fmla="*/ 732388 w 4727849"/>
                <a:gd name="connsiteY6067" fmla="*/ 1580524 h 2869284"/>
                <a:gd name="connsiteX6068" fmla="*/ 724974 w 4727849"/>
                <a:gd name="connsiteY6068" fmla="*/ 1582026 h 2869284"/>
                <a:gd name="connsiteX6069" fmla="*/ 777604 w 4727849"/>
                <a:gd name="connsiteY6069" fmla="*/ 1577216 h 2869284"/>
                <a:gd name="connsiteX6070" fmla="*/ 769555 w 4727849"/>
                <a:gd name="connsiteY6070" fmla="*/ 1577259 h 2869284"/>
                <a:gd name="connsiteX6071" fmla="*/ 762628 w 4727849"/>
                <a:gd name="connsiteY6071" fmla="*/ 1571158 h 2869284"/>
                <a:gd name="connsiteX6072" fmla="*/ 762520 w 4727849"/>
                <a:gd name="connsiteY6072" fmla="*/ 1571011 h 2869284"/>
                <a:gd name="connsiteX6073" fmla="*/ 774957 w 4727849"/>
                <a:gd name="connsiteY6073" fmla="*/ 1574889 h 2869284"/>
                <a:gd name="connsiteX6074" fmla="*/ 776102 w 4727849"/>
                <a:gd name="connsiteY6074" fmla="*/ 1574569 h 2869284"/>
                <a:gd name="connsiteX6075" fmla="*/ 777604 w 4727849"/>
                <a:gd name="connsiteY6075" fmla="*/ 1577216 h 2869284"/>
                <a:gd name="connsiteX6076" fmla="*/ 800489 w 4727849"/>
                <a:gd name="connsiteY6076" fmla="*/ 1556840 h 2869284"/>
                <a:gd name="connsiteX6077" fmla="*/ 798075 w 4727849"/>
                <a:gd name="connsiteY6077" fmla="*/ 1557388 h 2869284"/>
                <a:gd name="connsiteX6078" fmla="*/ 798498 w 4727849"/>
                <a:gd name="connsiteY6078" fmla="*/ 1556840 h 2869284"/>
                <a:gd name="connsiteX6079" fmla="*/ 800489 w 4727849"/>
                <a:gd name="connsiteY6079" fmla="*/ 1556840 h 2869284"/>
                <a:gd name="connsiteX6080" fmla="*/ 879774 w 4727849"/>
                <a:gd name="connsiteY6080" fmla="*/ 1510378 h 2869284"/>
                <a:gd name="connsiteX6081" fmla="*/ 879753 w 4727849"/>
                <a:gd name="connsiteY6081" fmla="*/ 1511332 h 2869284"/>
                <a:gd name="connsiteX6082" fmla="*/ 879161 w 4727849"/>
                <a:gd name="connsiteY6082" fmla="*/ 1511310 h 2869284"/>
                <a:gd name="connsiteX6083" fmla="*/ 879292 w 4727849"/>
                <a:gd name="connsiteY6083" fmla="*/ 1510275 h 2869284"/>
                <a:gd name="connsiteX6084" fmla="*/ 879774 w 4727849"/>
                <a:gd name="connsiteY6084" fmla="*/ 1510378 h 2869284"/>
                <a:gd name="connsiteX6085" fmla="*/ 890834 w 4727849"/>
                <a:gd name="connsiteY6085" fmla="*/ 1513599 h 2869284"/>
                <a:gd name="connsiteX6086" fmla="*/ 887232 w 4727849"/>
                <a:gd name="connsiteY6086" fmla="*/ 1512900 h 2869284"/>
                <a:gd name="connsiteX6087" fmla="*/ 887618 w 4727849"/>
                <a:gd name="connsiteY6087" fmla="*/ 1510145 h 2869284"/>
                <a:gd name="connsiteX6088" fmla="*/ 890834 w 4727849"/>
                <a:gd name="connsiteY6088" fmla="*/ 1513599 h 2869284"/>
                <a:gd name="connsiteX6089" fmla="*/ 879015 w 4727849"/>
                <a:gd name="connsiteY6089" fmla="*/ 1614463 h 2869284"/>
                <a:gd name="connsiteX6090" fmla="*/ 878548 w 4727849"/>
                <a:gd name="connsiteY6090" fmla="*/ 1614632 h 2869284"/>
                <a:gd name="connsiteX6091" fmla="*/ 879015 w 4727849"/>
                <a:gd name="connsiteY6091" fmla="*/ 1614463 h 2869284"/>
                <a:gd name="connsiteX6092" fmla="*/ 831656 w 4727849"/>
                <a:gd name="connsiteY6092" fmla="*/ 1611540 h 2869284"/>
                <a:gd name="connsiteX6093" fmla="*/ 830409 w 4727849"/>
                <a:gd name="connsiteY6093" fmla="*/ 1611307 h 2869284"/>
                <a:gd name="connsiteX6094" fmla="*/ 831656 w 4727849"/>
                <a:gd name="connsiteY6094" fmla="*/ 1611540 h 2869284"/>
                <a:gd name="connsiteX6095" fmla="*/ 826867 w 4727849"/>
                <a:gd name="connsiteY6095" fmla="*/ 1578680 h 2869284"/>
                <a:gd name="connsiteX6096" fmla="*/ 824621 w 4727849"/>
                <a:gd name="connsiteY6096" fmla="*/ 1580415 h 2869284"/>
                <a:gd name="connsiteX6097" fmla="*/ 821594 w 4727849"/>
                <a:gd name="connsiteY6097" fmla="*/ 1578425 h 2869284"/>
                <a:gd name="connsiteX6098" fmla="*/ 826867 w 4727849"/>
                <a:gd name="connsiteY6098" fmla="*/ 1578680 h 2869284"/>
                <a:gd name="connsiteX6099" fmla="*/ 833311 w 4727849"/>
                <a:gd name="connsiteY6099" fmla="*/ 1573213 h 2869284"/>
                <a:gd name="connsiteX6100" fmla="*/ 821871 w 4727849"/>
                <a:gd name="connsiteY6100" fmla="*/ 1571733 h 2869284"/>
                <a:gd name="connsiteX6101" fmla="*/ 833311 w 4727849"/>
                <a:gd name="connsiteY6101" fmla="*/ 1573213 h 2869284"/>
                <a:gd name="connsiteX6102" fmla="*/ 833457 w 4727849"/>
                <a:gd name="connsiteY6102" fmla="*/ 1564655 h 2869284"/>
                <a:gd name="connsiteX6103" fmla="*/ 833457 w 4727849"/>
                <a:gd name="connsiteY6103" fmla="*/ 1564655 h 2869284"/>
                <a:gd name="connsiteX6104" fmla="*/ 845114 w 4727849"/>
                <a:gd name="connsiteY6104" fmla="*/ 1572937 h 2869284"/>
                <a:gd name="connsiteX6105" fmla="*/ 845114 w 4727849"/>
                <a:gd name="connsiteY6105" fmla="*/ 1572937 h 2869284"/>
                <a:gd name="connsiteX6106" fmla="*/ 867510 w 4727849"/>
                <a:gd name="connsiteY6106" fmla="*/ 1564335 h 2869284"/>
                <a:gd name="connsiteX6107" fmla="*/ 867320 w 4727849"/>
                <a:gd name="connsiteY6107" fmla="*/ 1571391 h 2869284"/>
                <a:gd name="connsiteX6108" fmla="*/ 867000 w 4727849"/>
                <a:gd name="connsiteY6108" fmla="*/ 1571434 h 2869284"/>
                <a:gd name="connsiteX6109" fmla="*/ 852507 w 4727849"/>
                <a:gd name="connsiteY6109" fmla="*/ 1567454 h 2869284"/>
                <a:gd name="connsiteX6110" fmla="*/ 859097 w 4727849"/>
                <a:gd name="connsiteY6110" fmla="*/ 1569889 h 2869284"/>
                <a:gd name="connsiteX6111" fmla="*/ 853185 w 4727849"/>
                <a:gd name="connsiteY6111" fmla="*/ 1566965 h 2869284"/>
                <a:gd name="connsiteX6112" fmla="*/ 862932 w 4727849"/>
                <a:gd name="connsiteY6112" fmla="*/ 1563744 h 2869284"/>
                <a:gd name="connsiteX6113" fmla="*/ 867510 w 4727849"/>
                <a:gd name="connsiteY6113" fmla="*/ 1564335 h 2869284"/>
                <a:gd name="connsiteX6114" fmla="*/ 861744 w 4727849"/>
                <a:gd name="connsiteY6114" fmla="*/ 1546774 h 2869284"/>
                <a:gd name="connsiteX6115" fmla="*/ 861175 w 4727849"/>
                <a:gd name="connsiteY6115" fmla="*/ 1548049 h 2869284"/>
                <a:gd name="connsiteX6116" fmla="*/ 860941 w 4727849"/>
                <a:gd name="connsiteY6116" fmla="*/ 1546606 h 2869284"/>
                <a:gd name="connsiteX6117" fmla="*/ 861744 w 4727849"/>
                <a:gd name="connsiteY6117" fmla="*/ 1546774 h 2869284"/>
                <a:gd name="connsiteX6118" fmla="*/ 862276 w 4727849"/>
                <a:gd name="connsiteY6118" fmla="*/ 1544339 h 2869284"/>
                <a:gd name="connsiteX6119" fmla="*/ 862146 w 4727849"/>
                <a:gd name="connsiteY6119" fmla="*/ 1545272 h 2869284"/>
                <a:gd name="connsiteX6120" fmla="*/ 861045 w 4727849"/>
                <a:gd name="connsiteY6120" fmla="*/ 1544317 h 2869284"/>
                <a:gd name="connsiteX6121" fmla="*/ 862276 w 4727849"/>
                <a:gd name="connsiteY6121" fmla="*/ 1544339 h 2869284"/>
                <a:gd name="connsiteX6122" fmla="*/ 858696 w 4727849"/>
                <a:gd name="connsiteY6122" fmla="*/ 1557729 h 2869284"/>
                <a:gd name="connsiteX6123" fmla="*/ 858696 w 4727849"/>
                <a:gd name="connsiteY6123" fmla="*/ 1557729 h 2869284"/>
                <a:gd name="connsiteX6124" fmla="*/ 871893 w 4727849"/>
                <a:gd name="connsiteY6124" fmla="*/ 1554443 h 2869284"/>
                <a:gd name="connsiteX6125" fmla="*/ 860367 w 4727849"/>
                <a:gd name="connsiteY6125" fmla="*/ 1553027 h 2869284"/>
                <a:gd name="connsiteX6126" fmla="*/ 871893 w 4727849"/>
                <a:gd name="connsiteY6126" fmla="*/ 1554443 h 2869284"/>
                <a:gd name="connsiteX6127" fmla="*/ 869837 w 4727849"/>
                <a:gd name="connsiteY6127" fmla="*/ 1569233 h 2869284"/>
                <a:gd name="connsiteX6128" fmla="*/ 873992 w 4727849"/>
                <a:gd name="connsiteY6128" fmla="*/ 1565691 h 2869284"/>
                <a:gd name="connsiteX6129" fmla="*/ 881092 w 4727849"/>
                <a:gd name="connsiteY6129" fmla="*/ 1568446 h 2869284"/>
                <a:gd name="connsiteX6130" fmla="*/ 869837 w 4727849"/>
                <a:gd name="connsiteY6130" fmla="*/ 1569233 h 2869284"/>
                <a:gd name="connsiteX6131" fmla="*/ 898992 w 4727849"/>
                <a:gd name="connsiteY6131" fmla="*/ 1551265 h 2869284"/>
                <a:gd name="connsiteX6132" fmla="*/ 900115 w 4727849"/>
                <a:gd name="connsiteY6132" fmla="*/ 1551373 h 2869284"/>
                <a:gd name="connsiteX6133" fmla="*/ 899377 w 4727849"/>
                <a:gd name="connsiteY6133" fmla="*/ 1548531 h 2869284"/>
                <a:gd name="connsiteX6134" fmla="*/ 900625 w 4727849"/>
                <a:gd name="connsiteY6134" fmla="*/ 1548086 h 2869284"/>
                <a:gd name="connsiteX6135" fmla="*/ 905626 w 4727849"/>
                <a:gd name="connsiteY6135" fmla="*/ 1553998 h 2869284"/>
                <a:gd name="connsiteX6136" fmla="*/ 898992 w 4727849"/>
                <a:gd name="connsiteY6136" fmla="*/ 1551265 h 2869284"/>
                <a:gd name="connsiteX6137" fmla="*/ 898189 w 4727849"/>
                <a:gd name="connsiteY6137" fmla="*/ 1570653 h 2869284"/>
                <a:gd name="connsiteX6138" fmla="*/ 897088 w 4727849"/>
                <a:gd name="connsiteY6138" fmla="*/ 1571223 h 2869284"/>
                <a:gd name="connsiteX6139" fmla="*/ 893356 w 4727849"/>
                <a:gd name="connsiteY6139" fmla="*/ 1570165 h 2869284"/>
                <a:gd name="connsiteX6140" fmla="*/ 893275 w 4727849"/>
                <a:gd name="connsiteY6140" fmla="*/ 1569742 h 2869284"/>
                <a:gd name="connsiteX6141" fmla="*/ 896090 w 4727849"/>
                <a:gd name="connsiteY6141" fmla="*/ 1568869 h 2869284"/>
                <a:gd name="connsiteX6142" fmla="*/ 898189 w 4727849"/>
                <a:gd name="connsiteY6142" fmla="*/ 1570653 h 2869284"/>
                <a:gd name="connsiteX6143" fmla="*/ 878885 w 4727849"/>
                <a:gd name="connsiteY6143" fmla="*/ 1583067 h 2869284"/>
                <a:gd name="connsiteX6144" fmla="*/ 879096 w 4727849"/>
                <a:gd name="connsiteY6144" fmla="*/ 1583935 h 2869284"/>
                <a:gd name="connsiteX6145" fmla="*/ 878885 w 4727849"/>
                <a:gd name="connsiteY6145" fmla="*/ 1583067 h 2869284"/>
                <a:gd name="connsiteX6146" fmla="*/ 875495 w 4727849"/>
                <a:gd name="connsiteY6146" fmla="*/ 1593019 h 2869284"/>
                <a:gd name="connsiteX6147" fmla="*/ 876216 w 4727849"/>
                <a:gd name="connsiteY6147" fmla="*/ 1593063 h 2869284"/>
                <a:gd name="connsiteX6148" fmla="*/ 875880 w 4727849"/>
                <a:gd name="connsiteY6148" fmla="*/ 1593638 h 2869284"/>
                <a:gd name="connsiteX6149" fmla="*/ 875495 w 4727849"/>
                <a:gd name="connsiteY6149" fmla="*/ 1593019 h 2869284"/>
                <a:gd name="connsiteX6150" fmla="*/ 838247 w 4727849"/>
                <a:gd name="connsiteY6150" fmla="*/ 1595628 h 2869284"/>
                <a:gd name="connsiteX6151" fmla="*/ 838990 w 4727849"/>
                <a:gd name="connsiteY6151" fmla="*/ 1595753 h 2869284"/>
                <a:gd name="connsiteX6152" fmla="*/ 838881 w 4727849"/>
                <a:gd name="connsiteY6152" fmla="*/ 1596198 h 2869284"/>
                <a:gd name="connsiteX6153" fmla="*/ 838247 w 4727849"/>
                <a:gd name="connsiteY6153" fmla="*/ 1595628 h 2869284"/>
                <a:gd name="connsiteX6154" fmla="*/ 871427 w 4727849"/>
                <a:gd name="connsiteY6154" fmla="*/ 1582623 h 2869284"/>
                <a:gd name="connsiteX6155" fmla="*/ 871427 w 4727849"/>
                <a:gd name="connsiteY6155" fmla="*/ 1582623 h 2869284"/>
                <a:gd name="connsiteX6156" fmla="*/ 828310 w 4727849"/>
                <a:gd name="connsiteY6156" fmla="*/ 1602597 h 2869284"/>
                <a:gd name="connsiteX6157" fmla="*/ 839771 w 4727849"/>
                <a:gd name="connsiteY6157" fmla="*/ 1603974 h 2869284"/>
                <a:gd name="connsiteX6158" fmla="*/ 837569 w 4727849"/>
                <a:gd name="connsiteY6158" fmla="*/ 1605244 h 2869284"/>
                <a:gd name="connsiteX6159" fmla="*/ 828310 w 4727849"/>
                <a:gd name="connsiteY6159" fmla="*/ 1602597 h 2869284"/>
                <a:gd name="connsiteX6160" fmla="*/ 846681 w 4727849"/>
                <a:gd name="connsiteY6160" fmla="*/ 1602087 h 2869284"/>
                <a:gd name="connsiteX6161" fmla="*/ 846492 w 4727849"/>
                <a:gd name="connsiteY6161" fmla="*/ 1602006 h 2869284"/>
                <a:gd name="connsiteX6162" fmla="*/ 846258 w 4727849"/>
                <a:gd name="connsiteY6162" fmla="*/ 1601897 h 2869284"/>
                <a:gd name="connsiteX6163" fmla="*/ 846003 w 4727849"/>
                <a:gd name="connsiteY6163" fmla="*/ 1601751 h 2869284"/>
                <a:gd name="connsiteX6164" fmla="*/ 845472 w 4727849"/>
                <a:gd name="connsiteY6164" fmla="*/ 1600732 h 2869284"/>
                <a:gd name="connsiteX6165" fmla="*/ 847614 w 4727849"/>
                <a:gd name="connsiteY6165" fmla="*/ 1600542 h 2869284"/>
                <a:gd name="connsiteX6166" fmla="*/ 848081 w 4727849"/>
                <a:gd name="connsiteY6166" fmla="*/ 1602196 h 2869284"/>
                <a:gd name="connsiteX6167" fmla="*/ 846681 w 4727849"/>
                <a:gd name="connsiteY6167" fmla="*/ 1602087 h 2869284"/>
                <a:gd name="connsiteX6168" fmla="*/ 920879 w 4727849"/>
                <a:gd name="connsiteY6168" fmla="*/ 1558109 h 2869284"/>
                <a:gd name="connsiteX6169" fmla="*/ 911137 w 4727849"/>
                <a:gd name="connsiteY6169" fmla="*/ 1554383 h 2869284"/>
                <a:gd name="connsiteX6170" fmla="*/ 909927 w 4727849"/>
                <a:gd name="connsiteY6170" fmla="*/ 1553006 h 2869284"/>
                <a:gd name="connsiteX6171" fmla="*/ 915010 w 4727849"/>
                <a:gd name="connsiteY6171" fmla="*/ 1553109 h 2869284"/>
                <a:gd name="connsiteX6172" fmla="*/ 920879 w 4727849"/>
                <a:gd name="connsiteY6172" fmla="*/ 1558109 h 2869284"/>
                <a:gd name="connsiteX6173" fmla="*/ 893253 w 4727849"/>
                <a:gd name="connsiteY6173" fmla="*/ 1541752 h 2869284"/>
                <a:gd name="connsiteX6174" fmla="*/ 891686 w 4727849"/>
                <a:gd name="connsiteY6174" fmla="*/ 1541947 h 2869284"/>
                <a:gd name="connsiteX6175" fmla="*/ 893253 w 4727849"/>
                <a:gd name="connsiteY6175" fmla="*/ 1541752 h 2869284"/>
                <a:gd name="connsiteX6176" fmla="*/ 794598 w 4727849"/>
                <a:gd name="connsiteY6176" fmla="*/ 1609252 h 2869284"/>
                <a:gd name="connsiteX6177" fmla="*/ 794663 w 4727849"/>
                <a:gd name="connsiteY6177" fmla="*/ 1609230 h 2869284"/>
                <a:gd name="connsiteX6178" fmla="*/ 794598 w 4727849"/>
                <a:gd name="connsiteY6178" fmla="*/ 1609252 h 2869284"/>
                <a:gd name="connsiteX6179" fmla="*/ 776465 w 4727849"/>
                <a:gd name="connsiteY6179" fmla="*/ 1588529 h 2869284"/>
                <a:gd name="connsiteX6180" fmla="*/ 788626 w 4727849"/>
                <a:gd name="connsiteY6180" fmla="*/ 1592092 h 2869284"/>
                <a:gd name="connsiteX6181" fmla="*/ 780680 w 4727849"/>
                <a:gd name="connsiteY6181" fmla="*/ 1590481 h 2869284"/>
                <a:gd name="connsiteX6182" fmla="*/ 776465 w 4727849"/>
                <a:gd name="connsiteY6182" fmla="*/ 1588529 h 2869284"/>
                <a:gd name="connsiteX6183" fmla="*/ 792754 w 4727849"/>
                <a:gd name="connsiteY6183" fmla="*/ 1568424 h 2869284"/>
                <a:gd name="connsiteX6184" fmla="*/ 784368 w 4727849"/>
                <a:gd name="connsiteY6184" fmla="*/ 1565821 h 2869284"/>
                <a:gd name="connsiteX6185" fmla="*/ 792949 w 4727849"/>
                <a:gd name="connsiteY6185" fmla="*/ 1564021 h 2869284"/>
                <a:gd name="connsiteX6186" fmla="*/ 792754 w 4727849"/>
                <a:gd name="connsiteY6186" fmla="*/ 1568424 h 2869284"/>
                <a:gd name="connsiteX6187" fmla="*/ 809493 w 4727849"/>
                <a:gd name="connsiteY6187" fmla="*/ 1603275 h 2869284"/>
                <a:gd name="connsiteX6188" fmla="*/ 812015 w 4727849"/>
                <a:gd name="connsiteY6188" fmla="*/ 1599929 h 2869284"/>
                <a:gd name="connsiteX6189" fmla="*/ 815595 w 4727849"/>
                <a:gd name="connsiteY6189" fmla="*/ 1601773 h 2869284"/>
                <a:gd name="connsiteX6190" fmla="*/ 815850 w 4727849"/>
                <a:gd name="connsiteY6190" fmla="*/ 1602109 h 2869284"/>
                <a:gd name="connsiteX6191" fmla="*/ 809493 w 4727849"/>
                <a:gd name="connsiteY6191" fmla="*/ 1603275 h 2869284"/>
                <a:gd name="connsiteX6192" fmla="*/ 808837 w 4727849"/>
                <a:gd name="connsiteY6192" fmla="*/ 1609566 h 2869284"/>
                <a:gd name="connsiteX6193" fmla="*/ 812883 w 4727849"/>
                <a:gd name="connsiteY6193" fmla="*/ 1609740 h 2869284"/>
                <a:gd name="connsiteX6194" fmla="*/ 808837 w 4727849"/>
                <a:gd name="connsiteY6194" fmla="*/ 1609566 h 2869284"/>
                <a:gd name="connsiteX6195" fmla="*/ 794555 w 4727849"/>
                <a:gd name="connsiteY6195" fmla="*/ 1590351 h 2869284"/>
                <a:gd name="connsiteX6196" fmla="*/ 797989 w 4727849"/>
                <a:gd name="connsiteY6196" fmla="*/ 1591962 h 2869284"/>
                <a:gd name="connsiteX6197" fmla="*/ 794555 w 4727849"/>
                <a:gd name="connsiteY6197" fmla="*/ 1590351 h 2869284"/>
                <a:gd name="connsiteX6198" fmla="*/ 777821 w 4727849"/>
                <a:gd name="connsiteY6198" fmla="*/ 1569547 h 2869284"/>
                <a:gd name="connsiteX6199" fmla="*/ 789071 w 4727849"/>
                <a:gd name="connsiteY6199" fmla="*/ 1578382 h 2869284"/>
                <a:gd name="connsiteX6200" fmla="*/ 777821 w 4727849"/>
                <a:gd name="connsiteY6200" fmla="*/ 1569699 h 2869284"/>
                <a:gd name="connsiteX6201" fmla="*/ 777821 w 4727849"/>
                <a:gd name="connsiteY6201" fmla="*/ 1569547 h 2869284"/>
                <a:gd name="connsiteX6202" fmla="*/ 814028 w 4727849"/>
                <a:gd name="connsiteY6202" fmla="*/ 1568489 h 2869284"/>
                <a:gd name="connsiteX6203" fmla="*/ 808435 w 4727849"/>
                <a:gd name="connsiteY6203" fmla="*/ 1569742 h 2869284"/>
                <a:gd name="connsiteX6204" fmla="*/ 800934 w 4727849"/>
                <a:gd name="connsiteY6204" fmla="*/ 1564378 h 2869284"/>
                <a:gd name="connsiteX6205" fmla="*/ 814028 w 4727849"/>
                <a:gd name="connsiteY6205" fmla="*/ 1568489 h 2869284"/>
                <a:gd name="connsiteX6206" fmla="*/ 780805 w 4727849"/>
                <a:gd name="connsiteY6206" fmla="*/ 1564530 h 2869284"/>
                <a:gd name="connsiteX6207" fmla="*/ 776780 w 4727849"/>
                <a:gd name="connsiteY6207" fmla="*/ 1562600 h 2869284"/>
                <a:gd name="connsiteX6208" fmla="*/ 776465 w 4727849"/>
                <a:gd name="connsiteY6208" fmla="*/ 1562301 h 2869284"/>
                <a:gd name="connsiteX6209" fmla="*/ 776465 w 4727849"/>
                <a:gd name="connsiteY6209" fmla="*/ 1562431 h 2869284"/>
                <a:gd name="connsiteX6210" fmla="*/ 774768 w 4727849"/>
                <a:gd name="connsiteY6210" fmla="*/ 1561200 h 2869284"/>
                <a:gd name="connsiteX6211" fmla="*/ 776465 w 4727849"/>
                <a:gd name="connsiteY6211" fmla="*/ 1562301 h 2869284"/>
                <a:gd name="connsiteX6212" fmla="*/ 780805 w 4727849"/>
                <a:gd name="connsiteY6212" fmla="*/ 1564530 h 2869284"/>
                <a:gd name="connsiteX6213" fmla="*/ 760654 w 4727849"/>
                <a:gd name="connsiteY6213" fmla="*/ 1578447 h 2869284"/>
                <a:gd name="connsiteX6214" fmla="*/ 761549 w 4727849"/>
                <a:gd name="connsiteY6214" fmla="*/ 1578512 h 2869284"/>
                <a:gd name="connsiteX6215" fmla="*/ 760654 w 4727849"/>
                <a:gd name="connsiteY6215" fmla="*/ 1578447 h 2869284"/>
                <a:gd name="connsiteX6216" fmla="*/ 765552 w 4727849"/>
                <a:gd name="connsiteY6216" fmla="*/ 1564378 h 2869284"/>
                <a:gd name="connsiteX6217" fmla="*/ 761017 w 4727849"/>
                <a:gd name="connsiteY6217" fmla="*/ 1563467 h 2869284"/>
                <a:gd name="connsiteX6218" fmla="*/ 761294 w 4727849"/>
                <a:gd name="connsiteY6218" fmla="*/ 1562431 h 2869284"/>
                <a:gd name="connsiteX6219" fmla="*/ 765552 w 4727849"/>
                <a:gd name="connsiteY6219" fmla="*/ 1564378 h 2869284"/>
                <a:gd name="connsiteX6220" fmla="*/ 745146 w 4727849"/>
                <a:gd name="connsiteY6220" fmla="*/ 1595417 h 2869284"/>
                <a:gd name="connsiteX6221" fmla="*/ 745146 w 4727849"/>
                <a:gd name="connsiteY6221" fmla="*/ 1595417 h 2869284"/>
                <a:gd name="connsiteX6222" fmla="*/ 841322 w 4727849"/>
                <a:gd name="connsiteY6222" fmla="*/ 1614778 h 2869284"/>
                <a:gd name="connsiteX6223" fmla="*/ 841322 w 4727849"/>
                <a:gd name="connsiteY6223" fmla="*/ 1614778 h 2869284"/>
                <a:gd name="connsiteX6224" fmla="*/ 851064 w 4727849"/>
                <a:gd name="connsiteY6224" fmla="*/ 1617175 h 2869284"/>
                <a:gd name="connsiteX6225" fmla="*/ 850153 w 4727849"/>
                <a:gd name="connsiteY6225" fmla="*/ 1614632 h 2869284"/>
                <a:gd name="connsiteX6226" fmla="*/ 851026 w 4727849"/>
                <a:gd name="connsiteY6226" fmla="*/ 1614735 h 2869284"/>
                <a:gd name="connsiteX6227" fmla="*/ 851064 w 4727849"/>
                <a:gd name="connsiteY6227" fmla="*/ 1617175 h 2869284"/>
                <a:gd name="connsiteX6228" fmla="*/ 857166 w 4727849"/>
                <a:gd name="connsiteY6228" fmla="*/ 1615456 h 2869284"/>
                <a:gd name="connsiteX6229" fmla="*/ 858631 w 4727849"/>
                <a:gd name="connsiteY6229" fmla="*/ 1615586 h 2869284"/>
                <a:gd name="connsiteX6230" fmla="*/ 857166 w 4727849"/>
                <a:gd name="connsiteY6230" fmla="*/ 1615456 h 2869284"/>
                <a:gd name="connsiteX6231" fmla="*/ 820786 w 4727849"/>
                <a:gd name="connsiteY6231" fmla="*/ 1553532 h 2869284"/>
                <a:gd name="connsiteX6232" fmla="*/ 824095 w 4727849"/>
                <a:gd name="connsiteY6232" fmla="*/ 1553700 h 2869284"/>
                <a:gd name="connsiteX6233" fmla="*/ 820472 w 4727849"/>
                <a:gd name="connsiteY6233" fmla="*/ 1553684 h 2869284"/>
                <a:gd name="connsiteX6234" fmla="*/ 820786 w 4727849"/>
                <a:gd name="connsiteY6234" fmla="*/ 1553532 h 2869284"/>
                <a:gd name="connsiteX6235" fmla="*/ 772077 w 4727849"/>
                <a:gd name="connsiteY6235" fmla="*/ 1550820 h 2869284"/>
                <a:gd name="connsiteX6236" fmla="*/ 772077 w 4727849"/>
                <a:gd name="connsiteY6236" fmla="*/ 1550820 h 2869284"/>
                <a:gd name="connsiteX6237" fmla="*/ 757605 w 4727849"/>
                <a:gd name="connsiteY6237" fmla="*/ 1545120 h 2869284"/>
                <a:gd name="connsiteX6238" fmla="*/ 757605 w 4727849"/>
                <a:gd name="connsiteY6238" fmla="*/ 1545120 h 2869284"/>
                <a:gd name="connsiteX6239" fmla="*/ 755761 w 4727849"/>
                <a:gd name="connsiteY6239" fmla="*/ 1552154 h 2869284"/>
                <a:gd name="connsiteX6240" fmla="*/ 755891 w 4727849"/>
                <a:gd name="connsiteY6240" fmla="*/ 1552219 h 2869284"/>
                <a:gd name="connsiteX6241" fmla="*/ 755783 w 4727849"/>
                <a:gd name="connsiteY6241" fmla="*/ 1552219 h 2869284"/>
                <a:gd name="connsiteX6242" fmla="*/ 755761 w 4727849"/>
                <a:gd name="connsiteY6242" fmla="*/ 1552154 h 2869284"/>
                <a:gd name="connsiteX6243" fmla="*/ 760149 w 4727849"/>
                <a:gd name="connsiteY6243" fmla="*/ 1606073 h 2869284"/>
                <a:gd name="connsiteX6244" fmla="*/ 756797 w 4727849"/>
                <a:gd name="connsiteY6244" fmla="*/ 1603275 h 2869284"/>
                <a:gd name="connsiteX6245" fmla="*/ 753158 w 4727849"/>
                <a:gd name="connsiteY6245" fmla="*/ 1604718 h 2869284"/>
                <a:gd name="connsiteX6246" fmla="*/ 748894 w 4727849"/>
                <a:gd name="connsiteY6246" fmla="*/ 1603807 h 2869284"/>
                <a:gd name="connsiteX6247" fmla="*/ 753814 w 4727849"/>
                <a:gd name="connsiteY6247" fmla="*/ 1602895 h 2869284"/>
                <a:gd name="connsiteX6248" fmla="*/ 756797 w 4727849"/>
                <a:gd name="connsiteY6248" fmla="*/ 1603275 h 2869284"/>
                <a:gd name="connsiteX6249" fmla="*/ 786039 w 4727849"/>
                <a:gd name="connsiteY6249" fmla="*/ 1605498 h 2869284"/>
                <a:gd name="connsiteX6250" fmla="*/ 760149 w 4727849"/>
                <a:gd name="connsiteY6250" fmla="*/ 1606073 h 2869284"/>
                <a:gd name="connsiteX6251" fmla="*/ 777946 w 4727849"/>
                <a:gd name="connsiteY6251" fmla="*/ 1615901 h 2869284"/>
                <a:gd name="connsiteX6252" fmla="*/ 777501 w 4727849"/>
                <a:gd name="connsiteY6252" fmla="*/ 1618699 h 2869284"/>
                <a:gd name="connsiteX6253" fmla="*/ 777946 w 4727849"/>
                <a:gd name="connsiteY6253" fmla="*/ 1615901 h 2869284"/>
                <a:gd name="connsiteX6254" fmla="*/ 775766 w 4727849"/>
                <a:gd name="connsiteY6254" fmla="*/ 1617875 h 2869284"/>
                <a:gd name="connsiteX6255" fmla="*/ 776400 w 4727849"/>
                <a:gd name="connsiteY6255" fmla="*/ 1619014 h 2869284"/>
                <a:gd name="connsiteX6256" fmla="*/ 774724 w 4727849"/>
                <a:gd name="connsiteY6256" fmla="*/ 1619442 h 2869284"/>
                <a:gd name="connsiteX6257" fmla="*/ 775766 w 4727849"/>
                <a:gd name="connsiteY6257" fmla="*/ 1617875 h 2869284"/>
                <a:gd name="connsiteX6258" fmla="*/ 861896 w 4727849"/>
                <a:gd name="connsiteY6258" fmla="*/ 1633147 h 2869284"/>
                <a:gd name="connsiteX6259" fmla="*/ 862509 w 4727849"/>
                <a:gd name="connsiteY6259" fmla="*/ 1632382 h 2869284"/>
                <a:gd name="connsiteX6260" fmla="*/ 861896 w 4727849"/>
                <a:gd name="connsiteY6260" fmla="*/ 1633147 h 2869284"/>
                <a:gd name="connsiteX6261" fmla="*/ 893297 w 4727849"/>
                <a:gd name="connsiteY6261" fmla="*/ 1621601 h 2869284"/>
                <a:gd name="connsiteX6262" fmla="*/ 887406 w 4727849"/>
                <a:gd name="connsiteY6262" fmla="*/ 1620587 h 2869284"/>
                <a:gd name="connsiteX6263" fmla="*/ 892657 w 4727849"/>
                <a:gd name="connsiteY6263" fmla="*/ 1620077 h 2869284"/>
                <a:gd name="connsiteX6264" fmla="*/ 893297 w 4727849"/>
                <a:gd name="connsiteY6264" fmla="*/ 1621601 h 2869284"/>
                <a:gd name="connsiteX6265" fmla="*/ 952263 w 4727849"/>
                <a:gd name="connsiteY6265" fmla="*/ 1556710 h 2869284"/>
                <a:gd name="connsiteX6266" fmla="*/ 952285 w 4727849"/>
                <a:gd name="connsiteY6266" fmla="*/ 1556666 h 2869284"/>
                <a:gd name="connsiteX6267" fmla="*/ 952263 w 4727849"/>
                <a:gd name="connsiteY6267" fmla="*/ 1556710 h 2869284"/>
                <a:gd name="connsiteX6268" fmla="*/ 970841 w 4727849"/>
                <a:gd name="connsiteY6268" fmla="*/ 1550061 h 2869284"/>
                <a:gd name="connsiteX6269" fmla="*/ 968004 w 4727849"/>
                <a:gd name="connsiteY6269" fmla="*/ 1550375 h 2869284"/>
                <a:gd name="connsiteX6270" fmla="*/ 968324 w 4727849"/>
                <a:gd name="connsiteY6270" fmla="*/ 1549442 h 2869284"/>
                <a:gd name="connsiteX6271" fmla="*/ 970841 w 4727849"/>
                <a:gd name="connsiteY6271" fmla="*/ 1550061 h 2869284"/>
                <a:gd name="connsiteX6272" fmla="*/ 964212 w 4727849"/>
                <a:gd name="connsiteY6272" fmla="*/ 1533449 h 2869284"/>
                <a:gd name="connsiteX6273" fmla="*/ 965460 w 4727849"/>
                <a:gd name="connsiteY6273" fmla="*/ 1533362 h 2869284"/>
                <a:gd name="connsiteX6274" fmla="*/ 964212 w 4727849"/>
                <a:gd name="connsiteY6274" fmla="*/ 1533449 h 2869284"/>
                <a:gd name="connsiteX6275" fmla="*/ 976732 w 4727849"/>
                <a:gd name="connsiteY6275" fmla="*/ 1548509 h 2869284"/>
                <a:gd name="connsiteX6276" fmla="*/ 976395 w 4727849"/>
                <a:gd name="connsiteY6276" fmla="*/ 1548108 h 2869284"/>
                <a:gd name="connsiteX6277" fmla="*/ 977052 w 4727849"/>
                <a:gd name="connsiteY6277" fmla="*/ 1548298 h 2869284"/>
                <a:gd name="connsiteX6278" fmla="*/ 976732 w 4727849"/>
                <a:gd name="connsiteY6278" fmla="*/ 1548509 h 2869284"/>
                <a:gd name="connsiteX6279" fmla="*/ 976417 w 4727849"/>
                <a:gd name="connsiteY6279" fmla="*/ 1564102 h 2869284"/>
                <a:gd name="connsiteX6280" fmla="*/ 976732 w 4727849"/>
                <a:gd name="connsiteY6280" fmla="*/ 1566244 h 2869284"/>
                <a:gd name="connsiteX6281" fmla="*/ 976417 w 4727849"/>
                <a:gd name="connsiteY6281" fmla="*/ 1564102 h 2869284"/>
                <a:gd name="connsiteX6282" fmla="*/ 983300 w 4727849"/>
                <a:gd name="connsiteY6282" fmla="*/ 1555950 h 2869284"/>
                <a:gd name="connsiteX6283" fmla="*/ 982096 w 4727849"/>
                <a:gd name="connsiteY6283" fmla="*/ 1554551 h 2869284"/>
                <a:gd name="connsiteX6284" fmla="*/ 981988 w 4727849"/>
                <a:gd name="connsiteY6284" fmla="*/ 1554210 h 2869284"/>
                <a:gd name="connsiteX6285" fmla="*/ 983175 w 4727849"/>
                <a:gd name="connsiteY6285" fmla="*/ 1554953 h 2869284"/>
                <a:gd name="connsiteX6286" fmla="*/ 983300 w 4727849"/>
                <a:gd name="connsiteY6286" fmla="*/ 1555950 h 2869284"/>
                <a:gd name="connsiteX6287" fmla="*/ 945673 w 4727849"/>
                <a:gd name="connsiteY6287" fmla="*/ 1500740 h 2869284"/>
                <a:gd name="connsiteX6288" fmla="*/ 945673 w 4727849"/>
                <a:gd name="connsiteY6288" fmla="*/ 1500740 h 2869284"/>
                <a:gd name="connsiteX6289" fmla="*/ 844561 w 4727849"/>
                <a:gd name="connsiteY6289" fmla="*/ 1524402 h 2869284"/>
                <a:gd name="connsiteX6290" fmla="*/ 836169 w 4727849"/>
                <a:gd name="connsiteY6290" fmla="*/ 1526838 h 2869284"/>
                <a:gd name="connsiteX6291" fmla="*/ 835833 w 4727849"/>
                <a:gd name="connsiteY6291" fmla="*/ 1529295 h 2869284"/>
                <a:gd name="connsiteX6292" fmla="*/ 832991 w 4727849"/>
                <a:gd name="connsiteY6292" fmla="*/ 1524891 h 2869284"/>
                <a:gd name="connsiteX6293" fmla="*/ 841105 w 4727849"/>
                <a:gd name="connsiteY6293" fmla="*/ 1523725 h 2869284"/>
                <a:gd name="connsiteX6294" fmla="*/ 844561 w 4727849"/>
                <a:gd name="connsiteY6294" fmla="*/ 1524402 h 2869284"/>
                <a:gd name="connsiteX6295" fmla="*/ 715633 w 4727849"/>
                <a:gd name="connsiteY6295" fmla="*/ 1574677 h 2869284"/>
                <a:gd name="connsiteX6296" fmla="*/ 720802 w 4727849"/>
                <a:gd name="connsiteY6296" fmla="*/ 1573381 h 2869284"/>
                <a:gd name="connsiteX6297" fmla="*/ 718345 w 4727849"/>
                <a:gd name="connsiteY6297" fmla="*/ 1575144 h 2869284"/>
                <a:gd name="connsiteX6298" fmla="*/ 715633 w 4727849"/>
                <a:gd name="connsiteY6298" fmla="*/ 1574677 h 2869284"/>
                <a:gd name="connsiteX6299" fmla="*/ 713556 w 4727849"/>
                <a:gd name="connsiteY6299" fmla="*/ 1565566 h 2869284"/>
                <a:gd name="connsiteX6300" fmla="*/ 713556 w 4727849"/>
                <a:gd name="connsiteY6300" fmla="*/ 1565566 h 2869284"/>
                <a:gd name="connsiteX6301" fmla="*/ 688360 w 4727849"/>
                <a:gd name="connsiteY6301" fmla="*/ 1585649 h 2869284"/>
                <a:gd name="connsiteX6302" fmla="*/ 688637 w 4727849"/>
                <a:gd name="connsiteY6302" fmla="*/ 1585101 h 2869284"/>
                <a:gd name="connsiteX6303" fmla="*/ 689402 w 4727849"/>
                <a:gd name="connsiteY6303" fmla="*/ 1586159 h 2869284"/>
                <a:gd name="connsiteX6304" fmla="*/ 688360 w 4727849"/>
                <a:gd name="connsiteY6304" fmla="*/ 1585649 h 2869284"/>
                <a:gd name="connsiteX6305" fmla="*/ 648975 w 4727849"/>
                <a:gd name="connsiteY6305" fmla="*/ 1581072 h 2869284"/>
                <a:gd name="connsiteX6306" fmla="*/ 651091 w 4727849"/>
                <a:gd name="connsiteY6306" fmla="*/ 1581923 h 2869284"/>
                <a:gd name="connsiteX6307" fmla="*/ 650581 w 4727849"/>
                <a:gd name="connsiteY6307" fmla="*/ 1581836 h 2869284"/>
                <a:gd name="connsiteX6308" fmla="*/ 648975 w 4727849"/>
                <a:gd name="connsiteY6308" fmla="*/ 1581072 h 2869284"/>
                <a:gd name="connsiteX6309" fmla="*/ 684569 w 4727849"/>
                <a:gd name="connsiteY6309" fmla="*/ 1582704 h 2869284"/>
                <a:gd name="connsiteX6310" fmla="*/ 673406 w 4727849"/>
                <a:gd name="connsiteY6310" fmla="*/ 1580882 h 2869284"/>
                <a:gd name="connsiteX6311" fmla="*/ 673363 w 4727849"/>
                <a:gd name="connsiteY6311" fmla="*/ 1580204 h 2869284"/>
                <a:gd name="connsiteX6312" fmla="*/ 684569 w 4727849"/>
                <a:gd name="connsiteY6312" fmla="*/ 1582704 h 2869284"/>
                <a:gd name="connsiteX6313" fmla="*/ 657090 w 4727849"/>
                <a:gd name="connsiteY6313" fmla="*/ 1581880 h 2869284"/>
                <a:gd name="connsiteX6314" fmla="*/ 660307 w 4727849"/>
                <a:gd name="connsiteY6314" fmla="*/ 1582601 h 2869284"/>
                <a:gd name="connsiteX6315" fmla="*/ 657090 w 4727849"/>
                <a:gd name="connsiteY6315" fmla="*/ 1581880 h 2869284"/>
                <a:gd name="connsiteX6316" fmla="*/ 667363 w 4727849"/>
                <a:gd name="connsiteY6316" fmla="*/ 1583469 h 2869284"/>
                <a:gd name="connsiteX6317" fmla="*/ 667363 w 4727849"/>
                <a:gd name="connsiteY6317" fmla="*/ 1583469 h 2869284"/>
                <a:gd name="connsiteX6318" fmla="*/ 717157 w 4727849"/>
                <a:gd name="connsiteY6318" fmla="*/ 1615179 h 2869284"/>
                <a:gd name="connsiteX6319" fmla="*/ 717391 w 4727849"/>
                <a:gd name="connsiteY6319" fmla="*/ 1615331 h 2869284"/>
                <a:gd name="connsiteX6320" fmla="*/ 717244 w 4727849"/>
                <a:gd name="connsiteY6320" fmla="*/ 1615543 h 2869284"/>
                <a:gd name="connsiteX6321" fmla="*/ 717157 w 4727849"/>
                <a:gd name="connsiteY6321" fmla="*/ 1615179 h 2869284"/>
                <a:gd name="connsiteX6322" fmla="*/ 703130 w 4727849"/>
                <a:gd name="connsiteY6322" fmla="*/ 1609290 h 2869284"/>
                <a:gd name="connsiteX6323" fmla="*/ 708744 w 4727849"/>
                <a:gd name="connsiteY6323" fmla="*/ 1605732 h 2869284"/>
                <a:gd name="connsiteX6324" fmla="*/ 709911 w 4727849"/>
                <a:gd name="connsiteY6324" fmla="*/ 1605753 h 2869284"/>
                <a:gd name="connsiteX6325" fmla="*/ 710947 w 4727849"/>
                <a:gd name="connsiteY6325" fmla="*/ 1605884 h 2869284"/>
                <a:gd name="connsiteX6326" fmla="*/ 703130 w 4727849"/>
                <a:gd name="connsiteY6326" fmla="*/ 1609290 h 2869284"/>
                <a:gd name="connsiteX6327" fmla="*/ 695949 w 4727849"/>
                <a:gd name="connsiteY6327" fmla="*/ 1619356 h 2869284"/>
                <a:gd name="connsiteX6328" fmla="*/ 697386 w 4727849"/>
                <a:gd name="connsiteY6328" fmla="*/ 1620391 h 2869284"/>
                <a:gd name="connsiteX6329" fmla="*/ 695016 w 4727849"/>
                <a:gd name="connsiteY6329" fmla="*/ 1621302 h 2869284"/>
                <a:gd name="connsiteX6330" fmla="*/ 695949 w 4727849"/>
                <a:gd name="connsiteY6330" fmla="*/ 1619356 h 2869284"/>
                <a:gd name="connsiteX6331" fmla="*/ 673634 w 4727849"/>
                <a:gd name="connsiteY6331" fmla="*/ 1616519 h 2869284"/>
                <a:gd name="connsiteX6332" fmla="*/ 679823 w 4727849"/>
                <a:gd name="connsiteY6332" fmla="*/ 1616069 h 2869284"/>
                <a:gd name="connsiteX6333" fmla="*/ 684021 w 4727849"/>
                <a:gd name="connsiteY6333" fmla="*/ 1618124 h 2869284"/>
                <a:gd name="connsiteX6334" fmla="*/ 690102 w 4727849"/>
                <a:gd name="connsiteY6334" fmla="*/ 1608400 h 2869284"/>
                <a:gd name="connsiteX6335" fmla="*/ 689315 w 4727849"/>
                <a:gd name="connsiteY6335" fmla="*/ 1621367 h 2869284"/>
                <a:gd name="connsiteX6336" fmla="*/ 673634 w 4727849"/>
                <a:gd name="connsiteY6336" fmla="*/ 1616519 h 2869284"/>
                <a:gd name="connsiteX6337" fmla="*/ 660925 w 4727849"/>
                <a:gd name="connsiteY6337" fmla="*/ 1614675 h 2869284"/>
                <a:gd name="connsiteX6338" fmla="*/ 660925 w 4727849"/>
                <a:gd name="connsiteY6338" fmla="*/ 1614675 h 2869284"/>
                <a:gd name="connsiteX6339" fmla="*/ 769219 w 4727849"/>
                <a:gd name="connsiteY6339" fmla="*/ 1618379 h 2869284"/>
                <a:gd name="connsiteX6340" fmla="*/ 772099 w 4727849"/>
                <a:gd name="connsiteY6340" fmla="*/ 1615244 h 2869284"/>
                <a:gd name="connsiteX6341" fmla="*/ 769810 w 4727849"/>
                <a:gd name="connsiteY6341" fmla="*/ 1618569 h 2869284"/>
                <a:gd name="connsiteX6342" fmla="*/ 769219 w 4727849"/>
                <a:gd name="connsiteY6342" fmla="*/ 1618379 h 2869284"/>
                <a:gd name="connsiteX6343" fmla="*/ 909141 w 4727849"/>
                <a:gd name="connsiteY6343" fmla="*/ 1633467 h 2869284"/>
                <a:gd name="connsiteX6344" fmla="*/ 904416 w 4727849"/>
                <a:gd name="connsiteY6344" fmla="*/ 1634416 h 2869284"/>
                <a:gd name="connsiteX6345" fmla="*/ 897300 w 4727849"/>
                <a:gd name="connsiteY6345" fmla="*/ 1632979 h 2869284"/>
                <a:gd name="connsiteX6346" fmla="*/ 903657 w 4727849"/>
                <a:gd name="connsiteY6346" fmla="*/ 1627848 h 2869284"/>
                <a:gd name="connsiteX6347" fmla="*/ 909141 w 4727849"/>
                <a:gd name="connsiteY6347" fmla="*/ 1633467 h 2869284"/>
                <a:gd name="connsiteX6348" fmla="*/ 1034450 w 4727849"/>
                <a:gd name="connsiteY6348" fmla="*/ 1512520 h 2869284"/>
                <a:gd name="connsiteX6349" fmla="*/ 1034494 w 4727849"/>
                <a:gd name="connsiteY6349" fmla="*/ 1512520 h 2869284"/>
                <a:gd name="connsiteX6350" fmla="*/ 1034450 w 4727849"/>
                <a:gd name="connsiteY6350" fmla="*/ 1512520 h 2869284"/>
                <a:gd name="connsiteX6351" fmla="*/ 1032606 w 4727849"/>
                <a:gd name="connsiteY6351" fmla="*/ 1520270 h 2869284"/>
                <a:gd name="connsiteX6352" fmla="*/ 1035698 w 4727849"/>
                <a:gd name="connsiteY6352" fmla="*/ 1520633 h 2869284"/>
                <a:gd name="connsiteX6353" fmla="*/ 1032606 w 4727849"/>
                <a:gd name="connsiteY6353" fmla="*/ 1520270 h 2869284"/>
                <a:gd name="connsiteX6354" fmla="*/ 1039728 w 4727849"/>
                <a:gd name="connsiteY6354" fmla="*/ 1554595 h 2869284"/>
                <a:gd name="connsiteX6355" fmla="*/ 1037819 w 4727849"/>
                <a:gd name="connsiteY6355" fmla="*/ 1549231 h 2869284"/>
                <a:gd name="connsiteX6356" fmla="*/ 1038263 w 4727849"/>
                <a:gd name="connsiteY6356" fmla="*/ 1549274 h 2869284"/>
                <a:gd name="connsiteX6357" fmla="*/ 1040021 w 4727849"/>
                <a:gd name="connsiteY6357" fmla="*/ 1554464 h 2869284"/>
                <a:gd name="connsiteX6358" fmla="*/ 1039728 w 4727849"/>
                <a:gd name="connsiteY6358" fmla="*/ 1554595 h 2869284"/>
                <a:gd name="connsiteX6359" fmla="*/ 1019409 w 4727849"/>
                <a:gd name="connsiteY6359" fmla="*/ 1513046 h 2869284"/>
                <a:gd name="connsiteX6360" fmla="*/ 1019469 w 4727849"/>
                <a:gd name="connsiteY6360" fmla="*/ 1513024 h 2869284"/>
                <a:gd name="connsiteX6361" fmla="*/ 1019409 w 4727849"/>
                <a:gd name="connsiteY6361" fmla="*/ 1513046 h 2869284"/>
                <a:gd name="connsiteX6362" fmla="*/ 1043199 w 4727849"/>
                <a:gd name="connsiteY6362" fmla="*/ 1553342 h 2869284"/>
                <a:gd name="connsiteX6363" fmla="*/ 1040639 w 4727849"/>
                <a:gd name="connsiteY6363" fmla="*/ 1549529 h 2869284"/>
                <a:gd name="connsiteX6364" fmla="*/ 1048580 w 4727849"/>
                <a:gd name="connsiteY6364" fmla="*/ 1551162 h 2869284"/>
                <a:gd name="connsiteX6365" fmla="*/ 1043199 w 4727849"/>
                <a:gd name="connsiteY6365" fmla="*/ 1553342 h 2869284"/>
                <a:gd name="connsiteX6366" fmla="*/ 1053391 w 4727849"/>
                <a:gd name="connsiteY6366" fmla="*/ 1573322 h 2869284"/>
                <a:gd name="connsiteX6367" fmla="*/ 1053391 w 4727849"/>
                <a:gd name="connsiteY6367" fmla="*/ 1573322 h 2869284"/>
                <a:gd name="connsiteX6368" fmla="*/ 1034787 w 4727849"/>
                <a:gd name="connsiteY6368" fmla="*/ 1502432 h 2869284"/>
                <a:gd name="connsiteX6369" fmla="*/ 1034787 w 4727849"/>
                <a:gd name="connsiteY6369" fmla="*/ 1502432 h 2869284"/>
                <a:gd name="connsiteX6370" fmla="*/ 1040173 w 4727849"/>
                <a:gd name="connsiteY6370" fmla="*/ 1503306 h 2869284"/>
                <a:gd name="connsiteX6371" fmla="*/ 1038773 w 4727849"/>
                <a:gd name="connsiteY6371" fmla="*/ 1502899 h 2869284"/>
                <a:gd name="connsiteX6372" fmla="*/ 1040173 w 4727849"/>
                <a:gd name="connsiteY6372" fmla="*/ 1503306 h 2869284"/>
                <a:gd name="connsiteX6373" fmla="*/ 988133 w 4727849"/>
                <a:gd name="connsiteY6373" fmla="*/ 1515844 h 2869284"/>
                <a:gd name="connsiteX6374" fmla="*/ 987010 w 4727849"/>
                <a:gd name="connsiteY6374" fmla="*/ 1516121 h 2869284"/>
                <a:gd name="connsiteX6375" fmla="*/ 988133 w 4727849"/>
                <a:gd name="connsiteY6375" fmla="*/ 1515844 h 2869284"/>
                <a:gd name="connsiteX6376" fmla="*/ 968004 w 4727849"/>
                <a:gd name="connsiteY6376" fmla="*/ 1496586 h 2869284"/>
                <a:gd name="connsiteX6377" fmla="*/ 968004 w 4727849"/>
                <a:gd name="connsiteY6377" fmla="*/ 1496586 h 2869284"/>
                <a:gd name="connsiteX6378" fmla="*/ 919441 w 4727849"/>
                <a:gd name="connsiteY6378" fmla="*/ 1492285 h 2869284"/>
                <a:gd name="connsiteX6379" fmla="*/ 919441 w 4727849"/>
                <a:gd name="connsiteY6379" fmla="*/ 1492285 h 2869284"/>
                <a:gd name="connsiteX6380" fmla="*/ 632638 w 4727849"/>
                <a:gd name="connsiteY6380" fmla="*/ 1563234 h 2869284"/>
                <a:gd name="connsiteX6381" fmla="*/ 649165 w 4727849"/>
                <a:gd name="connsiteY6381" fmla="*/ 1568066 h 2869284"/>
                <a:gd name="connsiteX6382" fmla="*/ 634482 w 4727849"/>
                <a:gd name="connsiteY6382" fmla="*/ 1564677 h 2869284"/>
                <a:gd name="connsiteX6383" fmla="*/ 632638 w 4727849"/>
                <a:gd name="connsiteY6383" fmla="*/ 1563234 h 2869284"/>
                <a:gd name="connsiteX6384" fmla="*/ 605408 w 4727849"/>
                <a:gd name="connsiteY6384" fmla="*/ 1555463 h 2869284"/>
                <a:gd name="connsiteX6385" fmla="*/ 606553 w 4727849"/>
                <a:gd name="connsiteY6385" fmla="*/ 1556200 h 2869284"/>
                <a:gd name="connsiteX6386" fmla="*/ 606086 w 4727849"/>
                <a:gd name="connsiteY6386" fmla="*/ 1556395 h 2869284"/>
                <a:gd name="connsiteX6387" fmla="*/ 605408 w 4727849"/>
                <a:gd name="connsiteY6387" fmla="*/ 1555463 h 2869284"/>
                <a:gd name="connsiteX6388" fmla="*/ 612677 w 4727849"/>
                <a:gd name="connsiteY6388" fmla="*/ 1602131 h 2869284"/>
                <a:gd name="connsiteX6389" fmla="*/ 611684 w 4727849"/>
                <a:gd name="connsiteY6389" fmla="*/ 1602006 h 2869284"/>
                <a:gd name="connsiteX6390" fmla="*/ 612677 w 4727849"/>
                <a:gd name="connsiteY6390" fmla="*/ 1602131 h 2869284"/>
                <a:gd name="connsiteX6391" fmla="*/ 605831 w 4727849"/>
                <a:gd name="connsiteY6391" fmla="*/ 1600672 h 2869284"/>
                <a:gd name="connsiteX6392" fmla="*/ 605815 w 4727849"/>
                <a:gd name="connsiteY6392" fmla="*/ 1600710 h 2869284"/>
                <a:gd name="connsiteX6393" fmla="*/ 601660 w 4727849"/>
                <a:gd name="connsiteY6393" fmla="*/ 1599484 h 2869284"/>
                <a:gd name="connsiteX6394" fmla="*/ 605831 w 4727849"/>
                <a:gd name="connsiteY6394" fmla="*/ 1600672 h 2869284"/>
                <a:gd name="connsiteX6395" fmla="*/ 607421 w 4727849"/>
                <a:gd name="connsiteY6395" fmla="*/ 1598893 h 2869284"/>
                <a:gd name="connsiteX6396" fmla="*/ 601894 w 4727849"/>
                <a:gd name="connsiteY6396" fmla="*/ 1595460 h 2869284"/>
                <a:gd name="connsiteX6397" fmla="*/ 607421 w 4727849"/>
                <a:gd name="connsiteY6397" fmla="*/ 1598893 h 2869284"/>
                <a:gd name="connsiteX6398" fmla="*/ 608565 w 4727849"/>
                <a:gd name="connsiteY6398" fmla="*/ 1585926 h 2869284"/>
                <a:gd name="connsiteX6399" fmla="*/ 607828 w 4727849"/>
                <a:gd name="connsiteY6399" fmla="*/ 1586961 h 2869284"/>
                <a:gd name="connsiteX6400" fmla="*/ 608565 w 4727849"/>
                <a:gd name="connsiteY6400" fmla="*/ 1585926 h 2869284"/>
                <a:gd name="connsiteX6401" fmla="*/ 610854 w 4727849"/>
                <a:gd name="connsiteY6401" fmla="*/ 1599885 h 2869284"/>
                <a:gd name="connsiteX6402" fmla="*/ 612612 w 4727849"/>
                <a:gd name="connsiteY6402" fmla="*/ 1602066 h 2869284"/>
                <a:gd name="connsiteX6403" fmla="*/ 611277 w 4727849"/>
                <a:gd name="connsiteY6403" fmla="*/ 1601241 h 2869284"/>
                <a:gd name="connsiteX6404" fmla="*/ 610854 w 4727849"/>
                <a:gd name="connsiteY6404" fmla="*/ 1599885 h 2869284"/>
                <a:gd name="connsiteX6405" fmla="*/ 594983 w 4727849"/>
                <a:gd name="connsiteY6405" fmla="*/ 1601816 h 2869284"/>
                <a:gd name="connsiteX6406" fmla="*/ 594983 w 4727849"/>
                <a:gd name="connsiteY6406" fmla="*/ 1601816 h 2869284"/>
                <a:gd name="connsiteX6407" fmla="*/ 619435 w 4727849"/>
                <a:gd name="connsiteY6407" fmla="*/ 1623000 h 2869284"/>
                <a:gd name="connsiteX6408" fmla="*/ 637872 w 4727849"/>
                <a:gd name="connsiteY6408" fmla="*/ 1624247 h 2869284"/>
                <a:gd name="connsiteX6409" fmla="*/ 619435 w 4727849"/>
                <a:gd name="connsiteY6409" fmla="*/ 1623000 h 2869284"/>
                <a:gd name="connsiteX6410" fmla="*/ 634840 w 4727849"/>
                <a:gd name="connsiteY6410" fmla="*/ 1631347 h 2869284"/>
                <a:gd name="connsiteX6411" fmla="*/ 634840 w 4727849"/>
                <a:gd name="connsiteY6411" fmla="*/ 1631347 h 2869284"/>
                <a:gd name="connsiteX6412" fmla="*/ 646920 w 4727849"/>
                <a:gd name="connsiteY6412" fmla="*/ 1632827 h 2869284"/>
                <a:gd name="connsiteX6413" fmla="*/ 643974 w 4727849"/>
                <a:gd name="connsiteY6413" fmla="*/ 1633993 h 2869284"/>
                <a:gd name="connsiteX6414" fmla="*/ 644229 w 4727849"/>
                <a:gd name="connsiteY6414" fmla="*/ 1634161 h 2869284"/>
                <a:gd name="connsiteX6415" fmla="*/ 642765 w 4727849"/>
                <a:gd name="connsiteY6415" fmla="*/ 1634525 h 2869284"/>
                <a:gd name="connsiteX6416" fmla="*/ 643974 w 4727849"/>
                <a:gd name="connsiteY6416" fmla="*/ 1633993 h 2869284"/>
                <a:gd name="connsiteX6417" fmla="*/ 643844 w 4727849"/>
                <a:gd name="connsiteY6417" fmla="*/ 1628272 h 2869284"/>
                <a:gd name="connsiteX6418" fmla="*/ 649057 w 4727849"/>
                <a:gd name="connsiteY6418" fmla="*/ 1630137 h 2869284"/>
                <a:gd name="connsiteX6419" fmla="*/ 646920 w 4727849"/>
                <a:gd name="connsiteY6419" fmla="*/ 1632827 h 2869284"/>
                <a:gd name="connsiteX6420" fmla="*/ 646008 w 4727849"/>
                <a:gd name="connsiteY6420" fmla="*/ 1640284 h 2869284"/>
                <a:gd name="connsiteX6421" fmla="*/ 646008 w 4727849"/>
                <a:gd name="connsiteY6421" fmla="*/ 1640284 h 2869284"/>
                <a:gd name="connsiteX6422" fmla="*/ 672663 w 4727849"/>
                <a:gd name="connsiteY6422" fmla="*/ 1634357 h 2869284"/>
                <a:gd name="connsiteX6423" fmla="*/ 663425 w 4727849"/>
                <a:gd name="connsiteY6423" fmla="*/ 1633104 h 2869284"/>
                <a:gd name="connsiteX6424" fmla="*/ 663718 w 4727849"/>
                <a:gd name="connsiteY6424" fmla="*/ 1633001 h 2869284"/>
                <a:gd name="connsiteX6425" fmla="*/ 662682 w 4727849"/>
                <a:gd name="connsiteY6425" fmla="*/ 1632979 h 2869284"/>
                <a:gd name="connsiteX6426" fmla="*/ 654758 w 4727849"/>
                <a:gd name="connsiteY6426" fmla="*/ 1631558 h 2869284"/>
                <a:gd name="connsiteX6427" fmla="*/ 654693 w 4727849"/>
                <a:gd name="connsiteY6427" fmla="*/ 1631536 h 2869284"/>
                <a:gd name="connsiteX6428" fmla="*/ 653402 w 4727849"/>
                <a:gd name="connsiteY6428" fmla="*/ 1631238 h 2869284"/>
                <a:gd name="connsiteX6429" fmla="*/ 658446 w 4727849"/>
                <a:gd name="connsiteY6429" fmla="*/ 1628233 h 2869284"/>
                <a:gd name="connsiteX6430" fmla="*/ 669739 w 4727849"/>
                <a:gd name="connsiteY6430" fmla="*/ 1627002 h 2869284"/>
                <a:gd name="connsiteX6431" fmla="*/ 673189 w 4727849"/>
                <a:gd name="connsiteY6431" fmla="*/ 1634123 h 2869284"/>
                <a:gd name="connsiteX6432" fmla="*/ 673211 w 4727849"/>
                <a:gd name="connsiteY6432" fmla="*/ 1634416 h 2869284"/>
                <a:gd name="connsiteX6433" fmla="*/ 672684 w 4727849"/>
                <a:gd name="connsiteY6433" fmla="*/ 1634357 h 2869284"/>
                <a:gd name="connsiteX6434" fmla="*/ 672977 w 4727849"/>
                <a:gd name="connsiteY6434" fmla="*/ 1633803 h 2869284"/>
                <a:gd name="connsiteX6435" fmla="*/ 672663 w 4727849"/>
                <a:gd name="connsiteY6435" fmla="*/ 1634357 h 2869284"/>
                <a:gd name="connsiteX6436" fmla="*/ 701053 w 4727849"/>
                <a:gd name="connsiteY6436" fmla="*/ 1628722 h 2869284"/>
                <a:gd name="connsiteX6437" fmla="*/ 678678 w 4727849"/>
                <a:gd name="connsiteY6437" fmla="*/ 1635051 h 2869284"/>
                <a:gd name="connsiteX6438" fmla="*/ 676791 w 4727849"/>
                <a:gd name="connsiteY6438" fmla="*/ 1634839 h 2869284"/>
                <a:gd name="connsiteX6439" fmla="*/ 680246 w 4727849"/>
                <a:gd name="connsiteY6439" fmla="*/ 1628971 h 2869284"/>
                <a:gd name="connsiteX6440" fmla="*/ 686836 w 4727849"/>
                <a:gd name="connsiteY6440" fmla="*/ 1631623 h 2869284"/>
                <a:gd name="connsiteX6441" fmla="*/ 700972 w 4727849"/>
                <a:gd name="connsiteY6441" fmla="*/ 1628570 h 2869284"/>
                <a:gd name="connsiteX6442" fmla="*/ 701053 w 4727849"/>
                <a:gd name="connsiteY6442" fmla="*/ 1628722 h 2869284"/>
                <a:gd name="connsiteX6443" fmla="*/ 713176 w 4727849"/>
                <a:gd name="connsiteY6443" fmla="*/ 1631216 h 2869284"/>
                <a:gd name="connsiteX6444" fmla="*/ 713447 w 4727849"/>
                <a:gd name="connsiteY6444" fmla="*/ 1631325 h 2869284"/>
                <a:gd name="connsiteX6445" fmla="*/ 713176 w 4727849"/>
                <a:gd name="connsiteY6445" fmla="*/ 1631216 h 2869284"/>
                <a:gd name="connsiteX6446" fmla="*/ 751758 w 4727849"/>
                <a:gd name="connsiteY6446" fmla="*/ 1627132 h 2869284"/>
                <a:gd name="connsiteX6447" fmla="*/ 750380 w 4727849"/>
                <a:gd name="connsiteY6447" fmla="*/ 1624334 h 2869284"/>
                <a:gd name="connsiteX6448" fmla="*/ 753049 w 4727849"/>
                <a:gd name="connsiteY6448" fmla="*/ 1625836 h 2869284"/>
                <a:gd name="connsiteX6449" fmla="*/ 751758 w 4727849"/>
                <a:gd name="connsiteY6449" fmla="*/ 1627132 h 2869284"/>
                <a:gd name="connsiteX6450" fmla="*/ 800191 w 4727849"/>
                <a:gd name="connsiteY6450" fmla="*/ 1644271 h 2869284"/>
                <a:gd name="connsiteX6451" fmla="*/ 798585 w 4727849"/>
                <a:gd name="connsiteY6451" fmla="*/ 1642893 h 2869284"/>
                <a:gd name="connsiteX6452" fmla="*/ 800408 w 4727849"/>
                <a:gd name="connsiteY6452" fmla="*/ 1642741 h 2869284"/>
                <a:gd name="connsiteX6453" fmla="*/ 800191 w 4727849"/>
                <a:gd name="connsiteY6453" fmla="*/ 1644271 h 2869284"/>
                <a:gd name="connsiteX6454" fmla="*/ 951411 w 4727849"/>
                <a:gd name="connsiteY6454" fmla="*/ 1598595 h 2869284"/>
                <a:gd name="connsiteX6455" fmla="*/ 952133 w 4727849"/>
                <a:gd name="connsiteY6455" fmla="*/ 1598806 h 2869284"/>
                <a:gd name="connsiteX6456" fmla="*/ 951222 w 4727849"/>
                <a:gd name="connsiteY6456" fmla="*/ 1598996 h 2869284"/>
                <a:gd name="connsiteX6457" fmla="*/ 951411 w 4727849"/>
                <a:gd name="connsiteY6457" fmla="*/ 1598595 h 2869284"/>
                <a:gd name="connsiteX6458" fmla="*/ 955376 w 4727849"/>
                <a:gd name="connsiteY6458" fmla="*/ 1597895 h 2869284"/>
                <a:gd name="connsiteX6459" fmla="*/ 955376 w 4727849"/>
                <a:gd name="connsiteY6459" fmla="*/ 1597895 h 2869284"/>
                <a:gd name="connsiteX6460" fmla="*/ 1050386 w 4727849"/>
                <a:gd name="connsiteY6460" fmla="*/ 1591371 h 2869284"/>
                <a:gd name="connsiteX6461" fmla="*/ 1050386 w 4727849"/>
                <a:gd name="connsiteY6461" fmla="*/ 1591371 h 2869284"/>
                <a:gd name="connsiteX6462" fmla="*/ 1112401 w 4727849"/>
                <a:gd name="connsiteY6462" fmla="*/ 1513409 h 2869284"/>
                <a:gd name="connsiteX6463" fmla="*/ 1112190 w 4727849"/>
                <a:gd name="connsiteY6463" fmla="*/ 1511143 h 2869284"/>
                <a:gd name="connsiteX6464" fmla="*/ 1113546 w 4727849"/>
                <a:gd name="connsiteY6464" fmla="*/ 1510296 h 2869284"/>
                <a:gd name="connsiteX6465" fmla="*/ 1114099 w 4727849"/>
                <a:gd name="connsiteY6465" fmla="*/ 1513686 h 2869284"/>
                <a:gd name="connsiteX6466" fmla="*/ 1112401 w 4727849"/>
                <a:gd name="connsiteY6466" fmla="*/ 1513409 h 2869284"/>
                <a:gd name="connsiteX6467" fmla="*/ 1079411 w 4727849"/>
                <a:gd name="connsiteY6467" fmla="*/ 1572134 h 2869284"/>
                <a:gd name="connsiteX6468" fmla="*/ 1079834 w 4727849"/>
                <a:gd name="connsiteY6468" fmla="*/ 1573110 h 2869284"/>
                <a:gd name="connsiteX6469" fmla="*/ 1079411 w 4727849"/>
                <a:gd name="connsiteY6469" fmla="*/ 1572134 h 2869284"/>
                <a:gd name="connsiteX6470" fmla="*/ 1122615 w 4727849"/>
                <a:gd name="connsiteY6470" fmla="*/ 1502666 h 2869284"/>
                <a:gd name="connsiteX6471" fmla="*/ 1122615 w 4727849"/>
                <a:gd name="connsiteY6471" fmla="*/ 1502666 h 2869284"/>
                <a:gd name="connsiteX6472" fmla="*/ 980187 w 4727849"/>
                <a:gd name="connsiteY6472" fmla="*/ 1443350 h 2869284"/>
                <a:gd name="connsiteX6473" fmla="*/ 981011 w 4727849"/>
                <a:gd name="connsiteY6473" fmla="*/ 1444939 h 2869284"/>
                <a:gd name="connsiteX6474" fmla="*/ 980187 w 4727849"/>
                <a:gd name="connsiteY6474" fmla="*/ 1443350 h 2869284"/>
                <a:gd name="connsiteX6475" fmla="*/ 962243 w 4727849"/>
                <a:gd name="connsiteY6475" fmla="*/ 1433984 h 2869284"/>
                <a:gd name="connsiteX6476" fmla="*/ 962243 w 4727849"/>
                <a:gd name="connsiteY6476" fmla="*/ 1433984 h 2869284"/>
                <a:gd name="connsiteX6477" fmla="*/ 920819 w 4727849"/>
                <a:gd name="connsiteY6477" fmla="*/ 1447775 h 2869284"/>
                <a:gd name="connsiteX6478" fmla="*/ 920819 w 4727849"/>
                <a:gd name="connsiteY6478" fmla="*/ 1447775 h 2869284"/>
                <a:gd name="connsiteX6479" fmla="*/ 801210 w 4727849"/>
                <a:gd name="connsiteY6479" fmla="*/ 1491819 h 2869284"/>
                <a:gd name="connsiteX6480" fmla="*/ 807503 w 4727849"/>
                <a:gd name="connsiteY6480" fmla="*/ 1493771 h 2869284"/>
                <a:gd name="connsiteX6481" fmla="*/ 803353 w 4727849"/>
                <a:gd name="connsiteY6481" fmla="*/ 1493619 h 2869284"/>
                <a:gd name="connsiteX6482" fmla="*/ 801210 w 4727849"/>
                <a:gd name="connsiteY6482" fmla="*/ 1491819 h 2869284"/>
                <a:gd name="connsiteX6483" fmla="*/ 756569 w 4727849"/>
                <a:gd name="connsiteY6483" fmla="*/ 1520503 h 2869284"/>
                <a:gd name="connsiteX6484" fmla="*/ 754595 w 4727849"/>
                <a:gd name="connsiteY6484" fmla="*/ 1519023 h 2869284"/>
                <a:gd name="connsiteX6485" fmla="*/ 756081 w 4727849"/>
                <a:gd name="connsiteY6485" fmla="*/ 1519044 h 2869284"/>
                <a:gd name="connsiteX6486" fmla="*/ 756569 w 4727849"/>
                <a:gd name="connsiteY6486" fmla="*/ 1520503 h 2869284"/>
                <a:gd name="connsiteX6487" fmla="*/ 732329 w 4727849"/>
                <a:gd name="connsiteY6487" fmla="*/ 1523068 h 2869284"/>
                <a:gd name="connsiteX6488" fmla="*/ 732329 w 4727849"/>
                <a:gd name="connsiteY6488" fmla="*/ 1523068 h 2869284"/>
                <a:gd name="connsiteX6489" fmla="*/ 672321 w 4727849"/>
                <a:gd name="connsiteY6489" fmla="*/ 1548705 h 2869284"/>
                <a:gd name="connsiteX6490" fmla="*/ 672321 w 4727849"/>
                <a:gd name="connsiteY6490" fmla="*/ 1548705 h 2869284"/>
                <a:gd name="connsiteX6491" fmla="*/ 672321 w 4727849"/>
                <a:gd name="connsiteY6491" fmla="*/ 1548705 h 2869284"/>
                <a:gd name="connsiteX6492" fmla="*/ 661261 w 4727849"/>
                <a:gd name="connsiteY6492" fmla="*/ 1546584 h 2869284"/>
                <a:gd name="connsiteX6493" fmla="*/ 662471 w 4727849"/>
                <a:gd name="connsiteY6493" fmla="*/ 1547116 h 2869284"/>
                <a:gd name="connsiteX6494" fmla="*/ 673531 w 4727849"/>
                <a:gd name="connsiteY6494" fmla="*/ 1557133 h 2869284"/>
                <a:gd name="connsiteX6495" fmla="*/ 671263 w 4727849"/>
                <a:gd name="connsiteY6495" fmla="*/ 1561412 h 2869284"/>
                <a:gd name="connsiteX6496" fmla="*/ 661646 w 4727849"/>
                <a:gd name="connsiteY6496" fmla="*/ 1552241 h 2869284"/>
                <a:gd name="connsiteX6497" fmla="*/ 661261 w 4727849"/>
                <a:gd name="connsiteY6497" fmla="*/ 1546584 h 2869284"/>
                <a:gd name="connsiteX6498" fmla="*/ 607676 w 4727849"/>
                <a:gd name="connsiteY6498" fmla="*/ 1626601 h 2869284"/>
                <a:gd name="connsiteX6499" fmla="*/ 603505 w 4727849"/>
                <a:gd name="connsiteY6499" fmla="*/ 1626324 h 2869284"/>
                <a:gd name="connsiteX6500" fmla="*/ 600093 w 4727849"/>
                <a:gd name="connsiteY6500" fmla="*/ 1625560 h 2869284"/>
                <a:gd name="connsiteX6501" fmla="*/ 601536 w 4727849"/>
                <a:gd name="connsiteY6501" fmla="*/ 1621959 h 2869284"/>
                <a:gd name="connsiteX6502" fmla="*/ 609140 w 4727849"/>
                <a:gd name="connsiteY6502" fmla="*/ 1623992 h 2869284"/>
                <a:gd name="connsiteX6503" fmla="*/ 609650 w 4727849"/>
                <a:gd name="connsiteY6503" fmla="*/ 1626433 h 2869284"/>
                <a:gd name="connsiteX6504" fmla="*/ 607676 w 4727849"/>
                <a:gd name="connsiteY6504" fmla="*/ 1626601 h 2869284"/>
                <a:gd name="connsiteX6505" fmla="*/ 626725 w 4727849"/>
                <a:gd name="connsiteY6505" fmla="*/ 1631135 h 2869284"/>
                <a:gd name="connsiteX6506" fmla="*/ 632573 w 4727849"/>
                <a:gd name="connsiteY6506" fmla="*/ 1632279 h 2869284"/>
                <a:gd name="connsiteX6507" fmla="*/ 631325 w 4727849"/>
                <a:gd name="connsiteY6507" fmla="*/ 1633272 h 2869284"/>
                <a:gd name="connsiteX6508" fmla="*/ 626725 w 4727849"/>
                <a:gd name="connsiteY6508" fmla="*/ 1631135 h 2869284"/>
                <a:gd name="connsiteX6509" fmla="*/ 663105 w 4727849"/>
                <a:gd name="connsiteY6509" fmla="*/ 1644227 h 2869284"/>
                <a:gd name="connsiteX6510" fmla="*/ 663382 w 4727849"/>
                <a:gd name="connsiteY6510" fmla="*/ 1643848 h 2869284"/>
                <a:gd name="connsiteX6511" fmla="*/ 663105 w 4727849"/>
                <a:gd name="connsiteY6511" fmla="*/ 1644227 h 2869284"/>
                <a:gd name="connsiteX6512" fmla="*/ 719360 w 4727849"/>
                <a:gd name="connsiteY6512" fmla="*/ 1633890 h 2869284"/>
                <a:gd name="connsiteX6513" fmla="*/ 714255 w 4727849"/>
                <a:gd name="connsiteY6513" fmla="*/ 1631623 h 2869284"/>
                <a:gd name="connsiteX6514" fmla="*/ 729850 w 4727849"/>
                <a:gd name="connsiteY6514" fmla="*/ 1631433 h 2869284"/>
                <a:gd name="connsiteX6515" fmla="*/ 730631 w 4727849"/>
                <a:gd name="connsiteY6515" fmla="*/ 1631580 h 2869284"/>
                <a:gd name="connsiteX6516" fmla="*/ 719360 w 4727849"/>
                <a:gd name="connsiteY6516" fmla="*/ 1633890 h 2869284"/>
                <a:gd name="connsiteX6517" fmla="*/ 825050 w 4727849"/>
                <a:gd name="connsiteY6517" fmla="*/ 1657232 h 2869284"/>
                <a:gd name="connsiteX6518" fmla="*/ 809493 w 4727849"/>
                <a:gd name="connsiteY6518" fmla="*/ 1654987 h 2869284"/>
                <a:gd name="connsiteX6519" fmla="*/ 814961 w 4727849"/>
                <a:gd name="connsiteY6519" fmla="*/ 1651429 h 2869284"/>
                <a:gd name="connsiteX6520" fmla="*/ 815004 w 4727849"/>
                <a:gd name="connsiteY6520" fmla="*/ 1651408 h 2869284"/>
                <a:gd name="connsiteX6521" fmla="*/ 818053 w 4727849"/>
                <a:gd name="connsiteY6521" fmla="*/ 1650540 h 2869284"/>
                <a:gd name="connsiteX6522" fmla="*/ 816572 w 4727849"/>
                <a:gd name="connsiteY6522" fmla="*/ 1650432 h 2869284"/>
                <a:gd name="connsiteX6523" fmla="*/ 815959 w 4727849"/>
                <a:gd name="connsiteY6523" fmla="*/ 1649737 h 2869284"/>
                <a:gd name="connsiteX6524" fmla="*/ 816572 w 4727849"/>
                <a:gd name="connsiteY6524" fmla="*/ 1650432 h 2869284"/>
                <a:gd name="connsiteX6525" fmla="*/ 815807 w 4727849"/>
                <a:gd name="connsiteY6525" fmla="*/ 1650372 h 2869284"/>
                <a:gd name="connsiteX6526" fmla="*/ 824985 w 4727849"/>
                <a:gd name="connsiteY6526" fmla="*/ 1647915 h 2869284"/>
                <a:gd name="connsiteX6527" fmla="*/ 823862 w 4727849"/>
                <a:gd name="connsiteY6527" fmla="*/ 1650008 h 2869284"/>
                <a:gd name="connsiteX6528" fmla="*/ 818053 w 4727849"/>
                <a:gd name="connsiteY6528" fmla="*/ 1650540 h 2869284"/>
                <a:gd name="connsiteX6529" fmla="*/ 823607 w 4727849"/>
                <a:gd name="connsiteY6529" fmla="*/ 1650985 h 2869284"/>
                <a:gd name="connsiteX6530" fmla="*/ 825050 w 4727849"/>
                <a:gd name="connsiteY6530" fmla="*/ 1657232 h 2869284"/>
                <a:gd name="connsiteX6531" fmla="*/ 874735 w 4727849"/>
                <a:gd name="connsiteY6531" fmla="*/ 1655264 h 2869284"/>
                <a:gd name="connsiteX6532" fmla="*/ 871258 w 4727849"/>
                <a:gd name="connsiteY6532" fmla="*/ 1650241 h 2869284"/>
                <a:gd name="connsiteX6533" fmla="*/ 877171 w 4727849"/>
                <a:gd name="connsiteY6533" fmla="*/ 1648674 h 2869284"/>
                <a:gd name="connsiteX6534" fmla="*/ 890476 w 4727849"/>
                <a:gd name="connsiteY6534" fmla="*/ 1657786 h 2869284"/>
                <a:gd name="connsiteX6535" fmla="*/ 889500 w 4727849"/>
                <a:gd name="connsiteY6535" fmla="*/ 1657764 h 2869284"/>
                <a:gd name="connsiteX6536" fmla="*/ 874735 w 4727849"/>
                <a:gd name="connsiteY6536" fmla="*/ 1655264 h 2869284"/>
                <a:gd name="connsiteX6537" fmla="*/ 1091572 w 4727849"/>
                <a:gd name="connsiteY6537" fmla="*/ 1633928 h 2869284"/>
                <a:gd name="connsiteX6538" fmla="*/ 1089348 w 4727849"/>
                <a:gd name="connsiteY6538" fmla="*/ 1633760 h 2869284"/>
                <a:gd name="connsiteX6539" fmla="*/ 1091572 w 4727849"/>
                <a:gd name="connsiteY6539" fmla="*/ 1633928 h 2869284"/>
                <a:gd name="connsiteX6540" fmla="*/ 1085069 w 4727849"/>
                <a:gd name="connsiteY6540" fmla="*/ 1616367 h 2869284"/>
                <a:gd name="connsiteX6541" fmla="*/ 1085302 w 4727849"/>
                <a:gd name="connsiteY6541" fmla="*/ 1616389 h 2869284"/>
                <a:gd name="connsiteX6542" fmla="*/ 1085215 w 4727849"/>
                <a:gd name="connsiteY6542" fmla="*/ 1616600 h 2869284"/>
                <a:gd name="connsiteX6543" fmla="*/ 1085069 w 4727849"/>
                <a:gd name="connsiteY6543" fmla="*/ 1616367 h 2869284"/>
                <a:gd name="connsiteX6544" fmla="*/ 1062862 w 4727849"/>
                <a:gd name="connsiteY6544" fmla="*/ 1627279 h 2869284"/>
                <a:gd name="connsiteX6545" fmla="*/ 1062862 w 4727849"/>
                <a:gd name="connsiteY6545" fmla="*/ 1627279 h 2869284"/>
                <a:gd name="connsiteX6546" fmla="*/ 1112976 w 4727849"/>
                <a:gd name="connsiteY6546" fmla="*/ 1562497 h 2869284"/>
                <a:gd name="connsiteX6547" fmla="*/ 1112976 w 4727849"/>
                <a:gd name="connsiteY6547" fmla="*/ 1562497 h 2869284"/>
                <a:gd name="connsiteX6548" fmla="*/ 1125582 w 4727849"/>
                <a:gd name="connsiteY6548" fmla="*/ 1637339 h 2869284"/>
                <a:gd name="connsiteX6549" fmla="*/ 1125582 w 4727849"/>
                <a:gd name="connsiteY6549" fmla="*/ 1637339 h 2869284"/>
                <a:gd name="connsiteX6550" fmla="*/ 772457 w 4727849"/>
                <a:gd name="connsiteY6550" fmla="*/ 1480972 h 2869284"/>
                <a:gd name="connsiteX6551" fmla="*/ 773580 w 4727849"/>
                <a:gd name="connsiteY6551" fmla="*/ 1481780 h 2869284"/>
                <a:gd name="connsiteX6552" fmla="*/ 771546 w 4727849"/>
                <a:gd name="connsiteY6552" fmla="*/ 1481569 h 2869284"/>
                <a:gd name="connsiteX6553" fmla="*/ 772457 w 4727849"/>
                <a:gd name="connsiteY6553" fmla="*/ 1480972 h 2869284"/>
                <a:gd name="connsiteX6554" fmla="*/ 788708 w 4727849"/>
                <a:gd name="connsiteY6554" fmla="*/ 1445107 h 2869284"/>
                <a:gd name="connsiteX6555" fmla="*/ 788670 w 4727849"/>
                <a:gd name="connsiteY6555" fmla="*/ 1445085 h 2869284"/>
                <a:gd name="connsiteX6556" fmla="*/ 788708 w 4727849"/>
                <a:gd name="connsiteY6556" fmla="*/ 1445085 h 2869284"/>
                <a:gd name="connsiteX6557" fmla="*/ 788708 w 4727849"/>
                <a:gd name="connsiteY6557" fmla="*/ 1445107 h 2869284"/>
                <a:gd name="connsiteX6558" fmla="*/ 796274 w 4727849"/>
                <a:gd name="connsiteY6558" fmla="*/ 1446761 h 2869284"/>
                <a:gd name="connsiteX6559" fmla="*/ 798178 w 4727849"/>
                <a:gd name="connsiteY6559" fmla="*/ 1444961 h 2869284"/>
                <a:gd name="connsiteX6560" fmla="*/ 796274 w 4727849"/>
                <a:gd name="connsiteY6560" fmla="*/ 1446761 h 2869284"/>
                <a:gd name="connsiteX6561" fmla="*/ 800874 w 4727849"/>
                <a:gd name="connsiteY6561" fmla="*/ 1484470 h 2869284"/>
                <a:gd name="connsiteX6562" fmla="*/ 800554 w 4727849"/>
                <a:gd name="connsiteY6562" fmla="*/ 1484768 h 2869284"/>
                <a:gd name="connsiteX6563" fmla="*/ 796340 w 4727849"/>
                <a:gd name="connsiteY6563" fmla="*/ 1482225 h 2869284"/>
                <a:gd name="connsiteX6564" fmla="*/ 800744 w 4727849"/>
                <a:gd name="connsiteY6564" fmla="*/ 1482225 h 2869284"/>
                <a:gd name="connsiteX6565" fmla="*/ 800874 w 4727849"/>
                <a:gd name="connsiteY6565" fmla="*/ 1484470 h 2869284"/>
                <a:gd name="connsiteX6566" fmla="*/ 689613 w 4727849"/>
                <a:gd name="connsiteY6566" fmla="*/ 1526946 h 2869284"/>
                <a:gd name="connsiteX6567" fmla="*/ 694739 w 4727849"/>
                <a:gd name="connsiteY6567" fmla="*/ 1521181 h 2869284"/>
                <a:gd name="connsiteX6568" fmla="*/ 702642 w 4727849"/>
                <a:gd name="connsiteY6568" fmla="*/ 1516333 h 2869284"/>
                <a:gd name="connsiteX6569" fmla="*/ 703195 w 4727849"/>
                <a:gd name="connsiteY6569" fmla="*/ 1527071 h 2869284"/>
                <a:gd name="connsiteX6570" fmla="*/ 703385 w 4727849"/>
                <a:gd name="connsiteY6570" fmla="*/ 1527559 h 2869284"/>
                <a:gd name="connsiteX6571" fmla="*/ 690861 w 4727849"/>
                <a:gd name="connsiteY6571" fmla="*/ 1527348 h 2869284"/>
                <a:gd name="connsiteX6572" fmla="*/ 689613 w 4727849"/>
                <a:gd name="connsiteY6572" fmla="*/ 1526946 h 2869284"/>
                <a:gd name="connsiteX6573" fmla="*/ 670439 w 4727849"/>
                <a:gd name="connsiteY6573" fmla="*/ 1533850 h 2869284"/>
                <a:gd name="connsiteX6574" fmla="*/ 674464 w 4727849"/>
                <a:gd name="connsiteY6574" fmla="*/ 1539447 h 2869284"/>
                <a:gd name="connsiteX6575" fmla="*/ 667005 w 4727849"/>
                <a:gd name="connsiteY6575" fmla="*/ 1539084 h 2869284"/>
                <a:gd name="connsiteX6576" fmla="*/ 668638 w 4727849"/>
                <a:gd name="connsiteY6576" fmla="*/ 1534658 h 2869284"/>
                <a:gd name="connsiteX6577" fmla="*/ 670439 w 4727849"/>
                <a:gd name="connsiteY6577" fmla="*/ 1533850 h 2869284"/>
                <a:gd name="connsiteX6578" fmla="*/ 583267 w 4727849"/>
                <a:gd name="connsiteY6578" fmla="*/ 1543005 h 2869284"/>
                <a:gd name="connsiteX6579" fmla="*/ 583207 w 4727849"/>
                <a:gd name="connsiteY6579" fmla="*/ 1542940 h 2869284"/>
                <a:gd name="connsiteX6580" fmla="*/ 595661 w 4727849"/>
                <a:gd name="connsiteY6580" fmla="*/ 1540125 h 2869284"/>
                <a:gd name="connsiteX6581" fmla="*/ 598628 w 4727849"/>
                <a:gd name="connsiteY6581" fmla="*/ 1541015 h 2869284"/>
                <a:gd name="connsiteX6582" fmla="*/ 598292 w 4727849"/>
                <a:gd name="connsiteY6582" fmla="*/ 1539740 h 2869284"/>
                <a:gd name="connsiteX6583" fmla="*/ 609520 w 4727849"/>
                <a:gd name="connsiteY6583" fmla="*/ 1540906 h 2869284"/>
                <a:gd name="connsiteX6584" fmla="*/ 596724 w 4727849"/>
                <a:gd name="connsiteY6584" fmla="*/ 1545928 h 2869284"/>
                <a:gd name="connsiteX6585" fmla="*/ 583267 w 4727849"/>
                <a:gd name="connsiteY6585" fmla="*/ 1543005 h 2869284"/>
                <a:gd name="connsiteX6586" fmla="*/ 570829 w 4727849"/>
                <a:gd name="connsiteY6586" fmla="*/ 1570800 h 2869284"/>
                <a:gd name="connsiteX6587" fmla="*/ 569793 w 4727849"/>
                <a:gd name="connsiteY6587" fmla="*/ 1570588 h 2869284"/>
                <a:gd name="connsiteX6588" fmla="*/ 570281 w 4727849"/>
                <a:gd name="connsiteY6588" fmla="*/ 1569335 h 2869284"/>
                <a:gd name="connsiteX6589" fmla="*/ 570829 w 4727849"/>
                <a:gd name="connsiteY6589" fmla="*/ 1570800 h 2869284"/>
                <a:gd name="connsiteX6590" fmla="*/ 560746 w 4727849"/>
                <a:gd name="connsiteY6590" fmla="*/ 1561965 h 2869284"/>
                <a:gd name="connsiteX6591" fmla="*/ 569772 w 4727849"/>
                <a:gd name="connsiteY6591" fmla="*/ 1567958 h 2869284"/>
                <a:gd name="connsiteX6592" fmla="*/ 561760 w 4727849"/>
                <a:gd name="connsiteY6592" fmla="*/ 1567491 h 2869284"/>
                <a:gd name="connsiteX6593" fmla="*/ 560746 w 4727849"/>
                <a:gd name="connsiteY6593" fmla="*/ 1561965 h 2869284"/>
                <a:gd name="connsiteX6594" fmla="*/ 543285 w 4727849"/>
                <a:gd name="connsiteY6594" fmla="*/ 1580312 h 2869284"/>
                <a:gd name="connsiteX6595" fmla="*/ 543285 w 4727849"/>
                <a:gd name="connsiteY6595" fmla="*/ 1580312 h 2869284"/>
                <a:gd name="connsiteX6596" fmla="*/ 537818 w 4727849"/>
                <a:gd name="connsiteY6596" fmla="*/ 1581750 h 2869284"/>
                <a:gd name="connsiteX6597" fmla="*/ 537818 w 4727849"/>
                <a:gd name="connsiteY6597" fmla="*/ 1581750 h 2869284"/>
                <a:gd name="connsiteX6598" fmla="*/ 543030 w 4727849"/>
                <a:gd name="connsiteY6598" fmla="*/ 1590671 h 2869284"/>
                <a:gd name="connsiteX6599" fmla="*/ 542694 w 4727849"/>
                <a:gd name="connsiteY6599" fmla="*/ 1593339 h 2869284"/>
                <a:gd name="connsiteX6600" fmla="*/ 537270 w 4727849"/>
                <a:gd name="connsiteY6600" fmla="*/ 1591219 h 2869284"/>
                <a:gd name="connsiteX6601" fmla="*/ 543030 w 4727849"/>
                <a:gd name="connsiteY6601" fmla="*/ 1590671 h 2869284"/>
                <a:gd name="connsiteX6602" fmla="*/ 522142 w 4727849"/>
                <a:gd name="connsiteY6602" fmla="*/ 1567942 h 2869284"/>
                <a:gd name="connsiteX6603" fmla="*/ 524089 w 4727849"/>
                <a:gd name="connsiteY6603" fmla="*/ 1568300 h 2869284"/>
                <a:gd name="connsiteX6604" fmla="*/ 522288 w 4727849"/>
                <a:gd name="connsiteY6604" fmla="*/ 1568235 h 2869284"/>
                <a:gd name="connsiteX6605" fmla="*/ 522142 w 4727849"/>
                <a:gd name="connsiteY6605" fmla="*/ 1567942 h 2869284"/>
                <a:gd name="connsiteX6606" fmla="*/ 505972 w 4727849"/>
                <a:gd name="connsiteY6606" fmla="*/ 1576245 h 2869284"/>
                <a:gd name="connsiteX6607" fmla="*/ 521377 w 4727849"/>
                <a:gd name="connsiteY6607" fmla="*/ 1574379 h 2869284"/>
                <a:gd name="connsiteX6608" fmla="*/ 518963 w 4727849"/>
                <a:gd name="connsiteY6608" fmla="*/ 1580036 h 2869284"/>
                <a:gd name="connsiteX6609" fmla="*/ 505972 w 4727849"/>
                <a:gd name="connsiteY6609" fmla="*/ 1576245 h 2869284"/>
                <a:gd name="connsiteX6610" fmla="*/ 498704 w 4727849"/>
                <a:gd name="connsiteY6610" fmla="*/ 1593470 h 2869284"/>
                <a:gd name="connsiteX6611" fmla="*/ 498704 w 4727849"/>
                <a:gd name="connsiteY6611" fmla="*/ 1593470 h 2869284"/>
                <a:gd name="connsiteX6612" fmla="*/ 496865 w 4727849"/>
                <a:gd name="connsiteY6612" fmla="*/ 1575903 h 2869284"/>
                <a:gd name="connsiteX6613" fmla="*/ 495124 w 4727849"/>
                <a:gd name="connsiteY6613" fmla="*/ 1575692 h 2869284"/>
                <a:gd name="connsiteX6614" fmla="*/ 496865 w 4727849"/>
                <a:gd name="connsiteY6614" fmla="*/ 1575903 h 2869284"/>
                <a:gd name="connsiteX6615" fmla="*/ 528754 w 4727849"/>
                <a:gd name="connsiteY6615" fmla="*/ 1601838 h 2869284"/>
                <a:gd name="connsiteX6616" fmla="*/ 529812 w 4727849"/>
                <a:gd name="connsiteY6616" fmla="*/ 1601605 h 2869284"/>
                <a:gd name="connsiteX6617" fmla="*/ 528754 w 4727849"/>
                <a:gd name="connsiteY6617" fmla="*/ 1601838 h 2869284"/>
                <a:gd name="connsiteX6618" fmla="*/ 536483 w 4727849"/>
                <a:gd name="connsiteY6618" fmla="*/ 1602152 h 2869284"/>
                <a:gd name="connsiteX6619" fmla="*/ 536483 w 4727849"/>
                <a:gd name="connsiteY6619" fmla="*/ 1602152 h 2869284"/>
                <a:gd name="connsiteX6620" fmla="*/ 572185 w 4727849"/>
                <a:gd name="connsiteY6620" fmla="*/ 1622913 h 2869284"/>
                <a:gd name="connsiteX6621" fmla="*/ 566913 w 4727849"/>
                <a:gd name="connsiteY6621" fmla="*/ 1620587 h 2869284"/>
                <a:gd name="connsiteX6622" fmla="*/ 572185 w 4727849"/>
                <a:gd name="connsiteY6622" fmla="*/ 1622913 h 2869284"/>
                <a:gd name="connsiteX6623" fmla="*/ 640986 w 4727849"/>
                <a:gd name="connsiteY6623" fmla="*/ 1647063 h 2869284"/>
                <a:gd name="connsiteX6624" fmla="*/ 639055 w 4727849"/>
                <a:gd name="connsiteY6624" fmla="*/ 1647215 h 2869284"/>
                <a:gd name="connsiteX6625" fmla="*/ 640731 w 4727849"/>
                <a:gd name="connsiteY6625" fmla="*/ 1646597 h 2869284"/>
                <a:gd name="connsiteX6626" fmla="*/ 640986 w 4727849"/>
                <a:gd name="connsiteY6626" fmla="*/ 1647063 h 2869284"/>
                <a:gd name="connsiteX6627" fmla="*/ 730127 w 4727849"/>
                <a:gd name="connsiteY6627" fmla="*/ 1661365 h 2869284"/>
                <a:gd name="connsiteX6628" fmla="*/ 730127 w 4727849"/>
                <a:gd name="connsiteY6628" fmla="*/ 1661365 h 2869284"/>
                <a:gd name="connsiteX6629" fmla="*/ 746377 w 4727849"/>
                <a:gd name="connsiteY6629" fmla="*/ 1640116 h 2869284"/>
                <a:gd name="connsiteX6630" fmla="*/ 747479 w 4727849"/>
                <a:gd name="connsiteY6630" fmla="*/ 1639671 h 2869284"/>
                <a:gd name="connsiteX6631" fmla="*/ 739679 w 4727849"/>
                <a:gd name="connsiteY6631" fmla="*/ 1639547 h 2869284"/>
                <a:gd name="connsiteX6632" fmla="*/ 733153 w 4727849"/>
                <a:gd name="connsiteY6632" fmla="*/ 1633716 h 2869284"/>
                <a:gd name="connsiteX6633" fmla="*/ 735355 w 4727849"/>
                <a:gd name="connsiteY6633" fmla="*/ 1632426 h 2869284"/>
                <a:gd name="connsiteX6634" fmla="*/ 748856 w 4727849"/>
                <a:gd name="connsiteY6634" fmla="*/ 1635051 h 2869284"/>
                <a:gd name="connsiteX6635" fmla="*/ 751438 w 4727849"/>
                <a:gd name="connsiteY6635" fmla="*/ 1638147 h 2869284"/>
                <a:gd name="connsiteX6636" fmla="*/ 747479 w 4727849"/>
                <a:gd name="connsiteY6636" fmla="*/ 1639671 h 2869284"/>
                <a:gd name="connsiteX6637" fmla="*/ 752501 w 4727849"/>
                <a:gd name="connsiteY6637" fmla="*/ 1639650 h 2869284"/>
                <a:gd name="connsiteX6638" fmla="*/ 756673 w 4727849"/>
                <a:gd name="connsiteY6638" fmla="*/ 1647004 h 2869284"/>
                <a:gd name="connsiteX6639" fmla="*/ 752480 w 4727849"/>
                <a:gd name="connsiteY6639" fmla="*/ 1655242 h 2869284"/>
                <a:gd name="connsiteX6640" fmla="*/ 753792 w 4727849"/>
                <a:gd name="connsiteY6640" fmla="*/ 1644184 h 2869284"/>
                <a:gd name="connsiteX6641" fmla="*/ 746377 w 4727849"/>
                <a:gd name="connsiteY6641" fmla="*/ 1640116 h 2869284"/>
                <a:gd name="connsiteX6642" fmla="*/ 761565 w 4727849"/>
                <a:gd name="connsiteY6642" fmla="*/ 1655898 h 2869284"/>
                <a:gd name="connsiteX6643" fmla="*/ 755658 w 4727849"/>
                <a:gd name="connsiteY6643" fmla="*/ 1655920 h 2869284"/>
                <a:gd name="connsiteX6644" fmla="*/ 758582 w 4727849"/>
                <a:gd name="connsiteY6644" fmla="*/ 1650708 h 2869284"/>
                <a:gd name="connsiteX6645" fmla="*/ 761565 w 4727849"/>
                <a:gd name="connsiteY6645" fmla="*/ 1655898 h 2869284"/>
                <a:gd name="connsiteX6646" fmla="*/ 812905 w 4727849"/>
                <a:gd name="connsiteY6646" fmla="*/ 1685515 h 2869284"/>
                <a:gd name="connsiteX6647" fmla="*/ 807188 w 4727849"/>
                <a:gd name="connsiteY6647" fmla="*/ 1682636 h 2869284"/>
                <a:gd name="connsiteX6648" fmla="*/ 810171 w 4727849"/>
                <a:gd name="connsiteY6648" fmla="*/ 1681659 h 2869284"/>
                <a:gd name="connsiteX6649" fmla="*/ 812905 w 4727849"/>
                <a:gd name="connsiteY6649" fmla="*/ 1685515 h 2869284"/>
                <a:gd name="connsiteX6650" fmla="*/ 898103 w 4727849"/>
                <a:gd name="connsiteY6650" fmla="*/ 1657531 h 2869284"/>
                <a:gd name="connsiteX6651" fmla="*/ 899990 w 4727849"/>
                <a:gd name="connsiteY6651" fmla="*/ 1657444 h 2869284"/>
                <a:gd name="connsiteX6652" fmla="*/ 898103 w 4727849"/>
                <a:gd name="connsiteY6652" fmla="*/ 1657531 h 2869284"/>
                <a:gd name="connsiteX6653" fmla="*/ 962243 w 4727849"/>
                <a:gd name="connsiteY6653" fmla="*/ 1629671 h 2869284"/>
                <a:gd name="connsiteX6654" fmla="*/ 964126 w 4727849"/>
                <a:gd name="connsiteY6654" fmla="*/ 1630522 h 2869284"/>
                <a:gd name="connsiteX6655" fmla="*/ 962243 w 4727849"/>
                <a:gd name="connsiteY6655" fmla="*/ 1629671 h 2869284"/>
                <a:gd name="connsiteX6656" fmla="*/ 1107378 w 4727849"/>
                <a:gd name="connsiteY6656" fmla="*/ 1637806 h 2869284"/>
                <a:gd name="connsiteX6657" fmla="*/ 1112043 w 4727849"/>
                <a:gd name="connsiteY6657" fmla="*/ 1637448 h 2869284"/>
                <a:gd name="connsiteX6658" fmla="*/ 1107378 w 4727849"/>
                <a:gd name="connsiteY6658" fmla="*/ 1637806 h 2869284"/>
                <a:gd name="connsiteX6659" fmla="*/ 1205480 w 4727849"/>
                <a:gd name="connsiteY6659" fmla="*/ 1705940 h 2869284"/>
                <a:gd name="connsiteX6660" fmla="*/ 1204254 w 4727849"/>
                <a:gd name="connsiteY6660" fmla="*/ 1704519 h 2869284"/>
                <a:gd name="connsiteX6661" fmla="*/ 1204167 w 4727849"/>
                <a:gd name="connsiteY6661" fmla="*/ 1703250 h 2869284"/>
                <a:gd name="connsiteX6662" fmla="*/ 1205480 w 4727849"/>
                <a:gd name="connsiteY6662" fmla="*/ 1705940 h 2869284"/>
                <a:gd name="connsiteX6663" fmla="*/ 1200208 w 4727849"/>
                <a:gd name="connsiteY6663" fmla="*/ 1717399 h 2869284"/>
                <a:gd name="connsiteX6664" fmla="*/ 1199318 w 4727849"/>
                <a:gd name="connsiteY6664" fmla="*/ 1716830 h 2869284"/>
                <a:gd name="connsiteX6665" fmla="*/ 1199953 w 4727849"/>
                <a:gd name="connsiteY6665" fmla="*/ 1715241 h 2869284"/>
                <a:gd name="connsiteX6666" fmla="*/ 1201564 w 4727849"/>
                <a:gd name="connsiteY6666" fmla="*/ 1715366 h 2869284"/>
                <a:gd name="connsiteX6667" fmla="*/ 1200208 w 4727849"/>
                <a:gd name="connsiteY6667" fmla="*/ 1717399 h 2869284"/>
                <a:gd name="connsiteX6668" fmla="*/ 1234380 w 4727849"/>
                <a:gd name="connsiteY6668" fmla="*/ 1706086 h 2869284"/>
                <a:gd name="connsiteX6669" fmla="*/ 1234380 w 4727849"/>
                <a:gd name="connsiteY6669" fmla="*/ 1706086 h 2869284"/>
                <a:gd name="connsiteX6670" fmla="*/ 1282395 w 4727849"/>
                <a:gd name="connsiteY6670" fmla="*/ 1629969 h 2869284"/>
                <a:gd name="connsiteX6671" fmla="*/ 1283751 w 4727849"/>
                <a:gd name="connsiteY6671" fmla="*/ 1629801 h 2869284"/>
                <a:gd name="connsiteX6672" fmla="*/ 1282482 w 4727849"/>
                <a:gd name="connsiteY6672" fmla="*/ 1629991 h 2869284"/>
                <a:gd name="connsiteX6673" fmla="*/ 1282395 w 4727849"/>
                <a:gd name="connsiteY6673" fmla="*/ 1629969 h 2869284"/>
                <a:gd name="connsiteX6674" fmla="*/ 1305996 w 4727849"/>
                <a:gd name="connsiteY6674" fmla="*/ 1584971 h 2869284"/>
                <a:gd name="connsiteX6675" fmla="*/ 1303603 w 4727849"/>
                <a:gd name="connsiteY6675" fmla="*/ 1584613 h 2869284"/>
                <a:gd name="connsiteX6676" fmla="*/ 1305996 w 4727849"/>
                <a:gd name="connsiteY6676" fmla="*/ 1584971 h 2869284"/>
                <a:gd name="connsiteX6677" fmla="*/ 1372485 w 4727849"/>
                <a:gd name="connsiteY6677" fmla="*/ 1633169 h 2869284"/>
                <a:gd name="connsiteX6678" fmla="*/ 1372718 w 4727849"/>
                <a:gd name="connsiteY6678" fmla="*/ 1633169 h 2869284"/>
                <a:gd name="connsiteX6679" fmla="*/ 1372615 w 4727849"/>
                <a:gd name="connsiteY6679" fmla="*/ 1633402 h 2869284"/>
                <a:gd name="connsiteX6680" fmla="*/ 1372485 w 4727849"/>
                <a:gd name="connsiteY6680" fmla="*/ 1633169 h 2869284"/>
                <a:gd name="connsiteX6681" fmla="*/ 1310785 w 4727849"/>
                <a:gd name="connsiteY6681" fmla="*/ 1630435 h 2869284"/>
                <a:gd name="connsiteX6682" fmla="*/ 1311848 w 4727849"/>
                <a:gd name="connsiteY6682" fmla="*/ 1631325 h 2869284"/>
                <a:gd name="connsiteX6683" fmla="*/ 1311360 w 4727849"/>
                <a:gd name="connsiteY6683" fmla="*/ 1631238 h 2869284"/>
                <a:gd name="connsiteX6684" fmla="*/ 1310785 w 4727849"/>
                <a:gd name="connsiteY6684" fmla="*/ 1630435 h 2869284"/>
                <a:gd name="connsiteX6685" fmla="*/ 1321867 w 4727849"/>
                <a:gd name="connsiteY6685" fmla="*/ 1580969 h 2869284"/>
                <a:gd name="connsiteX6686" fmla="*/ 1321807 w 4727849"/>
                <a:gd name="connsiteY6686" fmla="*/ 1581348 h 2869284"/>
                <a:gd name="connsiteX6687" fmla="*/ 1321764 w 4727849"/>
                <a:gd name="connsiteY6687" fmla="*/ 1580969 h 2869284"/>
                <a:gd name="connsiteX6688" fmla="*/ 1321867 w 4727849"/>
                <a:gd name="connsiteY6688" fmla="*/ 1580969 h 2869284"/>
                <a:gd name="connsiteX6689" fmla="*/ 1329921 w 4727849"/>
                <a:gd name="connsiteY6689" fmla="*/ 1633613 h 2869284"/>
                <a:gd name="connsiteX6690" fmla="*/ 1329921 w 4727849"/>
                <a:gd name="connsiteY6690" fmla="*/ 1633613 h 2869284"/>
                <a:gd name="connsiteX6691" fmla="*/ 1337673 w 4727849"/>
                <a:gd name="connsiteY6691" fmla="*/ 1665498 h 2869284"/>
                <a:gd name="connsiteX6692" fmla="*/ 1337673 w 4727849"/>
                <a:gd name="connsiteY6692" fmla="*/ 1665498 h 2869284"/>
                <a:gd name="connsiteX6693" fmla="*/ 1329010 w 4727849"/>
                <a:gd name="connsiteY6693" fmla="*/ 1581581 h 2869284"/>
                <a:gd name="connsiteX6694" fmla="*/ 1330025 w 4727849"/>
                <a:gd name="connsiteY6694" fmla="*/ 1582368 h 2869284"/>
                <a:gd name="connsiteX6695" fmla="*/ 1328989 w 4727849"/>
                <a:gd name="connsiteY6695" fmla="*/ 1581581 h 2869284"/>
                <a:gd name="connsiteX6696" fmla="*/ 1329010 w 4727849"/>
                <a:gd name="connsiteY6696" fmla="*/ 1581581 h 2869284"/>
                <a:gd name="connsiteX6697" fmla="*/ 1237054 w 4727849"/>
                <a:gd name="connsiteY6697" fmla="*/ 1517667 h 2869284"/>
                <a:gd name="connsiteX6698" fmla="*/ 1238112 w 4727849"/>
                <a:gd name="connsiteY6698" fmla="*/ 1518236 h 2869284"/>
                <a:gd name="connsiteX6699" fmla="*/ 1236376 w 4727849"/>
                <a:gd name="connsiteY6699" fmla="*/ 1517645 h 2869284"/>
                <a:gd name="connsiteX6700" fmla="*/ 1237054 w 4727849"/>
                <a:gd name="connsiteY6700" fmla="*/ 1517667 h 2869284"/>
                <a:gd name="connsiteX6701" fmla="*/ 789494 w 4727849"/>
                <a:gd name="connsiteY6701" fmla="*/ 1433582 h 2869284"/>
                <a:gd name="connsiteX6702" fmla="*/ 789494 w 4727849"/>
                <a:gd name="connsiteY6702" fmla="*/ 1433729 h 2869284"/>
                <a:gd name="connsiteX6703" fmla="*/ 789326 w 4727849"/>
                <a:gd name="connsiteY6703" fmla="*/ 1433604 h 2869284"/>
                <a:gd name="connsiteX6704" fmla="*/ 789494 w 4727849"/>
                <a:gd name="connsiteY6704" fmla="*/ 1433582 h 2869284"/>
                <a:gd name="connsiteX6705" fmla="*/ 774003 w 4727849"/>
                <a:gd name="connsiteY6705" fmla="*/ 1442694 h 2869284"/>
                <a:gd name="connsiteX6706" fmla="*/ 777713 w 4727849"/>
                <a:gd name="connsiteY6706" fmla="*/ 1445253 h 2869284"/>
                <a:gd name="connsiteX6707" fmla="*/ 777371 w 4727849"/>
                <a:gd name="connsiteY6707" fmla="*/ 1446338 h 2869284"/>
                <a:gd name="connsiteX6708" fmla="*/ 773943 w 4727849"/>
                <a:gd name="connsiteY6708" fmla="*/ 1442672 h 2869284"/>
                <a:gd name="connsiteX6709" fmla="*/ 774003 w 4727849"/>
                <a:gd name="connsiteY6709" fmla="*/ 1442694 h 2869284"/>
                <a:gd name="connsiteX6710" fmla="*/ 765888 w 4727849"/>
                <a:gd name="connsiteY6710" fmla="*/ 1479172 h 2869284"/>
                <a:gd name="connsiteX6711" fmla="*/ 765866 w 4727849"/>
                <a:gd name="connsiteY6711" fmla="*/ 1479215 h 2869284"/>
                <a:gd name="connsiteX6712" fmla="*/ 765888 w 4727849"/>
                <a:gd name="connsiteY6712" fmla="*/ 1479172 h 2869284"/>
                <a:gd name="connsiteX6713" fmla="*/ 740210 w 4727849"/>
                <a:gd name="connsiteY6713" fmla="*/ 1502009 h 2869284"/>
                <a:gd name="connsiteX6714" fmla="*/ 740357 w 4727849"/>
                <a:gd name="connsiteY6714" fmla="*/ 1502009 h 2869284"/>
                <a:gd name="connsiteX6715" fmla="*/ 740145 w 4727849"/>
                <a:gd name="connsiteY6715" fmla="*/ 1501652 h 2869284"/>
                <a:gd name="connsiteX6716" fmla="*/ 744680 w 4727849"/>
                <a:gd name="connsiteY6716" fmla="*/ 1502541 h 2869284"/>
                <a:gd name="connsiteX6717" fmla="*/ 740991 w 4727849"/>
                <a:gd name="connsiteY6717" fmla="*/ 1502839 h 2869284"/>
                <a:gd name="connsiteX6718" fmla="*/ 740210 w 4727849"/>
                <a:gd name="connsiteY6718" fmla="*/ 1502009 h 2869284"/>
                <a:gd name="connsiteX6719" fmla="*/ 670884 w 4727849"/>
                <a:gd name="connsiteY6719" fmla="*/ 1526735 h 2869284"/>
                <a:gd name="connsiteX6720" fmla="*/ 682215 w 4727849"/>
                <a:gd name="connsiteY6720" fmla="*/ 1523003 h 2869284"/>
                <a:gd name="connsiteX6721" fmla="*/ 686267 w 4727849"/>
                <a:gd name="connsiteY6721" fmla="*/ 1525503 h 2869284"/>
                <a:gd name="connsiteX6722" fmla="*/ 685567 w 4727849"/>
                <a:gd name="connsiteY6722" fmla="*/ 1527266 h 2869284"/>
                <a:gd name="connsiteX6723" fmla="*/ 670987 w 4727849"/>
                <a:gd name="connsiteY6723" fmla="*/ 1526859 h 2869284"/>
                <a:gd name="connsiteX6724" fmla="*/ 670884 w 4727849"/>
                <a:gd name="connsiteY6724" fmla="*/ 1526735 h 2869284"/>
                <a:gd name="connsiteX6725" fmla="*/ 667960 w 4727849"/>
                <a:gd name="connsiteY6725" fmla="*/ 1523367 h 2869284"/>
                <a:gd name="connsiteX6726" fmla="*/ 667960 w 4727849"/>
                <a:gd name="connsiteY6726" fmla="*/ 1523367 h 2869284"/>
                <a:gd name="connsiteX6727" fmla="*/ 665839 w 4727849"/>
                <a:gd name="connsiteY6727" fmla="*/ 1526691 h 2869284"/>
                <a:gd name="connsiteX6728" fmla="*/ 663740 w 4727849"/>
                <a:gd name="connsiteY6728" fmla="*/ 1526604 h 2869284"/>
                <a:gd name="connsiteX6729" fmla="*/ 665839 w 4727849"/>
                <a:gd name="connsiteY6729" fmla="*/ 1526691 h 2869284"/>
                <a:gd name="connsiteX6730" fmla="*/ 658717 w 4727849"/>
                <a:gd name="connsiteY6730" fmla="*/ 1509640 h 2869284"/>
                <a:gd name="connsiteX6731" fmla="*/ 658571 w 4727849"/>
                <a:gd name="connsiteY6731" fmla="*/ 1509510 h 2869284"/>
                <a:gd name="connsiteX6732" fmla="*/ 658701 w 4727849"/>
                <a:gd name="connsiteY6732" fmla="*/ 1509467 h 2869284"/>
                <a:gd name="connsiteX6733" fmla="*/ 658717 w 4727849"/>
                <a:gd name="connsiteY6733" fmla="*/ 1509640 h 2869284"/>
                <a:gd name="connsiteX6734" fmla="*/ 633864 w 4727849"/>
                <a:gd name="connsiteY6734" fmla="*/ 1517032 h 2869284"/>
                <a:gd name="connsiteX6735" fmla="*/ 644967 w 4727849"/>
                <a:gd name="connsiteY6735" fmla="*/ 1517032 h 2869284"/>
                <a:gd name="connsiteX6736" fmla="*/ 640861 w 4727849"/>
                <a:gd name="connsiteY6736" fmla="*/ 1520379 h 2869284"/>
                <a:gd name="connsiteX6737" fmla="*/ 644142 w 4727849"/>
                <a:gd name="connsiteY6737" fmla="*/ 1525379 h 2869284"/>
                <a:gd name="connsiteX6738" fmla="*/ 634227 w 4727849"/>
                <a:gd name="connsiteY6738" fmla="*/ 1524278 h 2869284"/>
                <a:gd name="connsiteX6739" fmla="*/ 637151 w 4727849"/>
                <a:gd name="connsiteY6739" fmla="*/ 1519001 h 2869284"/>
                <a:gd name="connsiteX6740" fmla="*/ 633864 w 4727849"/>
                <a:gd name="connsiteY6740" fmla="*/ 1517032 h 2869284"/>
                <a:gd name="connsiteX6741" fmla="*/ 610708 w 4727849"/>
                <a:gd name="connsiteY6741" fmla="*/ 1528091 h 2869284"/>
                <a:gd name="connsiteX6742" fmla="*/ 611299 w 4727849"/>
                <a:gd name="connsiteY6742" fmla="*/ 1532050 h 2869284"/>
                <a:gd name="connsiteX6743" fmla="*/ 618188 w 4727849"/>
                <a:gd name="connsiteY6743" fmla="*/ 1534848 h 2869284"/>
                <a:gd name="connsiteX6744" fmla="*/ 624225 w 4727849"/>
                <a:gd name="connsiteY6744" fmla="*/ 1532646 h 2869284"/>
                <a:gd name="connsiteX6745" fmla="*/ 620287 w 4727849"/>
                <a:gd name="connsiteY6745" fmla="*/ 1535781 h 2869284"/>
                <a:gd name="connsiteX6746" fmla="*/ 621855 w 4727849"/>
                <a:gd name="connsiteY6746" fmla="*/ 1536481 h 2869284"/>
                <a:gd name="connsiteX6747" fmla="*/ 619267 w 4727849"/>
                <a:gd name="connsiteY6747" fmla="*/ 1536524 h 2869284"/>
                <a:gd name="connsiteX6748" fmla="*/ 620287 w 4727849"/>
                <a:gd name="connsiteY6748" fmla="*/ 1535781 h 2869284"/>
                <a:gd name="connsiteX6749" fmla="*/ 618188 w 4727849"/>
                <a:gd name="connsiteY6749" fmla="*/ 1534848 h 2869284"/>
                <a:gd name="connsiteX6750" fmla="*/ 617211 w 4727849"/>
                <a:gd name="connsiteY6750" fmla="*/ 1536161 h 2869284"/>
                <a:gd name="connsiteX6751" fmla="*/ 611576 w 4727849"/>
                <a:gd name="connsiteY6751" fmla="*/ 1534805 h 2869284"/>
                <a:gd name="connsiteX6752" fmla="*/ 611299 w 4727849"/>
                <a:gd name="connsiteY6752" fmla="*/ 1532050 h 2869284"/>
                <a:gd name="connsiteX6753" fmla="*/ 609650 w 4727849"/>
                <a:gd name="connsiteY6753" fmla="*/ 1531415 h 2869284"/>
                <a:gd name="connsiteX6754" fmla="*/ 610155 w 4727849"/>
                <a:gd name="connsiteY6754" fmla="*/ 1534360 h 2869284"/>
                <a:gd name="connsiteX6755" fmla="*/ 601129 w 4727849"/>
                <a:gd name="connsiteY6755" fmla="*/ 1530927 h 2869284"/>
                <a:gd name="connsiteX6756" fmla="*/ 604096 w 4727849"/>
                <a:gd name="connsiteY6756" fmla="*/ 1529447 h 2869284"/>
                <a:gd name="connsiteX6757" fmla="*/ 609650 w 4727849"/>
                <a:gd name="connsiteY6757" fmla="*/ 1531415 h 2869284"/>
                <a:gd name="connsiteX6758" fmla="*/ 610708 w 4727849"/>
                <a:gd name="connsiteY6758" fmla="*/ 1528091 h 2869284"/>
                <a:gd name="connsiteX6759" fmla="*/ 606938 w 4727849"/>
                <a:gd name="connsiteY6759" fmla="*/ 1518003 h 2869284"/>
                <a:gd name="connsiteX6760" fmla="*/ 612465 w 4727849"/>
                <a:gd name="connsiteY6760" fmla="*/ 1518491 h 2869284"/>
                <a:gd name="connsiteX6761" fmla="*/ 606998 w 4727849"/>
                <a:gd name="connsiteY6761" fmla="*/ 1518388 h 2869284"/>
                <a:gd name="connsiteX6762" fmla="*/ 606938 w 4727849"/>
                <a:gd name="connsiteY6762" fmla="*/ 1518003 h 2869284"/>
                <a:gd name="connsiteX6763" fmla="*/ 555446 w 4727849"/>
                <a:gd name="connsiteY6763" fmla="*/ 1538091 h 2869284"/>
                <a:gd name="connsiteX6764" fmla="*/ 554622 w 4727849"/>
                <a:gd name="connsiteY6764" fmla="*/ 1538872 h 2869284"/>
                <a:gd name="connsiteX6765" fmla="*/ 552376 w 4727849"/>
                <a:gd name="connsiteY6765" fmla="*/ 1539273 h 2869284"/>
                <a:gd name="connsiteX6766" fmla="*/ 552799 w 4727849"/>
                <a:gd name="connsiteY6766" fmla="*/ 1540461 h 2869284"/>
                <a:gd name="connsiteX6767" fmla="*/ 549773 w 4727849"/>
                <a:gd name="connsiteY6767" fmla="*/ 1540396 h 2869284"/>
                <a:gd name="connsiteX6768" fmla="*/ 553309 w 4727849"/>
                <a:gd name="connsiteY6768" fmla="*/ 1537749 h 2869284"/>
                <a:gd name="connsiteX6769" fmla="*/ 555446 w 4727849"/>
                <a:gd name="connsiteY6769" fmla="*/ 1538091 h 2869284"/>
                <a:gd name="connsiteX6770" fmla="*/ 471816 w 4727849"/>
                <a:gd name="connsiteY6770" fmla="*/ 1564188 h 2869284"/>
                <a:gd name="connsiteX6771" fmla="*/ 473449 w 4727849"/>
                <a:gd name="connsiteY6771" fmla="*/ 1565230 h 2869284"/>
                <a:gd name="connsiteX6772" fmla="*/ 471138 w 4727849"/>
                <a:gd name="connsiteY6772" fmla="*/ 1565544 h 2869284"/>
                <a:gd name="connsiteX6773" fmla="*/ 471816 w 4727849"/>
                <a:gd name="connsiteY6773" fmla="*/ 1564188 h 2869284"/>
                <a:gd name="connsiteX6774" fmla="*/ 486207 w 4727849"/>
                <a:gd name="connsiteY6774" fmla="*/ 1622344 h 2869284"/>
                <a:gd name="connsiteX6775" fmla="*/ 486207 w 4727849"/>
                <a:gd name="connsiteY6775" fmla="*/ 1622344 h 2869284"/>
                <a:gd name="connsiteX6776" fmla="*/ 486142 w 4727849"/>
                <a:gd name="connsiteY6776" fmla="*/ 1614566 h 2869284"/>
                <a:gd name="connsiteX6777" fmla="*/ 486098 w 4727849"/>
                <a:gd name="connsiteY6777" fmla="*/ 1612023 h 2869284"/>
                <a:gd name="connsiteX6778" fmla="*/ 486988 w 4727849"/>
                <a:gd name="connsiteY6778" fmla="*/ 1614463 h 2869284"/>
                <a:gd name="connsiteX6779" fmla="*/ 486142 w 4727849"/>
                <a:gd name="connsiteY6779" fmla="*/ 1614566 h 2869284"/>
                <a:gd name="connsiteX6780" fmla="*/ 485019 w 4727849"/>
                <a:gd name="connsiteY6780" fmla="*/ 1610710 h 2869284"/>
                <a:gd name="connsiteX6781" fmla="*/ 469300 w 4727849"/>
                <a:gd name="connsiteY6781" fmla="*/ 1609973 h 2869284"/>
                <a:gd name="connsiteX6782" fmla="*/ 468936 w 4727849"/>
                <a:gd name="connsiteY6782" fmla="*/ 1609566 h 2869284"/>
                <a:gd name="connsiteX6783" fmla="*/ 484807 w 4727849"/>
                <a:gd name="connsiteY6783" fmla="*/ 1610455 h 2869284"/>
                <a:gd name="connsiteX6784" fmla="*/ 485019 w 4727849"/>
                <a:gd name="connsiteY6784" fmla="*/ 1610710 h 2869284"/>
                <a:gd name="connsiteX6785" fmla="*/ 559455 w 4727849"/>
                <a:gd name="connsiteY6785" fmla="*/ 1645372 h 2869284"/>
                <a:gd name="connsiteX6786" fmla="*/ 558858 w 4727849"/>
                <a:gd name="connsiteY6786" fmla="*/ 1645436 h 2869284"/>
                <a:gd name="connsiteX6787" fmla="*/ 559455 w 4727849"/>
                <a:gd name="connsiteY6787" fmla="*/ 1645372 h 2869284"/>
                <a:gd name="connsiteX6788" fmla="*/ 609818 w 4727849"/>
                <a:gd name="connsiteY6788" fmla="*/ 1666279 h 2869284"/>
                <a:gd name="connsiteX6789" fmla="*/ 610052 w 4727849"/>
                <a:gd name="connsiteY6789" fmla="*/ 1666409 h 2869284"/>
                <a:gd name="connsiteX6790" fmla="*/ 609943 w 4727849"/>
                <a:gd name="connsiteY6790" fmla="*/ 1666452 h 2869284"/>
                <a:gd name="connsiteX6791" fmla="*/ 609818 w 4727849"/>
                <a:gd name="connsiteY6791" fmla="*/ 1666279 h 2869284"/>
                <a:gd name="connsiteX6792" fmla="*/ 655056 w 4727849"/>
                <a:gd name="connsiteY6792" fmla="*/ 1663697 h 2869284"/>
                <a:gd name="connsiteX6793" fmla="*/ 646513 w 4727849"/>
                <a:gd name="connsiteY6793" fmla="*/ 1663778 h 2869284"/>
                <a:gd name="connsiteX6794" fmla="*/ 644755 w 4727849"/>
                <a:gd name="connsiteY6794" fmla="*/ 1663676 h 2869284"/>
                <a:gd name="connsiteX6795" fmla="*/ 647701 w 4727849"/>
                <a:gd name="connsiteY6795" fmla="*/ 1655708 h 2869284"/>
                <a:gd name="connsiteX6796" fmla="*/ 660860 w 4727849"/>
                <a:gd name="connsiteY6796" fmla="*/ 1655350 h 2869284"/>
                <a:gd name="connsiteX6797" fmla="*/ 655056 w 4727849"/>
                <a:gd name="connsiteY6797" fmla="*/ 1663697 h 2869284"/>
                <a:gd name="connsiteX6798" fmla="*/ 680588 w 4727849"/>
                <a:gd name="connsiteY6798" fmla="*/ 1678546 h 2869284"/>
                <a:gd name="connsiteX6799" fmla="*/ 681309 w 4727849"/>
                <a:gd name="connsiteY6799" fmla="*/ 1677977 h 2869284"/>
                <a:gd name="connsiteX6800" fmla="*/ 680588 w 4727849"/>
                <a:gd name="connsiteY6800" fmla="*/ 1678546 h 2869284"/>
                <a:gd name="connsiteX6801" fmla="*/ 719468 w 4727849"/>
                <a:gd name="connsiteY6801" fmla="*/ 1682337 h 2869284"/>
                <a:gd name="connsiteX6802" fmla="*/ 712579 w 4727849"/>
                <a:gd name="connsiteY6802" fmla="*/ 1680157 h 2869284"/>
                <a:gd name="connsiteX6803" fmla="*/ 716013 w 4727849"/>
                <a:gd name="connsiteY6803" fmla="*/ 1679159 h 2869284"/>
                <a:gd name="connsiteX6804" fmla="*/ 719468 w 4727849"/>
                <a:gd name="connsiteY6804" fmla="*/ 1682337 h 2869284"/>
                <a:gd name="connsiteX6805" fmla="*/ 720824 w 4727849"/>
                <a:gd name="connsiteY6805" fmla="*/ 1693716 h 2869284"/>
                <a:gd name="connsiteX6806" fmla="*/ 721247 w 4727849"/>
                <a:gd name="connsiteY6806" fmla="*/ 1694816 h 2869284"/>
                <a:gd name="connsiteX6807" fmla="*/ 720824 w 4727849"/>
                <a:gd name="connsiteY6807" fmla="*/ 1693737 h 2869284"/>
                <a:gd name="connsiteX6808" fmla="*/ 721350 w 4727849"/>
                <a:gd name="connsiteY6808" fmla="*/ 1693927 h 2869284"/>
                <a:gd name="connsiteX6809" fmla="*/ 720824 w 4727849"/>
                <a:gd name="connsiteY6809" fmla="*/ 1693716 h 2869284"/>
                <a:gd name="connsiteX6810" fmla="*/ 906092 w 4727849"/>
                <a:gd name="connsiteY6810" fmla="*/ 1657596 h 2869284"/>
                <a:gd name="connsiteX6811" fmla="*/ 905648 w 4727849"/>
                <a:gd name="connsiteY6811" fmla="*/ 1655920 h 2869284"/>
                <a:gd name="connsiteX6812" fmla="*/ 907514 w 4727849"/>
                <a:gd name="connsiteY6812" fmla="*/ 1655839 h 2869284"/>
                <a:gd name="connsiteX6813" fmla="*/ 906559 w 4727849"/>
                <a:gd name="connsiteY6813" fmla="*/ 1657596 h 2869284"/>
                <a:gd name="connsiteX6814" fmla="*/ 906092 w 4727849"/>
                <a:gd name="connsiteY6814" fmla="*/ 1657596 h 2869284"/>
                <a:gd name="connsiteX6815" fmla="*/ 955523 w 4727849"/>
                <a:gd name="connsiteY6815" fmla="*/ 1667510 h 2869284"/>
                <a:gd name="connsiteX6816" fmla="*/ 955523 w 4727849"/>
                <a:gd name="connsiteY6816" fmla="*/ 1667510 h 2869284"/>
                <a:gd name="connsiteX6817" fmla="*/ 1071888 w 4727849"/>
                <a:gd name="connsiteY6817" fmla="*/ 1662211 h 2869284"/>
                <a:gd name="connsiteX6818" fmla="*/ 1071888 w 4727849"/>
                <a:gd name="connsiteY6818" fmla="*/ 1662211 h 2869284"/>
                <a:gd name="connsiteX6819" fmla="*/ 1082123 w 4727849"/>
                <a:gd name="connsiteY6819" fmla="*/ 1664944 h 2869284"/>
                <a:gd name="connsiteX6820" fmla="*/ 1077464 w 4727849"/>
                <a:gd name="connsiteY6820" fmla="*/ 1660497 h 2869284"/>
                <a:gd name="connsiteX6821" fmla="*/ 1078733 w 4727849"/>
                <a:gd name="connsiteY6821" fmla="*/ 1660584 h 2869284"/>
                <a:gd name="connsiteX6822" fmla="*/ 1082123 w 4727849"/>
                <a:gd name="connsiteY6822" fmla="*/ 1664944 h 2869284"/>
                <a:gd name="connsiteX6823" fmla="*/ 1330811 w 4727849"/>
                <a:gd name="connsiteY6823" fmla="*/ 1741935 h 2869284"/>
                <a:gd name="connsiteX6824" fmla="*/ 1333290 w 4727849"/>
                <a:gd name="connsiteY6824" fmla="*/ 1741338 h 2869284"/>
                <a:gd name="connsiteX6825" fmla="*/ 1330811 w 4727849"/>
                <a:gd name="connsiteY6825" fmla="*/ 1741935 h 2869284"/>
                <a:gd name="connsiteX6826" fmla="*/ 1376472 w 4727849"/>
                <a:gd name="connsiteY6826" fmla="*/ 1585991 h 2869284"/>
                <a:gd name="connsiteX6827" fmla="*/ 1376472 w 4727849"/>
                <a:gd name="connsiteY6827" fmla="*/ 1585991 h 2869284"/>
                <a:gd name="connsiteX6828" fmla="*/ 728939 w 4727849"/>
                <a:gd name="connsiteY6828" fmla="*/ 1470087 h 2869284"/>
                <a:gd name="connsiteX6829" fmla="*/ 729150 w 4727849"/>
                <a:gd name="connsiteY6829" fmla="*/ 1469724 h 2869284"/>
                <a:gd name="connsiteX6830" fmla="*/ 729129 w 4727849"/>
                <a:gd name="connsiteY6830" fmla="*/ 1470256 h 2869284"/>
                <a:gd name="connsiteX6831" fmla="*/ 728939 w 4727849"/>
                <a:gd name="connsiteY6831" fmla="*/ 1470087 h 2869284"/>
                <a:gd name="connsiteX6832" fmla="*/ 603396 w 4727849"/>
                <a:gd name="connsiteY6832" fmla="*/ 1509445 h 2869284"/>
                <a:gd name="connsiteX6833" fmla="*/ 604606 w 4727849"/>
                <a:gd name="connsiteY6833" fmla="*/ 1518323 h 2869284"/>
                <a:gd name="connsiteX6834" fmla="*/ 598970 w 4727849"/>
                <a:gd name="connsiteY6834" fmla="*/ 1518090 h 2869284"/>
                <a:gd name="connsiteX6835" fmla="*/ 598606 w 4727849"/>
                <a:gd name="connsiteY6835" fmla="*/ 1517455 h 2869284"/>
                <a:gd name="connsiteX6836" fmla="*/ 602018 w 4727849"/>
                <a:gd name="connsiteY6836" fmla="*/ 1517434 h 2869284"/>
                <a:gd name="connsiteX6837" fmla="*/ 597636 w 4727849"/>
                <a:gd name="connsiteY6837" fmla="*/ 1513111 h 2869284"/>
                <a:gd name="connsiteX6838" fmla="*/ 599013 w 4727849"/>
                <a:gd name="connsiteY6838" fmla="*/ 1506842 h 2869284"/>
                <a:gd name="connsiteX6839" fmla="*/ 600874 w 4727849"/>
                <a:gd name="connsiteY6839" fmla="*/ 1507774 h 2869284"/>
                <a:gd name="connsiteX6840" fmla="*/ 603396 w 4727849"/>
                <a:gd name="connsiteY6840" fmla="*/ 1509445 h 2869284"/>
                <a:gd name="connsiteX6841" fmla="*/ 550407 w 4727849"/>
                <a:gd name="connsiteY6841" fmla="*/ 1529213 h 2869284"/>
                <a:gd name="connsiteX6842" fmla="*/ 550407 w 4727849"/>
                <a:gd name="connsiteY6842" fmla="*/ 1529213 h 2869284"/>
                <a:gd name="connsiteX6843" fmla="*/ 545151 w 4727849"/>
                <a:gd name="connsiteY6843" fmla="*/ 1554654 h 2869284"/>
                <a:gd name="connsiteX6844" fmla="*/ 542482 w 4727849"/>
                <a:gd name="connsiteY6844" fmla="*/ 1555018 h 2869284"/>
                <a:gd name="connsiteX6845" fmla="*/ 545151 w 4727849"/>
                <a:gd name="connsiteY6845" fmla="*/ 1554654 h 2869284"/>
                <a:gd name="connsiteX6846" fmla="*/ 529345 w 4727849"/>
                <a:gd name="connsiteY6846" fmla="*/ 1528557 h 2869284"/>
                <a:gd name="connsiteX6847" fmla="*/ 529345 w 4727849"/>
                <a:gd name="connsiteY6847" fmla="*/ 1528557 h 2869284"/>
                <a:gd name="connsiteX6848" fmla="*/ 522923 w 4727849"/>
                <a:gd name="connsiteY6848" fmla="*/ 1527901 h 2869284"/>
                <a:gd name="connsiteX6849" fmla="*/ 522923 w 4727849"/>
                <a:gd name="connsiteY6849" fmla="*/ 1527901 h 2869284"/>
                <a:gd name="connsiteX6850" fmla="*/ 519045 w 4727849"/>
                <a:gd name="connsiteY6850" fmla="*/ 1535271 h 2869284"/>
                <a:gd name="connsiteX6851" fmla="*/ 519045 w 4727849"/>
                <a:gd name="connsiteY6851" fmla="*/ 1535271 h 2869284"/>
                <a:gd name="connsiteX6852" fmla="*/ 516674 w 4727849"/>
                <a:gd name="connsiteY6852" fmla="*/ 1528470 h 2869284"/>
                <a:gd name="connsiteX6853" fmla="*/ 516674 w 4727849"/>
                <a:gd name="connsiteY6853" fmla="*/ 1528470 h 2869284"/>
                <a:gd name="connsiteX6854" fmla="*/ 467412 w 4727849"/>
                <a:gd name="connsiteY6854" fmla="*/ 1548320 h 2869284"/>
                <a:gd name="connsiteX6855" fmla="*/ 467157 w 4727849"/>
                <a:gd name="connsiteY6855" fmla="*/ 1549741 h 2869284"/>
                <a:gd name="connsiteX6856" fmla="*/ 467412 w 4727849"/>
                <a:gd name="connsiteY6856" fmla="*/ 1548320 h 2869284"/>
                <a:gd name="connsiteX6857" fmla="*/ 459064 w 4727849"/>
                <a:gd name="connsiteY6857" fmla="*/ 1603275 h 2869284"/>
                <a:gd name="connsiteX6858" fmla="*/ 461076 w 4727849"/>
                <a:gd name="connsiteY6858" fmla="*/ 1601453 h 2869284"/>
                <a:gd name="connsiteX6859" fmla="*/ 463219 w 4727849"/>
                <a:gd name="connsiteY6859" fmla="*/ 1603698 h 2869284"/>
                <a:gd name="connsiteX6860" fmla="*/ 459064 w 4727849"/>
                <a:gd name="connsiteY6860" fmla="*/ 1603275 h 2869284"/>
                <a:gd name="connsiteX6861" fmla="*/ 460778 w 4727849"/>
                <a:gd name="connsiteY6861" fmla="*/ 1612023 h 2869284"/>
                <a:gd name="connsiteX6862" fmla="*/ 460778 w 4727849"/>
                <a:gd name="connsiteY6862" fmla="*/ 1612023 h 2869284"/>
                <a:gd name="connsiteX6863" fmla="*/ 509325 w 4727849"/>
                <a:gd name="connsiteY6863" fmla="*/ 1613108 h 2869284"/>
                <a:gd name="connsiteX6864" fmla="*/ 512606 w 4727849"/>
                <a:gd name="connsiteY6864" fmla="*/ 1617598 h 2869284"/>
                <a:gd name="connsiteX6865" fmla="*/ 510681 w 4727849"/>
                <a:gd name="connsiteY6865" fmla="*/ 1617300 h 2869284"/>
                <a:gd name="connsiteX6866" fmla="*/ 509325 w 4727849"/>
                <a:gd name="connsiteY6866" fmla="*/ 1613108 h 2869284"/>
                <a:gd name="connsiteX6867" fmla="*/ 526720 w 4727849"/>
                <a:gd name="connsiteY6867" fmla="*/ 1676426 h 2869284"/>
                <a:gd name="connsiteX6868" fmla="*/ 527414 w 4727849"/>
                <a:gd name="connsiteY6868" fmla="*/ 1675922 h 2869284"/>
                <a:gd name="connsiteX6869" fmla="*/ 526991 w 4727849"/>
                <a:gd name="connsiteY6869" fmla="*/ 1676702 h 2869284"/>
                <a:gd name="connsiteX6870" fmla="*/ 526720 w 4727849"/>
                <a:gd name="connsiteY6870" fmla="*/ 1676426 h 2869284"/>
                <a:gd name="connsiteX6871" fmla="*/ 665714 w 4727849"/>
                <a:gd name="connsiteY6871" fmla="*/ 1684094 h 2869284"/>
                <a:gd name="connsiteX6872" fmla="*/ 661793 w 4727849"/>
                <a:gd name="connsiteY6872" fmla="*/ 1684604 h 2869284"/>
                <a:gd name="connsiteX6873" fmla="*/ 661646 w 4727849"/>
                <a:gd name="connsiteY6873" fmla="*/ 1680857 h 2869284"/>
                <a:gd name="connsiteX6874" fmla="*/ 664885 w 4727849"/>
                <a:gd name="connsiteY6874" fmla="*/ 1681849 h 2869284"/>
                <a:gd name="connsiteX6875" fmla="*/ 665714 w 4727849"/>
                <a:gd name="connsiteY6875" fmla="*/ 1684094 h 2869284"/>
                <a:gd name="connsiteX6876" fmla="*/ 703342 w 4727849"/>
                <a:gd name="connsiteY6876" fmla="*/ 1696492 h 2869284"/>
                <a:gd name="connsiteX6877" fmla="*/ 691881 w 4727849"/>
                <a:gd name="connsiteY6877" fmla="*/ 1699031 h 2869284"/>
                <a:gd name="connsiteX6878" fmla="*/ 684146 w 4727849"/>
                <a:gd name="connsiteY6878" fmla="*/ 1698038 h 2869284"/>
                <a:gd name="connsiteX6879" fmla="*/ 671621 w 4727849"/>
                <a:gd name="connsiteY6879" fmla="*/ 1683503 h 2869284"/>
                <a:gd name="connsiteX6880" fmla="*/ 686180 w 4727849"/>
                <a:gd name="connsiteY6880" fmla="*/ 1684523 h 2869284"/>
                <a:gd name="connsiteX6881" fmla="*/ 693215 w 4727849"/>
                <a:gd name="connsiteY6881" fmla="*/ 1694518 h 2869284"/>
                <a:gd name="connsiteX6882" fmla="*/ 693405 w 4727849"/>
                <a:gd name="connsiteY6882" fmla="*/ 1694583 h 2869284"/>
                <a:gd name="connsiteX6883" fmla="*/ 699420 w 4727849"/>
                <a:gd name="connsiteY6883" fmla="*/ 1696872 h 2869284"/>
                <a:gd name="connsiteX6884" fmla="*/ 699952 w 4727849"/>
                <a:gd name="connsiteY6884" fmla="*/ 1687929 h 2869284"/>
                <a:gd name="connsiteX6885" fmla="*/ 701395 w 4727849"/>
                <a:gd name="connsiteY6885" fmla="*/ 1688672 h 2869284"/>
                <a:gd name="connsiteX6886" fmla="*/ 699952 w 4727849"/>
                <a:gd name="connsiteY6886" fmla="*/ 1687929 h 2869284"/>
                <a:gd name="connsiteX6887" fmla="*/ 703597 w 4727849"/>
                <a:gd name="connsiteY6887" fmla="*/ 1684328 h 2869284"/>
                <a:gd name="connsiteX6888" fmla="*/ 714592 w 4727849"/>
                <a:gd name="connsiteY6888" fmla="*/ 1692040 h 2869284"/>
                <a:gd name="connsiteX6889" fmla="*/ 721291 w 4727849"/>
                <a:gd name="connsiteY6889" fmla="*/ 1695494 h 2869284"/>
                <a:gd name="connsiteX6890" fmla="*/ 717792 w 4727849"/>
                <a:gd name="connsiteY6890" fmla="*/ 1701704 h 2869284"/>
                <a:gd name="connsiteX6891" fmla="*/ 715503 w 4727849"/>
                <a:gd name="connsiteY6891" fmla="*/ 1701428 h 2869284"/>
                <a:gd name="connsiteX6892" fmla="*/ 712710 w 4727849"/>
                <a:gd name="connsiteY6892" fmla="*/ 1694138 h 2869284"/>
                <a:gd name="connsiteX6893" fmla="*/ 714592 w 4727849"/>
                <a:gd name="connsiteY6893" fmla="*/ 1692040 h 2869284"/>
                <a:gd name="connsiteX6894" fmla="*/ 712601 w 4727849"/>
                <a:gd name="connsiteY6894" fmla="*/ 1693949 h 2869284"/>
                <a:gd name="connsiteX6895" fmla="*/ 708343 w 4727849"/>
                <a:gd name="connsiteY6895" fmla="*/ 1690771 h 2869284"/>
                <a:gd name="connsiteX6896" fmla="*/ 708788 w 4727849"/>
                <a:gd name="connsiteY6896" fmla="*/ 1689583 h 2869284"/>
                <a:gd name="connsiteX6897" fmla="*/ 706645 w 4727849"/>
                <a:gd name="connsiteY6897" fmla="*/ 1690624 h 2869284"/>
                <a:gd name="connsiteX6898" fmla="*/ 703429 w 4727849"/>
                <a:gd name="connsiteY6898" fmla="*/ 1691340 h 2869284"/>
                <a:gd name="connsiteX6899" fmla="*/ 703407 w 4727849"/>
                <a:gd name="connsiteY6899" fmla="*/ 1692213 h 2869284"/>
                <a:gd name="connsiteX6900" fmla="*/ 701688 w 4727849"/>
                <a:gd name="connsiteY6900" fmla="*/ 1693059 h 2869284"/>
                <a:gd name="connsiteX6901" fmla="*/ 703364 w 4727849"/>
                <a:gd name="connsiteY6901" fmla="*/ 1693759 h 2869284"/>
                <a:gd name="connsiteX6902" fmla="*/ 710421 w 4727849"/>
                <a:gd name="connsiteY6902" fmla="*/ 1700831 h 2869284"/>
                <a:gd name="connsiteX6903" fmla="*/ 704042 w 4727849"/>
                <a:gd name="connsiteY6903" fmla="*/ 1700218 h 2869284"/>
                <a:gd name="connsiteX6904" fmla="*/ 703342 w 4727849"/>
                <a:gd name="connsiteY6904" fmla="*/ 1696492 h 2869284"/>
                <a:gd name="connsiteX6905" fmla="*/ 737601 w 4727849"/>
                <a:gd name="connsiteY6905" fmla="*/ 1688927 h 2869284"/>
                <a:gd name="connsiteX6906" fmla="*/ 737308 w 4727849"/>
                <a:gd name="connsiteY6906" fmla="*/ 1688824 h 2869284"/>
                <a:gd name="connsiteX6907" fmla="*/ 737520 w 4727849"/>
                <a:gd name="connsiteY6907" fmla="*/ 1688759 h 2869284"/>
                <a:gd name="connsiteX6908" fmla="*/ 737601 w 4727849"/>
                <a:gd name="connsiteY6908" fmla="*/ 1688927 h 2869284"/>
                <a:gd name="connsiteX6909" fmla="*/ 811001 w 4727849"/>
                <a:gd name="connsiteY6909" fmla="*/ 1703505 h 2869284"/>
                <a:gd name="connsiteX6910" fmla="*/ 805170 w 4727849"/>
                <a:gd name="connsiteY6910" fmla="*/ 1700305 h 2869284"/>
                <a:gd name="connsiteX6911" fmla="*/ 811039 w 4727849"/>
                <a:gd name="connsiteY6911" fmla="*/ 1703505 h 2869284"/>
                <a:gd name="connsiteX6912" fmla="*/ 811001 w 4727849"/>
                <a:gd name="connsiteY6912" fmla="*/ 1703505 h 2869284"/>
                <a:gd name="connsiteX6913" fmla="*/ 823032 w 4727849"/>
                <a:gd name="connsiteY6913" fmla="*/ 1702295 h 2869284"/>
                <a:gd name="connsiteX6914" fmla="*/ 812124 w 4727849"/>
                <a:gd name="connsiteY6914" fmla="*/ 1693439 h 2869284"/>
                <a:gd name="connsiteX6915" fmla="*/ 812992 w 4727849"/>
                <a:gd name="connsiteY6915" fmla="*/ 1693125 h 2869284"/>
                <a:gd name="connsiteX6916" fmla="*/ 814050 w 4727849"/>
                <a:gd name="connsiteY6916" fmla="*/ 1694182 h 2869284"/>
                <a:gd name="connsiteX6917" fmla="*/ 817358 w 4727849"/>
                <a:gd name="connsiteY6917" fmla="*/ 1691638 h 2869284"/>
                <a:gd name="connsiteX6918" fmla="*/ 820472 w 4727849"/>
                <a:gd name="connsiteY6918" fmla="*/ 1690684 h 2869284"/>
                <a:gd name="connsiteX6919" fmla="*/ 822164 w 4727849"/>
                <a:gd name="connsiteY6919" fmla="*/ 1693125 h 2869284"/>
                <a:gd name="connsiteX6920" fmla="*/ 823032 w 4727849"/>
                <a:gd name="connsiteY6920" fmla="*/ 1702127 h 2869284"/>
                <a:gd name="connsiteX6921" fmla="*/ 823032 w 4727849"/>
                <a:gd name="connsiteY6921" fmla="*/ 1702295 h 2869284"/>
                <a:gd name="connsiteX6922" fmla="*/ 828396 w 4727849"/>
                <a:gd name="connsiteY6922" fmla="*/ 1709942 h 2869284"/>
                <a:gd name="connsiteX6923" fmla="*/ 829563 w 4727849"/>
                <a:gd name="connsiteY6923" fmla="*/ 1708608 h 2869284"/>
                <a:gd name="connsiteX6924" fmla="*/ 831108 w 4727849"/>
                <a:gd name="connsiteY6924" fmla="*/ 1709178 h 2869284"/>
                <a:gd name="connsiteX6925" fmla="*/ 828396 w 4727849"/>
                <a:gd name="connsiteY6925" fmla="*/ 1709942 h 2869284"/>
                <a:gd name="connsiteX6926" fmla="*/ 944186 w 4727849"/>
                <a:gd name="connsiteY6926" fmla="*/ 1684523 h 2869284"/>
                <a:gd name="connsiteX6927" fmla="*/ 944186 w 4727849"/>
                <a:gd name="connsiteY6927" fmla="*/ 1684523 h 2869284"/>
                <a:gd name="connsiteX6928" fmla="*/ 953700 w 4727849"/>
                <a:gd name="connsiteY6928" fmla="*/ 1684583 h 2869284"/>
                <a:gd name="connsiteX6929" fmla="*/ 953700 w 4727849"/>
                <a:gd name="connsiteY6929" fmla="*/ 1684583 h 2869284"/>
                <a:gd name="connsiteX6930" fmla="*/ 980040 w 4727849"/>
                <a:gd name="connsiteY6930" fmla="*/ 1701639 h 2869284"/>
                <a:gd name="connsiteX6931" fmla="*/ 980040 w 4727849"/>
                <a:gd name="connsiteY6931" fmla="*/ 1701639 h 2869284"/>
                <a:gd name="connsiteX6932" fmla="*/ 1032948 w 4727849"/>
                <a:gd name="connsiteY6932" fmla="*/ 1659629 h 2869284"/>
                <a:gd name="connsiteX6933" fmla="*/ 1029514 w 4727849"/>
                <a:gd name="connsiteY6933" fmla="*/ 1657639 h 2869284"/>
                <a:gd name="connsiteX6934" fmla="*/ 1032948 w 4727849"/>
                <a:gd name="connsiteY6934" fmla="*/ 1659608 h 2869284"/>
                <a:gd name="connsiteX6935" fmla="*/ 1032948 w 4727849"/>
                <a:gd name="connsiteY6935" fmla="*/ 1659629 h 2869284"/>
                <a:gd name="connsiteX6936" fmla="*/ 733978 w 4727849"/>
                <a:gd name="connsiteY6936" fmla="*/ 1462988 h 2869284"/>
                <a:gd name="connsiteX6937" fmla="*/ 729828 w 4727849"/>
                <a:gd name="connsiteY6937" fmla="*/ 1466421 h 2869284"/>
                <a:gd name="connsiteX6938" fmla="*/ 729150 w 4727849"/>
                <a:gd name="connsiteY6938" fmla="*/ 1469702 h 2869284"/>
                <a:gd name="connsiteX6939" fmla="*/ 728939 w 4727849"/>
                <a:gd name="connsiteY6939" fmla="*/ 1470087 h 2869284"/>
                <a:gd name="connsiteX6940" fmla="*/ 716501 w 4727849"/>
                <a:gd name="connsiteY6940" fmla="*/ 1459219 h 2869284"/>
                <a:gd name="connsiteX6941" fmla="*/ 733978 w 4727849"/>
                <a:gd name="connsiteY6941" fmla="*/ 1462988 h 2869284"/>
                <a:gd name="connsiteX6942" fmla="*/ 728407 w 4727849"/>
                <a:gd name="connsiteY6942" fmla="*/ 1473602 h 2869284"/>
                <a:gd name="connsiteX6943" fmla="*/ 722750 w 4727849"/>
                <a:gd name="connsiteY6943" fmla="*/ 1474280 h 2869284"/>
                <a:gd name="connsiteX6944" fmla="*/ 707622 w 4727849"/>
                <a:gd name="connsiteY6944" fmla="*/ 1473303 h 2869284"/>
                <a:gd name="connsiteX6945" fmla="*/ 708576 w 4727849"/>
                <a:gd name="connsiteY6945" fmla="*/ 1471947 h 2869284"/>
                <a:gd name="connsiteX6946" fmla="*/ 728407 w 4727849"/>
                <a:gd name="connsiteY6946" fmla="*/ 1473602 h 2869284"/>
                <a:gd name="connsiteX6947" fmla="*/ 464721 w 4727849"/>
                <a:gd name="connsiteY6947" fmla="*/ 1531117 h 2869284"/>
                <a:gd name="connsiteX6948" fmla="*/ 464721 w 4727849"/>
                <a:gd name="connsiteY6948" fmla="*/ 1531117 h 2869284"/>
                <a:gd name="connsiteX6949" fmla="*/ 451459 w 4727849"/>
                <a:gd name="connsiteY6949" fmla="*/ 1580904 h 2869284"/>
                <a:gd name="connsiteX6950" fmla="*/ 450993 w 4727849"/>
                <a:gd name="connsiteY6950" fmla="*/ 1580079 h 2869284"/>
                <a:gd name="connsiteX6951" fmla="*/ 453662 w 4727849"/>
                <a:gd name="connsiteY6951" fmla="*/ 1580649 h 2869284"/>
                <a:gd name="connsiteX6952" fmla="*/ 453618 w 4727849"/>
                <a:gd name="connsiteY6952" fmla="*/ 1580779 h 2869284"/>
                <a:gd name="connsiteX6953" fmla="*/ 451459 w 4727849"/>
                <a:gd name="connsiteY6953" fmla="*/ 1580904 h 2869284"/>
                <a:gd name="connsiteX6954" fmla="*/ 436223 w 4727849"/>
                <a:gd name="connsiteY6954" fmla="*/ 1635902 h 2869284"/>
                <a:gd name="connsiteX6955" fmla="*/ 436223 w 4727849"/>
                <a:gd name="connsiteY6955" fmla="*/ 1635902 h 2869284"/>
                <a:gd name="connsiteX6956" fmla="*/ 408082 w 4727849"/>
                <a:gd name="connsiteY6956" fmla="*/ 1632491 h 2869284"/>
                <a:gd name="connsiteX6957" fmla="*/ 409715 w 4727849"/>
                <a:gd name="connsiteY6957" fmla="*/ 1632724 h 2869284"/>
                <a:gd name="connsiteX6958" fmla="*/ 408082 w 4727849"/>
                <a:gd name="connsiteY6958" fmla="*/ 1632491 h 2869284"/>
                <a:gd name="connsiteX6959" fmla="*/ 377126 w 4727849"/>
                <a:gd name="connsiteY6959" fmla="*/ 1605330 h 2869284"/>
                <a:gd name="connsiteX6960" fmla="*/ 372657 w 4727849"/>
                <a:gd name="connsiteY6960" fmla="*/ 1604566 h 2869284"/>
                <a:gd name="connsiteX6961" fmla="*/ 377126 w 4727849"/>
                <a:gd name="connsiteY6961" fmla="*/ 1605330 h 2869284"/>
                <a:gd name="connsiteX6962" fmla="*/ 381623 w 4727849"/>
                <a:gd name="connsiteY6962" fmla="*/ 1624291 h 2869284"/>
                <a:gd name="connsiteX6963" fmla="*/ 383505 w 4727849"/>
                <a:gd name="connsiteY6963" fmla="*/ 1624247 h 2869284"/>
                <a:gd name="connsiteX6964" fmla="*/ 383657 w 4727849"/>
                <a:gd name="connsiteY6964" fmla="*/ 1624291 h 2869284"/>
                <a:gd name="connsiteX6965" fmla="*/ 381623 w 4727849"/>
                <a:gd name="connsiteY6965" fmla="*/ 1624291 h 2869284"/>
                <a:gd name="connsiteX6966" fmla="*/ 404014 w 4727849"/>
                <a:gd name="connsiteY6966" fmla="*/ 1624714 h 2869284"/>
                <a:gd name="connsiteX6967" fmla="*/ 404226 w 4727849"/>
                <a:gd name="connsiteY6967" fmla="*/ 1624632 h 2869284"/>
                <a:gd name="connsiteX6968" fmla="*/ 404014 w 4727849"/>
                <a:gd name="connsiteY6968" fmla="*/ 1624714 h 2869284"/>
                <a:gd name="connsiteX6969" fmla="*/ 412026 w 4727849"/>
                <a:gd name="connsiteY6969" fmla="*/ 1630311 h 2869284"/>
                <a:gd name="connsiteX6970" fmla="*/ 410371 w 4727849"/>
                <a:gd name="connsiteY6970" fmla="*/ 1630180 h 2869284"/>
                <a:gd name="connsiteX6971" fmla="*/ 412026 w 4727849"/>
                <a:gd name="connsiteY6971" fmla="*/ 1630311 h 2869284"/>
                <a:gd name="connsiteX6972" fmla="*/ 388908 w 4727849"/>
                <a:gd name="connsiteY6972" fmla="*/ 1598741 h 2869284"/>
                <a:gd name="connsiteX6973" fmla="*/ 390204 w 4727849"/>
                <a:gd name="connsiteY6973" fmla="*/ 1606198 h 2869284"/>
                <a:gd name="connsiteX6974" fmla="*/ 389271 w 4727849"/>
                <a:gd name="connsiteY6974" fmla="*/ 1600460 h 2869284"/>
                <a:gd name="connsiteX6975" fmla="*/ 378293 w 4727849"/>
                <a:gd name="connsiteY6975" fmla="*/ 1599061 h 2869284"/>
                <a:gd name="connsiteX6976" fmla="*/ 388908 w 4727849"/>
                <a:gd name="connsiteY6976" fmla="*/ 1598741 h 2869284"/>
                <a:gd name="connsiteX6977" fmla="*/ 369245 w 4727849"/>
                <a:gd name="connsiteY6977" fmla="*/ 1636282 h 2869284"/>
                <a:gd name="connsiteX6978" fmla="*/ 369245 w 4727849"/>
                <a:gd name="connsiteY6978" fmla="*/ 1636282 h 2869284"/>
                <a:gd name="connsiteX6979" fmla="*/ 417493 w 4727849"/>
                <a:gd name="connsiteY6979" fmla="*/ 1642725 h 2869284"/>
                <a:gd name="connsiteX6980" fmla="*/ 418893 w 4727849"/>
                <a:gd name="connsiteY6980" fmla="*/ 1638695 h 2869284"/>
                <a:gd name="connsiteX6981" fmla="*/ 421561 w 4727849"/>
                <a:gd name="connsiteY6981" fmla="*/ 1641852 h 2869284"/>
                <a:gd name="connsiteX6982" fmla="*/ 422049 w 4727849"/>
                <a:gd name="connsiteY6982" fmla="*/ 1643207 h 2869284"/>
                <a:gd name="connsiteX6983" fmla="*/ 417493 w 4727849"/>
                <a:gd name="connsiteY6983" fmla="*/ 1642725 h 2869284"/>
                <a:gd name="connsiteX6984" fmla="*/ 432301 w 4727849"/>
                <a:gd name="connsiteY6984" fmla="*/ 1632426 h 2869284"/>
                <a:gd name="connsiteX6985" fmla="*/ 431775 w 4727849"/>
                <a:gd name="connsiteY6985" fmla="*/ 1627767 h 2869284"/>
                <a:gd name="connsiteX6986" fmla="*/ 428021 w 4727849"/>
                <a:gd name="connsiteY6986" fmla="*/ 1628722 h 2869284"/>
                <a:gd name="connsiteX6987" fmla="*/ 424550 w 4727849"/>
                <a:gd name="connsiteY6987" fmla="*/ 1623678 h 2869284"/>
                <a:gd name="connsiteX6988" fmla="*/ 438788 w 4727849"/>
                <a:gd name="connsiteY6988" fmla="*/ 1627132 h 2869284"/>
                <a:gd name="connsiteX6989" fmla="*/ 443806 w 4727849"/>
                <a:gd name="connsiteY6989" fmla="*/ 1628082 h 2869284"/>
                <a:gd name="connsiteX6990" fmla="*/ 436603 w 4727849"/>
                <a:gd name="connsiteY6990" fmla="*/ 1633825 h 2869284"/>
                <a:gd name="connsiteX6991" fmla="*/ 447158 w 4727849"/>
                <a:gd name="connsiteY6991" fmla="*/ 1638657 h 2869284"/>
                <a:gd name="connsiteX6992" fmla="*/ 432301 w 4727849"/>
                <a:gd name="connsiteY6992" fmla="*/ 1632426 h 2869284"/>
                <a:gd name="connsiteX6993" fmla="*/ 457854 w 4727849"/>
                <a:gd name="connsiteY6993" fmla="*/ 1626769 h 2869284"/>
                <a:gd name="connsiteX6994" fmla="*/ 463599 w 4727849"/>
                <a:gd name="connsiteY6994" fmla="*/ 1626346 h 2869284"/>
                <a:gd name="connsiteX6995" fmla="*/ 457030 w 4727849"/>
                <a:gd name="connsiteY6995" fmla="*/ 1628044 h 2869284"/>
                <a:gd name="connsiteX6996" fmla="*/ 457854 w 4727849"/>
                <a:gd name="connsiteY6996" fmla="*/ 1626769 h 2869284"/>
                <a:gd name="connsiteX6997" fmla="*/ 523812 w 4727849"/>
                <a:gd name="connsiteY6997" fmla="*/ 1683693 h 2869284"/>
                <a:gd name="connsiteX6998" fmla="*/ 540850 w 4727849"/>
                <a:gd name="connsiteY6998" fmla="*/ 1689648 h 2869284"/>
                <a:gd name="connsiteX6999" fmla="*/ 529492 w 4727849"/>
                <a:gd name="connsiteY6999" fmla="*/ 1689670 h 2869284"/>
                <a:gd name="connsiteX7000" fmla="*/ 523812 w 4727849"/>
                <a:gd name="connsiteY7000" fmla="*/ 1683693 h 2869284"/>
                <a:gd name="connsiteX7001" fmla="*/ 518264 w 4727849"/>
                <a:gd name="connsiteY7001" fmla="*/ 1689794 h 2869284"/>
                <a:gd name="connsiteX7002" fmla="*/ 508413 w 4727849"/>
                <a:gd name="connsiteY7002" fmla="*/ 1690196 h 2869284"/>
                <a:gd name="connsiteX7003" fmla="*/ 518264 w 4727849"/>
                <a:gd name="connsiteY7003" fmla="*/ 1689794 h 2869284"/>
                <a:gd name="connsiteX7004" fmla="*/ 498937 w 4727849"/>
                <a:gd name="connsiteY7004" fmla="*/ 1689561 h 2869284"/>
                <a:gd name="connsiteX7005" fmla="*/ 498937 w 4727849"/>
                <a:gd name="connsiteY7005" fmla="*/ 1689561 h 2869284"/>
                <a:gd name="connsiteX7006" fmla="*/ 504915 w 4727849"/>
                <a:gd name="connsiteY7006" fmla="*/ 1683991 h 2869284"/>
                <a:gd name="connsiteX7007" fmla="*/ 504492 w 4727849"/>
                <a:gd name="connsiteY7007" fmla="*/ 1684160 h 2869284"/>
                <a:gd name="connsiteX7008" fmla="*/ 492222 w 4727849"/>
                <a:gd name="connsiteY7008" fmla="*/ 1682424 h 2869284"/>
                <a:gd name="connsiteX7009" fmla="*/ 505717 w 4727849"/>
                <a:gd name="connsiteY7009" fmla="*/ 1683671 h 2869284"/>
                <a:gd name="connsiteX7010" fmla="*/ 504915 w 4727849"/>
                <a:gd name="connsiteY7010" fmla="*/ 1683991 h 2869284"/>
                <a:gd name="connsiteX7011" fmla="*/ 489998 w 4727849"/>
                <a:gd name="connsiteY7011" fmla="*/ 1689138 h 2869284"/>
                <a:gd name="connsiteX7012" fmla="*/ 489998 w 4727849"/>
                <a:gd name="connsiteY7012" fmla="*/ 1689138 h 2869284"/>
                <a:gd name="connsiteX7013" fmla="*/ 479318 w 4727849"/>
                <a:gd name="connsiteY7013" fmla="*/ 1684181 h 2869284"/>
                <a:gd name="connsiteX7014" fmla="*/ 477750 w 4727849"/>
                <a:gd name="connsiteY7014" fmla="*/ 1683059 h 2869284"/>
                <a:gd name="connsiteX7015" fmla="*/ 477604 w 4727849"/>
                <a:gd name="connsiteY7015" fmla="*/ 1679946 h 2869284"/>
                <a:gd name="connsiteX7016" fmla="*/ 486565 w 4727849"/>
                <a:gd name="connsiteY7016" fmla="*/ 1683845 h 2869284"/>
                <a:gd name="connsiteX7017" fmla="*/ 485040 w 4727849"/>
                <a:gd name="connsiteY7017" fmla="*/ 1684013 h 2869284"/>
                <a:gd name="connsiteX7018" fmla="*/ 479318 w 4727849"/>
                <a:gd name="connsiteY7018" fmla="*/ 1684181 h 2869284"/>
                <a:gd name="connsiteX7019" fmla="*/ 473726 w 4727849"/>
                <a:gd name="connsiteY7019" fmla="*/ 1681280 h 2869284"/>
                <a:gd name="connsiteX7020" fmla="*/ 473726 w 4727849"/>
                <a:gd name="connsiteY7020" fmla="*/ 1681280 h 2869284"/>
                <a:gd name="connsiteX7021" fmla="*/ 539770 w 4727849"/>
                <a:gd name="connsiteY7021" fmla="*/ 1700685 h 2869284"/>
                <a:gd name="connsiteX7022" fmla="*/ 541870 w 4727849"/>
                <a:gd name="connsiteY7022" fmla="*/ 1701509 h 2869284"/>
                <a:gd name="connsiteX7023" fmla="*/ 539770 w 4727849"/>
                <a:gd name="connsiteY7023" fmla="*/ 1700685 h 2869284"/>
                <a:gd name="connsiteX7024" fmla="*/ 583245 w 4727849"/>
                <a:gd name="connsiteY7024" fmla="*/ 1686513 h 2869284"/>
                <a:gd name="connsiteX7025" fmla="*/ 584520 w 4727849"/>
                <a:gd name="connsiteY7025" fmla="*/ 1686323 h 2869284"/>
                <a:gd name="connsiteX7026" fmla="*/ 585155 w 4727849"/>
                <a:gd name="connsiteY7026" fmla="*/ 1685347 h 2869284"/>
                <a:gd name="connsiteX7027" fmla="*/ 585133 w 4727849"/>
                <a:gd name="connsiteY7027" fmla="*/ 1686806 h 2869284"/>
                <a:gd name="connsiteX7028" fmla="*/ 583245 w 4727849"/>
                <a:gd name="connsiteY7028" fmla="*/ 1686513 h 2869284"/>
                <a:gd name="connsiteX7029" fmla="*/ 593589 w 4727849"/>
                <a:gd name="connsiteY7029" fmla="*/ 1687294 h 2869284"/>
                <a:gd name="connsiteX7030" fmla="*/ 587422 w 4727849"/>
                <a:gd name="connsiteY7030" fmla="*/ 1680477 h 2869284"/>
                <a:gd name="connsiteX7031" fmla="*/ 602658 w 4727849"/>
                <a:gd name="connsiteY7031" fmla="*/ 1677424 h 2869284"/>
                <a:gd name="connsiteX7032" fmla="*/ 603271 w 4727849"/>
                <a:gd name="connsiteY7032" fmla="*/ 1685727 h 2869284"/>
                <a:gd name="connsiteX7033" fmla="*/ 600407 w 4727849"/>
                <a:gd name="connsiteY7033" fmla="*/ 1686448 h 2869284"/>
                <a:gd name="connsiteX7034" fmla="*/ 598460 w 4727849"/>
                <a:gd name="connsiteY7034" fmla="*/ 1681171 h 2869284"/>
                <a:gd name="connsiteX7035" fmla="*/ 600391 w 4727849"/>
                <a:gd name="connsiteY7035" fmla="*/ 1686470 h 2869284"/>
                <a:gd name="connsiteX7036" fmla="*/ 598547 w 4727849"/>
                <a:gd name="connsiteY7036" fmla="*/ 1687213 h 2869284"/>
                <a:gd name="connsiteX7037" fmla="*/ 593589 w 4727849"/>
                <a:gd name="connsiteY7037" fmla="*/ 1687294 h 2869284"/>
                <a:gd name="connsiteX7038" fmla="*/ 793731 w 4727849"/>
                <a:gd name="connsiteY7038" fmla="*/ 1707529 h 2869284"/>
                <a:gd name="connsiteX7039" fmla="*/ 794219 w 4727849"/>
                <a:gd name="connsiteY7039" fmla="*/ 1707084 h 2869284"/>
                <a:gd name="connsiteX7040" fmla="*/ 792521 w 4727849"/>
                <a:gd name="connsiteY7040" fmla="*/ 1705576 h 2869284"/>
                <a:gd name="connsiteX7041" fmla="*/ 791528 w 4727849"/>
                <a:gd name="connsiteY7041" fmla="*/ 1706895 h 2869284"/>
                <a:gd name="connsiteX7042" fmla="*/ 778982 w 4727849"/>
                <a:gd name="connsiteY7042" fmla="*/ 1702865 h 2869284"/>
                <a:gd name="connsiteX7043" fmla="*/ 779367 w 4727849"/>
                <a:gd name="connsiteY7043" fmla="*/ 1701720 h 2869284"/>
                <a:gd name="connsiteX7044" fmla="*/ 760741 w 4727849"/>
                <a:gd name="connsiteY7044" fmla="*/ 1691237 h 2869284"/>
                <a:gd name="connsiteX7045" fmla="*/ 763539 w 4727849"/>
                <a:gd name="connsiteY7045" fmla="*/ 1689648 h 2869284"/>
                <a:gd name="connsiteX7046" fmla="*/ 778559 w 4727849"/>
                <a:gd name="connsiteY7046" fmla="*/ 1697593 h 2869284"/>
                <a:gd name="connsiteX7047" fmla="*/ 778646 w 4727849"/>
                <a:gd name="connsiteY7047" fmla="*/ 1687739 h 2869284"/>
                <a:gd name="connsiteX7048" fmla="*/ 782372 w 4727849"/>
                <a:gd name="connsiteY7048" fmla="*/ 1700386 h 2869284"/>
                <a:gd name="connsiteX7049" fmla="*/ 786126 w 4727849"/>
                <a:gd name="connsiteY7049" fmla="*/ 1688162 h 2869284"/>
                <a:gd name="connsiteX7050" fmla="*/ 790997 w 4727849"/>
                <a:gd name="connsiteY7050" fmla="*/ 1695136 h 2869284"/>
                <a:gd name="connsiteX7051" fmla="*/ 787460 w 4727849"/>
                <a:gd name="connsiteY7051" fmla="*/ 1698776 h 2869284"/>
                <a:gd name="connsiteX7052" fmla="*/ 792521 w 4727849"/>
                <a:gd name="connsiteY7052" fmla="*/ 1705576 h 2869284"/>
                <a:gd name="connsiteX7053" fmla="*/ 796464 w 4727849"/>
                <a:gd name="connsiteY7053" fmla="*/ 1703863 h 2869284"/>
                <a:gd name="connsiteX7054" fmla="*/ 796085 w 4727849"/>
                <a:gd name="connsiteY7054" fmla="*/ 1703949 h 2869284"/>
                <a:gd name="connsiteX7055" fmla="*/ 796573 w 4727849"/>
                <a:gd name="connsiteY7055" fmla="*/ 1704118 h 2869284"/>
                <a:gd name="connsiteX7056" fmla="*/ 794219 w 4727849"/>
                <a:gd name="connsiteY7056" fmla="*/ 1707084 h 2869284"/>
                <a:gd name="connsiteX7057" fmla="*/ 795217 w 4727849"/>
                <a:gd name="connsiteY7057" fmla="*/ 1707930 h 2869284"/>
                <a:gd name="connsiteX7058" fmla="*/ 793731 w 4727849"/>
                <a:gd name="connsiteY7058" fmla="*/ 1707529 h 2869284"/>
                <a:gd name="connsiteX7059" fmla="*/ 821296 w 4727849"/>
                <a:gd name="connsiteY7059" fmla="*/ 1719368 h 2869284"/>
                <a:gd name="connsiteX7060" fmla="*/ 822376 w 4727849"/>
                <a:gd name="connsiteY7060" fmla="*/ 1720366 h 2869284"/>
                <a:gd name="connsiteX7061" fmla="*/ 820341 w 4727849"/>
                <a:gd name="connsiteY7061" fmla="*/ 1720111 h 2869284"/>
                <a:gd name="connsiteX7062" fmla="*/ 821296 w 4727849"/>
                <a:gd name="connsiteY7062" fmla="*/ 1719368 h 2869284"/>
                <a:gd name="connsiteX7063" fmla="*/ 904378 w 4727849"/>
                <a:gd name="connsiteY7063" fmla="*/ 1694708 h 2869284"/>
                <a:gd name="connsiteX7064" fmla="*/ 902892 w 4727849"/>
                <a:gd name="connsiteY7064" fmla="*/ 1693905 h 2869284"/>
                <a:gd name="connsiteX7065" fmla="*/ 913871 w 4727849"/>
                <a:gd name="connsiteY7065" fmla="*/ 1694095 h 2869284"/>
                <a:gd name="connsiteX7066" fmla="*/ 916154 w 4727849"/>
                <a:gd name="connsiteY7066" fmla="*/ 1696959 h 2869284"/>
                <a:gd name="connsiteX7067" fmla="*/ 904378 w 4727849"/>
                <a:gd name="connsiteY7067" fmla="*/ 1694708 h 2869284"/>
                <a:gd name="connsiteX7068" fmla="*/ 1020722 w 4727849"/>
                <a:gd name="connsiteY7068" fmla="*/ 1690727 h 2869284"/>
                <a:gd name="connsiteX7069" fmla="*/ 1020722 w 4727849"/>
                <a:gd name="connsiteY7069" fmla="*/ 1690727 h 2869284"/>
                <a:gd name="connsiteX7070" fmla="*/ 1029384 w 4727849"/>
                <a:gd name="connsiteY7070" fmla="*/ 1691324 h 2869284"/>
                <a:gd name="connsiteX7071" fmla="*/ 1029384 w 4727849"/>
                <a:gd name="connsiteY7071" fmla="*/ 1691324 h 2869284"/>
                <a:gd name="connsiteX7072" fmla="*/ 1051444 w 4727849"/>
                <a:gd name="connsiteY7072" fmla="*/ 1713186 h 2869284"/>
                <a:gd name="connsiteX7073" fmla="*/ 1051992 w 4727849"/>
                <a:gd name="connsiteY7073" fmla="*/ 1713478 h 2869284"/>
                <a:gd name="connsiteX7074" fmla="*/ 1051444 w 4727849"/>
                <a:gd name="connsiteY7074" fmla="*/ 1713186 h 2869284"/>
                <a:gd name="connsiteX7075" fmla="*/ 1488194 w 4727849"/>
                <a:gd name="connsiteY7075" fmla="*/ 1867855 h 2869284"/>
                <a:gd name="connsiteX7076" fmla="*/ 1487814 w 4727849"/>
                <a:gd name="connsiteY7076" fmla="*/ 1867177 h 2869284"/>
                <a:gd name="connsiteX7077" fmla="*/ 1490146 w 4727849"/>
                <a:gd name="connsiteY7077" fmla="*/ 1867053 h 2869284"/>
                <a:gd name="connsiteX7078" fmla="*/ 1488194 w 4727849"/>
                <a:gd name="connsiteY7078" fmla="*/ 1867855 h 2869284"/>
                <a:gd name="connsiteX7079" fmla="*/ 1587163 w 4727849"/>
                <a:gd name="connsiteY7079" fmla="*/ 1598361 h 2869284"/>
                <a:gd name="connsiteX7080" fmla="*/ 1585341 w 4727849"/>
                <a:gd name="connsiteY7080" fmla="*/ 1598806 h 2869284"/>
                <a:gd name="connsiteX7081" fmla="*/ 1587163 w 4727849"/>
                <a:gd name="connsiteY7081" fmla="*/ 1598361 h 2869284"/>
                <a:gd name="connsiteX7082" fmla="*/ 1571677 w 4727849"/>
                <a:gd name="connsiteY7082" fmla="*/ 1596626 h 2869284"/>
                <a:gd name="connsiteX7083" fmla="*/ 1571677 w 4727849"/>
                <a:gd name="connsiteY7083" fmla="*/ 1596626 h 2869284"/>
                <a:gd name="connsiteX7084" fmla="*/ 1563394 w 4727849"/>
                <a:gd name="connsiteY7084" fmla="*/ 1594104 h 2869284"/>
                <a:gd name="connsiteX7085" fmla="*/ 1563394 w 4727849"/>
                <a:gd name="connsiteY7085" fmla="*/ 1594104 h 2869284"/>
                <a:gd name="connsiteX7086" fmla="*/ 857844 w 4727849"/>
                <a:gd name="connsiteY7086" fmla="*/ 842942 h 2869284"/>
                <a:gd name="connsiteX7087" fmla="*/ 857763 w 4727849"/>
                <a:gd name="connsiteY7087" fmla="*/ 843045 h 2869284"/>
                <a:gd name="connsiteX7088" fmla="*/ 857844 w 4727849"/>
                <a:gd name="connsiteY7088" fmla="*/ 842942 h 2869284"/>
                <a:gd name="connsiteX7089" fmla="*/ 744425 w 4727849"/>
                <a:gd name="connsiteY7089" fmla="*/ 1439982 h 2869284"/>
                <a:gd name="connsiteX7090" fmla="*/ 743790 w 4727849"/>
                <a:gd name="connsiteY7090" fmla="*/ 1441674 h 2869284"/>
                <a:gd name="connsiteX7091" fmla="*/ 744425 w 4727849"/>
                <a:gd name="connsiteY7091" fmla="*/ 1439982 h 2869284"/>
                <a:gd name="connsiteX7092" fmla="*/ 740698 w 4727849"/>
                <a:gd name="connsiteY7092" fmla="*/ 1445997 h 2869284"/>
                <a:gd name="connsiteX7093" fmla="*/ 749681 w 4727849"/>
                <a:gd name="connsiteY7093" fmla="*/ 1447439 h 2869284"/>
                <a:gd name="connsiteX7094" fmla="*/ 753581 w 4727849"/>
                <a:gd name="connsiteY7094" fmla="*/ 1453665 h 2869284"/>
                <a:gd name="connsiteX7095" fmla="*/ 739787 w 4727849"/>
                <a:gd name="connsiteY7095" fmla="*/ 1452011 h 2869284"/>
                <a:gd name="connsiteX7096" fmla="*/ 735399 w 4727849"/>
                <a:gd name="connsiteY7096" fmla="*/ 1448432 h 2869284"/>
                <a:gd name="connsiteX7097" fmla="*/ 735296 w 4727849"/>
                <a:gd name="connsiteY7097" fmla="*/ 1450509 h 2869284"/>
                <a:gd name="connsiteX7098" fmla="*/ 722896 w 4727849"/>
                <a:gd name="connsiteY7098" fmla="*/ 1444576 h 2869284"/>
                <a:gd name="connsiteX7099" fmla="*/ 732074 w 4727849"/>
                <a:gd name="connsiteY7099" fmla="*/ 1445275 h 2869284"/>
                <a:gd name="connsiteX7100" fmla="*/ 740698 w 4727849"/>
                <a:gd name="connsiteY7100" fmla="*/ 1445997 h 2869284"/>
                <a:gd name="connsiteX7101" fmla="*/ 733072 w 4727849"/>
                <a:gd name="connsiteY7101" fmla="*/ 1423902 h 2869284"/>
                <a:gd name="connsiteX7102" fmla="*/ 735355 w 4727849"/>
                <a:gd name="connsiteY7102" fmla="*/ 1423967 h 2869284"/>
                <a:gd name="connsiteX7103" fmla="*/ 737053 w 4727849"/>
                <a:gd name="connsiteY7103" fmla="*/ 1425556 h 2869284"/>
                <a:gd name="connsiteX7104" fmla="*/ 731884 w 4727849"/>
                <a:gd name="connsiteY7104" fmla="*/ 1424536 h 2869284"/>
                <a:gd name="connsiteX7105" fmla="*/ 733072 w 4727849"/>
                <a:gd name="connsiteY7105" fmla="*/ 1423902 h 2869284"/>
                <a:gd name="connsiteX7106" fmla="*/ 608484 w 4727849"/>
                <a:gd name="connsiteY7106" fmla="*/ 1486569 h 2869284"/>
                <a:gd name="connsiteX7107" fmla="*/ 616045 w 4727849"/>
                <a:gd name="connsiteY7107" fmla="*/ 1487052 h 2869284"/>
                <a:gd name="connsiteX7108" fmla="*/ 616642 w 4727849"/>
                <a:gd name="connsiteY7108" fmla="*/ 1488771 h 2869284"/>
                <a:gd name="connsiteX7109" fmla="*/ 607041 w 4727849"/>
                <a:gd name="connsiteY7109" fmla="*/ 1487648 h 2869284"/>
                <a:gd name="connsiteX7110" fmla="*/ 608484 w 4727849"/>
                <a:gd name="connsiteY7110" fmla="*/ 1486569 h 2869284"/>
                <a:gd name="connsiteX7111" fmla="*/ 528157 w 4727849"/>
                <a:gd name="connsiteY7111" fmla="*/ 1488603 h 2869284"/>
                <a:gd name="connsiteX7112" fmla="*/ 527734 w 4727849"/>
                <a:gd name="connsiteY7112" fmla="*/ 1491206 h 2869284"/>
                <a:gd name="connsiteX7113" fmla="*/ 527691 w 4727849"/>
                <a:gd name="connsiteY7113" fmla="*/ 1491163 h 2869284"/>
                <a:gd name="connsiteX7114" fmla="*/ 528136 w 4727849"/>
                <a:gd name="connsiteY7114" fmla="*/ 1488603 h 2869284"/>
                <a:gd name="connsiteX7115" fmla="*/ 528157 w 4727849"/>
                <a:gd name="connsiteY7115" fmla="*/ 1488603 h 2869284"/>
                <a:gd name="connsiteX7116" fmla="*/ 531081 w 4727849"/>
                <a:gd name="connsiteY7116" fmla="*/ 1507774 h 2869284"/>
                <a:gd name="connsiteX7117" fmla="*/ 531081 w 4727849"/>
                <a:gd name="connsiteY7117" fmla="*/ 1507774 h 2869284"/>
                <a:gd name="connsiteX7118" fmla="*/ 542542 w 4727849"/>
                <a:gd name="connsiteY7118" fmla="*/ 1513431 h 2869284"/>
                <a:gd name="connsiteX7119" fmla="*/ 569858 w 4727849"/>
                <a:gd name="connsiteY7119" fmla="*/ 1510720 h 2869284"/>
                <a:gd name="connsiteX7120" fmla="*/ 567884 w 4727849"/>
                <a:gd name="connsiteY7120" fmla="*/ 1516479 h 2869284"/>
                <a:gd name="connsiteX7121" fmla="*/ 566148 w 4727849"/>
                <a:gd name="connsiteY7121" fmla="*/ 1516289 h 2869284"/>
                <a:gd name="connsiteX7122" fmla="*/ 561169 w 4727849"/>
                <a:gd name="connsiteY7122" fmla="*/ 1515758 h 2869284"/>
                <a:gd name="connsiteX7123" fmla="*/ 553054 w 4727849"/>
                <a:gd name="connsiteY7123" fmla="*/ 1514890 h 2869284"/>
                <a:gd name="connsiteX7124" fmla="*/ 542542 w 4727849"/>
                <a:gd name="connsiteY7124" fmla="*/ 1513431 h 2869284"/>
                <a:gd name="connsiteX7125" fmla="*/ 438658 w 4727849"/>
                <a:gd name="connsiteY7125" fmla="*/ 1580057 h 2869284"/>
                <a:gd name="connsiteX7126" fmla="*/ 450716 w 4727849"/>
                <a:gd name="connsiteY7126" fmla="*/ 1579971 h 2869284"/>
                <a:gd name="connsiteX7127" fmla="*/ 448915 w 4727849"/>
                <a:gd name="connsiteY7127" fmla="*/ 1581072 h 2869284"/>
                <a:gd name="connsiteX7128" fmla="*/ 437622 w 4727849"/>
                <a:gd name="connsiteY7128" fmla="*/ 1580860 h 2869284"/>
                <a:gd name="connsiteX7129" fmla="*/ 438658 w 4727849"/>
                <a:gd name="connsiteY7129" fmla="*/ 1580057 h 2869284"/>
                <a:gd name="connsiteX7130" fmla="*/ 425966 w 4727849"/>
                <a:gd name="connsiteY7130" fmla="*/ 1596561 h 2869284"/>
                <a:gd name="connsiteX7131" fmla="*/ 426817 w 4727849"/>
                <a:gd name="connsiteY7131" fmla="*/ 1598231 h 2869284"/>
                <a:gd name="connsiteX7132" fmla="*/ 421898 w 4727849"/>
                <a:gd name="connsiteY7132" fmla="*/ 1597130 h 2869284"/>
                <a:gd name="connsiteX7133" fmla="*/ 425966 w 4727849"/>
                <a:gd name="connsiteY7133" fmla="*/ 1596561 h 2869284"/>
                <a:gd name="connsiteX7134" fmla="*/ 363295 w 4727849"/>
                <a:gd name="connsiteY7134" fmla="*/ 1630479 h 2869284"/>
                <a:gd name="connsiteX7135" fmla="*/ 365432 w 4727849"/>
                <a:gd name="connsiteY7135" fmla="*/ 1630690 h 2869284"/>
                <a:gd name="connsiteX7136" fmla="*/ 364965 w 4727849"/>
                <a:gd name="connsiteY7136" fmla="*/ 1631179 h 2869284"/>
                <a:gd name="connsiteX7137" fmla="*/ 363295 w 4727849"/>
                <a:gd name="connsiteY7137" fmla="*/ 1630479 h 2869284"/>
                <a:gd name="connsiteX7138" fmla="*/ 443806 w 4727849"/>
                <a:gd name="connsiteY7138" fmla="*/ 1644672 h 2869284"/>
                <a:gd name="connsiteX7139" fmla="*/ 431856 w 4727849"/>
                <a:gd name="connsiteY7139" fmla="*/ 1644672 h 2869284"/>
                <a:gd name="connsiteX7140" fmla="*/ 442878 w 4727849"/>
                <a:gd name="connsiteY7140" fmla="*/ 1641602 h 2869284"/>
                <a:gd name="connsiteX7141" fmla="*/ 443806 w 4727849"/>
                <a:gd name="connsiteY7141" fmla="*/ 1644672 h 2869284"/>
                <a:gd name="connsiteX7142" fmla="*/ 490974 w 4727849"/>
                <a:gd name="connsiteY7142" fmla="*/ 1657786 h 2869284"/>
                <a:gd name="connsiteX7143" fmla="*/ 490974 w 4727849"/>
                <a:gd name="connsiteY7143" fmla="*/ 1657786 h 2869284"/>
                <a:gd name="connsiteX7144" fmla="*/ 461754 w 4727849"/>
                <a:gd name="connsiteY7144" fmla="*/ 1689203 h 2869284"/>
                <a:gd name="connsiteX7145" fmla="*/ 459297 w 4727849"/>
                <a:gd name="connsiteY7145" fmla="*/ 1687272 h 2869284"/>
                <a:gd name="connsiteX7146" fmla="*/ 472326 w 4727849"/>
                <a:gd name="connsiteY7146" fmla="*/ 1690814 h 2869284"/>
                <a:gd name="connsiteX7147" fmla="*/ 461754 w 4727849"/>
                <a:gd name="connsiteY7147" fmla="*/ 1689203 h 2869284"/>
                <a:gd name="connsiteX7148" fmla="*/ 460545 w 4727849"/>
                <a:gd name="connsiteY7148" fmla="*/ 1717953 h 2869284"/>
                <a:gd name="connsiteX7149" fmla="*/ 457686 w 4727849"/>
                <a:gd name="connsiteY7149" fmla="*/ 1718544 h 2869284"/>
                <a:gd name="connsiteX7150" fmla="*/ 460545 w 4727849"/>
                <a:gd name="connsiteY7150" fmla="*/ 1717953 h 2869284"/>
                <a:gd name="connsiteX7151" fmla="*/ 502967 w 4727849"/>
                <a:gd name="connsiteY7151" fmla="*/ 1711678 h 2869284"/>
                <a:gd name="connsiteX7152" fmla="*/ 502967 w 4727849"/>
                <a:gd name="connsiteY7152" fmla="*/ 1711678 h 2869284"/>
                <a:gd name="connsiteX7153" fmla="*/ 506206 w 4727849"/>
                <a:gd name="connsiteY7153" fmla="*/ 1711298 h 2869284"/>
                <a:gd name="connsiteX7154" fmla="*/ 506206 w 4727849"/>
                <a:gd name="connsiteY7154" fmla="*/ 1711298 h 2869284"/>
                <a:gd name="connsiteX7155" fmla="*/ 556488 w 4727849"/>
                <a:gd name="connsiteY7155" fmla="*/ 1734901 h 2869284"/>
                <a:gd name="connsiteX7156" fmla="*/ 556488 w 4727849"/>
                <a:gd name="connsiteY7156" fmla="*/ 1734901 h 2869284"/>
                <a:gd name="connsiteX7157" fmla="*/ 565215 w 4727849"/>
                <a:gd name="connsiteY7157" fmla="*/ 1697761 h 2869284"/>
                <a:gd name="connsiteX7158" fmla="*/ 561803 w 4727849"/>
                <a:gd name="connsiteY7158" fmla="*/ 1698206 h 2869284"/>
                <a:gd name="connsiteX7159" fmla="*/ 563604 w 4727849"/>
                <a:gd name="connsiteY7159" fmla="*/ 1696449 h 2869284"/>
                <a:gd name="connsiteX7160" fmla="*/ 565215 w 4727849"/>
                <a:gd name="connsiteY7160" fmla="*/ 1697761 h 2869284"/>
                <a:gd name="connsiteX7161" fmla="*/ 619669 w 4727849"/>
                <a:gd name="connsiteY7161" fmla="*/ 1703141 h 2869284"/>
                <a:gd name="connsiteX7162" fmla="*/ 617889 w 4727849"/>
                <a:gd name="connsiteY7162" fmla="*/ 1704687 h 2869284"/>
                <a:gd name="connsiteX7163" fmla="*/ 611787 w 4727849"/>
                <a:gd name="connsiteY7163" fmla="*/ 1703885 h 2869284"/>
                <a:gd name="connsiteX7164" fmla="*/ 603396 w 4727849"/>
                <a:gd name="connsiteY7164" fmla="*/ 1692994 h 2869284"/>
                <a:gd name="connsiteX7165" fmla="*/ 610854 w 4727849"/>
                <a:gd name="connsiteY7165" fmla="*/ 1694204 h 2869284"/>
                <a:gd name="connsiteX7166" fmla="*/ 611787 w 4727849"/>
                <a:gd name="connsiteY7166" fmla="*/ 1694730 h 2869284"/>
                <a:gd name="connsiteX7167" fmla="*/ 611299 w 4727849"/>
                <a:gd name="connsiteY7167" fmla="*/ 1695641 h 2869284"/>
                <a:gd name="connsiteX7168" fmla="*/ 611999 w 4727849"/>
                <a:gd name="connsiteY7168" fmla="*/ 1694860 h 2869284"/>
                <a:gd name="connsiteX7169" fmla="*/ 625369 w 4727849"/>
                <a:gd name="connsiteY7169" fmla="*/ 1697149 h 2869284"/>
                <a:gd name="connsiteX7170" fmla="*/ 626091 w 4727849"/>
                <a:gd name="connsiteY7170" fmla="*/ 1697317 h 2869284"/>
                <a:gd name="connsiteX7171" fmla="*/ 626601 w 4727849"/>
                <a:gd name="connsiteY7171" fmla="*/ 1705918 h 2869284"/>
                <a:gd name="connsiteX7172" fmla="*/ 620580 w 4727849"/>
                <a:gd name="connsiteY7172" fmla="*/ 1705072 h 2869284"/>
                <a:gd name="connsiteX7173" fmla="*/ 619669 w 4727849"/>
                <a:gd name="connsiteY7173" fmla="*/ 1703141 h 2869284"/>
                <a:gd name="connsiteX7174" fmla="*/ 617277 w 4727849"/>
                <a:gd name="connsiteY7174" fmla="*/ 1735156 h 2869284"/>
                <a:gd name="connsiteX7175" fmla="*/ 619099 w 4727849"/>
                <a:gd name="connsiteY7175" fmla="*/ 1735091 h 2869284"/>
                <a:gd name="connsiteX7176" fmla="*/ 619311 w 4727849"/>
                <a:gd name="connsiteY7176" fmla="*/ 1735194 h 2869284"/>
                <a:gd name="connsiteX7177" fmla="*/ 617320 w 4727849"/>
                <a:gd name="connsiteY7177" fmla="*/ 1735172 h 2869284"/>
                <a:gd name="connsiteX7178" fmla="*/ 617277 w 4727849"/>
                <a:gd name="connsiteY7178" fmla="*/ 1735156 h 2869284"/>
                <a:gd name="connsiteX7179" fmla="*/ 648146 w 4727849"/>
                <a:gd name="connsiteY7179" fmla="*/ 1743329 h 2869284"/>
                <a:gd name="connsiteX7180" fmla="*/ 650369 w 4727849"/>
                <a:gd name="connsiteY7180" fmla="*/ 1743714 h 2869284"/>
                <a:gd name="connsiteX7181" fmla="*/ 651980 w 4727849"/>
                <a:gd name="connsiteY7181" fmla="*/ 1745303 h 2869284"/>
                <a:gd name="connsiteX7182" fmla="*/ 648590 w 4727849"/>
                <a:gd name="connsiteY7182" fmla="*/ 1745574 h 2869284"/>
                <a:gd name="connsiteX7183" fmla="*/ 648146 w 4727849"/>
                <a:gd name="connsiteY7183" fmla="*/ 1743329 h 2869284"/>
                <a:gd name="connsiteX7184" fmla="*/ 702219 w 4727849"/>
                <a:gd name="connsiteY7184" fmla="*/ 1728837 h 2869284"/>
                <a:gd name="connsiteX7185" fmla="*/ 702496 w 4727849"/>
                <a:gd name="connsiteY7185" fmla="*/ 1728859 h 2869284"/>
                <a:gd name="connsiteX7186" fmla="*/ 702263 w 4727849"/>
                <a:gd name="connsiteY7186" fmla="*/ 1728968 h 2869284"/>
                <a:gd name="connsiteX7187" fmla="*/ 702219 w 4727849"/>
                <a:gd name="connsiteY7187" fmla="*/ 1728837 h 2869284"/>
                <a:gd name="connsiteX7188" fmla="*/ 783473 w 4727849"/>
                <a:gd name="connsiteY7188" fmla="*/ 1746149 h 2869284"/>
                <a:gd name="connsiteX7189" fmla="*/ 784981 w 4727849"/>
                <a:gd name="connsiteY7189" fmla="*/ 1745981 h 2869284"/>
                <a:gd name="connsiteX7190" fmla="*/ 787796 w 4727849"/>
                <a:gd name="connsiteY7190" fmla="*/ 1750574 h 2869284"/>
                <a:gd name="connsiteX7191" fmla="*/ 787395 w 4727849"/>
                <a:gd name="connsiteY7191" fmla="*/ 1750574 h 2869284"/>
                <a:gd name="connsiteX7192" fmla="*/ 783473 w 4727849"/>
                <a:gd name="connsiteY7192" fmla="*/ 1746149 h 2869284"/>
                <a:gd name="connsiteX7193" fmla="*/ 795933 w 4727849"/>
                <a:gd name="connsiteY7193" fmla="*/ 1750282 h 2869284"/>
                <a:gd name="connsiteX7194" fmla="*/ 792288 w 4727849"/>
                <a:gd name="connsiteY7194" fmla="*/ 1745704 h 2869284"/>
                <a:gd name="connsiteX7195" fmla="*/ 797056 w 4727849"/>
                <a:gd name="connsiteY7195" fmla="*/ 1746426 h 2869284"/>
                <a:gd name="connsiteX7196" fmla="*/ 799090 w 4727849"/>
                <a:gd name="connsiteY7196" fmla="*/ 1748817 h 2869284"/>
                <a:gd name="connsiteX7197" fmla="*/ 795933 w 4727849"/>
                <a:gd name="connsiteY7197" fmla="*/ 1750282 h 2869284"/>
                <a:gd name="connsiteX7198" fmla="*/ 812482 w 4727849"/>
                <a:gd name="connsiteY7198" fmla="*/ 1751339 h 2869284"/>
                <a:gd name="connsiteX7199" fmla="*/ 809705 w 4727849"/>
                <a:gd name="connsiteY7199" fmla="*/ 1749495 h 2869284"/>
                <a:gd name="connsiteX7200" fmla="*/ 812124 w 4727849"/>
                <a:gd name="connsiteY7200" fmla="*/ 1749262 h 2869284"/>
                <a:gd name="connsiteX7201" fmla="*/ 812482 w 4727849"/>
                <a:gd name="connsiteY7201" fmla="*/ 1751317 h 2869284"/>
                <a:gd name="connsiteX7202" fmla="*/ 812482 w 4727849"/>
                <a:gd name="connsiteY7202" fmla="*/ 1751339 h 2869284"/>
                <a:gd name="connsiteX7203" fmla="*/ 905056 w 4727849"/>
                <a:gd name="connsiteY7203" fmla="*/ 1724667 h 2869284"/>
                <a:gd name="connsiteX7204" fmla="*/ 905056 w 4727849"/>
                <a:gd name="connsiteY7204" fmla="*/ 1724667 h 2869284"/>
                <a:gd name="connsiteX7205" fmla="*/ 958935 w 4727849"/>
                <a:gd name="connsiteY7205" fmla="*/ 1730703 h 2869284"/>
                <a:gd name="connsiteX7206" fmla="*/ 956966 w 4727849"/>
                <a:gd name="connsiteY7206" fmla="*/ 1729499 h 2869284"/>
                <a:gd name="connsiteX7207" fmla="*/ 958913 w 4727849"/>
                <a:gd name="connsiteY7207" fmla="*/ 1730324 h 2869284"/>
                <a:gd name="connsiteX7208" fmla="*/ 958935 w 4727849"/>
                <a:gd name="connsiteY7208" fmla="*/ 1730703 h 2869284"/>
                <a:gd name="connsiteX7209" fmla="*/ 994360 w 4727849"/>
                <a:gd name="connsiteY7209" fmla="*/ 1747548 h 2869284"/>
                <a:gd name="connsiteX7210" fmla="*/ 994360 w 4727849"/>
                <a:gd name="connsiteY7210" fmla="*/ 1747548 h 2869284"/>
                <a:gd name="connsiteX7211" fmla="*/ 1003831 w 4727849"/>
                <a:gd name="connsiteY7211" fmla="*/ 1719412 h 2869284"/>
                <a:gd name="connsiteX7212" fmla="*/ 1003831 w 4727849"/>
                <a:gd name="connsiteY7212" fmla="*/ 1719412 h 2869284"/>
                <a:gd name="connsiteX7213" fmla="*/ 1005019 w 4727849"/>
                <a:gd name="connsiteY7213" fmla="*/ 1728225 h 2869284"/>
                <a:gd name="connsiteX7214" fmla="*/ 1005019 w 4727849"/>
                <a:gd name="connsiteY7214" fmla="*/ 1728225 h 2869284"/>
                <a:gd name="connsiteX7215" fmla="*/ 1082037 w 4727849"/>
                <a:gd name="connsiteY7215" fmla="*/ 1728566 h 2869284"/>
                <a:gd name="connsiteX7216" fmla="*/ 1079520 w 4727849"/>
                <a:gd name="connsiteY7216" fmla="*/ 1726766 h 2869284"/>
                <a:gd name="connsiteX7217" fmla="*/ 1082210 w 4727849"/>
                <a:gd name="connsiteY7217" fmla="*/ 1728035 h 2869284"/>
                <a:gd name="connsiteX7218" fmla="*/ 1082037 w 4727849"/>
                <a:gd name="connsiteY7218" fmla="*/ 1728566 h 2869284"/>
                <a:gd name="connsiteX7219" fmla="*/ 1145879 w 4727849"/>
                <a:gd name="connsiteY7219" fmla="*/ 1736105 h 2869284"/>
                <a:gd name="connsiteX7220" fmla="*/ 1140157 w 4727849"/>
                <a:gd name="connsiteY7220" fmla="*/ 1731066 h 2869284"/>
                <a:gd name="connsiteX7221" fmla="*/ 1144610 w 4727849"/>
                <a:gd name="connsiteY7221" fmla="*/ 1731592 h 2869284"/>
                <a:gd name="connsiteX7222" fmla="*/ 1145879 w 4727849"/>
                <a:gd name="connsiteY7222" fmla="*/ 1736105 h 2869284"/>
                <a:gd name="connsiteX7223" fmla="*/ 3332735 w 4727849"/>
                <a:gd name="connsiteY7223" fmla="*/ 1477859 h 2869284"/>
                <a:gd name="connsiteX7224" fmla="*/ 3316717 w 4727849"/>
                <a:gd name="connsiteY7224" fmla="*/ 1473303 h 2869284"/>
                <a:gd name="connsiteX7225" fmla="*/ 3322586 w 4727849"/>
                <a:gd name="connsiteY7225" fmla="*/ 1473558 h 2869284"/>
                <a:gd name="connsiteX7226" fmla="*/ 3332735 w 4727849"/>
                <a:gd name="connsiteY7226" fmla="*/ 1477859 h 2869284"/>
                <a:gd name="connsiteX7227" fmla="*/ 3376660 w 4727849"/>
                <a:gd name="connsiteY7227" fmla="*/ 1596626 h 2869284"/>
                <a:gd name="connsiteX7228" fmla="*/ 3375320 w 4727849"/>
                <a:gd name="connsiteY7228" fmla="*/ 1598172 h 2869284"/>
                <a:gd name="connsiteX7229" fmla="*/ 3373015 w 4727849"/>
                <a:gd name="connsiteY7229" fmla="*/ 1596626 h 2869284"/>
                <a:gd name="connsiteX7230" fmla="*/ 3376660 w 4727849"/>
                <a:gd name="connsiteY7230" fmla="*/ 1596626 h 2869284"/>
                <a:gd name="connsiteX7231" fmla="*/ 3469294 w 4727849"/>
                <a:gd name="connsiteY7231" fmla="*/ 1662385 h 2869284"/>
                <a:gd name="connsiteX7232" fmla="*/ 3469185 w 4727849"/>
                <a:gd name="connsiteY7232" fmla="*/ 1663887 h 2869284"/>
                <a:gd name="connsiteX7233" fmla="*/ 3467851 w 4727849"/>
                <a:gd name="connsiteY7233" fmla="*/ 1663524 h 2869284"/>
                <a:gd name="connsiteX7234" fmla="*/ 3469294 w 4727849"/>
                <a:gd name="connsiteY7234" fmla="*/ 1662385 h 2869284"/>
                <a:gd name="connsiteX7235" fmla="*/ 3458635 w 4727849"/>
                <a:gd name="connsiteY7235" fmla="*/ 1661029 h 2869284"/>
                <a:gd name="connsiteX7236" fmla="*/ 3455289 w 4727849"/>
                <a:gd name="connsiteY7236" fmla="*/ 1660118 h 2869284"/>
                <a:gd name="connsiteX7237" fmla="*/ 3458635 w 4727849"/>
                <a:gd name="connsiteY7237" fmla="*/ 1661029 h 2869284"/>
                <a:gd name="connsiteX7238" fmla="*/ 3427891 w 4727849"/>
                <a:gd name="connsiteY7238" fmla="*/ 1667613 h 2869284"/>
                <a:gd name="connsiteX7239" fmla="*/ 3430137 w 4727849"/>
                <a:gd name="connsiteY7239" fmla="*/ 1665964 h 2869284"/>
                <a:gd name="connsiteX7240" fmla="*/ 3430305 w 4727849"/>
                <a:gd name="connsiteY7240" fmla="*/ 1668122 h 2869284"/>
                <a:gd name="connsiteX7241" fmla="*/ 3427891 w 4727849"/>
                <a:gd name="connsiteY7241" fmla="*/ 1667613 h 2869284"/>
                <a:gd name="connsiteX7242" fmla="*/ 3466430 w 4727849"/>
                <a:gd name="connsiteY7242" fmla="*/ 1692506 h 2869284"/>
                <a:gd name="connsiteX7243" fmla="*/ 3466175 w 4727849"/>
                <a:gd name="connsiteY7243" fmla="*/ 1690705 h 2869284"/>
                <a:gd name="connsiteX7244" fmla="*/ 3466858 w 4727849"/>
                <a:gd name="connsiteY7244" fmla="*/ 1690304 h 2869284"/>
                <a:gd name="connsiteX7245" fmla="*/ 3467829 w 4727849"/>
                <a:gd name="connsiteY7245" fmla="*/ 1690413 h 2869284"/>
                <a:gd name="connsiteX7246" fmla="*/ 3466430 w 4727849"/>
                <a:gd name="connsiteY7246" fmla="*/ 1692506 h 2869284"/>
                <a:gd name="connsiteX7247" fmla="*/ 3499631 w 4727849"/>
                <a:gd name="connsiteY7247" fmla="*/ 1694035 h 2869284"/>
                <a:gd name="connsiteX7248" fmla="*/ 3491050 w 4727849"/>
                <a:gd name="connsiteY7248" fmla="*/ 1692891 h 2869284"/>
                <a:gd name="connsiteX7249" fmla="*/ 3499631 w 4727849"/>
                <a:gd name="connsiteY7249" fmla="*/ 1694035 h 2869284"/>
                <a:gd name="connsiteX7250" fmla="*/ 3530397 w 4727849"/>
                <a:gd name="connsiteY7250" fmla="*/ 1688395 h 2869284"/>
                <a:gd name="connsiteX7251" fmla="*/ 3526205 w 4727849"/>
                <a:gd name="connsiteY7251" fmla="*/ 1688037 h 2869284"/>
                <a:gd name="connsiteX7252" fmla="*/ 3530294 w 4727849"/>
                <a:gd name="connsiteY7252" fmla="*/ 1688059 h 2869284"/>
                <a:gd name="connsiteX7253" fmla="*/ 3530397 w 4727849"/>
                <a:gd name="connsiteY7253" fmla="*/ 1688395 h 2869284"/>
                <a:gd name="connsiteX7254" fmla="*/ 3563154 w 4727849"/>
                <a:gd name="connsiteY7254" fmla="*/ 1667889 h 2869284"/>
                <a:gd name="connsiteX7255" fmla="*/ 3560887 w 4727849"/>
                <a:gd name="connsiteY7255" fmla="*/ 1666957 h 2869284"/>
                <a:gd name="connsiteX7256" fmla="*/ 3563599 w 4727849"/>
                <a:gd name="connsiteY7256" fmla="*/ 1667824 h 2869284"/>
                <a:gd name="connsiteX7257" fmla="*/ 3563154 w 4727849"/>
                <a:gd name="connsiteY7257" fmla="*/ 1667889 h 2869284"/>
                <a:gd name="connsiteX7258" fmla="*/ 3590617 w 4727849"/>
                <a:gd name="connsiteY7258" fmla="*/ 1693059 h 2869284"/>
                <a:gd name="connsiteX7259" fmla="*/ 3592097 w 4727849"/>
                <a:gd name="connsiteY7259" fmla="*/ 1692951 h 2869284"/>
                <a:gd name="connsiteX7260" fmla="*/ 3590617 w 4727849"/>
                <a:gd name="connsiteY7260" fmla="*/ 1693059 h 2869284"/>
                <a:gd name="connsiteX7261" fmla="*/ 3598585 w 4727849"/>
                <a:gd name="connsiteY7261" fmla="*/ 1691150 h 2869284"/>
                <a:gd name="connsiteX7262" fmla="*/ 3599111 w 4727849"/>
                <a:gd name="connsiteY7262" fmla="*/ 1690857 h 2869284"/>
                <a:gd name="connsiteX7263" fmla="*/ 3601063 w 4727849"/>
                <a:gd name="connsiteY7263" fmla="*/ 1693125 h 2869284"/>
                <a:gd name="connsiteX7264" fmla="*/ 3598585 w 4727849"/>
                <a:gd name="connsiteY7264" fmla="*/ 1691150 h 2869284"/>
                <a:gd name="connsiteX7265" fmla="*/ 3630620 w 4727849"/>
                <a:gd name="connsiteY7265" fmla="*/ 1713733 h 2869284"/>
                <a:gd name="connsiteX7266" fmla="*/ 3630620 w 4727849"/>
                <a:gd name="connsiteY7266" fmla="*/ 1713733 h 2869284"/>
                <a:gd name="connsiteX7267" fmla="*/ 3637633 w 4727849"/>
                <a:gd name="connsiteY7267" fmla="*/ 1721722 h 2869284"/>
                <a:gd name="connsiteX7268" fmla="*/ 3629497 w 4727849"/>
                <a:gd name="connsiteY7268" fmla="*/ 1722568 h 2869284"/>
                <a:gd name="connsiteX7269" fmla="*/ 3637633 w 4727849"/>
                <a:gd name="connsiteY7269" fmla="*/ 1721722 h 2869284"/>
                <a:gd name="connsiteX7270" fmla="*/ 3656509 w 4727849"/>
                <a:gd name="connsiteY7270" fmla="*/ 1705875 h 2869284"/>
                <a:gd name="connsiteX7271" fmla="*/ 3656488 w 4727849"/>
                <a:gd name="connsiteY7271" fmla="*/ 1705940 h 2869284"/>
                <a:gd name="connsiteX7272" fmla="*/ 3656195 w 4727849"/>
                <a:gd name="connsiteY7272" fmla="*/ 1705940 h 2869284"/>
                <a:gd name="connsiteX7273" fmla="*/ 3656509 w 4727849"/>
                <a:gd name="connsiteY7273" fmla="*/ 1705875 h 2869284"/>
                <a:gd name="connsiteX7274" fmla="*/ 3695222 w 4727849"/>
                <a:gd name="connsiteY7274" fmla="*/ 1705327 h 2869284"/>
                <a:gd name="connsiteX7275" fmla="*/ 3695265 w 4727849"/>
                <a:gd name="connsiteY7275" fmla="*/ 1704730 h 2869284"/>
                <a:gd name="connsiteX7276" fmla="*/ 3695222 w 4727849"/>
                <a:gd name="connsiteY7276" fmla="*/ 1705327 h 2869284"/>
                <a:gd name="connsiteX7277" fmla="*/ 3706390 w 4727849"/>
                <a:gd name="connsiteY7277" fmla="*/ 1704752 h 2869284"/>
                <a:gd name="connsiteX7278" fmla="*/ 3702826 w 4727849"/>
                <a:gd name="connsiteY7278" fmla="*/ 1703163 h 2869284"/>
                <a:gd name="connsiteX7279" fmla="*/ 3703271 w 4727849"/>
                <a:gd name="connsiteY7279" fmla="*/ 1703185 h 2869284"/>
                <a:gd name="connsiteX7280" fmla="*/ 3706390 w 4727849"/>
                <a:gd name="connsiteY7280" fmla="*/ 1704752 h 2869284"/>
                <a:gd name="connsiteX7281" fmla="*/ 3705034 w 4727849"/>
                <a:gd name="connsiteY7281" fmla="*/ 1691069 h 2869284"/>
                <a:gd name="connsiteX7282" fmla="*/ 3704611 w 4727849"/>
                <a:gd name="connsiteY7282" fmla="*/ 1690771 h 2869284"/>
                <a:gd name="connsiteX7283" fmla="*/ 3705034 w 4727849"/>
                <a:gd name="connsiteY7283" fmla="*/ 1691069 h 2869284"/>
                <a:gd name="connsiteX7284" fmla="*/ 3701959 w 4727849"/>
                <a:gd name="connsiteY7284" fmla="*/ 1721066 h 2869284"/>
                <a:gd name="connsiteX7285" fmla="*/ 3701112 w 4727849"/>
                <a:gd name="connsiteY7285" fmla="*/ 1721597 h 2869284"/>
                <a:gd name="connsiteX7286" fmla="*/ 3701959 w 4727849"/>
                <a:gd name="connsiteY7286" fmla="*/ 1721066 h 2869284"/>
                <a:gd name="connsiteX7287" fmla="*/ 3699713 w 4727849"/>
                <a:gd name="connsiteY7287" fmla="*/ 1717974 h 2869284"/>
                <a:gd name="connsiteX7288" fmla="*/ 3699713 w 4727849"/>
                <a:gd name="connsiteY7288" fmla="*/ 1717974 h 2869284"/>
                <a:gd name="connsiteX7289" fmla="*/ 3690519 w 4727849"/>
                <a:gd name="connsiteY7289" fmla="*/ 1728333 h 2869284"/>
                <a:gd name="connsiteX7290" fmla="*/ 3690432 w 4727849"/>
                <a:gd name="connsiteY7290" fmla="*/ 1725388 h 2869284"/>
                <a:gd name="connsiteX7291" fmla="*/ 3694267 w 4727849"/>
                <a:gd name="connsiteY7291" fmla="*/ 1725432 h 2869284"/>
                <a:gd name="connsiteX7292" fmla="*/ 3699436 w 4727849"/>
                <a:gd name="connsiteY7292" fmla="*/ 1728333 h 2869284"/>
                <a:gd name="connsiteX7293" fmla="*/ 3690519 w 4727849"/>
                <a:gd name="connsiteY7293" fmla="*/ 1728333 h 2869284"/>
                <a:gd name="connsiteX7294" fmla="*/ 3734591 w 4727849"/>
                <a:gd name="connsiteY7294" fmla="*/ 1688504 h 2869284"/>
                <a:gd name="connsiteX7295" fmla="*/ 3738084 w 4727849"/>
                <a:gd name="connsiteY7295" fmla="*/ 1688780 h 2869284"/>
                <a:gd name="connsiteX7296" fmla="*/ 3734591 w 4727849"/>
                <a:gd name="connsiteY7296" fmla="*/ 1688504 h 2869284"/>
                <a:gd name="connsiteX7297" fmla="*/ 3773829 w 4727849"/>
                <a:gd name="connsiteY7297" fmla="*/ 1740026 h 2869284"/>
                <a:gd name="connsiteX7298" fmla="*/ 3765015 w 4727849"/>
                <a:gd name="connsiteY7298" fmla="*/ 1740151 h 2869284"/>
                <a:gd name="connsiteX7299" fmla="*/ 3755229 w 4727849"/>
                <a:gd name="connsiteY7299" fmla="*/ 1729412 h 2869284"/>
                <a:gd name="connsiteX7300" fmla="*/ 3757112 w 4727849"/>
                <a:gd name="connsiteY7300" fmla="*/ 1727699 h 2869284"/>
                <a:gd name="connsiteX7301" fmla="*/ 3760654 w 4727849"/>
                <a:gd name="connsiteY7301" fmla="*/ 1728903 h 2869284"/>
                <a:gd name="connsiteX7302" fmla="*/ 3767814 w 4727849"/>
                <a:gd name="connsiteY7302" fmla="*/ 1733057 h 2869284"/>
                <a:gd name="connsiteX7303" fmla="*/ 3773829 w 4727849"/>
                <a:gd name="connsiteY7303" fmla="*/ 1740026 h 2869284"/>
                <a:gd name="connsiteX7304" fmla="*/ 3813941 w 4727849"/>
                <a:gd name="connsiteY7304" fmla="*/ 1738778 h 2869284"/>
                <a:gd name="connsiteX7305" fmla="*/ 3813919 w 4727849"/>
                <a:gd name="connsiteY7305" fmla="*/ 1738735 h 2869284"/>
                <a:gd name="connsiteX7306" fmla="*/ 3813941 w 4727849"/>
                <a:gd name="connsiteY7306" fmla="*/ 1738778 h 2869284"/>
                <a:gd name="connsiteX7307" fmla="*/ 3915433 w 4727849"/>
                <a:gd name="connsiteY7307" fmla="*/ 1721380 h 2869284"/>
                <a:gd name="connsiteX7308" fmla="*/ 3911641 w 4727849"/>
                <a:gd name="connsiteY7308" fmla="*/ 1720854 h 2869284"/>
                <a:gd name="connsiteX7309" fmla="*/ 3915433 w 4727849"/>
                <a:gd name="connsiteY7309" fmla="*/ 1721380 h 2869284"/>
                <a:gd name="connsiteX7310" fmla="*/ 3920683 w 4727849"/>
                <a:gd name="connsiteY7310" fmla="*/ 1792503 h 2869284"/>
                <a:gd name="connsiteX7311" fmla="*/ 3911999 w 4727849"/>
                <a:gd name="connsiteY7311" fmla="*/ 1790550 h 2869284"/>
                <a:gd name="connsiteX7312" fmla="*/ 3881553 w 4727849"/>
                <a:gd name="connsiteY7312" fmla="*/ 1787714 h 2869284"/>
                <a:gd name="connsiteX7313" fmla="*/ 3905344 w 4727849"/>
                <a:gd name="connsiteY7313" fmla="*/ 1794070 h 2869284"/>
                <a:gd name="connsiteX7314" fmla="*/ 3909054 w 4727849"/>
                <a:gd name="connsiteY7314" fmla="*/ 1787589 h 2869284"/>
                <a:gd name="connsiteX7315" fmla="*/ 3909943 w 4727849"/>
                <a:gd name="connsiteY7315" fmla="*/ 1787839 h 2869284"/>
                <a:gd name="connsiteX7316" fmla="*/ 3911999 w 4727849"/>
                <a:gd name="connsiteY7316" fmla="*/ 1790550 h 2869284"/>
                <a:gd name="connsiteX7317" fmla="*/ 3909943 w 4727849"/>
                <a:gd name="connsiteY7317" fmla="*/ 1787839 h 2869284"/>
                <a:gd name="connsiteX7318" fmla="*/ 3909965 w 4727849"/>
                <a:gd name="connsiteY7318" fmla="*/ 1787860 h 2869284"/>
                <a:gd name="connsiteX7319" fmla="*/ 3909943 w 4727849"/>
                <a:gd name="connsiteY7319" fmla="*/ 1787839 h 2869284"/>
                <a:gd name="connsiteX7320" fmla="*/ 3909922 w 4727849"/>
                <a:gd name="connsiteY7320" fmla="*/ 1787839 h 2869284"/>
                <a:gd name="connsiteX7321" fmla="*/ 3909157 w 4727849"/>
                <a:gd name="connsiteY7321" fmla="*/ 1787502 h 2869284"/>
                <a:gd name="connsiteX7322" fmla="*/ 3920727 w 4727849"/>
                <a:gd name="connsiteY7322" fmla="*/ 1790572 h 2869284"/>
                <a:gd name="connsiteX7323" fmla="*/ 3920683 w 4727849"/>
                <a:gd name="connsiteY7323" fmla="*/ 1792503 h 2869284"/>
                <a:gd name="connsiteX7324" fmla="*/ 3961560 w 4727849"/>
                <a:gd name="connsiteY7324" fmla="*/ 1806164 h 2869284"/>
                <a:gd name="connsiteX7325" fmla="*/ 3951514 w 4727849"/>
                <a:gd name="connsiteY7325" fmla="*/ 1806164 h 2869284"/>
                <a:gd name="connsiteX7326" fmla="*/ 3962531 w 4727849"/>
                <a:gd name="connsiteY7326" fmla="*/ 1804516 h 2869284"/>
                <a:gd name="connsiteX7327" fmla="*/ 3961560 w 4727849"/>
                <a:gd name="connsiteY7327" fmla="*/ 1806164 h 2869284"/>
                <a:gd name="connsiteX7328" fmla="*/ 3972088 w 4727849"/>
                <a:gd name="connsiteY7328" fmla="*/ 1804619 h 2869284"/>
                <a:gd name="connsiteX7329" fmla="*/ 3971535 w 4727849"/>
                <a:gd name="connsiteY7329" fmla="*/ 1807075 h 2869284"/>
                <a:gd name="connsiteX7330" fmla="*/ 3970353 w 4727849"/>
                <a:gd name="connsiteY7330" fmla="*/ 1806164 h 2869284"/>
                <a:gd name="connsiteX7331" fmla="*/ 3970222 w 4727849"/>
                <a:gd name="connsiteY7331" fmla="*/ 1806164 h 2869284"/>
                <a:gd name="connsiteX7332" fmla="*/ 3971220 w 4727849"/>
                <a:gd name="connsiteY7332" fmla="*/ 1804597 h 2869284"/>
                <a:gd name="connsiteX7333" fmla="*/ 3972088 w 4727849"/>
                <a:gd name="connsiteY7333" fmla="*/ 1804619 h 2869284"/>
                <a:gd name="connsiteX7334" fmla="*/ 3996605 w 4727849"/>
                <a:gd name="connsiteY7334" fmla="*/ 1810720 h 2869284"/>
                <a:gd name="connsiteX7335" fmla="*/ 3995819 w 4727849"/>
                <a:gd name="connsiteY7335" fmla="*/ 1811143 h 2869284"/>
                <a:gd name="connsiteX7336" fmla="*/ 3984125 w 4727849"/>
                <a:gd name="connsiteY7336" fmla="*/ 1809451 h 2869284"/>
                <a:gd name="connsiteX7337" fmla="*/ 3990883 w 4727849"/>
                <a:gd name="connsiteY7337" fmla="*/ 1807075 h 2869284"/>
                <a:gd name="connsiteX7338" fmla="*/ 3996605 w 4727849"/>
                <a:gd name="connsiteY7338" fmla="*/ 1810720 h 2869284"/>
                <a:gd name="connsiteX7339" fmla="*/ 4047750 w 4727849"/>
                <a:gd name="connsiteY7339" fmla="*/ 1830423 h 2869284"/>
                <a:gd name="connsiteX7340" fmla="*/ 4047750 w 4727849"/>
                <a:gd name="connsiteY7340" fmla="*/ 1830255 h 2869284"/>
                <a:gd name="connsiteX7341" fmla="*/ 4048048 w 4727849"/>
                <a:gd name="connsiteY7341" fmla="*/ 1830445 h 2869284"/>
                <a:gd name="connsiteX7342" fmla="*/ 4047750 w 4727849"/>
                <a:gd name="connsiteY7342" fmla="*/ 1830423 h 2869284"/>
                <a:gd name="connsiteX7343" fmla="*/ 4046969 w 4727849"/>
                <a:gd name="connsiteY7343" fmla="*/ 1839426 h 2869284"/>
                <a:gd name="connsiteX7344" fmla="*/ 4047436 w 4727849"/>
                <a:gd name="connsiteY7344" fmla="*/ 1839681 h 2869284"/>
                <a:gd name="connsiteX7345" fmla="*/ 4030588 w 4727849"/>
                <a:gd name="connsiteY7345" fmla="*/ 1838390 h 2869284"/>
                <a:gd name="connsiteX7346" fmla="*/ 4044490 w 4727849"/>
                <a:gd name="connsiteY7346" fmla="*/ 1834089 h 2869284"/>
                <a:gd name="connsiteX7347" fmla="*/ 4049296 w 4727849"/>
                <a:gd name="connsiteY7347" fmla="*/ 1834637 h 2869284"/>
                <a:gd name="connsiteX7348" fmla="*/ 4046969 w 4727849"/>
                <a:gd name="connsiteY7348" fmla="*/ 1839426 h 2869284"/>
                <a:gd name="connsiteX7349" fmla="*/ 4061566 w 4727849"/>
                <a:gd name="connsiteY7349" fmla="*/ 1840234 h 2869284"/>
                <a:gd name="connsiteX7350" fmla="*/ 4048347 w 4727849"/>
                <a:gd name="connsiteY7350" fmla="*/ 1839724 h 2869284"/>
                <a:gd name="connsiteX7351" fmla="*/ 4050739 w 4727849"/>
                <a:gd name="connsiteY7351" fmla="*/ 1834827 h 2869284"/>
                <a:gd name="connsiteX7352" fmla="*/ 4053364 w 4727849"/>
                <a:gd name="connsiteY7352" fmla="*/ 1835212 h 2869284"/>
                <a:gd name="connsiteX7353" fmla="*/ 4052648 w 4727849"/>
                <a:gd name="connsiteY7353" fmla="*/ 1835890 h 2869284"/>
                <a:gd name="connsiteX7354" fmla="*/ 4061566 w 4727849"/>
                <a:gd name="connsiteY7354" fmla="*/ 1840234 h 2869284"/>
                <a:gd name="connsiteX7355" fmla="*/ 4085763 w 4727849"/>
                <a:gd name="connsiteY7355" fmla="*/ 1868474 h 2869284"/>
                <a:gd name="connsiteX7356" fmla="*/ 4085763 w 4727849"/>
                <a:gd name="connsiteY7356" fmla="*/ 1868474 h 2869284"/>
                <a:gd name="connsiteX7357" fmla="*/ 4114240 w 4727849"/>
                <a:gd name="connsiteY7357" fmla="*/ 1894826 h 2869284"/>
                <a:gd name="connsiteX7358" fmla="*/ 4114240 w 4727849"/>
                <a:gd name="connsiteY7358" fmla="*/ 1894826 h 2869284"/>
                <a:gd name="connsiteX7359" fmla="*/ 4080637 w 4727849"/>
                <a:gd name="connsiteY7359" fmla="*/ 1897538 h 2869284"/>
                <a:gd name="connsiteX7360" fmla="*/ 4093834 w 4727849"/>
                <a:gd name="connsiteY7360" fmla="*/ 1897136 h 2869284"/>
                <a:gd name="connsiteX7361" fmla="*/ 4092901 w 4727849"/>
                <a:gd name="connsiteY7361" fmla="*/ 1899127 h 2869284"/>
                <a:gd name="connsiteX7362" fmla="*/ 4080637 w 4727849"/>
                <a:gd name="connsiteY7362" fmla="*/ 1897538 h 2869284"/>
                <a:gd name="connsiteX7363" fmla="*/ 4046606 w 4727849"/>
                <a:gd name="connsiteY7363" fmla="*/ 1908129 h 2869284"/>
                <a:gd name="connsiteX7364" fmla="*/ 4047772 w 4727849"/>
                <a:gd name="connsiteY7364" fmla="*/ 1906329 h 2869284"/>
                <a:gd name="connsiteX7365" fmla="*/ 4067158 w 4727849"/>
                <a:gd name="connsiteY7365" fmla="*/ 1908786 h 2869284"/>
                <a:gd name="connsiteX7366" fmla="*/ 4046606 w 4727849"/>
                <a:gd name="connsiteY7366" fmla="*/ 1908129 h 2869284"/>
                <a:gd name="connsiteX7367" fmla="*/ 4066990 w 4727849"/>
                <a:gd name="connsiteY7367" fmla="*/ 1929525 h 2869284"/>
                <a:gd name="connsiteX7368" fmla="*/ 4079340 w 4727849"/>
                <a:gd name="connsiteY7368" fmla="*/ 1931792 h 2869284"/>
                <a:gd name="connsiteX7369" fmla="*/ 4066990 w 4727849"/>
                <a:gd name="connsiteY7369" fmla="*/ 1929525 h 2869284"/>
                <a:gd name="connsiteX7370" fmla="*/ 4077035 w 4727849"/>
                <a:gd name="connsiteY7370" fmla="*/ 1940838 h 2869284"/>
                <a:gd name="connsiteX7371" fmla="*/ 4076846 w 4727849"/>
                <a:gd name="connsiteY7371" fmla="*/ 1939249 h 2869284"/>
                <a:gd name="connsiteX7372" fmla="*/ 4082036 w 4727849"/>
                <a:gd name="connsiteY7372" fmla="*/ 1940079 h 2869284"/>
                <a:gd name="connsiteX7373" fmla="*/ 4077035 w 4727849"/>
                <a:gd name="connsiteY7373" fmla="*/ 1940838 h 2869284"/>
                <a:gd name="connsiteX7374" fmla="*/ 4071904 w 4727849"/>
                <a:gd name="connsiteY7374" fmla="*/ 1938403 h 2869284"/>
                <a:gd name="connsiteX7375" fmla="*/ 4075679 w 4727849"/>
                <a:gd name="connsiteY7375" fmla="*/ 1939037 h 2869284"/>
                <a:gd name="connsiteX7376" fmla="*/ 4075359 w 4727849"/>
                <a:gd name="connsiteY7376" fmla="*/ 1940269 h 2869284"/>
                <a:gd name="connsiteX7377" fmla="*/ 4071904 w 4727849"/>
                <a:gd name="connsiteY7377" fmla="*/ 1938403 h 2869284"/>
                <a:gd name="connsiteX7378" fmla="*/ 4005290 w 4727849"/>
                <a:gd name="connsiteY7378" fmla="*/ 1967852 h 2869284"/>
                <a:gd name="connsiteX7379" fmla="*/ 4005653 w 4727849"/>
                <a:gd name="connsiteY7379" fmla="*/ 1966642 h 2869284"/>
                <a:gd name="connsiteX7380" fmla="*/ 4005290 w 4727849"/>
                <a:gd name="connsiteY7380" fmla="*/ 1967852 h 2869284"/>
                <a:gd name="connsiteX7381" fmla="*/ 4004465 w 4727849"/>
                <a:gd name="connsiteY7381" fmla="*/ 1982679 h 2869284"/>
                <a:gd name="connsiteX7382" fmla="*/ 4003445 w 4727849"/>
                <a:gd name="connsiteY7382" fmla="*/ 1982723 h 2869284"/>
                <a:gd name="connsiteX7383" fmla="*/ 3987683 w 4727849"/>
                <a:gd name="connsiteY7383" fmla="*/ 1980120 h 2869284"/>
                <a:gd name="connsiteX7384" fmla="*/ 3987596 w 4727849"/>
                <a:gd name="connsiteY7384" fmla="*/ 1979903 h 2869284"/>
                <a:gd name="connsiteX7385" fmla="*/ 3993384 w 4727849"/>
                <a:gd name="connsiteY7385" fmla="*/ 1973931 h 2869284"/>
                <a:gd name="connsiteX7386" fmla="*/ 3995374 w 4727849"/>
                <a:gd name="connsiteY7386" fmla="*/ 1974121 h 2869284"/>
                <a:gd name="connsiteX7387" fmla="*/ 3999399 w 4727849"/>
                <a:gd name="connsiteY7387" fmla="*/ 1975331 h 2869284"/>
                <a:gd name="connsiteX7388" fmla="*/ 4004487 w 4727849"/>
                <a:gd name="connsiteY7388" fmla="*/ 1978531 h 2869284"/>
                <a:gd name="connsiteX7389" fmla="*/ 4004465 w 4727849"/>
                <a:gd name="connsiteY7389" fmla="*/ 1982679 h 2869284"/>
                <a:gd name="connsiteX7390" fmla="*/ 3338880 w 4727849"/>
                <a:gd name="connsiteY7390" fmla="*/ 1961897 h 2869284"/>
                <a:gd name="connsiteX7391" fmla="*/ 3340063 w 4727849"/>
                <a:gd name="connsiteY7391" fmla="*/ 1961794 h 2869284"/>
                <a:gd name="connsiteX7392" fmla="*/ 3339835 w 4727849"/>
                <a:gd name="connsiteY7392" fmla="*/ 1962109 h 2869284"/>
                <a:gd name="connsiteX7393" fmla="*/ 3338880 w 4727849"/>
                <a:gd name="connsiteY7393" fmla="*/ 1961897 h 2869284"/>
                <a:gd name="connsiteX7394" fmla="*/ 3033917 w 4727849"/>
                <a:gd name="connsiteY7394" fmla="*/ 1872877 h 2869284"/>
                <a:gd name="connsiteX7395" fmla="*/ 3034172 w 4727849"/>
                <a:gd name="connsiteY7395" fmla="*/ 1872943 h 2869284"/>
                <a:gd name="connsiteX7396" fmla="*/ 3034150 w 4727849"/>
                <a:gd name="connsiteY7396" fmla="*/ 1872943 h 2869284"/>
                <a:gd name="connsiteX7397" fmla="*/ 3033917 w 4727849"/>
                <a:gd name="connsiteY7397" fmla="*/ 1872877 h 2869284"/>
                <a:gd name="connsiteX7398" fmla="*/ 3019868 w 4727849"/>
                <a:gd name="connsiteY7398" fmla="*/ 1872688 h 2869284"/>
                <a:gd name="connsiteX7399" fmla="*/ 3020611 w 4727849"/>
                <a:gd name="connsiteY7399" fmla="*/ 1872199 h 2869284"/>
                <a:gd name="connsiteX7400" fmla="*/ 3020590 w 4727849"/>
                <a:gd name="connsiteY7400" fmla="*/ 1873067 h 2869284"/>
                <a:gd name="connsiteX7401" fmla="*/ 3019868 w 4727849"/>
                <a:gd name="connsiteY7401" fmla="*/ 1872688 h 2869284"/>
                <a:gd name="connsiteX7402" fmla="*/ 3182745 w 4727849"/>
                <a:gd name="connsiteY7402" fmla="*/ 1465743 h 2869284"/>
                <a:gd name="connsiteX7403" fmla="*/ 3182892 w 4727849"/>
                <a:gd name="connsiteY7403" fmla="*/ 1465933 h 2869284"/>
                <a:gd name="connsiteX7404" fmla="*/ 3155196 w 4727849"/>
                <a:gd name="connsiteY7404" fmla="*/ 1469767 h 2869284"/>
                <a:gd name="connsiteX7405" fmla="*/ 3178758 w 4727849"/>
                <a:gd name="connsiteY7405" fmla="*/ 1461719 h 2869284"/>
                <a:gd name="connsiteX7406" fmla="*/ 3175092 w 4727849"/>
                <a:gd name="connsiteY7406" fmla="*/ 1460146 h 2869284"/>
                <a:gd name="connsiteX7407" fmla="*/ 3185224 w 4727849"/>
                <a:gd name="connsiteY7407" fmla="*/ 1459832 h 2869284"/>
                <a:gd name="connsiteX7408" fmla="*/ 3178482 w 4727849"/>
                <a:gd name="connsiteY7408" fmla="*/ 1461421 h 2869284"/>
                <a:gd name="connsiteX7409" fmla="*/ 3182745 w 4727849"/>
                <a:gd name="connsiteY7409" fmla="*/ 1465743 h 2869284"/>
                <a:gd name="connsiteX7410" fmla="*/ 3307735 w 4727849"/>
                <a:gd name="connsiteY7410" fmla="*/ 1474892 h 2869284"/>
                <a:gd name="connsiteX7411" fmla="*/ 3291674 w 4727849"/>
                <a:gd name="connsiteY7411" fmla="*/ 1472034 h 2869284"/>
                <a:gd name="connsiteX7412" fmla="*/ 3300466 w 4727849"/>
                <a:gd name="connsiteY7412" fmla="*/ 1472501 h 2869284"/>
                <a:gd name="connsiteX7413" fmla="*/ 3307735 w 4727849"/>
                <a:gd name="connsiteY7413" fmla="*/ 1474892 h 2869284"/>
                <a:gd name="connsiteX7414" fmla="*/ 3296187 w 4727849"/>
                <a:gd name="connsiteY7414" fmla="*/ 1485235 h 2869284"/>
                <a:gd name="connsiteX7415" fmla="*/ 3296187 w 4727849"/>
                <a:gd name="connsiteY7415" fmla="*/ 1485235 h 2869284"/>
                <a:gd name="connsiteX7416" fmla="*/ 3402213 w 4727849"/>
                <a:gd name="connsiteY7416" fmla="*/ 1631471 h 2869284"/>
                <a:gd name="connsiteX7417" fmla="*/ 3400049 w 4727849"/>
                <a:gd name="connsiteY7417" fmla="*/ 1633022 h 2869284"/>
                <a:gd name="connsiteX7418" fmla="*/ 3399501 w 4727849"/>
                <a:gd name="connsiteY7418" fmla="*/ 1632301 h 2869284"/>
                <a:gd name="connsiteX7419" fmla="*/ 3401427 w 4727849"/>
                <a:gd name="connsiteY7419" fmla="*/ 1630712 h 2869284"/>
                <a:gd name="connsiteX7420" fmla="*/ 3402213 w 4727849"/>
                <a:gd name="connsiteY7420" fmla="*/ 1631471 h 2869284"/>
                <a:gd name="connsiteX7421" fmla="*/ 3406108 w 4727849"/>
                <a:gd name="connsiteY7421" fmla="*/ 1634394 h 2869284"/>
                <a:gd name="connsiteX7422" fmla="*/ 3406959 w 4727849"/>
                <a:gd name="connsiteY7422" fmla="*/ 1631048 h 2869284"/>
                <a:gd name="connsiteX7423" fmla="*/ 3406108 w 4727849"/>
                <a:gd name="connsiteY7423" fmla="*/ 1634394 h 2869284"/>
                <a:gd name="connsiteX7424" fmla="*/ 3430245 w 4727849"/>
                <a:gd name="connsiteY7424" fmla="*/ 1676068 h 2869284"/>
                <a:gd name="connsiteX7425" fmla="*/ 3430771 w 4727849"/>
                <a:gd name="connsiteY7425" fmla="*/ 1676345 h 2869284"/>
                <a:gd name="connsiteX7426" fmla="*/ 3430245 w 4727849"/>
                <a:gd name="connsiteY7426" fmla="*/ 1676068 h 2869284"/>
                <a:gd name="connsiteX7427" fmla="*/ 3467895 w 4727849"/>
                <a:gd name="connsiteY7427" fmla="*/ 1709563 h 2869284"/>
                <a:gd name="connsiteX7428" fmla="*/ 3466175 w 4727849"/>
                <a:gd name="connsiteY7428" fmla="*/ 1707421 h 2869284"/>
                <a:gd name="connsiteX7429" fmla="*/ 3466305 w 4727849"/>
                <a:gd name="connsiteY7429" fmla="*/ 1707442 h 2869284"/>
                <a:gd name="connsiteX7430" fmla="*/ 3467895 w 4727849"/>
                <a:gd name="connsiteY7430" fmla="*/ 1709563 h 2869284"/>
                <a:gd name="connsiteX7431" fmla="*/ 3579535 w 4727849"/>
                <a:gd name="connsiteY7431" fmla="*/ 1695175 h 2869284"/>
                <a:gd name="connsiteX7432" fmla="*/ 3570910 w 4727849"/>
                <a:gd name="connsiteY7432" fmla="*/ 1690705 h 2869284"/>
                <a:gd name="connsiteX7433" fmla="*/ 3579345 w 4727849"/>
                <a:gd name="connsiteY7433" fmla="*/ 1692381 h 2869284"/>
                <a:gd name="connsiteX7434" fmla="*/ 3579535 w 4727849"/>
                <a:gd name="connsiteY7434" fmla="*/ 1695175 h 2869284"/>
                <a:gd name="connsiteX7435" fmla="*/ 3612926 w 4727849"/>
                <a:gd name="connsiteY7435" fmla="*/ 1711488 h 2869284"/>
                <a:gd name="connsiteX7436" fmla="*/ 3612926 w 4727849"/>
                <a:gd name="connsiteY7436" fmla="*/ 1711488 h 2869284"/>
                <a:gd name="connsiteX7437" fmla="*/ 3610404 w 4727849"/>
                <a:gd name="connsiteY7437" fmla="*/ 1726804 h 2869284"/>
                <a:gd name="connsiteX7438" fmla="*/ 3612205 w 4727849"/>
                <a:gd name="connsiteY7438" fmla="*/ 1723523 h 2869284"/>
                <a:gd name="connsiteX7439" fmla="*/ 3610404 w 4727849"/>
                <a:gd name="connsiteY7439" fmla="*/ 1726804 h 2869284"/>
                <a:gd name="connsiteX7440" fmla="*/ 3615828 w 4727849"/>
                <a:gd name="connsiteY7440" fmla="*/ 1737314 h 2869284"/>
                <a:gd name="connsiteX7441" fmla="*/ 3616148 w 4727849"/>
                <a:gd name="connsiteY7441" fmla="*/ 1740579 h 2869284"/>
                <a:gd name="connsiteX7442" fmla="*/ 3610556 w 4727849"/>
                <a:gd name="connsiteY7442" fmla="*/ 1740384 h 2869284"/>
                <a:gd name="connsiteX7443" fmla="*/ 3606992 w 4727849"/>
                <a:gd name="connsiteY7443" fmla="*/ 1736170 h 2869284"/>
                <a:gd name="connsiteX7444" fmla="*/ 3610149 w 4727849"/>
                <a:gd name="connsiteY7444" fmla="*/ 1735893 h 2869284"/>
                <a:gd name="connsiteX7445" fmla="*/ 3615828 w 4727849"/>
                <a:gd name="connsiteY7445" fmla="*/ 1737314 h 2869284"/>
                <a:gd name="connsiteX7446" fmla="*/ 3649561 w 4727849"/>
                <a:gd name="connsiteY7446" fmla="*/ 1731571 h 2869284"/>
                <a:gd name="connsiteX7447" fmla="*/ 3646361 w 4727849"/>
                <a:gd name="connsiteY7447" fmla="*/ 1733437 h 2869284"/>
                <a:gd name="connsiteX7448" fmla="*/ 3639749 w 4727849"/>
                <a:gd name="connsiteY7448" fmla="*/ 1732612 h 2869284"/>
                <a:gd name="connsiteX7449" fmla="*/ 3649561 w 4727849"/>
                <a:gd name="connsiteY7449" fmla="*/ 1731571 h 2869284"/>
                <a:gd name="connsiteX7450" fmla="*/ 3666197 w 4727849"/>
                <a:gd name="connsiteY7450" fmla="*/ 1697230 h 2869284"/>
                <a:gd name="connsiteX7451" fmla="*/ 3665877 w 4727849"/>
                <a:gd name="connsiteY7451" fmla="*/ 1696829 h 2869284"/>
                <a:gd name="connsiteX7452" fmla="*/ 3667087 w 4727849"/>
                <a:gd name="connsiteY7452" fmla="*/ 1697252 h 2869284"/>
                <a:gd name="connsiteX7453" fmla="*/ 3666197 w 4727849"/>
                <a:gd name="connsiteY7453" fmla="*/ 1697230 h 2869284"/>
                <a:gd name="connsiteX7454" fmla="*/ 3675282 w 4727849"/>
                <a:gd name="connsiteY7454" fmla="*/ 1724309 h 2869284"/>
                <a:gd name="connsiteX7455" fmla="*/ 3674838 w 4727849"/>
                <a:gd name="connsiteY7455" fmla="*/ 1723712 h 2869284"/>
                <a:gd name="connsiteX7456" fmla="*/ 3675559 w 4727849"/>
                <a:gd name="connsiteY7456" fmla="*/ 1723712 h 2869284"/>
                <a:gd name="connsiteX7457" fmla="*/ 3675282 w 4727849"/>
                <a:gd name="connsiteY7457" fmla="*/ 1724309 h 2869284"/>
                <a:gd name="connsiteX7458" fmla="*/ 3696198 w 4727849"/>
                <a:gd name="connsiteY7458" fmla="*/ 1736658 h 2869284"/>
                <a:gd name="connsiteX7459" fmla="*/ 3689163 w 4727849"/>
                <a:gd name="connsiteY7459" fmla="*/ 1734939 h 2869284"/>
                <a:gd name="connsiteX7460" fmla="*/ 3689629 w 4727849"/>
                <a:gd name="connsiteY7460" fmla="*/ 1733458 h 2869284"/>
                <a:gd name="connsiteX7461" fmla="*/ 3706368 w 4727849"/>
                <a:gd name="connsiteY7461" fmla="*/ 1735937 h 2869284"/>
                <a:gd name="connsiteX7462" fmla="*/ 3706661 w 4727849"/>
                <a:gd name="connsiteY7462" fmla="*/ 1736105 h 2869284"/>
                <a:gd name="connsiteX7463" fmla="*/ 3696198 w 4727849"/>
                <a:gd name="connsiteY7463" fmla="*/ 1736658 h 2869284"/>
                <a:gd name="connsiteX7464" fmla="*/ 3688187 w 4727849"/>
                <a:gd name="connsiteY7464" fmla="*/ 1737168 h 2869284"/>
                <a:gd name="connsiteX7465" fmla="*/ 3688485 w 4727849"/>
                <a:gd name="connsiteY7465" fmla="*/ 1736528 h 2869284"/>
                <a:gd name="connsiteX7466" fmla="*/ 3690373 w 4727849"/>
                <a:gd name="connsiteY7466" fmla="*/ 1737016 h 2869284"/>
                <a:gd name="connsiteX7467" fmla="*/ 3688187 w 4727849"/>
                <a:gd name="connsiteY7467" fmla="*/ 1737168 h 2869284"/>
                <a:gd name="connsiteX7468" fmla="*/ 3758598 w 4727849"/>
                <a:gd name="connsiteY7468" fmla="*/ 1750596 h 2869284"/>
                <a:gd name="connsiteX7469" fmla="*/ 3748005 w 4727849"/>
                <a:gd name="connsiteY7469" fmla="*/ 1756443 h 2869284"/>
                <a:gd name="connsiteX7470" fmla="*/ 3739228 w 4727849"/>
                <a:gd name="connsiteY7470" fmla="*/ 1754327 h 2869284"/>
                <a:gd name="connsiteX7471" fmla="*/ 3733826 w 4727849"/>
                <a:gd name="connsiteY7471" fmla="*/ 1750216 h 2869284"/>
                <a:gd name="connsiteX7472" fmla="*/ 3733468 w 4727849"/>
                <a:gd name="connsiteY7472" fmla="*/ 1752972 h 2869284"/>
                <a:gd name="connsiteX7473" fmla="*/ 3716409 w 4727849"/>
                <a:gd name="connsiteY7473" fmla="*/ 1749306 h 2869284"/>
                <a:gd name="connsiteX7474" fmla="*/ 3715861 w 4727849"/>
                <a:gd name="connsiteY7474" fmla="*/ 1742971 h 2869284"/>
                <a:gd name="connsiteX7475" fmla="*/ 3758598 w 4727849"/>
                <a:gd name="connsiteY7475" fmla="*/ 1750596 h 2869284"/>
                <a:gd name="connsiteX7476" fmla="*/ 3738002 w 4727849"/>
                <a:gd name="connsiteY7476" fmla="*/ 1732992 h 2869284"/>
                <a:gd name="connsiteX7477" fmla="*/ 3725201 w 4727849"/>
                <a:gd name="connsiteY7477" fmla="*/ 1731088 h 2869284"/>
                <a:gd name="connsiteX7478" fmla="*/ 3738002 w 4727849"/>
                <a:gd name="connsiteY7478" fmla="*/ 1732992 h 2869284"/>
                <a:gd name="connsiteX7479" fmla="*/ 3742114 w 4727849"/>
                <a:gd name="connsiteY7479" fmla="*/ 1730280 h 2869284"/>
                <a:gd name="connsiteX7480" fmla="*/ 3742830 w 4727849"/>
                <a:gd name="connsiteY7480" fmla="*/ 1729857 h 2869284"/>
                <a:gd name="connsiteX7481" fmla="*/ 3742705 w 4727849"/>
                <a:gd name="connsiteY7481" fmla="*/ 1729580 h 2869284"/>
                <a:gd name="connsiteX7482" fmla="*/ 3741241 w 4727849"/>
                <a:gd name="connsiteY7482" fmla="*/ 1731381 h 2869284"/>
                <a:gd name="connsiteX7483" fmla="*/ 3742114 w 4727849"/>
                <a:gd name="connsiteY7483" fmla="*/ 1730280 h 2869284"/>
                <a:gd name="connsiteX7484" fmla="*/ 3780040 w 4727849"/>
                <a:gd name="connsiteY7484" fmla="*/ 1748015 h 2869284"/>
                <a:gd name="connsiteX7485" fmla="*/ 3780040 w 4727849"/>
                <a:gd name="connsiteY7485" fmla="*/ 1748015 h 2869284"/>
                <a:gd name="connsiteX7486" fmla="*/ 3793578 w 4727849"/>
                <a:gd name="connsiteY7486" fmla="*/ 1755005 h 2869284"/>
                <a:gd name="connsiteX7487" fmla="*/ 3800971 w 4727849"/>
                <a:gd name="connsiteY7487" fmla="*/ 1755721 h 2869284"/>
                <a:gd name="connsiteX7488" fmla="*/ 3807096 w 4727849"/>
                <a:gd name="connsiteY7488" fmla="*/ 1756231 h 2869284"/>
                <a:gd name="connsiteX7489" fmla="*/ 3803640 w 4727849"/>
                <a:gd name="connsiteY7489" fmla="*/ 1764366 h 2869284"/>
                <a:gd name="connsiteX7490" fmla="*/ 3801482 w 4727849"/>
                <a:gd name="connsiteY7490" fmla="*/ 1764664 h 2869284"/>
                <a:gd name="connsiteX7491" fmla="*/ 3795526 w 4727849"/>
                <a:gd name="connsiteY7491" fmla="*/ 1764751 h 2869284"/>
                <a:gd name="connsiteX7492" fmla="*/ 3792114 w 4727849"/>
                <a:gd name="connsiteY7492" fmla="*/ 1764686 h 2869284"/>
                <a:gd name="connsiteX7493" fmla="*/ 3792033 w 4727849"/>
                <a:gd name="connsiteY7493" fmla="*/ 1765408 h 2869284"/>
                <a:gd name="connsiteX7494" fmla="*/ 3792033 w 4727849"/>
                <a:gd name="connsiteY7494" fmla="*/ 1764686 h 2869284"/>
                <a:gd name="connsiteX7495" fmla="*/ 3792114 w 4727849"/>
                <a:gd name="connsiteY7495" fmla="*/ 1764686 h 2869284"/>
                <a:gd name="connsiteX7496" fmla="*/ 3792033 w 4727849"/>
                <a:gd name="connsiteY7496" fmla="*/ 1764599 h 2869284"/>
                <a:gd name="connsiteX7497" fmla="*/ 3782329 w 4727849"/>
                <a:gd name="connsiteY7497" fmla="*/ 1753774 h 2869284"/>
                <a:gd name="connsiteX7498" fmla="*/ 3793578 w 4727849"/>
                <a:gd name="connsiteY7498" fmla="*/ 1755005 h 2869284"/>
                <a:gd name="connsiteX7499" fmla="*/ 3796160 w 4727849"/>
                <a:gd name="connsiteY7499" fmla="*/ 1737081 h 2869284"/>
                <a:gd name="connsiteX7500" fmla="*/ 3796014 w 4727849"/>
                <a:gd name="connsiteY7500" fmla="*/ 1737759 h 2869284"/>
                <a:gd name="connsiteX7501" fmla="*/ 3795824 w 4727849"/>
                <a:gd name="connsiteY7501" fmla="*/ 1737124 h 2869284"/>
                <a:gd name="connsiteX7502" fmla="*/ 3796160 w 4727849"/>
                <a:gd name="connsiteY7502" fmla="*/ 1737081 h 2869284"/>
                <a:gd name="connsiteX7503" fmla="*/ 3804704 w 4727849"/>
                <a:gd name="connsiteY7503" fmla="*/ 1740134 h 2869284"/>
                <a:gd name="connsiteX7504" fmla="*/ 3802436 w 4727849"/>
                <a:gd name="connsiteY7504" fmla="*/ 1739668 h 2869284"/>
                <a:gd name="connsiteX7505" fmla="*/ 3807671 w 4727849"/>
                <a:gd name="connsiteY7505" fmla="*/ 1738545 h 2869284"/>
                <a:gd name="connsiteX7506" fmla="*/ 3804704 w 4727849"/>
                <a:gd name="connsiteY7506" fmla="*/ 1740134 h 2869284"/>
                <a:gd name="connsiteX7507" fmla="*/ 3812731 w 4727849"/>
                <a:gd name="connsiteY7507" fmla="*/ 1761953 h 2869284"/>
                <a:gd name="connsiteX7508" fmla="*/ 3809173 w 4727849"/>
                <a:gd name="connsiteY7508" fmla="*/ 1756421 h 2869284"/>
                <a:gd name="connsiteX7509" fmla="*/ 3819387 w 4727849"/>
                <a:gd name="connsiteY7509" fmla="*/ 1757120 h 2869284"/>
                <a:gd name="connsiteX7510" fmla="*/ 3812731 w 4727849"/>
                <a:gd name="connsiteY7510" fmla="*/ 1761953 h 2869284"/>
                <a:gd name="connsiteX7511" fmla="*/ 3840107 w 4727849"/>
                <a:gd name="connsiteY7511" fmla="*/ 1741528 h 2869284"/>
                <a:gd name="connsiteX7512" fmla="*/ 3839261 w 4727849"/>
                <a:gd name="connsiteY7512" fmla="*/ 1739071 h 2869284"/>
                <a:gd name="connsiteX7513" fmla="*/ 3842499 w 4727849"/>
                <a:gd name="connsiteY7513" fmla="*/ 1738372 h 2869284"/>
                <a:gd name="connsiteX7514" fmla="*/ 3840107 w 4727849"/>
                <a:gd name="connsiteY7514" fmla="*/ 1741528 h 2869284"/>
                <a:gd name="connsiteX7515" fmla="*/ 3869452 w 4727849"/>
                <a:gd name="connsiteY7515" fmla="*/ 1781124 h 2869284"/>
                <a:gd name="connsiteX7516" fmla="*/ 3864391 w 4727849"/>
                <a:gd name="connsiteY7516" fmla="*/ 1779069 h 2869284"/>
                <a:gd name="connsiteX7517" fmla="*/ 3866615 w 4727849"/>
                <a:gd name="connsiteY7517" fmla="*/ 1777588 h 2869284"/>
                <a:gd name="connsiteX7518" fmla="*/ 3869750 w 4727849"/>
                <a:gd name="connsiteY7518" fmla="*/ 1777415 h 2869284"/>
                <a:gd name="connsiteX7519" fmla="*/ 3878689 w 4727849"/>
                <a:gd name="connsiteY7519" fmla="*/ 1781038 h 2869284"/>
                <a:gd name="connsiteX7520" fmla="*/ 3869452 w 4727849"/>
                <a:gd name="connsiteY7520" fmla="*/ 1781124 h 2869284"/>
                <a:gd name="connsiteX7521" fmla="*/ 3875598 w 4727849"/>
                <a:gd name="connsiteY7521" fmla="*/ 1784427 h 2869284"/>
                <a:gd name="connsiteX7522" fmla="*/ 3875489 w 4727849"/>
                <a:gd name="connsiteY7522" fmla="*/ 1784368 h 2869284"/>
                <a:gd name="connsiteX7523" fmla="*/ 3876086 w 4727849"/>
                <a:gd name="connsiteY7523" fmla="*/ 1784259 h 2869284"/>
                <a:gd name="connsiteX7524" fmla="*/ 3875598 w 4727849"/>
                <a:gd name="connsiteY7524" fmla="*/ 1784427 h 2869284"/>
                <a:gd name="connsiteX7525" fmla="*/ 3981857 w 4727849"/>
                <a:gd name="connsiteY7525" fmla="*/ 1818687 h 2869284"/>
                <a:gd name="connsiteX7526" fmla="*/ 3981836 w 4727849"/>
                <a:gd name="connsiteY7526" fmla="*/ 1818052 h 2869284"/>
                <a:gd name="connsiteX7527" fmla="*/ 3983425 w 4727849"/>
                <a:gd name="connsiteY7527" fmla="*/ 1817076 h 2869284"/>
                <a:gd name="connsiteX7528" fmla="*/ 3981770 w 4727849"/>
                <a:gd name="connsiteY7528" fmla="*/ 1817076 h 2869284"/>
                <a:gd name="connsiteX7529" fmla="*/ 3981705 w 4727849"/>
                <a:gd name="connsiteY7529" fmla="*/ 1815552 h 2869284"/>
                <a:gd name="connsiteX7530" fmla="*/ 3986392 w 4727849"/>
                <a:gd name="connsiteY7530" fmla="*/ 1816230 h 2869284"/>
                <a:gd name="connsiteX7531" fmla="*/ 3981857 w 4727849"/>
                <a:gd name="connsiteY7531" fmla="*/ 1818687 h 2869284"/>
                <a:gd name="connsiteX7532" fmla="*/ 4016604 w 4727849"/>
                <a:gd name="connsiteY7532" fmla="*/ 1827858 h 2869284"/>
                <a:gd name="connsiteX7533" fmla="*/ 4016604 w 4727849"/>
                <a:gd name="connsiteY7533" fmla="*/ 1827858 h 2869284"/>
                <a:gd name="connsiteX7534" fmla="*/ 4016751 w 4727849"/>
                <a:gd name="connsiteY7534" fmla="*/ 1835380 h 2869284"/>
                <a:gd name="connsiteX7535" fmla="*/ 4018449 w 4727849"/>
                <a:gd name="connsiteY7535" fmla="*/ 1836036 h 2869284"/>
                <a:gd name="connsiteX7536" fmla="*/ 4016751 w 4727849"/>
                <a:gd name="connsiteY7536" fmla="*/ 1835380 h 2869284"/>
                <a:gd name="connsiteX7537" fmla="*/ 4068476 w 4727849"/>
                <a:gd name="connsiteY7537" fmla="*/ 1948507 h 2869284"/>
                <a:gd name="connsiteX7538" fmla="*/ 4068476 w 4727849"/>
                <a:gd name="connsiteY7538" fmla="*/ 1948507 h 2869284"/>
                <a:gd name="connsiteX7539" fmla="*/ 4070336 w 4727849"/>
                <a:gd name="connsiteY7539" fmla="*/ 1941011 h 2869284"/>
                <a:gd name="connsiteX7540" fmla="*/ 4067266 w 4727849"/>
                <a:gd name="connsiteY7540" fmla="*/ 1940735 h 2869284"/>
                <a:gd name="connsiteX7541" fmla="*/ 4068178 w 4727849"/>
                <a:gd name="connsiteY7541" fmla="*/ 1939612 h 2869284"/>
                <a:gd name="connsiteX7542" fmla="*/ 4070336 w 4727849"/>
                <a:gd name="connsiteY7542" fmla="*/ 1941011 h 2869284"/>
                <a:gd name="connsiteX7543" fmla="*/ 4011712 w 4727849"/>
                <a:gd name="connsiteY7543" fmla="*/ 1944314 h 2869284"/>
                <a:gd name="connsiteX7544" fmla="*/ 4015672 w 4727849"/>
                <a:gd name="connsiteY7544" fmla="*/ 1944439 h 2869284"/>
                <a:gd name="connsiteX7545" fmla="*/ 4015205 w 4727849"/>
                <a:gd name="connsiteY7545" fmla="*/ 1945714 h 2869284"/>
                <a:gd name="connsiteX7546" fmla="*/ 4011712 w 4727849"/>
                <a:gd name="connsiteY7546" fmla="*/ 1944314 h 2869284"/>
                <a:gd name="connsiteX7547" fmla="*/ 4014402 w 4727849"/>
                <a:gd name="connsiteY7547" fmla="*/ 1933766 h 2869284"/>
                <a:gd name="connsiteX7548" fmla="*/ 4015183 w 4727849"/>
                <a:gd name="connsiteY7548" fmla="*/ 1933766 h 2869284"/>
                <a:gd name="connsiteX7549" fmla="*/ 4021394 w 4727849"/>
                <a:gd name="connsiteY7549" fmla="*/ 1933766 h 2869284"/>
                <a:gd name="connsiteX7550" fmla="*/ 4018107 w 4727849"/>
                <a:gd name="connsiteY7550" fmla="*/ 1937768 h 2869284"/>
                <a:gd name="connsiteX7551" fmla="*/ 4009992 w 4727849"/>
                <a:gd name="connsiteY7551" fmla="*/ 1933766 h 2869284"/>
                <a:gd name="connsiteX7552" fmla="*/ 4014402 w 4727849"/>
                <a:gd name="connsiteY7552" fmla="*/ 1933766 h 2869284"/>
                <a:gd name="connsiteX7553" fmla="*/ 3997452 w 4727849"/>
                <a:gd name="connsiteY7553" fmla="*/ 1942828 h 2869284"/>
                <a:gd name="connsiteX7554" fmla="*/ 3995841 w 4727849"/>
                <a:gd name="connsiteY7554" fmla="*/ 1948236 h 2869284"/>
                <a:gd name="connsiteX7555" fmla="*/ 3994127 w 4727849"/>
                <a:gd name="connsiteY7555" fmla="*/ 1942747 h 2869284"/>
                <a:gd name="connsiteX7556" fmla="*/ 3992640 w 4727849"/>
                <a:gd name="connsiteY7556" fmla="*/ 1942514 h 2869284"/>
                <a:gd name="connsiteX7557" fmla="*/ 3995054 w 4727849"/>
                <a:gd name="connsiteY7557" fmla="*/ 1940757 h 2869284"/>
                <a:gd name="connsiteX7558" fmla="*/ 3994127 w 4727849"/>
                <a:gd name="connsiteY7558" fmla="*/ 1942747 h 2869284"/>
                <a:gd name="connsiteX7559" fmla="*/ 3997452 w 4727849"/>
                <a:gd name="connsiteY7559" fmla="*/ 1942828 h 2869284"/>
                <a:gd name="connsiteX7560" fmla="*/ 3995076 w 4727849"/>
                <a:gd name="connsiteY7560" fmla="*/ 1940735 h 2869284"/>
                <a:gd name="connsiteX7561" fmla="*/ 3997219 w 4727849"/>
                <a:gd name="connsiteY7561" fmla="*/ 1939460 h 2869284"/>
                <a:gd name="connsiteX7562" fmla="*/ 3984358 w 4727849"/>
                <a:gd name="connsiteY7562" fmla="*/ 1940247 h 2869284"/>
                <a:gd name="connsiteX7563" fmla="*/ 3980035 w 4727849"/>
                <a:gd name="connsiteY7563" fmla="*/ 1938636 h 2869284"/>
                <a:gd name="connsiteX7564" fmla="*/ 3979058 w 4727849"/>
                <a:gd name="connsiteY7564" fmla="*/ 1938213 h 2869284"/>
                <a:gd name="connsiteX7565" fmla="*/ 3976281 w 4727849"/>
                <a:gd name="connsiteY7565" fmla="*/ 1936960 h 2869284"/>
                <a:gd name="connsiteX7566" fmla="*/ 3977046 w 4727849"/>
                <a:gd name="connsiteY7566" fmla="*/ 1935821 h 2869284"/>
                <a:gd name="connsiteX7567" fmla="*/ 3976048 w 4727849"/>
                <a:gd name="connsiteY7567" fmla="*/ 1936879 h 2869284"/>
                <a:gd name="connsiteX7568" fmla="*/ 3972831 w 4727849"/>
                <a:gd name="connsiteY7568" fmla="*/ 1935415 h 2869284"/>
                <a:gd name="connsiteX7569" fmla="*/ 3972576 w 4727849"/>
                <a:gd name="connsiteY7569" fmla="*/ 1934845 h 2869284"/>
                <a:gd name="connsiteX7570" fmla="*/ 3978315 w 4727849"/>
                <a:gd name="connsiteY7570" fmla="*/ 1934145 h 2869284"/>
                <a:gd name="connsiteX7571" fmla="*/ 3978635 w 4727849"/>
                <a:gd name="connsiteY7571" fmla="*/ 1934124 h 2869284"/>
                <a:gd name="connsiteX7572" fmla="*/ 3991773 w 4727849"/>
                <a:gd name="connsiteY7572" fmla="*/ 1926265 h 2869284"/>
                <a:gd name="connsiteX7573" fmla="*/ 3993297 w 4727849"/>
                <a:gd name="connsiteY7573" fmla="*/ 1926791 h 2869284"/>
                <a:gd name="connsiteX7574" fmla="*/ 3990118 w 4727849"/>
                <a:gd name="connsiteY7574" fmla="*/ 1929546 h 2869284"/>
                <a:gd name="connsiteX7575" fmla="*/ 4006201 w 4727849"/>
                <a:gd name="connsiteY7575" fmla="*/ 1932811 h 2869284"/>
                <a:gd name="connsiteX7576" fmla="*/ 3997452 w 4727849"/>
                <a:gd name="connsiteY7576" fmla="*/ 1942828 h 2869284"/>
                <a:gd name="connsiteX7577" fmla="*/ 4008577 w 4727849"/>
                <a:gd name="connsiteY7577" fmla="*/ 1953507 h 2869284"/>
                <a:gd name="connsiteX7578" fmla="*/ 4009547 w 4727849"/>
                <a:gd name="connsiteY7578" fmla="*/ 1954294 h 2869284"/>
                <a:gd name="connsiteX7579" fmla="*/ 4008425 w 4727849"/>
                <a:gd name="connsiteY7579" fmla="*/ 1954228 h 2869284"/>
                <a:gd name="connsiteX7580" fmla="*/ 4008577 w 4727849"/>
                <a:gd name="connsiteY7580" fmla="*/ 1953507 h 2869284"/>
                <a:gd name="connsiteX7581" fmla="*/ 4005208 w 4727849"/>
                <a:gd name="connsiteY7581" fmla="*/ 1943061 h 2869284"/>
                <a:gd name="connsiteX7582" fmla="*/ 4005208 w 4727849"/>
                <a:gd name="connsiteY7582" fmla="*/ 1943061 h 2869284"/>
                <a:gd name="connsiteX7583" fmla="*/ 3987325 w 4727849"/>
                <a:gd name="connsiteY7583" fmla="*/ 1973530 h 2869284"/>
                <a:gd name="connsiteX7584" fmla="*/ 3991160 w 4727849"/>
                <a:gd name="connsiteY7584" fmla="*/ 1975645 h 2869284"/>
                <a:gd name="connsiteX7585" fmla="*/ 3987151 w 4727849"/>
                <a:gd name="connsiteY7585" fmla="*/ 1975309 h 2869284"/>
                <a:gd name="connsiteX7586" fmla="*/ 3987325 w 4727849"/>
                <a:gd name="connsiteY7586" fmla="*/ 1973530 h 2869284"/>
                <a:gd name="connsiteX7587" fmla="*/ 3976221 w 4727849"/>
                <a:gd name="connsiteY7587" fmla="*/ 1975797 h 2869284"/>
                <a:gd name="connsiteX7588" fmla="*/ 3980669 w 4727849"/>
                <a:gd name="connsiteY7588" fmla="*/ 1969376 h 2869284"/>
                <a:gd name="connsiteX7589" fmla="*/ 3982025 w 4727849"/>
                <a:gd name="connsiteY7589" fmla="*/ 1980733 h 2869284"/>
                <a:gd name="connsiteX7590" fmla="*/ 3976221 w 4727849"/>
                <a:gd name="connsiteY7590" fmla="*/ 1975797 h 2869284"/>
                <a:gd name="connsiteX7591" fmla="*/ 3794804 w 4727849"/>
                <a:gd name="connsiteY7591" fmla="*/ 1990945 h 2869284"/>
                <a:gd name="connsiteX7592" fmla="*/ 3795802 w 4727849"/>
                <a:gd name="connsiteY7592" fmla="*/ 1992637 h 2869284"/>
                <a:gd name="connsiteX7593" fmla="*/ 3794804 w 4727849"/>
                <a:gd name="connsiteY7593" fmla="*/ 1990945 h 2869284"/>
                <a:gd name="connsiteX7594" fmla="*/ 3777517 w 4727849"/>
                <a:gd name="connsiteY7594" fmla="*/ 2003082 h 2869284"/>
                <a:gd name="connsiteX7595" fmla="*/ 3774507 w 4727849"/>
                <a:gd name="connsiteY7595" fmla="*/ 2001537 h 2869284"/>
                <a:gd name="connsiteX7596" fmla="*/ 3776905 w 4727849"/>
                <a:gd name="connsiteY7596" fmla="*/ 1997106 h 2869284"/>
                <a:gd name="connsiteX7597" fmla="*/ 3779872 w 4727849"/>
                <a:gd name="connsiteY7597" fmla="*/ 2000794 h 2869284"/>
                <a:gd name="connsiteX7598" fmla="*/ 3777517 w 4727849"/>
                <a:gd name="connsiteY7598" fmla="*/ 2003082 h 2869284"/>
                <a:gd name="connsiteX7599" fmla="*/ 3757790 w 4727849"/>
                <a:gd name="connsiteY7599" fmla="*/ 2000094 h 2869284"/>
                <a:gd name="connsiteX7600" fmla="*/ 3759043 w 4727849"/>
                <a:gd name="connsiteY7600" fmla="*/ 1999226 h 2869284"/>
                <a:gd name="connsiteX7601" fmla="*/ 3758869 w 4727849"/>
                <a:gd name="connsiteY7601" fmla="*/ 2000473 h 2869284"/>
                <a:gd name="connsiteX7602" fmla="*/ 3757790 w 4727849"/>
                <a:gd name="connsiteY7602" fmla="*/ 2000094 h 2869284"/>
                <a:gd name="connsiteX7603" fmla="*/ 3406639 w 4727849"/>
                <a:gd name="connsiteY7603" fmla="*/ 2013419 h 2869284"/>
                <a:gd name="connsiteX7604" fmla="*/ 3405836 w 4727849"/>
                <a:gd name="connsiteY7604" fmla="*/ 2011830 h 2869284"/>
                <a:gd name="connsiteX7605" fmla="*/ 3406639 w 4727849"/>
                <a:gd name="connsiteY7605" fmla="*/ 2013419 h 2869284"/>
                <a:gd name="connsiteX7606" fmla="*/ 3348432 w 4727849"/>
                <a:gd name="connsiteY7606" fmla="*/ 1962006 h 2869284"/>
                <a:gd name="connsiteX7607" fmla="*/ 3348432 w 4727849"/>
                <a:gd name="connsiteY7607" fmla="*/ 1962006 h 2869284"/>
                <a:gd name="connsiteX7608" fmla="*/ 3274447 w 4727849"/>
                <a:gd name="connsiteY7608" fmla="*/ 1943360 h 2869284"/>
                <a:gd name="connsiteX7609" fmla="*/ 3274658 w 4727849"/>
                <a:gd name="connsiteY7609" fmla="*/ 1945627 h 2869284"/>
                <a:gd name="connsiteX7610" fmla="*/ 3273302 w 4727849"/>
                <a:gd name="connsiteY7610" fmla="*/ 1946473 h 2869284"/>
                <a:gd name="connsiteX7611" fmla="*/ 3272749 w 4727849"/>
                <a:gd name="connsiteY7611" fmla="*/ 1943083 h 2869284"/>
                <a:gd name="connsiteX7612" fmla="*/ 3274447 w 4727849"/>
                <a:gd name="connsiteY7612" fmla="*/ 1943360 h 2869284"/>
                <a:gd name="connsiteX7613" fmla="*/ 3258386 w 4727849"/>
                <a:gd name="connsiteY7613" fmla="*/ 1893682 h 2869284"/>
                <a:gd name="connsiteX7614" fmla="*/ 3262367 w 4727849"/>
                <a:gd name="connsiteY7614" fmla="*/ 1894018 h 2869284"/>
                <a:gd name="connsiteX7615" fmla="*/ 3260756 w 4727849"/>
                <a:gd name="connsiteY7615" fmla="*/ 1894636 h 2869284"/>
                <a:gd name="connsiteX7616" fmla="*/ 3258386 w 4727849"/>
                <a:gd name="connsiteY7616" fmla="*/ 1893682 h 2869284"/>
                <a:gd name="connsiteX7617" fmla="*/ 3176198 w 4727849"/>
                <a:gd name="connsiteY7617" fmla="*/ 1881647 h 2869284"/>
                <a:gd name="connsiteX7618" fmla="*/ 3171534 w 4727849"/>
                <a:gd name="connsiteY7618" fmla="*/ 1881099 h 2869284"/>
                <a:gd name="connsiteX7619" fmla="*/ 3176198 w 4727849"/>
                <a:gd name="connsiteY7619" fmla="*/ 1881647 h 2869284"/>
                <a:gd name="connsiteX7620" fmla="*/ 3134709 w 4727849"/>
                <a:gd name="connsiteY7620" fmla="*/ 1873132 h 2869284"/>
                <a:gd name="connsiteX7621" fmla="*/ 3136786 w 4727849"/>
                <a:gd name="connsiteY7621" fmla="*/ 1876777 h 2869284"/>
                <a:gd name="connsiteX7622" fmla="*/ 3132908 w 4727849"/>
                <a:gd name="connsiteY7622" fmla="*/ 1873512 h 2869284"/>
                <a:gd name="connsiteX7623" fmla="*/ 3134709 w 4727849"/>
                <a:gd name="connsiteY7623" fmla="*/ 1873132 h 2869284"/>
                <a:gd name="connsiteX7624" fmla="*/ 3080847 w 4727849"/>
                <a:gd name="connsiteY7624" fmla="*/ 1871776 h 2869284"/>
                <a:gd name="connsiteX7625" fmla="*/ 3083244 w 4727849"/>
                <a:gd name="connsiteY7625" fmla="*/ 1872156 h 2869284"/>
                <a:gd name="connsiteX7626" fmla="*/ 3080847 w 4727849"/>
                <a:gd name="connsiteY7626" fmla="*/ 1871776 h 2869284"/>
                <a:gd name="connsiteX7627" fmla="*/ 3064959 w 4727849"/>
                <a:gd name="connsiteY7627" fmla="*/ 1875779 h 2869284"/>
                <a:gd name="connsiteX7628" fmla="*/ 3065041 w 4727849"/>
                <a:gd name="connsiteY7628" fmla="*/ 1875399 h 2869284"/>
                <a:gd name="connsiteX7629" fmla="*/ 3065084 w 4727849"/>
                <a:gd name="connsiteY7629" fmla="*/ 1875779 h 2869284"/>
                <a:gd name="connsiteX7630" fmla="*/ 3064959 w 4727849"/>
                <a:gd name="connsiteY7630" fmla="*/ 1875779 h 2869284"/>
                <a:gd name="connsiteX7631" fmla="*/ 3010354 w 4727849"/>
                <a:gd name="connsiteY7631" fmla="*/ 1870778 h 2869284"/>
                <a:gd name="connsiteX7632" fmla="*/ 3010354 w 4727849"/>
                <a:gd name="connsiteY7632" fmla="*/ 1870778 h 2869284"/>
                <a:gd name="connsiteX7633" fmla="*/ 2800552 w 4727849"/>
                <a:gd name="connsiteY7633" fmla="*/ 1729602 h 2869284"/>
                <a:gd name="connsiteX7634" fmla="*/ 2800341 w 4727849"/>
                <a:gd name="connsiteY7634" fmla="*/ 1730280 h 2869284"/>
                <a:gd name="connsiteX7635" fmla="*/ 2799766 w 4727849"/>
                <a:gd name="connsiteY7635" fmla="*/ 1729580 h 2869284"/>
                <a:gd name="connsiteX7636" fmla="*/ 2800552 w 4727849"/>
                <a:gd name="connsiteY7636" fmla="*/ 1729602 h 2869284"/>
                <a:gd name="connsiteX7637" fmla="*/ 2841380 w 4727849"/>
                <a:gd name="connsiteY7637" fmla="*/ 1575312 h 2869284"/>
                <a:gd name="connsiteX7638" fmla="*/ 2841971 w 4727849"/>
                <a:gd name="connsiteY7638" fmla="*/ 1575312 h 2869284"/>
                <a:gd name="connsiteX7639" fmla="*/ 2841380 w 4727849"/>
                <a:gd name="connsiteY7639" fmla="*/ 1575312 h 2869284"/>
                <a:gd name="connsiteX7640" fmla="*/ 2799684 w 4727849"/>
                <a:gd name="connsiteY7640" fmla="*/ 1858408 h 2869284"/>
                <a:gd name="connsiteX7641" fmla="*/ 2801502 w 4727849"/>
                <a:gd name="connsiteY7641" fmla="*/ 1857963 h 2869284"/>
                <a:gd name="connsiteX7642" fmla="*/ 2799684 w 4727849"/>
                <a:gd name="connsiteY7642" fmla="*/ 1858408 h 2869284"/>
                <a:gd name="connsiteX7643" fmla="*/ 2815171 w 4727849"/>
                <a:gd name="connsiteY7643" fmla="*/ 1860143 h 2869284"/>
                <a:gd name="connsiteX7644" fmla="*/ 2815171 w 4727849"/>
                <a:gd name="connsiteY7644" fmla="*/ 1860143 h 2869284"/>
                <a:gd name="connsiteX7645" fmla="*/ 2823453 w 4727849"/>
                <a:gd name="connsiteY7645" fmla="*/ 1862665 h 2869284"/>
                <a:gd name="connsiteX7646" fmla="*/ 2823453 w 4727849"/>
                <a:gd name="connsiteY7646" fmla="*/ 1862665 h 2869284"/>
                <a:gd name="connsiteX7647" fmla="*/ 3086168 w 4727849"/>
                <a:gd name="connsiteY7647" fmla="*/ 1470277 h 2869284"/>
                <a:gd name="connsiteX7648" fmla="*/ 3083857 w 4727849"/>
                <a:gd name="connsiteY7648" fmla="*/ 1467777 h 2869284"/>
                <a:gd name="connsiteX7649" fmla="*/ 3087822 w 4727849"/>
                <a:gd name="connsiteY7649" fmla="*/ 1467332 h 2869284"/>
                <a:gd name="connsiteX7650" fmla="*/ 3086168 w 4727849"/>
                <a:gd name="connsiteY7650" fmla="*/ 1470277 h 2869284"/>
                <a:gd name="connsiteX7651" fmla="*/ 3114688 w 4727849"/>
                <a:gd name="connsiteY7651" fmla="*/ 1464387 h 2869284"/>
                <a:gd name="connsiteX7652" fmla="*/ 3112144 w 4727849"/>
                <a:gd name="connsiteY7652" fmla="*/ 1464664 h 2869284"/>
                <a:gd name="connsiteX7653" fmla="*/ 3114688 w 4727849"/>
                <a:gd name="connsiteY7653" fmla="*/ 1464387 h 2869284"/>
                <a:gd name="connsiteX7654" fmla="*/ 3138565 w 4727849"/>
                <a:gd name="connsiteY7654" fmla="*/ 1488006 h 2869284"/>
                <a:gd name="connsiteX7655" fmla="*/ 3138565 w 4727849"/>
                <a:gd name="connsiteY7655" fmla="*/ 1488006 h 2869284"/>
                <a:gd name="connsiteX7656" fmla="*/ 3257344 w 4727849"/>
                <a:gd name="connsiteY7656" fmla="*/ 1579927 h 2869284"/>
                <a:gd name="connsiteX7657" fmla="*/ 3256183 w 4727849"/>
                <a:gd name="connsiteY7657" fmla="*/ 1579445 h 2869284"/>
                <a:gd name="connsiteX7658" fmla="*/ 3257366 w 4727849"/>
                <a:gd name="connsiteY7658" fmla="*/ 1579401 h 2869284"/>
                <a:gd name="connsiteX7659" fmla="*/ 3257344 w 4727849"/>
                <a:gd name="connsiteY7659" fmla="*/ 1579927 h 2869284"/>
                <a:gd name="connsiteX7660" fmla="*/ 3265334 w 4727849"/>
                <a:gd name="connsiteY7660" fmla="*/ 1577877 h 2869284"/>
                <a:gd name="connsiteX7661" fmla="*/ 3271946 w 4727849"/>
                <a:gd name="connsiteY7661" fmla="*/ 1577877 h 2869284"/>
                <a:gd name="connsiteX7662" fmla="*/ 3266375 w 4727849"/>
                <a:gd name="connsiteY7662" fmla="*/ 1581902 h 2869284"/>
                <a:gd name="connsiteX7663" fmla="*/ 3262709 w 4727849"/>
                <a:gd name="connsiteY7663" fmla="*/ 1579314 h 2869284"/>
                <a:gd name="connsiteX7664" fmla="*/ 3265480 w 4727849"/>
                <a:gd name="connsiteY7664" fmla="*/ 1579293 h 2869284"/>
                <a:gd name="connsiteX7665" fmla="*/ 3265334 w 4727849"/>
                <a:gd name="connsiteY7665" fmla="*/ 1577877 h 2869284"/>
                <a:gd name="connsiteX7666" fmla="*/ 3277858 w 4727849"/>
                <a:gd name="connsiteY7666" fmla="*/ 1614377 h 2869284"/>
                <a:gd name="connsiteX7667" fmla="*/ 3278683 w 4727849"/>
                <a:gd name="connsiteY7667" fmla="*/ 1616557 h 2869284"/>
                <a:gd name="connsiteX7668" fmla="*/ 3274994 w 4727849"/>
                <a:gd name="connsiteY7668" fmla="*/ 1614930 h 2869284"/>
                <a:gd name="connsiteX7669" fmla="*/ 3275803 w 4727849"/>
                <a:gd name="connsiteY7669" fmla="*/ 1614377 h 2869284"/>
                <a:gd name="connsiteX7670" fmla="*/ 3277858 w 4727849"/>
                <a:gd name="connsiteY7670" fmla="*/ 1614377 h 2869284"/>
                <a:gd name="connsiteX7671" fmla="*/ 3315654 w 4727849"/>
                <a:gd name="connsiteY7671" fmla="*/ 1579380 h 2869284"/>
                <a:gd name="connsiteX7672" fmla="*/ 3315654 w 4727849"/>
                <a:gd name="connsiteY7672" fmla="*/ 1579358 h 2869284"/>
                <a:gd name="connsiteX7673" fmla="*/ 3315828 w 4727849"/>
                <a:gd name="connsiteY7673" fmla="*/ 1579613 h 2869284"/>
                <a:gd name="connsiteX7674" fmla="*/ 3315828 w 4727849"/>
                <a:gd name="connsiteY7674" fmla="*/ 1579613 h 2869284"/>
                <a:gd name="connsiteX7675" fmla="*/ 3326464 w 4727849"/>
                <a:gd name="connsiteY7675" fmla="*/ 1639438 h 2869284"/>
                <a:gd name="connsiteX7676" fmla="*/ 3319918 w 4727849"/>
                <a:gd name="connsiteY7676" fmla="*/ 1638484 h 2869284"/>
                <a:gd name="connsiteX7677" fmla="*/ 3325510 w 4727849"/>
                <a:gd name="connsiteY7677" fmla="*/ 1637215 h 2869284"/>
                <a:gd name="connsiteX7678" fmla="*/ 3326464 w 4727849"/>
                <a:gd name="connsiteY7678" fmla="*/ 1639438 h 2869284"/>
                <a:gd name="connsiteX7679" fmla="*/ 3328987 w 4727849"/>
                <a:gd name="connsiteY7679" fmla="*/ 1628082 h 2869284"/>
                <a:gd name="connsiteX7680" fmla="*/ 3326079 w 4727849"/>
                <a:gd name="connsiteY7680" fmla="*/ 1628505 h 2869284"/>
                <a:gd name="connsiteX7681" fmla="*/ 3328987 w 4727849"/>
                <a:gd name="connsiteY7681" fmla="*/ 1628082 h 2869284"/>
                <a:gd name="connsiteX7682" fmla="*/ 3479274 w 4727849"/>
                <a:gd name="connsiteY7682" fmla="*/ 1735557 h 2869284"/>
                <a:gd name="connsiteX7683" fmla="*/ 3479274 w 4727849"/>
                <a:gd name="connsiteY7683" fmla="*/ 1735557 h 2869284"/>
                <a:gd name="connsiteX7684" fmla="*/ 3598075 w 4727849"/>
                <a:gd name="connsiteY7684" fmla="*/ 1739982 h 2869284"/>
                <a:gd name="connsiteX7685" fmla="*/ 3594262 w 4727849"/>
                <a:gd name="connsiteY7685" fmla="*/ 1739836 h 2869284"/>
                <a:gd name="connsiteX7686" fmla="*/ 3597332 w 4727849"/>
                <a:gd name="connsiteY7686" fmla="*/ 1737868 h 2869284"/>
                <a:gd name="connsiteX7687" fmla="*/ 3598075 w 4727849"/>
                <a:gd name="connsiteY7687" fmla="*/ 1739982 h 2869284"/>
                <a:gd name="connsiteX7688" fmla="*/ 3622164 w 4727849"/>
                <a:gd name="connsiteY7688" fmla="*/ 1740807 h 2869284"/>
                <a:gd name="connsiteX7689" fmla="*/ 3617802 w 4727849"/>
                <a:gd name="connsiteY7689" fmla="*/ 1737884 h 2869284"/>
                <a:gd name="connsiteX7690" fmla="*/ 3626210 w 4727849"/>
                <a:gd name="connsiteY7690" fmla="*/ 1740980 h 2869284"/>
                <a:gd name="connsiteX7691" fmla="*/ 3622164 w 4727849"/>
                <a:gd name="connsiteY7691" fmla="*/ 1740807 h 2869284"/>
                <a:gd name="connsiteX7692" fmla="*/ 3644815 w 4727849"/>
                <a:gd name="connsiteY7692" fmla="*/ 1756340 h 2869284"/>
                <a:gd name="connsiteX7693" fmla="*/ 3642569 w 4727849"/>
                <a:gd name="connsiteY7693" fmla="*/ 1757441 h 2869284"/>
                <a:gd name="connsiteX7694" fmla="*/ 3639814 w 4727849"/>
                <a:gd name="connsiteY7694" fmla="*/ 1752950 h 2869284"/>
                <a:gd name="connsiteX7695" fmla="*/ 3640237 w 4727849"/>
                <a:gd name="connsiteY7695" fmla="*/ 1753096 h 2869284"/>
                <a:gd name="connsiteX7696" fmla="*/ 3644815 w 4727849"/>
                <a:gd name="connsiteY7696" fmla="*/ 1756340 h 2869284"/>
                <a:gd name="connsiteX7697" fmla="*/ 3648585 w 4727849"/>
                <a:gd name="connsiteY7697" fmla="*/ 1742184 h 2869284"/>
                <a:gd name="connsiteX7698" fmla="*/ 3641891 w 4727849"/>
                <a:gd name="connsiteY7698" fmla="*/ 1741740 h 2869284"/>
                <a:gd name="connsiteX7699" fmla="*/ 3641170 w 4727849"/>
                <a:gd name="connsiteY7699" fmla="*/ 1739137 h 2869284"/>
                <a:gd name="connsiteX7700" fmla="*/ 3648015 w 4727849"/>
                <a:gd name="connsiteY7700" fmla="*/ 1741338 h 2869284"/>
                <a:gd name="connsiteX7701" fmla="*/ 3648585 w 4727849"/>
                <a:gd name="connsiteY7701" fmla="*/ 1742184 h 2869284"/>
                <a:gd name="connsiteX7702" fmla="*/ 3665264 w 4727849"/>
                <a:gd name="connsiteY7702" fmla="*/ 1732634 h 2869284"/>
                <a:gd name="connsiteX7703" fmla="*/ 3663311 w 4727849"/>
                <a:gd name="connsiteY7703" fmla="*/ 1733757 h 2869284"/>
                <a:gd name="connsiteX7704" fmla="*/ 3658522 w 4727849"/>
                <a:gd name="connsiteY7704" fmla="*/ 1733035 h 2869284"/>
                <a:gd name="connsiteX7705" fmla="*/ 3657128 w 4727849"/>
                <a:gd name="connsiteY7705" fmla="*/ 1731489 h 2869284"/>
                <a:gd name="connsiteX7706" fmla="*/ 3665264 w 4727849"/>
                <a:gd name="connsiteY7706" fmla="*/ 1732634 h 2869284"/>
                <a:gd name="connsiteX7707" fmla="*/ 3677338 w 4727849"/>
                <a:gd name="connsiteY7707" fmla="*/ 1726554 h 2869284"/>
                <a:gd name="connsiteX7708" fmla="*/ 3677235 w 4727849"/>
                <a:gd name="connsiteY7708" fmla="*/ 1726511 h 2869284"/>
                <a:gd name="connsiteX7709" fmla="*/ 3677848 w 4727849"/>
                <a:gd name="connsiteY7709" fmla="*/ 1725876 h 2869284"/>
                <a:gd name="connsiteX7710" fmla="*/ 3677338 w 4727849"/>
                <a:gd name="connsiteY7710" fmla="*/ 1726554 h 2869284"/>
                <a:gd name="connsiteX7711" fmla="*/ 3691685 w 4727849"/>
                <a:gd name="connsiteY7711" fmla="*/ 1746637 h 2869284"/>
                <a:gd name="connsiteX7712" fmla="*/ 3671491 w 4727849"/>
                <a:gd name="connsiteY7712" fmla="*/ 1741360 h 2869284"/>
                <a:gd name="connsiteX7713" fmla="*/ 3671090 w 4727849"/>
                <a:gd name="connsiteY7713" fmla="*/ 1739918 h 2869284"/>
                <a:gd name="connsiteX7714" fmla="*/ 3672679 w 4727849"/>
                <a:gd name="connsiteY7714" fmla="*/ 1738778 h 2869284"/>
                <a:gd name="connsiteX7715" fmla="*/ 3677702 w 4727849"/>
                <a:gd name="connsiteY7715" fmla="*/ 1738415 h 2869284"/>
                <a:gd name="connsiteX7716" fmla="*/ 3701622 w 4727849"/>
                <a:gd name="connsiteY7716" fmla="*/ 1747104 h 2869284"/>
                <a:gd name="connsiteX7717" fmla="*/ 3691685 w 4727849"/>
                <a:gd name="connsiteY7717" fmla="*/ 1746637 h 2869284"/>
                <a:gd name="connsiteX7718" fmla="*/ 3722598 w 4727849"/>
                <a:gd name="connsiteY7718" fmla="*/ 1766676 h 2869284"/>
                <a:gd name="connsiteX7719" fmla="*/ 3720477 w 4727849"/>
                <a:gd name="connsiteY7719" fmla="*/ 1770722 h 2869284"/>
                <a:gd name="connsiteX7720" fmla="*/ 3718676 w 4727849"/>
                <a:gd name="connsiteY7720" fmla="*/ 1763542 h 2869284"/>
                <a:gd name="connsiteX7721" fmla="*/ 3722598 w 4727849"/>
                <a:gd name="connsiteY7721" fmla="*/ 1766676 h 2869284"/>
                <a:gd name="connsiteX7722" fmla="*/ 3771882 w 4727849"/>
                <a:gd name="connsiteY7722" fmla="*/ 1770934 h 2869284"/>
                <a:gd name="connsiteX7723" fmla="*/ 3778960 w 4727849"/>
                <a:gd name="connsiteY7723" fmla="*/ 1779790 h 2869284"/>
                <a:gd name="connsiteX7724" fmla="*/ 3751520 w 4727849"/>
                <a:gd name="connsiteY7724" fmla="*/ 1773054 h 2869284"/>
                <a:gd name="connsiteX7725" fmla="*/ 3762156 w 4727849"/>
                <a:gd name="connsiteY7725" fmla="*/ 1773331 h 2869284"/>
                <a:gd name="connsiteX7726" fmla="*/ 3762200 w 4727849"/>
                <a:gd name="connsiteY7726" fmla="*/ 1773120 h 2869284"/>
                <a:gd name="connsiteX7727" fmla="*/ 3762433 w 4727849"/>
                <a:gd name="connsiteY7727" fmla="*/ 1768011 h 2869284"/>
                <a:gd name="connsiteX7728" fmla="*/ 3771882 w 4727849"/>
                <a:gd name="connsiteY7728" fmla="*/ 1770934 h 2869284"/>
                <a:gd name="connsiteX7729" fmla="*/ 3779297 w 4727849"/>
                <a:gd name="connsiteY7729" fmla="*/ 1770001 h 2869284"/>
                <a:gd name="connsiteX7730" fmla="*/ 3772327 w 4727849"/>
                <a:gd name="connsiteY7730" fmla="*/ 1770424 h 2869284"/>
                <a:gd name="connsiteX7731" fmla="*/ 3773026 w 4727849"/>
                <a:gd name="connsiteY7731" fmla="*/ 1769621 h 2869284"/>
                <a:gd name="connsiteX7732" fmla="*/ 3779297 w 4727849"/>
                <a:gd name="connsiteY7732" fmla="*/ 1770001 h 2869284"/>
                <a:gd name="connsiteX7733" fmla="*/ 3858137 w 4727849"/>
                <a:gd name="connsiteY7733" fmla="*/ 1755553 h 2869284"/>
                <a:gd name="connsiteX7734" fmla="*/ 3857801 w 4727849"/>
                <a:gd name="connsiteY7734" fmla="*/ 1755494 h 2869284"/>
                <a:gd name="connsiteX7735" fmla="*/ 3857969 w 4727849"/>
                <a:gd name="connsiteY7735" fmla="*/ 1755428 h 2869284"/>
                <a:gd name="connsiteX7736" fmla="*/ 3858137 w 4727849"/>
                <a:gd name="connsiteY7736" fmla="*/ 1755553 h 2869284"/>
                <a:gd name="connsiteX7737" fmla="*/ 3868475 w 4727849"/>
                <a:gd name="connsiteY7737" fmla="*/ 1770766 h 2869284"/>
                <a:gd name="connsiteX7738" fmla="*/ 3870640 w 4727849"/>
                <a:gd name="connsiteY7738" fmla="*/ 1771487 h 2869284"/>
                <a:gd name="connsiteX7739" fmla="*/ 3870320 w 4727849"/>
                <a:gd name="connsiteY7739" fmla="*/ 1771465 h 2869284"/>
                <a:gd name="connsiteX7740" fmla="*/ 3868475 w 4727849"/>
                <a:gd name="connsiteY7740" fmla="*/ 1770766 h 2869284"/>
                <a:gd name="connsiteX7741" fmla="*/ 3876954 w 4727849"/>
                <a:gd name="connsiteY7741" fmla="*/ 1809342 h 2869284"/>
                <a:gd name="connsiteX7742" fmla="*/ 3876867 w 4727849"/>
                <a:gd name="connsiteY7742" fmla="*/ 1809576 h 2869284"/>
                <a:gd name="connsiteX7743" fmla="*/ 3875239 w 4727849"/>
                <a:gd name="connsiteY7743" fmla="*/ 1809283 h 2869284"/>
                <a:gd name="connsiteX7744" fmla="*/ 3876954 w 4727849"/>
                <a:gd name="connsiteY7744" fmla="*/ 1809342 h 2869284"/>
                <a:gd name="connsiteX7745" fmla="*/ 3888458 w 4727849"/>
                <a:gd name="connsiteY7745" fmla="*/ 1841715 h 2869284"/>
                <a:gd name="connsiteX7746" fmla="*/ 3890346 w 4727849"/>
                <a:gd name="connsiteY7746" fmla="*/ 1845017 h 2869284"/>
                <a:gd name="connsiteX7747" fmla="*/ 3883311 w 4727849"/>
                <a:gd name="connsiteY7747" fmla="*/ 1844871 h 2869284"/>
                <a:gd name="connsiteX7748" fmla="*/ 3885025 w 4727849"/>
                <a:gd name="connsiteY7748" fmla="*/ 1841015 h 2869284"/>
                <a:gd name="connsiteX7749" fmla="*/ 3888458 w 4727849"/>
                <a:gd name="connsiteY7749" fmla="*/ 1841715 h 2869284"/>
                <a:gd name="connsiteX7750" fmla="*/ 3939033 w 4727849"/>
                <a:gd name="connsiteY7750" fmla="*/ 1856542 h 2869284"/>
                <a:gd name="connsiteX7751" fmla="*/ 3953293 w 4727849"/>
                <a:gd name="connsiteY7751" fmla="*/ 1851525 h 2869284"/>
                <a:gd name="connsiteX7752" fmla="*/ 3939033 w 4727849"/>
                <a:gd name="connsiteY7752" fmla="*/ 1856542 h 2869284"/>
                <a:gd name="connsiteX7753" fmla="*/ 3950603 w 4727849"/>
                <a:gd name="connsiteY7753" fmla="*/ 1820845 h 2869284"/>
                <a:gd name="connsiteX7754" fmla="*/ 3950603 w 4727849"/>
                <a:gd name="connsiteY7754" fmla="*/ 1820845 h 2869284"/>
                <a:gd name="connsiteX7755" fmla="*/ 3978760 w 4727849"/>
                <a:gd name="connsiteY7755" fmla="*/ 1824257 h 2869284"/>
                <a:gd name="connsiteX7756" fmla="*/ 3977133 w 4727849"/>
                <a:gd name="connsiteY7756" fmla="*/ 1824023 h 2869284"/>
                <a:gd name="connsiteX7757" fmla="*/ 3978760 w 4727849"/>
                <a:gd name="connsiteY7757" fmla="*/ 1824257 h 2869284"/>
                <a:gd name="connsiteX7758" fmla="*/ 4009721 w 4727849"/>
                <a:gd name="connsiteY7758" fmla="*/ 1851417 h 2869284"/>
                <a:gd name="connsiteX7759" fmla="*/ 4014191 w 4727849"/>
                <a:gd name="connsiteY7759" fmla="*/ 1852182 h 2869284"/>
                <a:gd name="connsiteX7760" fmla="*/ 4009721 w 4727849"/>
                <a:gd name="connsiteY7760" fmla="*/ 1851417 h 2869284"/>
                <a:gd name="connsiteX7761" fmla="*/ 4025506 w 4727849"/>
                <a:gd name="connsiteY7761" fmla="*/ 1866033 h 2869284"/>
                <a:gd name="connsiteX7762" fmla="*/ 4021926 w 4727849"/>
                <a:gd name="connsiteY7762" fmla="*/ 1865995 h 2869284"/>
                <a:gd name="connsiteX7763" fmla="*/ 4025229 w 4727849"/>
                <a:gd name="connsiteY7763" fmla="*/ 1863284 h 2869284"/>
                <a:gd name="connsiteX7764" fmla="*/ 4026286 w 4727849"/>
                <a:gd name="connsiteY7764" fmla="*/ 1863365 h 2869284"/>
                <a:gd name="connsiteX7765" fmla="*/ 4025506 w 4727849"/>
                <a:gd name="connsiteY7765" fmla="*/ 1866033 h 2869284"/>
                <a:gd name="connsiteX7766" fmla="*/ 4047560 w 4727849"/>
                <a:gd name="connsiteY7766" fmla="*/ 1878431 h 2869284"/>
                <a:gd name="connsiteX7767" fmla="*/ 4047560 w 4727849"/>
                <a:gd name="connsiteY7767" fmla="*/ 1878431 h 2869284"/>
                <a:gd name="connsiteX7768" fmla="*/ 3939988 w 4727849"/>
                <a:gd name="connsiteY7768" fmla="*/ 1994080 h 2869284"/>
                <a:gd name="connsiteX7769" fmla="*/ 3943145 w 4727849"/>
                <a:gd name="connsiteY7769" fmla="*/ 1993868 h 2869284"/>
                <a:gd name="connsiteX7770" fmla="*/ 3939988 w 4727849"/>
                <a:gd name="connsiteY7770" fmla="*/ 1994080 h 2869284"/>
                <a:gd name="connsiteX7771" fmla="*/ 3888333 w 4727849"/>
                <a:gd name="connsiteY7771" fmla="*/ 1998462 h 2869284"/>
                <a:gd name="connsiteX7772" fmla="*/ 3878966 w 4727849"/>
                <a:gd name="connsiteY7772" fmla="*/ 1997361 h 2869284"/>
                <a:gd name="connsiteX7773" fmla="*/ 3880110 w 4727849"/>
                <a:gd name="connsiteY7773" fmla="*/ 1993315 h 2869284"/>
                <a:gd name="connsiteX7774" fmla="*/ 3900918 w 4727849"/>
                <a:gd name="connsiteY7774" fmla="*/ 1997258 h 2869284"/>
                <a:gd name="connsiteX7775" fmla="*/ 3888333 w 4727849"/>
                <a:gd name="connsiteY7775" fmla="*/ 1998462 h 2869284"/>
                <a:gd name="connsiteX7776" fmla="*/ 3804318 w 4727849"/>
                <a:gd name="connsiteY7776" fmla="*/ 1995880 h 2869284"/>
                <a:gd name="connsiteX7777" fmla="*/ 3811739 w 4727849"/>
                <a:gd name="connsiteY7777" fmla="*/ 1994714 h 2869284"/>
                <a:gd name="connsiteX7778" fmla="*/ 3812243 w 4727849"/>
                <a:gd name="connsiteY7778" fmla="*/ 1997469 h 2869284"/>
                <a:gd name="connsiteX7779" fmla="*/ 3804318 w 4727849"/>
                <a:gd name="connsiteY7779" fmla="*/ 1995880 h 2869284"/>
                <a:gd name="connsiteX7780" fmla="*/ 3807752 w 4727849"/>
                <a:gd name="connsiteY7780" fmla="*/ 1985668 h 2869284"/>
                <a:gd name="connsiteX7781" fmla="*/ 3798834 w 4727849"/>
                <a:gd name="connsiteY7781" fmla="*/ 1988569 h 2869284"/>
                <a:gd name="connsiteX7782" fmla="*/ 3777263 w 4727849"/>
                <a:gd name="connsiteY7782" fmla="*/ 1985435 h 2869284"/>
                <a:gd name="connsiteX7783" fmla="*/ 3807752 w 4727849"/>
                <a:gd name="connsiteY7783" fmla="*/ 1985668 h 2869284"/>
                <a:gd name="connsiteX7784" fmla="*/ 3590573 w 4727849"/>
                <a:gd name="connsiteY7784" fmla="*/ 2010008 h 2869284"/>
                <a:gd name="connsiteX7785" fmla="*/ 3588669 w 4727849"/>
                <a:gd name="connsiteY7785" fmla="*/ 2011809 h 2869284"/>
                <a:gd name="connsiteX7786" fmla="*/ 3590573 w 4727849"/>
                <a:gd name="connsiteY7786" fmla="*/ 2010008 h 2869284"/>
                <a:gd name="connsiteX7787" fmla="*/ 3585973 w 4727849"/>
                <a:gd name="connsiteY7787" fmla="*/ 1972299 h 2869284"/>
                <a:gd name="connsiteX7788" fmla="*/ 3586293 w 4727849"/>
                <a:gd name="connsiteY7788" fmla="*/ 1972001 h 2869284"/>
                <a:gd name="connsiteX7789" fmla="*/ 3590508 w 4727849"/>
                <a:gd name="connsiteY7789" fmla="*/ 1974523 h 2869284"/>
                <a:gd name="connsiteX7790" fmla="*/ 3586104 w 4727849"/>
                <a:gd name="connsiteY7790" fmla="*/ 1974523 h 2869284"/>
                <a:gd name="connsiteX7791" fmla="*/ 3585973 w 4727849"/>
                <a:gd name="connsiteY7791" fmla="*/ 1972299 h 2869284"/>
                <a:gd name="connsiteX7792" fmla="*/ 3561098 w 4727849"/>
                <a:gd name="connsiteY7792" fmla="*/ 1968763 h 2869284"/>
                <a:gd name="connsiteX7793" fmla="*/ 3560252 w 4727849"/>
                <a:gd name="connsiteY7793" fmla="*/ 1968763 h 2869284"/>
                <a:gd name="connsiteX7794" fmla="*/ 3560550 w 4727849"/>
                <a:gd name="connsiteY7794" fmla="*/ 1967152 h 2869284"/>
                <a:gd name="connsiteX7795" fmla="*/ 3561098 w 4727849"/>
                <a:gd name="connsiteY7795" fmla="*/ 1968763 h 2869284"/>
                <a:gd name="connsiteX7796" fmla="*/ 3556628 w 4727849"/>
                <a:gd name="connsiteY7796" fmla="*/ 1965118 h 2869284"/>
                <a:gd name="connsiteX7797" fmla="*/ 3563452 w 4727849"/>
                <a:gd name="connsiteY7797" fmla="*/ 1957086 h 2869284"/>
                <a:gd name="connsiteX7798" fmla="*/ 3568578 w 4727849"/>
                <a:gd name="connsiteY7798" fmla="*/ 1968763 h 2869284"/>
                <a:gd name="connsiteX7799" fmla="*/ 3565107 w 4727849"/>
                <a:gd name="connsiteY7799" fmla="*/ 1968763 h 2869284"/>
                <a:gd name="connsiteX7800" fmla="*/ 3556628 w 4727849"/>
                <a:gd name="connsiteY7800" fmla="*/ 1965118 h 2869284"/>
                <a:gd name="connsiteX7801" fmla="*/ 3540888 w 4727849"/>
                <a:gd name="connsiteY7801" fmla="*/ 1967255 h 2869284"/>
                <a:gd name="connsiteX7802" fmla="*/ 3546545 w 4727849"/>
                <a:gd name="connsiteY7802" fmla="*/ 1967662 h 2869284"/>
                <a:gd name="connsiteX7803" fmla="*/ 3541143 w 4727849"/>
                <a:gd name="connsiteY7803" fmla="*/ 1968400 h 2869284"/>
                <a:gd name="connsiteX7804" fmla="*/ 3540888 w 4727849"/>
                <a:gd name="connsiteY7804" fmla="*/ 1967255 h 2869284"/>
                <a:gd name="connsiteX7805" fmla="*/ 3536988 w 4727849"/>
                <a:gd name="connsiteY7805" fmla="*/ 1973145 h 2869284"/>
                <a:gd name="connsiteX7806" fmla="*/ 3537286 w 4727849"/>
                <a:gd name="connsiteY7806" fmla="*/ 1974523 h 2869284"/>
                <a:gd name="connsiteX7807" fmla="*/ 3534742 w 4727849"/>
                <a:gd name="connsiteY7807" fmla="*/ 1974463 h 2869284"/>
                <a:gd name="connsiteX7808" fmla="*/ 3536988 w 4727849"/>
                <a:gd name="connsiteY7808" fmla="*/ 1973145 h 2869284"/>
                <a:gd name="connsiteX7809" fmla="*/ 3449675 w 4727849"/>
                <a:gd name="connsiteY7809" fmla="*/ 1957764 h 2869284"/>
                <a:gd name="connsiteX7810" fmla="*/ 3450266 w 4727849"/>
                <a:gd name="connsiteY7810" fmla="*/ 1958171 h 2869284"/>
                <a:gd name="connsiteX7811" fmla="*/ 3449186 w 4727849"/>
                <a:gd name="connsiteY7811" fmla="*/ 1958171 h 2869284"/>
                <a:gd name="connsiteX7812" fmla="*/ 3449675 w 4727849"/>
                <a:gd name="connsiteY7812" fmla="*/ 1957764 h 2869284"/>
                <a:gd name="connsiteX7813" fmla="*/ 3424588 w 4727849"/>
                <a:gd name="connsiteY7813" fmla="*/ 2022785 h 2869284"/>
                <a:gd name="connsiteX7814" fmla="*/ 3424588 w 4727849"/>
                <a:gd name="connsiteY7814" fmla="*/ 2022785 h 2869284"/>
                <a:gd name="connsiteX7815" fmla="*/ 3383375 w 4727849"/>
                <a:gd name="connsiteY7815" fmla="*/ 1937215 h 2869284"/>
                <a:gd name="connsiteX7816" fmla="*/ 3384199 w 4727849"/>
                <a:gd name="connsiteY7816" fmla="*/ 1937324 h 2869284"/>
                <a:gd name="connsiteX7817" fmla="*/ 3386722 w 4727849"/>
                <a:gd name="connsiteY7817" fmla="*/ 1938891 h 2869284"/>
                <a:gd name="connsiteX7818" fmla="*/ 3385978 w 4727849"/>
                <a:gd name="connsiteY7818" fmla="*/ 1939016 h 2869284"/>
                <a:gd name="connsiteX7819" fmla="*/ 3383375 w 4727849"/>
                <a:gd name="connsiteY7819" fmla="*/ 1937215 h 2869284"/>
                <a:gd name="connsiteX7820" fmla="*/ 3241815 w 4727849"/>
                <a:gd name="connsiteY7820" fmla="*/ 1817987 h 2869284"/>
                <a:gd name="connsiteX7821" fmla="*/ 3241923 w 4727849"/>
                <a:gd name="connsiteY7821" fmla="*/ 1817900 h 2869284"/>
                <a:gd name="connsiteX7822" fmla="*/ 3242645 w 4727849"/>
                <a:gd name="connsiteY7822" fmla="*/ 1818497 h 2869284"/>
                <a:gd name="connsiteX7823" fmla="*/ 3242238 w 4727849"/>
                <a:gd name="connsiteY7823" fmla="*/ 1818389 h 2869284"/>
                <a:gd name="connsiteX7824" fmla="*/ 3241815 w 4727849"/>
                <a:gd name="connsiteY7824" fmla="*/ 1817987 h 2869284"/>
                <a:gd name="connsiteX7825" fmla="*/ 3138820 w 4727849"/>
                <a:gd name="connsiteY7825" fmla="*/ 1839871 h 2869284"/>
                <a:gd name="connsiteX7826" fmla="*/ 3140556 w 4727849"/>
                <a:gd name="connsiteY7826" fmla="*/ 1840001 h 2869284"/>
                <a:gd name="connsiteX7827" fmla="*/ 3138820 w 4727849"/>
                <a:gd name="connsiteY7827" fmla="*/ 1840104 h 2869284"/>
                <a:gd name="connsiteX7828" fmla="*/ 3138820 w 4727849"/>
                <a:gd name="connsiteY7828" fmla="*/ 1839871 h 2869284"/>
                <a:gd name="connsiteX7829" fmla="*/ 3003807 w 4727849"/>
                <a:gd name="connsiteY7829" fmla="*/ 1753460 h 2869284"/>
                <a:gd name="connsiteX7830" fmla="*/ 3003916 w 4727849"/>
                <a:gd name="connsiteY7830" fmla="*/ 1753541 h 2869284"/>
                <a:gd name="connsiteX7831" fmla="*/ 3003807 w 4727849"/>
                <a:gd name="connsiteY7831" fmla="*/ 1753460 h 2869284"/>
                <a:gd name="connsiteX7832" fmla="*/ 2974972 w 4727849"/>
                <a:gd name="connsiteY7832" fmla="*/ 1719542 h 2869284"/>
                <a:gd name="connsiteX7833" fmla="*/ 2975308 w 4727849"/>
                <a:gd name="connsiteY7833" fmla="*/ 1719797 h 2869284"/>
                <a:gd name="connsiteX7834" fmla="*/ 2974972 w 4727849"/>
                <a:gd name="connsiteY7834" fmla="*/ 1719542 h 2869284"/>
                <a:gd name="connsiteX7835" fmla="*/ 2936916 w 4727849"/>
                <a:gd name="connsiteY7835" fmla="*/ 1563554 h 2869284"/>
                <a:gd name="connsiteX7836" fmla="*/ 2935880 w 4727849"/>
                <a:gd name="connsiteY7836" fmla="*/ 1563744 h 2869284"/>
                <a:gd name="connsiteX7837" fmla="*/ 2936916 w 4727849"/>
                <a:gd name="connsiteY7837" fmla="*/ 1563554 h 2869284"/>
                <a:gd name="connsiteX7838" fmla="*/ 2971094 w 4727849"/>
                <a:gd name="connsiteY7838" fmla="*/ 1656299 h 2869284"/>
                <a:gd name="connsiteX7839" fmla="*/ 2974148 w 4727849"/>
                <a:gd name="connsiteY7839" fmla="*/ 1657173 h 2869284"/>
                <a:gd name="connsiteX7840" fmla="*/ 2971094 w 4727849"/>
                <a:gd name="connsiteY7840" fmla="*/ 1656299 h 2869284"/>
                <a:gd name="connsiteX7841" fmla="*/ 2958656 w 4727849"/>
                <a:gd name="connsiteY7841" fmla="*/ 1640246 h 2869284"/>
                <a:gd name="connsiteX7842" fmla="*/ 2958803 w 4727849"/>
                <a:gd name="connsiteY7842" fmla="*/ 1640539 h 2869284"/>
                <a:gd name="connsiteX7843" fmla="*/ 2958656 w 4727849"/>
                <a:gd name="connsiteY7843" fmla="*/ 1640246 h 2869284"/>
                <a:gd name="connsiteX7844" fmla="*/ 2945796 w 4727849"/>
                <a:gd name="connsiteY7844" fmla="*/ 1687658 h 2869284"/>
                <a:gd name="connsiteX7845" fmla="*/ 2947764 w 4727849"/>
                <a:gd name="connsiteY7845" fmla="*/ 1689540 h 2869284"/>
                <a:gd name="connsiteX7846" fmla="*/ 2947152 w 4727849"/>
                <a:gd name="connsiteY7846" fmla="*/ 1688628 h 2869284"/>
                <a:gd name="connsiteX7847" fmla="*/ 2946582 w 4727849"/>
                <a:gd name="connsiteY7847" fmla="*/ 1688948 h 2869284"/>
                <a:gd name="connsiteX7848" fmla="*/ 2945796 w 4727849"/>
                <a:gd name="connsiteY7848" fmla="*/ 1687658 h 2869284"/>
                <a:gd name="connsiteX7849" fmla="*/ 2941239 w 4727849"/>
                <a:gd name="connsiteY7849" fmla="*/ 1610032 h 2869284"/>
                <a:gd name="connsiteX7850" fmla="*/ 2940371 w 4727849"/>
                <a:gd name="connsiteY7850" fmla="*/ 1609631 h 2869284"/>
                <a:gd name="connsiteX7851" fmla="*/ 2941239 w 4727849"/>
                <a:gd name="connsiteY7851" fmla="*/ 1610032 h 2869284"/>
                <a:gd name="connsiteX7852" fmla="*/ 3069895 w 4727849"/>
                <a:gd name="connsiteY7852" fmla="*/ 1477290 h 2869284"/>
                <a:gd name="connsiteX7853" fmla="*/ 3069895 w 4727849"/>
                <a:gd name="connsiteY7853" fmla="*/ 1477290 h 2869284"/>
                <a:gd name="connsiteX7854" fmla="*/ 3213278 w 4727849"/>
                <a:gd name="connsiteY7854" fmla="*/ 1576581 h 2869284"/>
                <a:gd name="connsiteX7855" fmla="*/ 3212345 w 4727849"/>
                <a:gd name="connsiteY7855" fmla="*/ 1576668 h 2869284"/>
                <a:gd name="connsiteX7856" fmla="*/ 3212578 w 4727849"/>
                <a:gd name="connsiteY7856" fmla="*/ 1576348 h 2869284"/>
                <a:gd name="connsiteX7857" fmla="*/ 3213278 w 4727849"/>
                <a:gd name="connsiteY7857" fmla="*/ 1576581 h 2869284"/>
                <a:gd name="connsiteX7858" fmla="*/ 3364667 w 4727849"/>
                <a:gd name="connsiteY7858" fmla="*/ 1643761 h 2869284"/>
                <a:gd name="connsiteX7859" fmla="*/ 3362145 w 4727849"/>
                <a:gd name="connsiteY7859" fmla="*/ 1642318 h 2869284"/>
                <a:gd name="connsiteX7860" fmla="*/ 3364705 w 4727849"/>
                <a:gd name="connsiteY7860" fmla="*/ 1643782 h 2869284"/>
                <a:gd name="connsiteX7861" fmla="*/ 3364667 w 4727849"/>
                <a:gd name="connsiteY7861" fmla="*/ 1643761 h 2869284"/>
                <a:gd name="connsiteX7862" fmla="*/ 3408142 w 4727849"/>
                <a:gd name="connsiteY7862" fmla="*/ 1687191 h 2869284"/>
                <a:gd name="connsiteX7863" fmla="*/ 3403884 w 4727849"/>
                <a:gd name="connsiteY7863" fmla="*/ 1683926 h 2869284"/>
                <a:gd name="connsiteX7864" fmla="*/ 3404751 w 4727849"/>
                <a:gd name="connsiteY7864" fmla="*/ 1683525 h 2869284"/>
                <a:gd name="connsiteX7865" fmla="*/ 3408082 w 4727849"/>
                <a:gd name="connsiteY7865" fmla="*/ 1683905 h 2869284"/>
                <a:gd name="connsiteX7866" fmla="*/ 3408142 w 4727849"/>
                <a:gd name="connsiteY7866" fmla="*/ 1687191 h 2869284"/>
                <a:gd name="connsiteX7867" fmla="*/ 3499403 w 4727849"/>
                <a:gd name="connsiteY7867" fmla="*/ 1735535 h 2869284"/>
                <a:gd name="connsiteX7868" fmla="*/ 3506943 w 4727849"/>
                <a:gd name="connsiteY7868" fmla="*/ 1737482 h 2869284"/>
                <a:gd name="connsiteX7869" fmla="*/ 3499403 w 4727849"/>
                <a:gd name="connsiteY7869" fmla="*/ 1735535 h 2869284"/>
                <a:gd name="connsiteX7870" fmla="*/ 3534232 w 4727849"/>
                <a:gd name="connsiteY7870" fmla="*/ 1718441 h 2869284"/>
                <a:gd name="connsiteX7871" fmla="*/ 3533088 w 4727849"/>
                <a:gd name="connsiteY7871" fmla="*/ 1716152 h 2869284"/>
                <a:gd name="connsiteX7872" fmla="*/ 3537140 w 4727849"/>
                <a:gd name="connsiteY7872" fmla="*/ 1715876 h 2869284"/>
                <a:gd name="connsiteX7873" fmla="*/ 3534232 w 4727849"/>
                <a:gd name="connsiteY7873" fmla="*/ 1718441 h 2869284"/>
                <a:gd name="connsiteX7874" fmla="*/ 3534531 w 4727849"/>
                <a:gd name="connsiteY7874" fmla="*/ 1734901 h 2869284"/>
                <a:gd name="connsiteX7875" fmla="*/ 3534829 w 4727849"/>
                <a:gd name="connsiteY7875" fmla="*/ 1734939 h 2869284"/>
                <a:gd name="connsiteX7876" fmla="*/ 3534531 w 4727849"/>
                <a:gd name="connsiteY7876" fmla="*/ 1734901 h 2869284"/>
                <a:gd name="connsiteX7877" fmla="*/ 3558853 w 4727849"/>
                <a:gd name="connsiteY7877" fmla="*/ 1735302 h 2869284"/>
                <a:gd name="connsiteX7878" fmla="*/ 3556162 w 4727849"/>
                <a:gd name="connsiteY7878" fmla="*/ 1731592 h 2869284"/>
                <a:gd name="connsiteX7879" fmla="*/ 3559764 w 4727849"/>
                <a:gd name="connsiteY7879" fmla="*/ 1735259 h 2869284"/>
                <a:gd name="connsiteX7880" fmla="*/ 3558853 w 4727849"/>
                <a:gd name="connsiteY7880" fmla="*/ 1735302 h 2869284"/>
                <a:gd name="connsiteX7881" fmla="*/ 3565530 w 4727849"/>
                <a:gd name="connsiteY7881" fmla="*/ 1737379 h 2869284"/>
                <a:gd name="connsiteX7882" fmla="*/ 3564472 w 4727849"/>
                <a:gd name="connsiteY7882" fmla="*/ 1736381 h 2869284"/>
                <a:gd name="connsiteX7883" fmla="*/ 3566484 w 4727849"/>
                <a:gd name="connsiteY7883" fmla="*/ 1736658 h 2869284"/>
                <a:gd name="connsiteX7884" fmla="*/ 3565530 w 4727849"/>
                <a:gd name="connsiteY7884" fmla="*/ 1737379 h 2869284"/>
                <a:gd name="connsiteX7885" fmla="*/ 3624561 w 4727849"/>
                <a:gd name="connsiteY7885" fmla="*/ 1761720 h 2869284"/>
                <a:gd name="connsiteX7886" fmla="*/ 3617824 w 4727849"/>
                <a:gd name="connsiteY7886" fmla="*/ 1759496 h 2869284"/>
                <a:gd name="connsiteX7887" fmla="*/ 3619793 w 4727849"/>
                <a:gd name="connsiteY7887" fmla="*/ 1758861 h 2869284"/>
                <a:gd name="connsiteX7888" fmla="*/ 3624561 w 4727849"/>
                <a:gd name="connsiteY7888" fmla="*/ 1761720 h 2869284"/>
                <a:gd name="connsiteX7889" fmla="*/ 3624371 w 4727849"/>
                <a:gd name="connsiteY7889" fmla="*/ 1751296 h 2869284"/>
                <a:gd name="connsiteX7890" fmla="*/ 3624371 w 4727849"/>
                <a:gd name="connsiteY7890" fmla="*/ 1752061 h 2869284"/>
                <a:gd name="connsiteX7891" fmla="*/ 3623883 w 4727849"/>
                <a:gd name="connsiteY7891" fmla="*/ 1751909 h 2869284"/>
                <a:gd name="connsiteX7892" fmla="*/ 3624029 w 4727849"/>
                <a:gd name="connsiteY7892" fmla="*/ 1751252 h 2869284"/>
                <a:gd name="connsiteX7893" fmla="*/ 3624371 w 4727849"/>
                <a:gd name="connsiteY7893" fmla="*/ 1751296 h 2869284"/>
                <a:gd name="connsiteX7894" fmla="*/ 3633544 w 4727849"/>
                <a:gd name="connsiteY7894" fmla="*/ 1752337 h 2869284"/>
                <a:gd name="connsiteX7895" fmla="*/ 3632443 w 4727849"/>
                <a:gd name="connsiteY7895" fmla="*/ 1751041 h 2869284"/>
                <a:gd name="connsiteX7896" fmla="*/ 3633820 w 4727849"/>
                <a:gd name="connsiteY7896" fmla="*/ 1751339 h 2869284"/>
                <a:gd name="connsiteX7897" fmla="*/ 3633544 w 4727849"/>
                <a:gd name="connsiteY7897" fmla="*/ 1752337 h 2869284"/>
                <a:gd name="connsiteX7898" fmla="*/ 3656743 w 4727849"/>
                <a:gd name="connsiteY7898" fmla="*/ 1756106 h 2869284"/>
                <a:gd name="connsiteX7899" fmla="*/ 3655197 w 4727849"/>
                <a:gd name="connsiteY7899" fmla="*/ 1754940 h 2869284"/>
                <a:gd name="connsiteX7900" fmla="*/ 3656151 w 4727849"/>
                <a:gd name="connsiteY7900" fmla="*/ 1754875 h 2869284"/>
                <a:gd name="connsiteX7901" fmla="*/ 3656743 w 4727849"/>
                <a:gd name="connsiteY7901" fmla="*/ 1756106 h 2869284"/>
                <a:gd name="connsiteX7902" fmla="*/ 3671979 w 4727849"/>
                <a:gd name="connsiteY7902" fmla="*/ 1746426 h 2869284"/>
                <a:gd name="connsiteX7903" fmla="*/ 3671958 w 4727849"/>
                <a:gd name="connsiteY7903" fmla="*/ 1745325 h 2869284"/>
                <a:gd name="connsiteX7904" fmla="*/ 3673167 w 4727849"/>
                <a:gd name="connsiteY7904" fmla="*/ 1745617 h 2869284"/>
                <a:gd name="connsiteX7905" fmla="*/ 3671979 w 4727849"/>
                <a:gd name="connsiteY7905" fmla="*/ 1746426 h 2869284"/>
                <a:gd name="connsiteX7906" fmla="*/ 3676660 w 4727849"/>
                <a:gd name="connsiteY7906" fmla="*/ 1748985 h 2869284"/>
                <a:gd name="connsiteX7907" fmla="*/ 3676850 w 4727849"/>
                <a:gd name="connsiteY7907" fmla="*/ 1747017 h 2869284"/>
                <a:gd name="connsiteX7908" fmla="*/ 3679416 w 4727849"/>
                <a:gd name="connsiteY7908" fmla="*/ 1748183 h 2869284"/>
                <a:gd name="connsiteX7909" fmla="*/ 3676660 w 4727849"/>
                <a:gd name="connsiteY7909" fmla="*/ 1748985 h 2869284"/>
                <a:gd name="connsiteX7910" fmla="*/ 3728678 w 4727849"/>
                <a:gd name="connsiteY7910" fmla="*/ 1792373 h 2869284"/>
                <a:gd name="connsiteX7911" fmla="*/ 3726324 w 4727849"/>
                <a:gd name="connsiteY7911" fmla="*/ 1793647 h 2869284"/>
                <a:gd name="connsiteX7912" fmla="*/ 3726855 w 4727849"/>
                <a:gd name="connsiteY7912" fmla="*/ 1792313 h 2869284"/>
                <a:gd name="connsiteX7913" fmla="*/ 3728678 w 4727849"/>
                <a:gd name="connsiteY7913" fmla="*/ 1792373 h 2869284"/>
                <a:gd name="connsiteX7914" fmla="*/ 3745585 w 4727849"/>
                <a:gd name="connsiteY7914" fmla="*/ 1773076 h 2869284"/>
                <a:gd name="connsiteX7915" fmla="*/ 3735079 w 4727849"/>
                <a:gd name="connsiteY7915" fmla="*/ 1778668 h 2869284"/>
                <a:gd name="connsiteX7916" fmla="*/ 3730734 w 4727849"/>
                <a:gd name="connsiteY7916" fmla="*/ 1771655 h 2869284"/>
                <a:gd name="connsiteX7917" fmla="*/ 3731032 w 4727849"/>
                <a:gd name="connsiteY7917" fmla="*/ 1770852 h 2869284"/>
                <a:gd name="connsiteX7918" fmla="*/ 3745585 w 4727849"/>
                <a:gd name="connsiteY7918" fmla="*/ 1773076 h 2869284"/>
                <a:gd name="connsiteX7919" fmla="*/ 3745542 w 4727849"/>
                <a:gd name="connsiteY7919" fmla="*/ 1784812 h 2869284"/>
                <a:gd name="connsiteX7920" fmla="*/ 3745542 w 4727849"/>
                <a:gd name="connsiteY7920" fmla="*/ 1784812 h 2869284"/>
                <a:gd name="connsiteX7921" fmla="*/ 3728065 w 4727849"/>
                <a:gd name="connsiteY7921" fmla="*/ 1780891 h 2869284"/>
                <a:gd name="connsiteX7922" fmla="*/ 3728147 w 4727849"/>
                <a:gd name="connsiteY7922" fmla="*/ 1780148 h 2869284"/>
                <a:gd name="connsiteX7923" fmla="*/ 3732090 w 4727849"/>
                <a:gd name="connsiteY7923" fmla="*/ 1782334 h 2869284"/>
                <a:gd name="connsiteX7924" fmla="*/ 3728065 w 4727849"/>
                <a:gd name="connsiteY7924" fmla="*/ 1780891 h 2869284"/>
                <a:gd name="connsiteX7925" fmla="*/ 3809829 w 4727849"/>
                <a:gd name="connsiteY7925" fmla="*/ 1772545 h 2869284"/>
                <a:gd name="connsiteX7926" fmla="*/ 3809406 w 4727849"/>
                <a:gd name="connsiteY7926" fmla="*/ 1772713 h 2869284"/>
                <a:gd name="connsiteX7927" fmla="*/ 3809487 w 4727849"/>
                <a:gd name="connsiteY7927" fmla="*/ 1772355 h 2869284"/>
                <a:gd name="connsiteX7928" fmla="*/ 3809829 w 4727849"/>
                <a:gd name="connsiteY7928" fmla="*/ 1772545 h 2869284"/>
                <a:gd name="connsiteX7929" fmla="*/ 3814852 w 4727849"/>
                <a:gd name="connsiteY7929" fmla="*/ 1782437 h 2869284"/>
                <a:gd name="connsiteX7930" fmla="*/ 3811950 w 4727849"/>
                <a:gd name="connsiteY7930" fmla="*/ 1781656 h 2869284"/>
                <a:gd name="connsiteX7931" fmla="*/ 3816035 w 4727849"/>
                <a:gd name="connsiteY7931" fmla="*/ 1779834 h 2869284"/>
                <a:gd name="connsiteX7932" fmla="*/ 3814852 w 4727849"/>
                <a:gd name="connsiteY7932" fmla="*/ 1782437 h 2869284"/>
                <a:gd name="connsiteX7933" fmla="*/ 3825402 w 4727849"/>
                <a:gd name="connsiteY7933" fmla="*/ 1776254 h 2869284"/>
                <a:gd name="connsiteX7934" fmla="*/ 3830105 w 4727849"/>
                <a:gd name="connsiteY7934" fmla="*/ 1774877 h 2869284"/>
                <a:gd name="connsiteX7935" fmla="*/ 3831591 w 4727849"/>
                <a:gd name="connsiteY7935" fmla="*/ 1774513 h 2869284"/>
                <a:gd name="connsiteX7936" fmla="*/ 3835339 w 4727849"/>
                <a:gd name="connsiteY7936" fmla="*/ 1773754 h 2869284"/>
                <a:gd name="connsiteX7937" fmla="*/ 3835318 w 4727849"/>
                <a:gd name="connsiteY7937" fmla="*/ 1783180 h 2869284"/>
                <a:gd name="connsiteX7938" fmla="*/ 3845108 w 4727849"/>
                <a:gd name="connsiteY7938" fmla="*/ 1779090 h 2869284"/>
                <a:gd name="connsiteX7939" fmla="*/ 3838642 w 4727849"/>
                <a:gd name="connsiteY7939" fmla="*/ 1781168 h 2869284"/>
                <a:gd name="connsiteX7940" fmla="*/ 3844810 w 4727849"/>
                <a:gd name="connsiteY7940" fmla="*/ 1784194 h 2869284"/>
                <a:gd name="connsiteX7941" fmla="*/ 3833473 w 4727849"/>
                <a:gd name="connsiteY7941" fmla="*/ 1788348 h 2869284"/>
                <a:gd name="connsiteX7942" fmla="*/ 3819409 w 4727849"/>
                <a:gd name="connsiteY7942" fmla="*/ 1778413 h 2869284"/>
                <a:gd name="connsiteX7943" fmla="*/ 3824236 w 4727849"/>
                <a:gd name="connsiteY7943" fmla="*/ 1776634 h 2869284"/>
                <a:gd name="connsiteX7944" fmla="*/ 3825467 w 4727849"/>
                <a:gd name="connsiteY7944" fmla="*/ 1777632 h 2869284"/>
                <a:gd name="connsiteX7945" fmla="*/ 3825402 w 4727849"/>
                <a:gd name="connsiteY7945" fmla="*/ 1776254 h 2869284"/>
                <a:gd name="connsiteX7946" fmla="*/ 3837731 w 4727849"/>
                <a:gd name="connsiteY7946" fmla="*/ 1768499 h 2869284"/>
                <a:gd name="connsiteX7947" fmla="*/ 3837693 w 4727849"/>
                <a:gd name="connsiteY7947" fmla="*/ 1768586 h 2869284"/>
                <a:gd name="connsiteX7948" fmla="*/ 3836652 w 4727849"/>
                <a:gd name="connsiteY7948" fmla="*/ 1767945 h 2869284"/>
                <a:gd name="connsiteX7949" fmla="*/ 3837731 w 4727849"/>
                <a:gd name="connsiteY7949" fmla="*/ 1768499 h 2869284"/>
                <a:gd name="connsiteX7950" fmla="*/ 3852924 w 4727849"/>
                <a:gd name="connsiteY7950" fmla="*/ 1782903 h 2869284"/>
                <a:gd name="connsiteX7951" fmla="*/ 3853581 w 4727849"/>
                <a:gd name="connsiteY7951" fmla="*/ 1779156 h 2869284"/>
                <a:gd name="connsiteX7952" fmla="*/ 3853733 w 4727849"/>
                <a:gd name="connsiteY7952" fmla="*/ 1782947 h 2869284"/>
                <a:gd name="connsiteX7953" fmla="*/ 3852924 w 4727849"/>
                <a:gd name="connsiteY7953" fmla="*/ 1782903 h 2869284"/>
                <a:gd name="connsiteX7954" fmla="*/ 3857589 w 4727849"/>
                <a:gd name="connsiteY7954" fmla="*/ 1787372 h 2869284"/>
                <a:gd name="connsiteX7955" fmla="*/ 3846632 w 4727849"/>
                <a:gd name="connsiteY7955" fmla="*/ 1790491 h 2869284"/>
                <a:gd name="connsiteX7956" fmla="*/ 3846632 w 4727849"/>
                <a:gd name="connsiteY7956" fmla="*/ 1784769 h 2869284"/>
                <a:gd name="connsiteX7957" fmla="*/ 3848732 w 4727849"/>
                <a:gd name="connsiteY7957" fmla="*/ 1785425 h 2869284"/>
                <a:gd name="connsiteX7958" fmla="*/ 3851210 w 4727849"/>
                <a:gd name="connsiteY7958" fmla="*/ 1788793 h 2869284"/>
                <a:gd name="connsiteX7959" fmla="*/ 3852143 w 4727849"/>
                <a:gd name="connsiteY7959" fmla="*/ 1785892 h 2869284"/>
                <a:gd name="connsiteX7960" fmla="*/ 3855848 w 4727849"/>
                <a:gd name="connsiteY7960" fmla="*/ 1786103 h 2869284"/>
                <a:gd name="connsiteX7961" fmla="*/ 3857589 w 4727849"/>
                <a:gd name="connsiteY7961" fmla="*/ 1787372 h 2869284"/>
                <a:gd name="connsiteX7962" fmla="*/ 3838860 w 4727849"/>
                <a:gd name="connsiteY7962" fmla="*/ 1821122 h 2869284"/>
                <a:gd name="connsiteX7963" fmla="*/ 3837270 w 4727849"/>
                <a:gd name="connsiteY7963" fmla="*/ 1811864 h 2869284"/>
                <a:gd name="connsiteX7964" fmla="*/ 3855279 w 4727849"/>
                <a:gd name="connsiteY7964" fmla="*/ 1809510 h 2869284"/>
                <a:gd name="connsiteX7965" fmla="*/ 3861847 w 4727849"/>
                <a:gd name="connsiteY7965" fmla="*/ 1809299 h 2869284"/>
                <a:gd name="connsiteX7966" fmla="*/ 3871909 w 4727849"/>
                <a:gd name="connsiteY7966" fmla="*/ 1814278 h 2869284"/>
                <a:gd name="connsiteX7967" fmla="*/ 3838860 w 4727849"/>
                <a:gd name="connsiteY7967" fmla="*/ 1821122 h 2869284"/>
                <a:gd name="connsiteX7968" fmla="*/ 3833435 w 4727849"/>
                <a:gd name="connsiteY7968" fmla="*/ 1842691 h 2869284"/>
                <a:gd name="connsiteX7969" fmla="*/ 3828456 w 4727849"/>
                <a:gd name="connsiteY7969" fmla="*/ 1839681 h 2869284"/>
                <a:gd name="connsiteX7970" fmla="*/ 3846209 w 4727849"/>
                <a:gd name="connsiteY7970" fmla="*/ 1838645 h 2869284"/>
                <a:gd name="connsiteX7971" fmla="*/ 3865785 w 4727849"/>
                <a:gd name="connsiteY7971" fmla="*/ 1839914 h 2869284"/>
                <a:gd name="connsiteX7972" fmla="*/ 3859303 w 4727849"/>
                <a:gd name="connsiteY7972" fmla="*/ 1844068 h 2869284"/>
                <a:gd name="connsiteX7973" fmla="*/ 3833435 w 4727849"/>
                <a:gd name="connsiteY7973" fmla="*/ 1842691 h 2869284"/>
                <a:gd name="connsiteX7974" fmla="*/ 3878733 w 4727849"/>
                <a:gd name="connsiteY7974" fmla="*/ 1852453 h 2869284"/>
                <a:gd name="connsiteX7975" fmla="*/ 3876954 w 4727849"/>
                <a:gd name="connsiteY7975" fmla="*/ 1851607 h 2869284"/>
                <a:gd name="connsiteX7976" fmla="*/ 3878288 w 4727849"/>
                <a:gd name="connsiteY7976" fmla="*/ 1851759 h 2869284"/>
                <a:gd name="connsiteX7977" fmla="*/ 3878733 w 4727849"/>
                <a:gd name="connsiteY7977" fmla="*/ 1852453 h 2869284"/>
                <a:gd name="connsiteX7978" fmla="*/ 3902105 w 4727849"/>
                <a:gd name="connsiteY7978" fmla="*/ 1815829 h 2869284"/>
                <a:gd name="connsiteX7979" fmla="*/ 3903397 w 4727849"/>
                <a:gd name="connsiteY7979" fmla="*/ 1816018 h 2869284"/>
                <a:gd name="connsiteX7980" fmla="*/ 3902105 w 4727849"/>
                <a:gd name="connsiteY7980" fmla="*/ 1815829 h 2869284"/>
                <a:gd name="connsiteX7981" fmla="*/ 3926281 w 4727849"/>
                <a:gd name="connsiteY7981" fmla="*/ 1866418 h 2869284"/>
                <a:gd name="connsiteX7982" fmla="*/ 3925560 w 4727849"/>
                <a:gd name="connsiteY7982" fmla="*/ 1866499 h 2869284"/>
                <a:gd name="connsiteX7983" fmla="*/ 3926748 w 4727849"/>
                <a:gd name="connsiteY7983" fmla="*/ 1865377 h 2869284"/>
                <a:gd name="connsiteX7984" fmla="*/ 3926281 w 4727849"/>
                <a:gd name="connsiteY7984" fmla="*/ 1866418 h 2869284"/>
                <a:gd name="connsiteX7985" fmla="*/ 3960030 w 4727849"/>
                <a:gd name="connsiteY7985" fmla="*/ 1858538 h 2869284"/>
                <a:gd name="connsiteX7986" fmla="*/ 3964950 w 4727849"/>
                <a:gd name="connsiteY7986" fmla="*/ 1859639 h 2869284"/>
                <a:gd name="connsiteX7987" fmla="*/ 3960882 w 4727849"/>
                <a:gd name="connsiteY7987" fmla="*/ 1860208 h 2869284"/>
                <a:gd name="connsiteX7988" fmla="*/ 3960030 w 4727849"/>
                <a:gd name="connsiteY7988" fmla="*/ 1858538 h 2869284"/>
                <a:gd name="connsiteX7989" fmla="*/ 3974822 w 4727849"/>
                <a:gd name="connsiteY7989" fmla="*/ 1826458 h 2869284"/>
                <a:gd name="connsiteX7990" fmla="*/ 3976476 w 4727849"/>
                <a:gd name="connsiteY7990" fmla="*/ 1826567 h 2869284"/>
                <a:gd name="connsiteX7991" fmla="*/ 3974822 w 4727849"/>
                <a:gd name="connsiteY7991" fmla="*/ 1826458 h 2869284"/>
                <a:gd name="connsiteX7992" fmla="*/ 4014928 w 4727849"/>
                <a:gd name="connsiteY7992" fmla="*/ 1865355 h 2869284"/>
                <a:gd name="connsiteX7993" fmla="*/ 4017874 w 4727849"/>
                <a:gd name="connsiteY7993" fmla="*/ 1862606 h 2869284"/>
                <a:gd name="connsiteX7994" fmla="*/ 4019571 w 4727849"/>
                <a:gd name="connsiteY7994" fmla="*/ 1862774 h 2869284"/>
                <a:gd name="connsiteX7995" fmla="*/ 4017684 w 4727849"/>
                <a:gd name="connsiteY7995" fmla="*/ 1865821 h 2869284"/>
                <a:gd name="connsiteX7996" fmla="*/ 4014928 w 4727849"/>
                <a:gd name="connsiteY7996" fmla="*/ 1865355 h 2869284"/>
                <a:gd name="connsiteX7997" fmla="*/ 3962742 w 4727849"/>
                <a:gd name="connsiteY7997" fmla="*/ 1960498 h 2869284"/>
                <a:gd name="connsiteX7998" fmla="*/ 3965010 w 4727849"/>
                <a:gd name="connsiteY7998" fmla="*/ 1960709 h 2869284"/>
                <a:gd name="connsiteX7999" fmla="*/ 3964397 w 4727849"/>
                <a:gd name="connsiteY7999" fmla="*/ 1961517 h 2869284"/>
                <a:gd name="connsiteX8000" fmla="*/ 3962742 w 4727849"/>
                <a:gd name="connsiteY8000" fmla="*/ 1960498 h 2869284"/>
                <a:gd name="connsiteX8001" fmla="*/ 3966963 w 4727849"/>
                <a:gd name="connsiteY8001" fmla="*/ 1980733 h 2869284"/>
                <a:gd name="connsiteX8002" fmla="*/ 3966963 w 4727849"/>
                <a:gd name="connsiteY8002" fmla="*/ 1980733 h 2869284"/>
                <a:gd name="connsiteX8003" fmla="*/ 3960160 w 4727849"/>
                <a:gd name="connsiteY8003" fmla="*/ 1975353 h 2869284"/>
                <a:gd name="connsiteX8004" fmla="*/ 3960160 w 4727849"/>
                <a:gd name="connsiteY8004" fmla="*/ 1975353 h 2869284"/>
                <a:gd name="connsiteX8005" fmla="*/ 3852523 w 4727849"/>
                <a:gd name="connsiteY8005" fmla="*/ 1994014 h 2869284"/>
                <a:gd name="connsiteX8006" fmla="*/ 3854367 w 4727849"/>
                <a:gd name="connsiteY8006" fmla="*/ 1995392 h 2869284"/>
                <a:gd name="connsiteX8007" fmla="*/ 3853310 w 4727849"/>
                <a:gd name="connsiteY8007" fmla="*/ 1996026 h 2869284"/>
                <a:gd name="connsiteX8008" fmla="*/ 3852523 w 4727849"/>
                <a:gd name="connsiteY8008" fmla="*/ 1994014 h 2869284"/>
                <a:gd name="connsiteX8009" fmla="*/ 3847609 w 4727849"/>
                <a:gd name="connsiteY8009" fmla="*/ 1966751 h 2869284"/>
                <a:gd name="connsiteX8010" fmla="*/ 3851292 w 4727849"/>
                <a:gd name="connsiteY8010" fmla="*/ 1963719 h 2869284"/>
                <a:gd name="connsiteX8011" fmla="*/ 3848119 w 4727849"/>
                <a:gd name="connsiteY8011" fmla="*/ 1967299 h 2869284"/>
                <a:gd name="connsiteX8012" fmla="*/ 3847609 w 4727849"/>
                <a:gd name="connsiteY8012" fmla="*/ 1966751 h 2869284"/>
                <a:gd name="connsiteX8013" fmla="*/ 3823113 w 4727849"/>
                <a:gd name="connsiteY8013" fmla="*/ 1996260 h 2869284"/>
                <a:gd name="connsiteX8014" fmla="*/ 3819468 w 4727849"/>
                <a:gd name="connsiteY8014" fmla="*/ 1995457 h 2869284"/>
                <a:gd name="connsiteX8015" fmla="*/ 3823113 w 4727849"/>
                <a:gd name="connsiteY8015" fmla="*/ 1996260 h 2869284"/>
                <a:gd name="connsiteX8016" fmla="*/ 3821079 w 4727849"/>
                <a:gd name="connsiteY8016" fmla="*/ 1992935 h 2869284"/>
                <a:gd name="connsiteX8017" fmla="*/ 3827816 w 4727849"/>
                <a:gd name="connsiteY8017" fmla="*/ 1992534 h 2869284"/>
                <a:gd name="connsiteX8018" fmla="*/ 3826058 w 4727849"/>
                <a:gd name="connsiteY8018" fmla="*/ 1994080 h 2869284"/>
                <a:gd name="connsiteX8019" fmla="*/ 3821079 w 4727849"/>
                <a:gd name="connsiteY8019" fmla="*/ 1992935 h 2869284"/>
                <a:gd name="connsiteX8020" fmla="*/ 3750521 w 4727849"/>
                <a:gd name="connsiteY8020" fmla="*/ 1999161 h 2869284"/>
                <a:gd name="connsiteX8021" fmla="*/ 3749084 w 4727849"/>
                <a:gd name="connsiteY8021" fmla="*/ 1999015 h 2869284"/>
                <a:gd name="connsiteX8022" fmla="*/ 3750521 w 4727849"/>
                <a:gd name="connsiteY8022" fmla="*/ 1999161 h 2869284"/>
                <a:gd name="connsiteX8023" fmla="*/ 3746431 w 4727849"/>
                <a:gd name="connsiteY8023" fmla="*/ 2002594 h 2869284"/>
                <a:gd name="connsiteX8024" fmla="*/ 3746475 w 4727849"/>
                <a:gd name="connsiteY8024" fmla="*/ 2002638 h 2869284"/>
                <a:gd name="connsiteX8025" fmla="*/ 3746431 w 4727849"/>
                <a:gd name="connsiteY8025" fmla="*/ 2002594 h 2869284"/>
                <a:gd name="connsiteX8026" fmla="*/ 3720607 w 4727849"/>
                <a:gd name="connsiteY8026" fmla="*/ 1986302 h 2869284"/>
                <a:gd name="connsiteX8027" fmla="*/ 3718763 w 4727849"/>
                <a:gd name="connsiteY8027" fmla="*/ 1983525 h 2869284"/>
                <a:gd name="connsiteX8028" fmla="*/ 3720884 w 4727849"/>
                <a:gd name="connsiteY8028" fmla="*/ 1982132 h 2869284"/>
                <a:gd name="connsiteX8029" fmla="*/ 3722918 w 4727849"/>
                <a:gd name="connsiteY8029" fmla="*/ 1982533 h 2869284"/>
                <a:gd name="connsiteX8030" fmla="*/ 3721665 w 4727849"/>
                <a:gd name="connsiteY8030" fmla="*/ 1981790 h 2869284"/>
                <a:gd name="connsiteX8031" fmla="*/ 3731032 w 4727849"/>
                <a:gd name="connsiteY8031" fmla="*/ 1981302 h 2869284"/>
                <a:gd name="connsiteX8032" fmla="*/ 3732470 w 4727849"/>
                <a:gd name="connsiteY8032" fmla="*/ 1984415 h 2869284"/>
                <a:gd name="connsiteX8033" fmla="*/ 3732914 w 4727849"/>
                <a:gd name="connsiteY8033" fmla="*/ 1981535 h 2869284"/>
                <a:gd name="connsiteX8034" fmla="*/ 3739082 w 4727849"/>
                <a:gd name="connsiteY8034" fmla="*/ 1982723 h 2869284"/>
                <a:gd name="connsiteX8035" fmla="*/ 3739548 w 4727849"/>
                <a:gd name="connsiteY8035" fmla="*/ 1986047 h 2869284"/>
                <a:gd name="connsiteX8036" fmla="*/ 3741496 w 4727849"/>
                <a:gd name="connsiteY8036" fmla="*/ 1983357 h 2869284"/>
                <a:gd name="connsiteX8037" fmla="*/ 3749127 w 4727849"/>
                <a:gd name="connsiteY8037" fmla="*/ 1986156 h 2869284"/>
                <a:gd name="connsiteX8038" fmla="*/ 3742792 w 4727849"/>
                <a:gd name="connsiteY8038" fmla="*/ 1991368 h 2869284"/>
                <a:gd name="connsiteX8039" fmla="*/ 3737579 w 4727849"/>
                <a:gd name="connsiteY8039" fmla="*/ 1991048 h 2869284"/>
                <a:gd name="connsiteX8040" fmla="*/ 3720607 w 4727849"/>
                <a:gd name="connsiteY8040" fmla="*/ 1986302 h 2869284"/>
                <a:gd name="connsiteX8041" fmla="*/ 3674735 w 4727849"/>
                <a:gd name="connsiteY8041" fmla="*/ 1971366 h 2869284"/>
                <a:gd name="connsiteX8042" fmla="*/ 3673926 w 4727849"/>
                <a:gd name="connsiteY8042" fmla="*/ 1970433 h 2869284"/>
                <a:gd name="connsiteX8043" fmla="*/ 3677338 w 4727849"/>
                <a:gd name="connsiteY8043" fmla="*/ 1971030 h 2869284"/>
                <a:gd name="connsiteX8044" fmla="*/ 3677951 w 4727849"/>
                <a:gd name="connsiteY8044" fmla="*/ 1971876 h 2869284"/>
                <a:gd name="connsiteX8045" fmla="*/ 3674735 w 4727849"/>
                <a:gd name="connsiteY8045" fmla="*/ 1971366 h 2869284"/>
                <a:gd name="connsiteX8046" fmla="*/ 3682361 w 4727849"/>
                <a:gd name="connsiteY8046" fmla="*/ 2007551 h 2869284"/>
                <a:gd name="connsiteX8047" fmla="*/ 3683652 w 4727849"/>
                <a:gd name="connsiteY8047" fmla="*/ 2008294 h 2869284"/>
                <a:gd name="connsiteX8048" fmla="*/ 3683864 w 4727849"/>
                <a:gd name="connsiteY8048" fmla="*/ 2007719 h 2869284"/>
                <a:gd name="connsiteX8049" fmla="*/ 3686983 w 4727849"/>
                <a:gd name="connsiteY8049" fmla="*/ 2008440 h 2869284"/>
                <a:gd name="connsiteX8050" fmla="*/ 3675939 w 4727849"/>
                <a:gd name="connsiteY8050" fmla="*/ 2008440 h 2869284"/>
                <a:gd name="connsiteX8051" fmla="*/ 3682361 w 4727849"/>
                <a:gd name="connsiteY8051" fmla="*/ 2007551 h 2869284"/>
                <a:gd name="connsiteX8052" fmla="*/ 3612205 w 4727849"/>
                <a:gd name="connsiteY8052" fmla="*/ 2006830 h 2869284"/>
                <a:gd name="connsiteX8053" fmla="*/ 3615725 w 4727849"/>
                <a:gd name="connsiteY8053" fmla="*/ 2007296 h 2869284"/>
                <a:gd name="connsiteX8054" fmla="*/ 3615362 w 4727849"/>
                <a:gd name="connsiteY8054" fmla="*/ 2008229 h 2869284"/>
                <a:gd name="connsiteX8055" fmla="*/ 3612205 w 4727849"/>
                <a:gd name="connsiteY8055" fmla="*/ 2006830 h 2869284"/>
                <a:gd name="connsiteX8056" fmla="*/ 3609471 w 4727849"/>
                <a:gd name="connsiteY8056" fmla="*/ 2010431 h 2869284"/>
                <a:gd name="connsiteX8057" fmla="*/ 3612904 w 4727849"/>
                <a:gd name="connsiteY8057" fmla="*/ 2014075 h 2869284"/>
                <a:gd name="connsiteX8058" fmla="*/ 3612845 w 4727849"/>
                <a:gd name="connsiteY8058" fmla="*/ 2014075 h 2869284"/>
                <a:gd name="connsiteX8059" fmla="*/ 3609135 w 4727849"/>
                <a:gd name="connsiteY8059" fmla="*/ 2011516 h 2869284"/>
                <a:gd name="connsiteX8060" fmla="*/ 3609471 w 4727849"/>
                <a:gd name="connsiteY8060" fmla="*/ 2010431 h 2869284"/>
                <a:gd name="connsiteX8061" fmla="*/ 3598140 w 4727849"/>
                <a:gd name="connsiteY8061" fmla="*/ 2011662 h 2869284"/>
                <a:gd name="connsiteX8062" fmla="*/ 3598178 w 4727849"/>
                <a:gd name="connsiteY8062" fmla="*/ 2011662 h 2869284"/>
                <a:gd name="connsiteX8063" fmla="*/ 3598140 w 4727849"/>
                <a:gd name="connsiteY8063" fmla="*/ 2011684 h 2869284"/>
                <a:gd name="connsiteX8064" fmla="*/ 3598140 w 4727849"/>
                <a:gd name="connsiteY8064" fmla="*/ 2011662 h 2869284"/>
                <a:gd name="connsiteX8065" fmla="*/ 3689163 w 4727849"/>
                <a:gd name="connsiteY8065" fmla="*/ 2000859 h 2869284"/>
                <a:gd name="connsiteX8066" fmla="*/ 3693953 w 4727849"/>
                <a:gd name="connsiteY8066" fmla="*/ 2001217 h 2869284"/>
                <a:gd name="connsiteX8067" fmla="*/ 3689163 w 4727849"/>
                <a:gd name="connsiteY8067" fmla="*/ 2000859 h 2869284"/>
                <a:gd name="connsiteX8068" fmla="*/ 3652864 w 4727849"/>
                <a:gd name="connsiteY8068" fmla="*/ 1993781 h 2869284"/>
                <a:gd name="connsiteX8069" fmla="*/ 3657019 w 4727849"/>
                <a:gd name="connsiteY8069" fmla="*/ 1990348 h 2869284"/>
                <a:gd name="connsiteX8070" fmla="*/ 3657676 w 4727849"/>
                <a:gd name="connsiteY8070" fmla="*/ 1987045 h 2869284"/>
                <a:gd name="connsiteX8071" fmla="*/ 3657909 w 4727849"/>
                <a:gd name="connsiteY8071" fmla="*/ 1986682 h 2869284"/>
                <a:gd name="connsiteX8072" fmla="*/ 3670347 w 4727849"/>
                <a:gd name="connsiteY8072" fmla="*/ 1997550 h 2869284"/>
                <a:gd name="connsiteX8073" fmla="*/ 3652864 w 4727849"/>
                <a:gd name="connsiteY8073" fmla="*/ 1993781 h 2869284"/>
                <a:gd name="connsiteX8074" fmla="*/ 3611125 w 4727849"/>
                <a:gd name="connsiteY8074" fmla="*/ 2001070 h 2869284"/>
                <a:gd name="connsiteX8075" fmla="*/ 3611125 w 4727849"/>
                <a:gd name="connsiteY8075" fmla="*/ 2000371 h 2869284"/>
                <a:gd name="connsiteX8076" fmla="*/ 3613436 w 4727849"/>
                <a:gd name="connsiteY8076" fmla="*/ 2000094 h 2869284"/>
                <a:gd name="connsiteX8077" fmla="*/ 3613794 w 4727849"/>
                <a:gd name="connsiteY8077" fmla="*/ 2000050 h 2869284"/>
                <a:gd name="connsiteX8078" fmla="*/ 3614684 w 4727849"/>
                <a:gd name="connsiteY8078" fmla="*/ 1999969 h 2869284"/>
                <a:gd name="connsiteX8079" fmla="*/ 3611125 w 4727849"/>
                <a:gd name="connsiteY8079" fmla="*/ 2001070 h 2869284"/>
                <a:gd name="connsiteX8080" fmla="*/ 3613268 w 4727849"/>
                <a:gd name="connsiteY8080" fmla="*/ 1974967 h 2869284"/>
                <a:gd name="connsiteX8081" fmla="*/ 3615302 w 4727849"/>
                <a:gd name="connsiteY8081" fmla="*/ 1975201 h 2869284"/>
                <a:gd name="connsiteX8082" fmla="*/ 3614369 w 4727849"/>
                <a:gd name="connsiteY8082" fmla="*/ 1975797 h 2869284"/>
                <a:gd name="connsiteX8083" fmla="*/ 3613268 w 4727849"/>
                <a:gd name="connsiteY8083" fmla="*/ 1974967 h 2869284"/>
                <a:gd name="connsiteX8084" fmla="*/ 3620960 w 4727849"/>
                <a:gd name="connsiteY8084" fmla="*/ 1977598 h 2869284"/>
                <a:gd name="connsiteX8085" fmla="*/ 3620981 w 4727849"/>
                <a:gd name="connsiteY8085" fmla="*/ 1977554 h 2869284"/>
                <a:gd name="connsiteX8086" fmla="*/ 3620960 w 4727849"/>
                <a:gd name="connsiteY8086" fmla="*/ 1977598 h 2869284"/>
                <a:gd name="connsiteX8087" fmla="*/ 3657887 w 4727849"/>
                <a:gd name="connsiteY8087" fmla="*/ 1986666 h 2869284"/>
                <a:gd name="connsiteX8088" fmla="*/ 3657676 w 4727849"/>
                <a:gd name="connsiteY8088" fmla="*/ 1987024 h 2869284"/>
                <a:gd name="connsiteX8089" fmla="*/ 3657719 w 4727849"/>
                <a:gd name="connsiteY8089" fmla="*/ 1986514 h 2869284"/>
                <a:gd name="connsiteX8090" fmla="*/ 3657887 w 4727849"/>
                <a:gd name="connsiteY8090" fmla="*/ 1986666 h 2869284"/>
                <a:gd name="connsiteX8091" fmla="*/ 3643649 w 4727849"/>
                <a:gd name="connsiteY8091" fmla="*/ 1976410 h 2869284"/>
                <a:gd name="connsiteX8092" fmla="*/ 3645368 w 4727849"/>
                <a:gd name="connsiteY8092" fmla="*/ 1979355 h 2869284"/>
                <a:gd name="connsiteX8093" fmla="*/ 3644815 w 4727849"/>
                <a:gd name="connsiteY8093" fmla="*/ 1980076 h 2869284"/>
                <a:gd name="connsiteX8094" fmla="*/ 3642846 w 4727849"/>
                <a:gd name="connsiteY8094" fmla="*/ 1978634 h 2869284"/>
                <a:gd name="connsiteX8095" fmla="*/ 3643649 w 4727849"/>
                <a:gd name="connsiteY8095" fmla="*/ 1976410 h 2869284"/>
                <a:gd name="connsiteX8096" fmla="*/ 3642423 w 4727849"/>
                <a:gd name="connsiteY8096" fmla="*/ 2016787 h 2869284"/>
                <a:gd name="connsiteX8097" fmla="*/ 3643057 w 4727849"/>
                <a:gd name="connsiteY8097" fmla="*/ 2015095 h 2869284"/>
                <a:gd name="connsiteX8098" fmla="*/ 3642423 w 4727849"/>
                <a:gd name="connsiteY8098" fmla="*/ 2016787 h 2869284"/>
                <a:gd name="connsiteX8099" fmla="*/ 3654774 w 4727849"/>
                <a:gd name="connsiteY8099" fmla="*/ 2011494 h 2869284"/>
                <a:gd name="connsiteX8100" fmla="*/ 3646149 w 4727849"/>
                <a:gd name="connsiteY8100" fmla="*/ 2010773 h 2869284"/>
                <a:gd name="connsiteX8101" fmla="*/ 3637167 w 4727849"/>
                <a:gd name="connsiteY8101" fmla="*/ 2009308 h 2869284"/>
                <a:gd name="connsiteX8102" fmla="*/ 3633267 w 4727849"/>
                <a:gd name="connsiteY8102" fmla="*/ 2003104 h 2869284"/>
                <a:gd name="connsiteX8103" fmla="*/ 3647060 w 4727849"/>
                <a:gd name="connsiteY8103" fmla="*/ 2004753 h 2869284"/>
                <a:gd name="connsiteX8104" fmla="*/ 3651449 w 4727849"/>
                <a:gd name="connsiteY8104" fmla="*/ 2008337 h 2869284"/>
                <a:gd name="connsiteX8105" fmla="*/ 3651530 w 4727849"/>
                <a:gd name="connsiteY8105" fmla="*/ 2006260 h 2869284"/>
                <a:gd name="connsiteX8106" fmla="*/ 3663930 w 4727849"/>
                <a:gd name="connsiteY8106" fmla="*/ 2012193 h 2869284"/>
                <a:gd name="connsiteX8107" fmla="*/ 3654774 w 4727849"/>
                <a:gd name="connsiteY8107" fmla="*/ 2011494 h 2869284"/>
                <a:gd name="connsiteX8108" fmla="*/ 3653776 w 4727849"/>
                <a:gd name="connsiteY8108" fmla="*/ 2032868 h 2869284"/>
                <a:gd name="connsiteX8109" fmla="*/ 3651492 w 4727849"/>
                <a:gd name="connsiteY8109" fmla="*/ 2032802 h 2869284"/>
                <a:gd name="connsiteX8110" fmla="*/ 3649794 w 4727849"/>
                <a:gd name="connsiteY8110" fmla="*/ 2031213 h 2869284"/>
                <a:gd name="connsiteX8111" fmla="*/ 3654964 w 4727849"/>
                <a:gd name="connsiteY8111" fmla="*/ 2032233 h 2869284"/>
                <a:gd name="connsiteX8112" fmla="*/ 3653776 w 4727849"/>
                <a:gd name="connsiteY8112" fmla="*/ 2032868 h 2869284"/>
                <a:gd name="connsiteX8113" fmla="*/ 3658440 w 4727849"/>
                <a:gd name="connsiteY8113" fmla="*/ 1983146 h 2869284"/>
                <a:gd name="connsiteX8114" fmla="*/ 3664098 w 4727849"/>
                <a:gd name="connsiteY8114" fmla="*/ 1982468 h 2869284"/>
                <a:gd name="connsiteX8115" fmla="*/ 3679204 w 4727849"/>
                <a:gd name="connsiteY8115" fmla="*/ 1983444 h 2869284"/>
                <a:gd name="connsiteX8116" fmla="*/ 3678249 w 4727849"/>
                <a:gd name="connsiteY8116" fmla="*/ 1984800 h 2869284"/>
                <a:gd name="connsiteX8117" fmla="*/ 3658440 w 4727849"/>
                <a:gd name="connsiteY8117" fmla="*/ 1983146 h 2869284"/>
                <a:gd name="connsiteX8118" fmla="*/ 3639326 w 4727849"/>
                <a:gd name="connsiteY8118" fmla="*/ 1963887 h 2869284"/>
                <a:gd name="connsiteX8119" fmla="*/ 3638881 w 4727849"/>
                <a:gd name="connsiteY8119" fmla="*/ 1963508 h 2869284"/>
                <a:gd name="connsiteX8120" fmla="*/ 3639749 w 4727849"/>
                <a:gd name="connsiteY8120" fmla="*/ 1963399 h 2869284"/>
                <a:gd name="connsiteX8121" fmla="*/ 3639326 w 4727849"/>
                <a:gd name="connsiteY8121" fmla="*/ 1963887 h 2869284"/>
                <a:gd name="connsiteX8122" fmla="*/ 3640004 w 4727849"/>
                <a:gd name="connsiteY8122" fmla="*/ 1963383 h 2869284"/>
                <a:gd name="connsiteX8123" fmla="*/ 3641680 w 4727849"/>
                <a:gd name="connsiteY8123" fmla="*/ 1962998 h 2869284"/>
                <a:gd name="connsiteX8124" fmla="*/ 3641848 w 4727849"/>
                <a:gd name="connsiteY8124" fmla="*/ 1963128 h 2869284"/>
                <a:gd name="connsiteX8125" fmla="*/ 3647315 w 4727849"/>
                <a:gd name="connsiteY8125" fmla="*/ 1964543 h 2869284"/>
                <a:gd name="connsiteX8126" fmla="*/ 3647039 w 4727849"/>
                <a:gd name="connsiteY8126" fmla="*/ 1967787 h 2869284"/>
                <a:gd name="connsiteX8127" fmla="*/ 3641788 w 4727849"/>
                <a:gd name="connsiteY8127" fmla="*/ 1967234 h 2869284"/>
                <a:gd name="connsiteX8128" fmla="*/ 3639326 w 4727849"/>
                <a:gd name="connsiteY8128" fmla="*/ 1963887 h 2869284"/>
                <a:gd name="connsiteX8129" fmla="*/ 3569956 w 4727849"/>
                <a:gd name="connsiteY8129" fmla="*/ 1951582 h 2869284"/>
                <a:gd name="connsiteX8130" fmla="*/ 3569489 w 4727849"/>
                <a:gd name="connsiteY8130" fmla="*/ 1951197 h 2869284"/>
                <a:gd name="connsiteX8131" fmla="*/ 3569956 w 4727849"/>
                <a:gd name="connsiteY8131" fmla="*/ 1951582 h 2869284"/>
                <a:gd name="connsiteX8132" fmla="*/ 3555126 w 4727849"/>
                <a:gd name="connsiteY8132" fmla="*/ 1951327 h 2869284"/>
                <a:gd name="connsiteX8133" fmla="*/ 3558218 w 4727849"/>
                <a:gd name="connsiteY8133" fmla="*/ 1952894 h 2869284"/>
                <a:gd name="connsiteX8134" fmla="*/ 3555126 w 4727849"/>
                <a:gd name="connsiteY8134" fmla="*/ 1951327 h 2869284"/>
                <a:gd name="connsiteX8135" fmla="*/ 3512199 w 4727849"/>
                <a:gd name="connsiteY8135" fmla="*/ 1951028 h 2869284"/>
                <a:gd name="connsiteX8136" fmla="*/ 3527197 w 4727849"/>
                <a:gd name="connsiteY8136" fmla="*/ 1953382 h 2869284"/>
                <a:gd name="connsiteX8137" fmla="*/ 3526074 w 4727849"/>
                <a:gd name="connsiteY8137" fmla="*/ 1956474 h 2869284"/>
                <a:gd name="connsiteX8138" fmla="*/ 3511711 w 4727849"/>
                <a:gd name="connsiteY8138" fmla="*/ 1951028 h 2869284"/>
                <a:gd name="connsiteX8139" fmla="*/ 3512199 w 4727849"/>
                <a:gd name="connsiteY8139" fmla="*/ 1951028 h 2869284"/>
                <a:gd name="connsiteX8140" fmla="*/ 3504844 w 4727849"/>
                <a:gd name="connsiteY8140" fmla="*/ 1955438 h 2869284"/>
                <a:gd name="connsiteX8141" fmla="*/ 3504844 w 4727849"/>
                <a:gd name="connsiteY8141" fmla="*/ 1955438 h 2869284"/>
                <a:gd name="connsiteX8142" fmla="*/ 3467406 w 4727849"/>
                <a:gd name="connsiteY8142" fmla="*/ 1964484 h 2869284"/>
                <a:gd name="connsiteX8143" fmla="*/ 3467406 w 4727849"/>
                <a:gd name="connsiteY8143" fmla="*/ 1964484 h 2869284"/>
                <a:gd name="connsiteX8144" fmla="*/ 3463485 w 4727849"/>
                <a:gd name="connsiteY8144" fmla="*/ 1953908 h 2869284"/>
                <a:gd name="connsiteX8145" fmla="*/ 3462660 w 4727849"/>
                <a:gd name="connsiteY8145" fmla="*/ 1955438 h 2869284"/>
                <a:gd name="connsiteX8146" fmla="*/ 3461201 w 4727849"/>
                <a:gd name="connsiteY8146" fmla="*/ 1953594 h 2869284"/>
                <a:gd name="connsiteX8147" fmla="*/ 3463485 w 4727849"/>
                <a:gd name="connsiteY8147" fmla="*/ 1953908 h 2869284"/>
                <a:gd name="connsiteX8148" fmla="*/ 3418844 w 4727849"/>
                <a:gd name="connsiteY8148" fmla="*/ 1960183 h 2869284"/>
                <a:gd name="connsiteX8149" fmla="*/ 3418844 w 4727849"/>
                <a:gd name="connsiteY8149" fmla="*/ 1960183 h 2869284"/>
                <a:gd name="connsiteX8150" fmla="*/ 3354242 w 4727849"/>
                <a:gd name="connsiteY8150" fmla="*/ 1936477 h 2869284"/>
                <a:gd name="connsiteX8151" fmla="*/ 3351144 w 4727849"/>
                <a:gd name="connsiteY8151" fmla="*/ 1936136 h 2869284"/>
                <a:gd name="connsiteX8152" fmla="*/ 3354242 w 4727849"/>
                <a:gd name="connsiteY8152" fmla="*/ 1936477 h 2869284"/>
                <a:gd name="connsiteX8153" fmla="*/ 3307436 w 4727849"/>
                <a:gd name="connsiteY8153" fmla="*/ 1884635 h 2869284"/>
                <a:gd name="connsiteX8154" fmla="*/ 3307013 w 4727849"/>
                <a:gd name="connsiteY8154" fmla="*/ 1883637 h 2869284"/>
                <a:gd name="connsiteX8155" fmla="*/ 3307436 w 4727849"/>
                <a:gd name="connsiteY8155" fmla="*/ 1884635 h 2869284"/>
                <a:gd name="connsiteX8156" fmla="*/ 3261266 w 4727849"/>
                <a:gd name="connsiteY8156" fmla="*/ 1819408 h 2869284"/>
                <a:gd name="connsiteX8157" fmla="*/ 3261266 w 4727849"/>
                <a:gd name="connsiteY8157" fmla="*/ 1819408 h 2869284"/>
                <a:gd name="connsiteX8158" fmla="*/ 3248318 w 4727849"/>
                <a:gd name="connsiteY8158" fmla="*/ 1818134 h 2869284"/>
                <a:gd name="connsiteX8159" fmla="*/ 3248915 w 4727849"/>
                <a:gd name="connsiteY8159" fmla="*/ 1817732 h 2869284"/>
                <a:gd name="connsiteX8160" fmla="*/ 3249463 w 4727849"/>
                <a:gd name="connsiteY8160" fmla="*/ 1818475 h 2869284"/>
                <a:gd name="connsiteX8161" fmla="*/ 3248318 w 4727849"/>
                <a:gd name="connsiteY8161" fmla="*/ 1818134 h 2869284"/>
                <a:gd name="connsiteX8162" fmla="*/ 3170557 w 4727849"/>
                <a:gd name="connsiteY8162" fmla="*/ 1842648 h 2869284"/>
                <a:gd name="connsiteX8163" fmla="*/ 3170557 w 4727849"/>
                <a:gd name="connsiteY8163" fmla="*/ 1842648 h 2869284"/>
                <a:gd name="connsiteX8164" fmla="*/ 3075487 w 4727849"/>
                <a:gd name="connsiteY8164" fmla="*/ 1825531 h 2869284"/>
                <a:gd name="connsiteX8165" fmla="*/ 3076063 w 4727849"/>
                <a:gd name="connsiteY8165" fmla="*/ 1826312 h 2869284"/>
                <a:gd name="connsiteX8166" fmla="*/ 3074999 w 4727849"/>
                <a:gd name="connsiteY8166" fmla="*/ 1825445 h 2869284"/>
                <a:gd name="connsiteX8167" fmla="*/ 3075487 w 4727849"/>
                <a:gd name="connsiteY8167" fmla="*/ 1825531 h 2869284"/>
                <a:gd name="connsiteX8168" fmla="*/ 3056926 w 4727849"/>
                <a:gd name="connsiteY8168" fmla="*/ 1823156 h 2869284"/>
                <a:gd name="connsiteX8169" fmla="*/ 3056926 w 4727849"/>
                <a:gd name="connsiteY8169" fmla="*/ 1823156 h 2869284"/>
                <a:gd name="connsiteX8170" fmla="*/ 3049153 w 4727849"/>
                <a:gd name="connsiteY8170" fmla="*/ 1791250 h 2869284"/>
                <a:gd name="connsiteX8171" fmla="*/ 3049153 w 4727849"/>
                <a:gd name="connsiteY8171" fmla="*/ 1791250 h 2869284"/>
                <a:gd name="connsiteX8172" fmla="*/ 3007159 w 4727849"/>
                <a:gd name="connsiteY8172" fmla="*/ 1714243 h 2869284"/>
                <a:gd name="connsiteX8173" fmla="*/ 3006460 w 4727849"/>
                <a:gd name="connsiteY8173" fmla="*/ 1713164 h 2869284"/>
                <a:gd name="connsiteX8174" fmla="*/ 3006460 w 4727849"/>
                <a:gd name="connsiteY8174" fmla="*/ 1713077 h 2869284"/>
                <a:gd name="connsiteX8175" fmla="*/ 3007159 w 4727849"/>
                <a:gd name="connsiteY8175" fmla="*/ 1713478 h 2869284"/>
                <a:gd name="connsiteX8176" fmla="*/ 3007159 w 4727849"/>
                <a:gd name="connsiteY8176" fmla="*/ 1714243 h 2869284"/>
                <a:gd name="connsiteX8177" fmla="*/ 3182170 w 4727849"/>
                <a:gd name="connsiteY8177" fmla="*/ 1576581 h 2869284"/>
                <a:gd name="connsiteX8178" fmla="*/ 3177110 w 4727849"/>
                <a:gd name="connsiteY8178" fmla="*/ 1574867 h 2869284"/>
                <a:gd name="connsiteX8179" fmla="*/ 3182914 w 4727849"/>
                <a:gd name="connsiteY8179" fmla="*/ 1576538 h 2869284"/>
                <a:gd name="connsiteX8180" fmla="*/ 3182170 w 4727849"/>
                <a:gd name="connsiteY8180" fmla="*/ 1576581 h 2869284"/>
                <a:gd name="connsiteX8181" fmla="*/ 3233168 w 4727849"/>
                <a:gd name="connsiteY8181" fmla="*/ 1615375 h 2869284"/>
                <a:gd name="connsiteX8182" fmla="*/ 3233168 w 4727849"/>
                <a:gd name="connsiteY8182" fmla="*/ 1615375 h 2869284"/>
                <a:gd name="connsiteX8183" fmla="*/ 3212936 w 4727849"/>
                <a:gd name="connsiteY8183" fmla="*/ 1607408 h 2869284"/>
                <a:gd name="connsiteX8184" fmla="*/ 3212936 w 4727849"/>
                <a:gd name="connsiteY8184" fmla="*/ 1607408 h 2869284"/>
                <a:gd name="connsiteX8185" fmla="*/ 3209188 w 4727849"/>
                <a:gd name="connsiteY8185" fmla="*/ 1607386 h 2869284"/>
                <a:gd name="connsiteX8186" fmla="*/ 3209188 w 4727849"/>
                <a:gd name="connsiteY8186" fmla="*/ 1607386 h 2869284"/>
                <a:gd name="connsiteX8187" fmla="*/ 3189542 w 4727849"/>
                <a:gd name="connsiteY8187" fmla="*/ 1606854 h 2869284"/>
                <a:gd name="connsiteX8188" fmla="*/ 3202934 w 4727849"/>
                <a:gd name="connsiteY8188" fmla="*/ 1607999 h 2869284"/>
                <a:gd name="connsiteX8189" fmla="*/ 3189542 w 4727849"/>
                <a:gd name="connsiteY8189" fmla="*/ 1606854 h 2869284"/>
                <a:gd name="connsiteX8190" fmla="*/ 3398904 w 4727849"/>
                <a:gd name="connsiteY8190" fmla="*/ 1739559 h 2869284"/>
                <a:gd name="connsiteX8191" fmla="*/ 3400515 w 4727849"/>
                <a:gd name="connsiteY8191" fmla="*/ 1741235 h 2869284"/>
                <a:gd name="connsiteX8192" fmla="*/ 3398801 w 4727849"/>
                <a:gd name="connsiteY8192" fmla="*/ 1741170 h 2869284"/>
                <a:gd name="connsiteX8193" fmla="*/ 3398904 w 4727849"/>
                <a:gd name="connsiteY8193" fmla="*/ 1739559 h 2869284"/>
                <a:gd name="connsiteX8194" fmla="*/ 3370113 w 4727849"/>
                <a:gd name="connsiteY8194" fmla="*/ 1732292 h 2869284"/>
                <a:gd name="connsiteX8195" fmla="*/ 3371550 w 4727849"/>
                <a:gd name="connsiteY8195" fmla="*/ 1733290 h 2869284"/>
                <a:gd name="connsiteX8196" fmla="*/ 3369983 w 4727849"/>
                <a:gd name="connsiteY8196" fmla="*/ 1733334 h 2869284"/>
                <a:gd name="connsiteX8197" fmla="*/ 3370113 w 4727849"/>
                <a:gd name="connsiteY8197" fmla="*/ 1732292 h 2869284"/>
                <a:gd name="connsiteX8198" fmla="*/ 3427956 w 4727849"/>
                <a:gd name="connsiteY8198" fmla="*/ 1727400 h 2869284"/>
                <a:gd name="connsiteX8199" fmla="*/ 3427935 w 4727849"/>
                <a:gd name="connsiteY8199" fmla="*/ 1726701 h 2869284"/>
                <a:gd name="connsiteX8200" fmla="*/ 3428423 w 4727849"/>
                <a:gd name="connsiteY8200" fmla="*/ 1726847 h 2869284"/>
                <a:gd name="connsiteX8201" fmla="*/ 3427956 w 4727849"/>
                <a:gd name="connsiteY8201" fmla="*/ 1727400 h 2869284"/>
                <a:gd name="connsiteX8202" fmla="*/ 3473655 w 4727849"/>
                <a:gd name="connsiteY8202" fmla="*/ 1772756 h 2869284"/>
                <a:gd name="connsiteX8203" fmla="*/ 3467384 w 4727849"/>
                <a:gd name="connsiteY8203" fmla="*/ 1773179 h 2869284"/>
                <a:gd name="connsiteX8204" fmla="*/ 3466603 w 4727849"/>
                <a:gd name="connsiteY8204" fmla="*/ 1772479 h 2869284"/>
                <a:gd name="connsiteX8205" fmla="*/ 3467363 w 4727849"/>
                <a:gd name="connsiteY8205" fmla="*/ 1773179 h 2869284"/>
                <a:gd name="connsiteX8206" fmla="*/ 3451069 w 4727849"/>
                <a:gd name="connsiteY8206" fmla="*/ 1770489 h 2869284"/>
                <a:gd name="connsiteX8207" fmla="*/ 3458869 w 4727849"/>
                <a:gd name="connsiteY8207" fmla="*/ 1770321 h 2869284"/>
                <a:gd name="connsiteX8208" fmla="*/ 3473655 w 4727849"/>
                <a:gd name="connsiteY8208" fmla="*/ 1772756 h 2869284"/>
                <a:gd name="connsiteX8209" fmla="*/ 3451411 w 4727849"/>
                <a:gd name="connsiteY8209" fmla="*/ 1757039 h 2869284"/>
                <a:gd name="connsiteX8210" fmla="*/ 3450564 w 4727849"/>
                <a:gd name="connsiteY8210" fmla="*/ 1758395 h 2869284"/>
                <a:gd name="connsiteX8211" fmla="*/ 3450586 w 4727849"/>
                <a:gd name="connsiteY8211" fmla="*/ 1756930 h 2869284"/>
                <a:gd name="connsiteX8212" fmla="*/ 3451411 w 4727849"/>
                <a:gd name="connsiteY8212" fmla="*/ 1757039 h 2869284"/>
                <a:gd name="connsiteX8213" fmla="*/ 3456959 w 4727849"/>
                <a:gd name="connsiteY8213" fmla="*/ 1757760 h 2869284"/>
                <a:gd name="connsiteX8214" fmla="*/ 3456433 w 4727849"/>
                <a:gd name="connsiteY8214" fmla="*/ 1759496 h 2869284"/>
                <a:gd name="connsiteX8215" fmla="*/ 3455099 w 4727849"/>
                <a:gd name="connsiteY8215" fmla="*/ 1757527 h 2869284"/>
                <a:gd name="connsiteX8216" fmla="*/ 3456959 w 4727849"/>
                <a:gd name="connsiteY8216" fmla="*/ 1757760 h 2869284"/>
                <a:gd name="connsiteX8217" fmla="*/ 3489461 w 4727849"/>
                <a:gd name="connsiteY8217" fmla="*/ 1750618 h 2869284"/>
                <a:gd name="connsiteX8218" fmla="*/ 3487112 w 4727849"/>
                <a:gd name="connsiteY8218" fmla="*/ 1747228 h 2869284"/>
                <a:gd name="connsiteX8219" fmla="*/ 3489461 w 4727849"/>
                <a:gd name="connsiteY8219" fmla="*/ 1750618 h 2869284"/>
                <a:gd name="connsiteX8220" fmla="*/ 3498362 w 4727849"/>
                <a:gd name="connsiteY8220" fmla="*/ 1751296 h 2869284"/>
                <a:gd name="connsiteX8221" fmla="*/ 3496838 w 4727849"/>
                <a:gd name="connsiteY8221" fmla="*/ 1751339 h 2869284"/>
                <a:gd name="connsiteX8222" fmla="*/ 3496773 w 4727849"/>
                <a:gd name="connsiteY8222" fmla="*/ 1750363 h 2869284"/>
                <a:gd name="connsiteX8223" fmla="*/ 3498362 w 4727849"/>
                <a:gd name="connsiteY8223" fmla="*/ 1751296 h 2869284"/>
                <a:gd name="connsiteX8224" fmla="*/ 3519891 w 4727849"/>
                <a:gd name="connsiteY8224" fmla="*/ 1749837 h 2869284"/>
                <a:gd name="connsiteX8225" fmla="*/ 3518979 w 4727849"/>
                <a:gd name="connsiteY8225" fmla="*/ 1749707 h 2869284"/>
                <a:gd name="connsiteX8226" fmla="*/ 3519891 w 4727849"/>
                <a:gd name="connsiteY8226" fmla="*/ 1749837 h 2869284"/>
                <a:gd name="connsiteX8227" fmla="*/ 3552517 w 4727849"/>
                <a:gd name="connsiteY8227" fmla="*/ 1740915 h 2869284"/>
                <a:gd name="connsiteX8228" fmla="*/ 3550716 w 4727849"/>
                <a:gd name="connsiteY8228" fmla="*/ 1740726 h 2869284"/>
                <a:gd name="connsiteX8229" fmla="*/ 3552517 w 4727849"/>
                <a:gd name="connsiteY8229" fmla="*/ 1740915 h 2869284"/>
                <a:gd name="connsiteX8230" fmla="*/ 3609243 w 4727849"/>
                <a:gd name="connsiteY8230" fmla="*/ 1771655 h 2869284"/>
                <a:gd name="connsiteX8231" fmla="*/ 3608777 w 4727849"/>
                <a:gd name="connsiteY8231" fmla="*/ 1770489 h 2869284"/>
                <a:gd name="connsiteX8232" fmla="*/ 3610702 w 4727849"/>
                <a:gd name="connsiteY8232" fmla="*/ 1771720 h 2869284"/>
                <a:gd name="connsiteX8233" fmla="*/ 3609243 w 4727849"/>
                <a:gd name="connsiteY8233" fmla="*/ 1771655 h 2869284"/>
                <a:gd name="connsiteX8234" fmla="*/ 3616891 w 4727849"/>
                <a:gd name="connsiteY8234" fmla="*/ 1779302 h 2869284"/>
                <a:gd name="connsiteX8235" fmla="*/ 3617862 w 4727849"/>
                <a:gd name="connsiteY8235" fmla="*/ 1779899 h 2869284"/>
                <a:gd name="connsiteX8236" fmla="*/ 3617971 w 4727849"/>
                <a:gd name="connsiteY8236" fmla="*/ 1779958 h 2869284"/>
                <a:gd name="connsiteX8237" fmla="*/ 3613078 w 4727849"/>
                <a:gd name="connsiteY8237" fmla="*/ 1777756 h 2869284"/>
                <a:gd name="connsiteX8238" fmla="*/ 3616891 w 4727849"/>
                <a:gd name="connsiteY8238" fmla="*/ 1779302 h 2869284"/>
                <a:gd name="connsiteX8239" fmla="*/ 3646236 w 4727849"/>
                <a:gd name="connsiteY8239" fmla="*/ 1768710 h 2869284"/>
                <a:gd name="connsiteX8240" fmla="*/ 3640557 w 4727849"/>
                <a:gd name="connsiteY8240" fmla="*/ 1768499 h 2869284"/>
                <a:gd name="connsiteX8241" fmla="*/ 3639326 w 4727849"/>
                <a:gd name="connsiteY8241" fmla="*/ 1765234 h 2869284"/>
                <a:gd name="connsiteX8242" fmla="*/ 3639033 w 4727849"/>
                <a:gd name="connsiteY8242" fmla="*/ 1768119 h 2869284"/>
                <a:gd name="connsiteX8243" fmla="*/ 3633630 w 4727849"/>
                <a:gd name="connsiteY8243" fmla="*/ 1765554 h 2869284"/>
                <a:gd name="connsiteX8244" fmla="*/ 3634791 w 4727849"/>
                <a:gd name="connsiteY8244" fmla="*/ 1763900 h 2869284"/>
                <a:gd name="connsiteX8245" fmla="*/ 3635366 w 4727849"/>
                <a:gd name="connsiteY8245" fmla="*/ 1763666 h 2869284"/>
                <a:gd name="connsiteX8246" fmla="*/ 3646681 w 4727849"/>
                <a:gd name="connsiteY8246" fmla="*/ 1765532 h 2869284"/>
                <a:gd name="connsiteX8247" fmla="*/ 3646236 w 4727849"/>
                <a:gd name="connsiteY8247" fmla="*/ 1768710 h 2869284"/>
                <a:gd name="connsiteX8248" fmla="*/ 3666024 w 4727849"/>
                <a:gd name="connsiteY8248" fmla="*/ 1763054 h 2869284"/>
                <a:gd name="connsiteX8249" fmla="*/ 3665600 w 4727849"/>
                <a:gd name="connsiteY8249" fmla="*/ 1761953 h 2869284"/>
                <a:gd name="connsiteX8250" fmla="*/ 3666024 w 4727849"/>
                <a:gd name="connsiteY8250" fmla="*/ 1763010 h 2869284"/>
                <a:gd name="connsiteX8251" fmla="*/ 3665476 w 4727849"/>
                <a:gd name="connsiteY8251" fmla="*/ 1762820 h 2869284"/>
                <a:gd name="connsiteX8252" fmla="*/ 3666024 w 4727849"/>
                <a:gd name="connsiteY8252" fmla="*/ 1763054 h 2869284"/>
                <a:gd name="connsiteX8253" fmla="*/ 3670835 w 4727849"/>
                <a:gd name="connsiteY8253" fmla="*/ 1777610 h 2869284"/>
                <a:gd name="connsiteX8254" fmla="*/ 3667358 w 4727849"/>
                <a:gd name="connsiteY8254" fmla="*/ 1774410 h 2869284"/>
                <a:gd name="connsiteX8255" fmla="*/ 3674268 w 4727849"/>
                <a:gd name="connsiteY8255" fmla="*/ 1776612 h 2869284"/>
                <a:gd name="connsiteX8256" fmla="*/ 3670835 w 4727849"/>
                <a:gd name="connsiteY8256" fmla="*/ 1777610 h 2869284"/>
                <a:gd name="connsiteX8257" fmla="*/ 3680962 w 4727849"/>
                <a:gd name="connsiteY8257" fmla="*/ 1778944 h 2869284"/>
                <a:gd name="connsiteX8258" fmla="*/ 3679416 w 4727849"/>
                <a:gd name="connsiteY8258" fmla="*/ 1779514 h 2869284"/>
                <a:gd name="connsiteX8259" fmla="*/ 3677045 w 4727849"/>
                <a:gd name="connsiteY8259" fmla="*/ 1777458 h 2869284"/>
                <a:gd name="connsiteX8260" fmla="*/ 3680283 w 4727849"/>
                <a:gd name="connsiteY8260" fmla="*/ 1778348 h 2869284"/>
                <a:gd name="connsiteX8261" fmla="*/ 3680962 w 4727849"/>
                <a:gd name="connsiteY8261" fmla="*/ 1778944 h 2869284"/>
                <a:gd name="connsiteX8262" fmla="*/ 3701454 w 4727849"/>
                <a:gd name="connsiteY8262" fmla="*/ 1794639 h 2869284"/>
                <a:gd name="connsiteX8263" fmla="*/ 3701980 w 4727849"/>
                <a:gd name="connsiteY8263" fmla="*/ 1793707 h 2869284"/>
                <a:gd name="connsiteX8264" fmla="*/ 3703445 w 4727849"/>
                <a:gd name="connsiteY8264" fmla="*/ 1797693 h 2869284"/>
                <a:gd name="connsiteX8265" fmla="*/ 3701454 w 4727849"/>
                <a:gd name="connsiteY8265" fmla="*/ 1794639 h 2869284"/>
                <a:gd name="connsiteX8266" fmla="*/ 3719972 w 4727849"/>
                <a:gd name="connsiteY8266" fmla="*/ 1799596 h 2869284"/>
                <a:gd name="connsiteX8267" fmla="*/ 3719528 w 4727849"/>
                <a:gd name="connsiteY8267" fmla="*/ 1793029 h 2869284"/>
                <a:gd name="connsiteX8268" fmla="*/ 3720439 w 4727849"/>
                <a:gd name="connsiteY8268" fmla="*/ 1795193 h 2869284"/>
                <a:gd name="connsiteX8269" fmla="*/ 3719972 w 4727849"/>
                <a:gd name="connsiteY8269" fmla="*/ 1799596 h 2869284"/>
                <a:gd name="connsiteX8270" fmla="*/ 3775440 w 4727849"/>
                <a:gd name="connsiteY8270" fmla="*/ 1802395 h 2869284"/>
                <a:gd name="connsiteX8271" fmla="*/ 3742683 w 4727849"/>
                <a:gd name="connsiteY8271" fmla="*/ 1802585 h 2869284"/>
                <a:gd name="connsiteX8272" fmla="*/ 3762921 w 4727849"/>
                <a:gd name="connsiteY8272" fmla="*/ 1798664 h 2869284"/>
                <a:gd name="connsiteX8273" fmla="*/ 3765416 w 4727849"/>
                <a:gd name="connsiteY8273" fmla="*/ 1797248 h 2869284"/>
                <a:gd name="connsiteX8274" fmla="*/ 3775440 w 4727849"/>
                <a:gd name="connsiteY8274" fmla="*/ 1802395 h 2869284"/>
                <a:gd name="connsiteX8275" fmla="*/ 3798959 w 4727849"/>
                <a:gd name="connsiteY8275" fmla="*/ 1806316 h 2869284"/>
                <a:gd name="connsiteX8276" fmla="*/ 3795021 w 4727849"/>
                <a:gd name="connsiteY8276" fmla="*/ 1807075 h 2869284"/>
                <a:gd name="connsiteX8277" fmla="*/ 3794555 w 4727849"/>
                <a:gd name="connsiteY8277" fmla="*/ 1806696 h 2869284"/>
                <a:gd name="connsiteX8278" fmla="*/ 3793177 w 4727849"/>
                <a:gd name="connsiteY8278" fmla="*/ 1796397 h 2869284"/>
                <a:gd name="connsiteX8279" fmla="*/ 3798959 w 4727849"/>
                <a:gd name="connsiteY8279" fmla="*/ 1806316 h 2869284"/>
                <a:gd name="connsiteX8280" fmla="*/ 3839619 w 4727849"/>
                <a:gd name="connsiteY8280" fmla="*/ 1790002 h 2869284"/>
                <a:gd name="connsiteX8281" fmla="*/ 3841843 w 4727849"/>
                <a:gd name="connsiteY8281" fmla="*/ 1789558 h 2869284"/>
                <a:gd name="connsiteX8282" fmla="*/ 3842206 w 4727849"/>
                <a:gd name="connsiteY8282" fmla="*/ 1790469 h 2869284"/>
                <a:gd name="connsiteX8283" fmla="*/ 3839619 w 4727849"/>
                <a:gd name="connsiteY8283" fmla="*/ 1790002 h 2869284"/>
                <a:gd name="connsiteX8284" fmla="*/ 3852990 w 4727849"/>
                <a:gd name="connsiteY8284" fmla="*/ 1795258 h 2869284"/>
                <a:gd name="connsiteX8285" fmla="*/ 3849957 w 4727849"/>
                <a:gd name="connsiteY8285" fmla="*/ 1794070 h 2869284"/>
                <a:gd name="connsiteX8286" fmla="*/ 3852990 w 4727849"/>
                <a:gd name="connsiteY8286" fmla="*/ 1795258 h 2869284"/>
                <a:gd name="connsiteX8287" fmla="*/ 3794110 w 4727849"/>
                <a:gd name="connsiteY8287" fmla="*/ 1825466 h 2869284"/>
                <a:gd name="connsiteX8288" fmla="*/ 3790232 w 4727849"/>
                <a:gd name="connsiteY8288" fmla="*/ 1823264 h 2869284"/>
                <a:gd name="connsiteX8289" fmla="*/ 3805360 w 4727849"/>
                <a:gd name="connsiteY8289" fmla="*/ 1823687 h 2869284"/>
                <a:gd name="connsiteX8290" fmla="*/ 3802881 w 4727849"/>
                <a:gd name="connsiteY8290" fmla="*/ 1825103 h 2869284"/>
                <a:gd name="connsiteX8291" fmla="*/ 3794110 w 4727849"/>
                <a:gd name="connsiteY8291" fmla="*/ 1825466 h 2869284"/>
                <a:gd name="connsiteX8292" fmla="*/ 3858690 w 4727849"/>
                <a:gd name="connsiteY8292" fmla="*/ 1821252 h 2869284"/>
                <a:gd name="connsiteX8293" fmla="*/ 3866252 w 4727849"/>
                <a:gd name="connsiteY8293" fmla="*/ 1820488 h 2869284"/>
                <a:gd name="connsiteX8294" fmla="*/ 3858690 w 4727849"/>
                <a:gd name="connsiteY8294" fmla="*/ 1821252 h 2869284"/>
                <a:gd name="connsiteX8295" fmla="*/ 3817776 w 4727849"/>
                <a:gd name="connsiteY8295" fmla="*/ 1840446 h 2869284"/>
                <a:gd name="connsiteX8296" fmla="*/ 3817689 w 4727849"/>
                <a:gd name="connsiteY8296" fmla="*/ 1840315 h 2869284"/>
                <a:gd name="connsiteX8297" fmla="*/ 3818535 w 4727849"/>
                <a:gd name="connsiteY8297" fmla="*/ 1840272 h 2869284"/>
                <a:gd name="connsiteX8298" fmla="*/ 3818199 w 4727849"/>
                <a:gd name="connsiteY8298" fmla="*/ 1840505 h 2869284"/>
                <a:gd name="connsiteX8299" fmla="*/ 3817776 w 4727849"/>
                <a:gd name="connsiteY8299" fmla="*/ 1840446 h 2869284"/>
                <a:gd name="connsiteX8300" fmla="*/ 3856125 w 4727849"/>
                <a:gd name="connsiteY8300" fmla="*/ 1850170 h 2869284"/>
                <a:gd name="connsiteX8301" fmla="*/ 3847755 w 4727849"/>
                <a:gd name="connsiteY8301" fmla="*/ 1850170 h 2869284"/>
                <a:gd name="connsiteX8302" fmla="*/ 3851991 w 4727849"/>
                <a:gd name="connsiteY8302" fmla="*/ 1846563 h 2869284"/>
                <a:gd name="connsiteX8303" fmla="*/ 3852225 w 4727849"/>
                <a:gd name="connsiteY8303" fmla="*/ 1846628 h 2869284"/>
                <a:gd name="connsiteX8304" fmla="*/ 3856125 w 4727849"/>
                <a:gd name="connsiteY8304" fmla="*/ 1850170 h 2869284"/>
                <a:gd name="connsiteX8305" fmla="*/ 3877718 w 4727849"/>
                <a:gd name="connsiteY8305" fmla="*/ 1870567 h 2869284"/>
                <a:gd name="connsiteX8306" fmla="*/ 3854790 w 4727849"/>
                <a:gd name="connsiteY8306" fmla="*/ 1866944 h 2869284"/>
                <a:gd name="connsiteX8307" fmla="*/ 3877355 w 4727849"/>
                <a:gd name="connsiteY8307" fmla="*/ 1870421 h 2869284"/>
                <a:gd name="connsiteX8308" fmla="*/ 3877718 w 4727849"/>
                <a:gd name="connsiteY8308" fmla="*/ 1870567 h 2869284"/>
                <a:gd name="connsiteX8309" fmla="*/ 3935367 w 4727849"/>
                <a:gd name="connsiteY8309" fmla="*/ 1875844 h 2869284"/>
                <a:gd name="connsiteX8310" fmla="*/ 3935855 w 4727849"/>
                <a:gd name="connsiteY8310" fmla="*/ 1876690 h 2869284"/>
                <a:gd name="connsiteX8311" fmla="*/ 3933186 w 4727849"/>
                <a:gd name="connsiteY8311" fmla="*/ 1876121 h 2869284"/>
                <a:gd name="connsiteX8312" fmla="*/ 3933208 w 4727849"/>
                <a:gd name="connsiteY8312" fmla="*/ 1875990 h 2869284"/>
                <a:gd name="connsiteX8313" fmla="*/ 3935367 w 4727849"/>
                <a:gd name="connsiteY8313" fmla="*/ 1875844 h 2869284"/>
                <a:gd name="connsiteX8314" fmla="*/ 3957530 w 4727849"/>
                <a:gd name="connsiteY8314" fmla="*/ 1876587 h 2869284"/>
                <a:gd name="connsiteX8315" fmla="*/ 3954292 w 4727849"/>
                <a:gd name="connsiteY8315" fmla="*/ 1876289 h 2869284"/>
                <a:gd name="connsiteX8316" fmla="*/ 3957530 w 4727849"/>
                <a:gd name="connsiteY8316" fmla="*/ 1876587 h 2869284"/>
                <a:gd name="connsiteX8317" fmla="*/ 3989570 w 4727849"/>
                <a:gd name="connsiteY8317" fmla="*/ 1860740 h 2869284"/>
                <a:gd name="connsiteX8318" fmla="*/ 3989570 w 4727849"/>
                <a:gd name="connsiteY8318" fmla="*/ 1860740 h 2869284"/>
                <a:gd name="connsiteX8319" fmla="*/ 3981347 w 4727849"/>
                <a:gd name="connsiteY8319" fmla="*/ 1859465 h 2869284"/>
                <a:gd name="connsiteX8320" fmla="*/ 3980056 w 4727849"/>
                <a:gd name="connsiteY8320" fmla="*/ 1859129 h 2869284"/>
                <a:gd name="connsiteX8321" fmla="*/ 3980181 w 4727849"/>
                <a:gd name="connsiteY8321" fmla="*/ 1858787 h 2869284"/>
                <a:gd name="connsiteX8322" fmla="*/ 3981347 w 4727849"/>
                <a:gd name="connsiteY8322" fmla="*/ 1859465 h 2869284"/>
                <a:gd name="connsiteX8323" fmla="*/ 3983278 w 4727849"/>
                <a:gd name="connsiteY8323" fmla="*/ 1862898 h 2869284"/>
                <a:gd name="connsiteX8324" fmla="*/ 3983148 w 4727849"/>
                <a:gd name="connsiteY8324" fmla="*/ 1860610 h 2869284"/>
                <a:gd name="connsiteX8325" fmla="*/ 3983278 w 4727849"/>
                <a:gd name="connsiteY8325" fmla="*/ 1862898 h 2869284"/>
                <a:gd name="connsiteX8326" fmla="*/ 3985312 w 4727849"/>
                <a:gd name="connsiteY8326" fmla="*/ 1869021 h 2869284"/>
                <a:gd name="connsiteX8327" fmla="*/ 3982790 w 4727849"/>
                <a:gd name="connsiteY8327" fmla="*/ 1867584 h 2869284"/>
                <a:gd name="connsiteX8328" fmla="*/ 3990227 w 4727849"/>
                <a:gd name="connsiteY8328" fmla="*/ 1867074 h 2869284"/>
                <a:gd name="connsiteX8329" fmla="*/ 3985312 w 4727849"/>
                <a:gd name="connsiteY8329" fmla="*/ 1869021 h 2869284"/>
                <a:gd name="connsiteX8330" fmla="*/ 4002941 w 4727849"/>
                <a:gd name="connsiteY8330" fmla="*/ 1862540 h 2869284"/>
                <a:gd name="connsiteX8331" fmla="*/ 4003489 w 4727849"/>
                <a:gd name="connsiteY8331" fmla="*/ 1861309 h 2869284"/>
                <a:gd name="connsiteX8332" fmla="*/ 4008891 w 4727849"/>
                <a:gd name="connsiteY8332" fmla="*/ 1861797 h 2869284"/>
                <a:gd name="connsiteX8333" fmla="*/ 4008555 w 4727849"/>
                <a:gd name="connsiteY8333" fmla="*/ 1864276 h 2869284"/>
                <a:gd name="connsiteX8334" fmla="*/ 4002941 w 4727849"/>
                <a:gd name="connsiteY8334" fmla="*/ 1862540 h 2869284"/>
                <a:gd name="connsiteX8335" fmla="*/ 4011392 w 4727849"/>
                <a:gd name="connsiteY8335" fmla="*/ 1870741 h 2869284"/>
                <a:gd name="connsiteX8336" fmla="*/ 4009233 w 4727849"/>
                <a:gd name="connsiteY8336" fmla="*/ 1870654 h 2869284"/>
                <a:gd name="connsiteX8337" fmla="*/ 4010204 w 4727849"/>
                <a:gd name="connsiteY8337" fmla="*/ 1869743 h 2869284"/>
                <a:gd name="connsiteX8338" fmla="*/ 4011392 w 4727849"/>
                <a:gd name="connsiteY8338" fmla="*/ 1870741 h 2869284"/>
                <a:gd name="connsiteX8339" fmla="*/ 4007009 w 4727849"/>
                <a:gd name="connsiteY8339" fmla="*/ 1890015 h 2869284"/>
                <a:gd name="connsiteX8340" fmla="*/ 3995228 w 4727849"/>
                <a:gd name="connsiteY8340" fmla="*/ 1884977 h 2869284"/>
                <a:gd name="connsiteX8341" fmla="*/ 4006944 w 4727849"/>
                <a:gd name="connsiteY8341" fmla="*/ 1886116 h 2869284"/>
                <a:gd name="connsiteX8342" fmla="*/ 4007009 w 4727849"/>
                <a:gd name="connsiteY8342" fmla="*/ 1890015 h 2869284"/>
                <a:gd name="connsiteX8343" fmla="*/ 4009911 w 4727849"/>
                <a:gd name="connsiteY8343" fmla="*/ 1894002 h 2869284"/>
                <a:gd name="connsiteX8344" fmla="*/ 4010692 w 4727849"/>
                <a:gd name="connsiteY8344" fmla="*/ 1894061 h 2869284"/>
                <a:gd name="connsiteX8345" fmla="*/ 4009911 w 4727849"/>
                <a:gd name="connsiteY8345" fmla="*/ 1894002 h 2869284"/>
                <a:gd name="connsiteX8346" fmla="*/ 4002898 w 4727849"/>
                <a:gd name="connsiteY8346" fmla="*/ 1879212 h 2869284"/>
                <a:gd name="connsiteX8347" fmla="*/ 4002876 w 4727849"/>
                <a:gd name="connsiteY8347" fmla="*/ 1879320 h 2869284"/>
                <a:gd name="connsiteX8348" fmla="*/ 4002643 w 4727849"/>
                <a:gd name="connsiteY8348" fmla="*/ 1879087 h 2869284"/>
                <a:gd name="connsiteX8349" fmla="*/ 4002898 w 4727849"/>
                <a:gd name="connsiteY8349" fmla="*/ 1879212 h 2869284"/>
                <a:gd name="connsiteX8350" fmla="*/ 3987216 w 4727849"/>
                <a:gd name="connsiteY8350" fmla="*/ 1889950 h 2869284"/>
                <a:gd name="connsiteX8351" fmla="*/ 3987216 w 4727849"/>
                <a:gd name="connsiteY8351" fmla="*/ 1889912 h 2869284"/>
                <a:gd name="connsiteX8352" fmla="*/ 3986517 w 4727849"/>
                <a:gd name="connsiteY8352" fmla="*/ 1884489 h 2869284"/>
                <a:gd name="connsiteX8353" fmla="*/ 3991474 w 4727849"/>
                <a:gd name="connsiteY8353" fmla="*/ 1884744 h 2869284"/>
                <a:gd name="connsiteX8354" fmla="*/ 3989950 w 4727849"/>
                <a:gd name="connsiteY8354" fmla="*/ 1890525 h 2869284"/>
                <a:gd name="connsiteX8355" fmla="*/ 3987216 w 4727849"/>
                <a:gd name="connsiteY8355" fmla="*/ 1889950 h 2869284"/>
                <a:gd name="connsiteX8356" fmla="*/ 3974269 w 4727849"/>
                <a:gd name="connsiteY8356" fmla="*/ 1887157 h 2869284"/>
                <a:gd name="connsiteX8357" fmla="*/ 3960670 w 4727849"/>
                <a:gd name="connsiteY8357" fmla="*/ 1885671 h 2869284"/>
                <a:gd name="connsiteX8358" fmla="*/ 3981472 w 4727849"/>
                <a:gd name="connsiteY8358" fmla="*/ 1884359 h 2869284"/>
                <a:gd name="connsiteX8359" fmla="*/ 3979145 w 4727849"/>
                <a:gd name="connsiteY8359" fmla="*/ 1888171 h 2869284"/>
                <a:gd name="connsiteX8360" fmla="*/ 3974269 w 4727849"/>
                <a:gd name="connsiteY8360" fmla="*/ 1887157 h 2869284"/>
                <a:gd name="connsiteX8361" fmla="*/ 3947511 w 4727849"/>
                <a:gd name="connsiteY8361" fmla="*/ 1978254 h 2869284"/>
                <a:gd name="connsiteX8362" fmla="*/ 3944143 w 4727849"/>
                <a:gd name="connsiteY8362" fmla="*/ 1974100 h 2869284"/>
                <a:gd name="connsiteX8363" fmla="*/ 3949225 w 4727849"/>
                <a:gd name="connsiteY8363" fmla="*/ 1978211 h 2869284"/>
                <a:gd name="connsiteX8364" fmla="*/ 3947511 w 4727849"/>
                <a:gd name="connsiteY8364" fmla="*/ 1978254 h 2869284"/>
                <a:gd name="connsiteX8365" fmla="*/ 3934163 w 4727849"/>
                <a:gd name="connsiteY8365" fmla="*/ 1973845 h 2869284"/>
                <a:gd name="connsiteX8366" fmla="*/ 3938778 w 4727849"/>
                <a:gd name="connsiteY8366" fmla="*/ 1973552 h 2869284"/>
                <a:gd name="connsiteX8367" fmla="*/ 3938529 w 4727849"/>
                <a:gd name="connsiteY8367" fmla="*/ 1977679 h 2869284"/>
                <a:gd name="connsiteX8368" fmla="*/ 3934163 w 4727849"/>
                <a:gd name="connsiteY8368" fmla="*/ 1973845 h 2869284"/>
                <a:gd name="connsiteX8369" fmla="*/ 3906109 w 4727849"/>
                <a:gd name="connsiteY8369" fmla="*/ 1966328 h 2869284"/>
                <a:gd name="connsiteX8370" fmla="*/ 3925603 w 4727849"/>
                <a:gd name="connsiteY8370" fmla="*/ 1973698 h 2869284"/>
                <a:gd name="connsiteX8371" fmla="*/ 3915411 w 4727849"/>
                <a:gd name="connsiteY8371" fmla="*/ 1976090 h 2869284"/>
                <a:gd name="connsiteX8372" fmla="*/ 3912612 w 4727849"/>
                <a:gd name="connsiteY8372" fmla="*/ 1976242 h 2869284"/>
                <a:gd name="connsiteX8373" fmla="*/ 3911234 w 4727849"/>
                <a:gd name="connsiteY8373" fmla="*/ 1976242 h 2869284"/>
                <a:gd name="connsiteX8374" fmla="*/ 3906109 w 4727849"/>
                <a:gd name="connsiteY8374" fmla="*/ 1966328 h 2869284"/>
                <a:gd name="connsiteX8375" fmla="*/ 3897885 w 4727849"/>
                <a:gd name="connsiteY8375" fmla="*/ 1965688 h 2869284"/>
                <a:gd name="connsiteX8376" fmla="*/ 3901829 w 4727849"/>
                <a:gd name="connsiteY8376" fmla="*/ 1965731 h 2869284"/>
                <a:gd name="connsiteX8377" fmla="*/ 3904628 w 4727849"/>
                <a:gd name="connsiteY8377" fmla="*/ 1975353 h 2869284"/>
                <a:gd name="connsiteX8378" fmla="*/ 3897885 w 4727849"/>
                <a:gd name="connsiteY8378" fmla="*/ 1965688 h 2869284"/>
                <a:gd name="connsiteX8379" fmla="*/ 3898081 w 4727849"/>
                <a:gd name="connsiteY8379" fmla="*/ 1949147 h 2869284"/>
                <a:gd name="connsiteX8380" fmla="*/ 3894962 w 4727849"/>
                <a:gd name="connsiteY8380" fmla="*/ 1951137 h 2869284"/>
                <a:gd name="connsiteX8381" fmla="*/ 3892673 w 4727849"/>
                <a:gd name="connsiteY8381" fmla="*/ 1951392 h 2869284"/>
                <a:gd name="connsiteX8382" fmla="*/ 3880197 w 4727849"/>
                <a:gd name="connsiteY8382" fmla="*/ 1948295 h 2869284"/>
                <a:gd name="connsiteX8383" fmla="*/ 3898081 w 4727849"/>
                <a:gd name="connsiteY8383" fmla="*/ 1949147 h 2869284"/>
                <a:gd name="connsiteX8384" fmla="*/ 3866783 w 4727849"/>
                <a:gd name="connsiteY8384" fmla="*/ 1945393 h 2869284"/>
                <a:gd name="connsiteX8385" fmla="*/ 3852436 w 4727849"/>
                <a:gd name="connsiteY8385" fmla="*/ 1943636 h 2869284"/>
                <a:gd name="connsiteX8386" fmla="*/ 3875831 w 4727849"/>
                <a:gd name="connsiteY8386" fmla="*/ 1945372 h 2869284"/>
                <a:gd name="connsiteX8387" fmla="*/ 3875321 w 4727849"/>
                <a:gd name="connsiteY8387" fmla="*/ 1946771 h 2869284"/>
                <a:gd name="connsiteX8388" fmla="*/ 3866783 w 4727849"/>
                <a:gd name="connsiteY8388" fmla="*/ 1945393 h 2869284"/>
                <a:gd name="connsiteX8389" fmla="*/ 3834027 w 4727849"/>
                <a:gd name="connsiteY8389" fmla="*/ 1963274 h 2869284"/>
                <a:gd name="connsiteX8390" fmla="*/ 3841572 w 4727849"/>
                <a:gd name="connsiteY8390" fmla="*/ 1967152 h 2869284"/>
                <a:gd name="connsiteX8391" fmla="*/ 3840064 w 4727849"/>
                <a:gd name="connsiteY8391" fmla="*/ 1967342 h 2869284"/>
                <a:gd name="connsiteX8392" fmla="*/ 3834027 w 4727849"/>
                <a:gd name="connsiteY8392" fmla="*/ 1963274 h 2869284"/>
                <a:gd name="connsiteX8393" fmla="*/ 3793725 w 4727849"/>
                <a:gd name="connsiteY8393" fmla="*/ 1966561 h 2869284"/>
                <a:gd name="connsiteX8394" fmla="*/ 3802415 w 4727849"/>
                <a:gd name="connsiteY8394" fmla="*/ 1967532 h 2869284"/>
                <a:gd name="connsiteX8395" fmla="*/ 3795103 w 4727849"/>
                <a:gd name="connsiteY8395" fmla="*/ 1967532 h 2869284"/>
                <a:gd name="connsiteX8396" fmla="*/ 3793725 w 4727849"/>
                <a:gd name="connsiteY8396" fmla="*/ 1966561 h 2869284"/>
                <a:gd name="connsiteX8397" fmla="*/ 3787520 w 4727849"/>
                <a:gd name="connsiteY8397" fmla="*/ 1962429 h 2869284"/>
                <a:gd name="connsiteX8398" fmla="*/ 3787579 w 4727849"/>
                <a:gd name="connsiteY8398" fmla="*/ 1962298 h 2869284"/>
                <a:gd name="connsiteX8399" fmla="*/ 3787731 w 4727849"/>
                <a:gd name="connsiteY8399" fmla="*/ 1962575 h 2869284"/>
                <a:gd name="connsiteX8400" fmla="*/ 3787520 w 4727849"/>
                <a:gd name="connsiteY8400" fmla="*/ 1962429 h 2869284"/>
                <a:gd name="connsiteX8401" fmla="*/ 3764169 w 4727849"/>
                <a:gd name="connsiteY8401" fmla="*/ 1947595 h 2869284"/>
                <a:gd name="connsiteX8402" fmla="*/ 3764738 w 4727849"/>
                <a:gd name="connsiteY8402" fmla="*/ 1949380 h 2869284"/>
                <a:gd name="connsiteX8403" fmla="*/ 3762243 w 4727849"/>
                <a:gd name="connsiteY8403" fmla="*/ 1948892 h 2869284"/>
                <a:gd name="connsiteX8404" fmla="*/ 3764169 w 4727849"/>
                <a:gd name="connsiteY8404" fmla="*/ 1947595 h 2869284"/>
                <a:gd name="connsiteX8405" fmla="*/ 3645856 w 4727849"/>
                <a:gd name="connsiteY8405" fmla="*/ 1953930 h 2869284"/>
                <a:gd name="connsiteX8406" fmla="*/ 3646637 w 4727849"/>
                <a:gd name="connsiteY8406" fmla="*/ 1954738 h 2869284"/>
                <a:gd name="connsiteX8407" fmla="*/ 3646491 w 4727849"/>
                <a:gd name="connsiteY8407" fmla="*/ 1954760 h 2869284"/>
                <a:gd name="connsiteX8408" fmla="*/ 3646703 w 4727849"/>
                <a:gd name="connsiteY8408" fmla="*/ 1955118 h 2869284"/>
                <a:gd name="connsiteX8409" fmla="*/ 3642168 w 4727849"/>
                <a:gd name="connsiteY8409" fmla="*/ 1954228 h 2869284"/>
                <a:gd name="connsiteX8410" fmla="*/ 3645856 w 4727849"/>
                <a:gd name="connsiteY8410" fmla="*/ 1953930 h 2869284"/>
                <a:gd name="connsiteX8411" fmla="*/ 3621719 w 4727849"/>
                <a:gd name="connsiteY8411" fmla="*/ 1942172 h 2869284"/>
                <a:gd name="connsiteX8412" fmla="*/ 3621762 w 4727849"/>
                <a:gd name="connsiteY8412" fmla="*/ 1942069 h 2869284"/>
                <a:gd name="connsiteX8413" fmla="*/ 3622316 w 4727849"/>
                <a:gd name="connsiteY8413" fmla="*/ 1942324 h 2869284"/>
                <a:gd name="connsiteX8414" fmla="*/ 3621719 w 4727849"/>
                <a:gd name="connsiteY8414" fmla="*/ 1942172 h 2869284"/>
                <a:gd name="connsiteX8415" fmla="*/ 3574067 w 4727849"/>
                <a:gd name="connsiteY8415" fmla="*/ 1929866 h 2869284"/>
                <a:gd name="connsiteX8416" fmla="*/ 3569007 w 4727849"/>
                <a:gd name="connsiteY8416" fmla="*/ 1928342 h 2869284"/>
                <a:gd name="connsiteX8417" fmla="*/ 3570422 w 4727849"/>
                <a:gd name="connsiteY8417" fmla="*/ 1927491 h 2869284"/>
                <a:gd name="connsiteX8418" fmla="*/ 3592331 w 4727849"/>
                <a:gd name="connsiteY8418" fmla="*/ 1926200 h 2869284"/>
                <a:gd name="connsiteX8419" fmla="*/ 3610556 w 4727849"/>
                <a:gd name="connsiteY8419" fmla="*/ 1929590 h 2869284"/>
                <a:gd name="connsiteX8420" fmla="*/ 3611082 w 4727849"/>
                <a:gd name="connsiteY8420" fmla="*/ 1929910 h 2869284"/>
                <a:gd name="connsiteX8421" fmla="*/ 3611147 w 4727849"/>
                <a:gd name="connsiteY8421" fmla="*/ 1929736 h 2869284"/>
                <a:gd name="connsiteX8422" fmla="*/ 3617802 w 4727849"/>
                <a:gd name="connsiteY8422" fmla="*/ 1931369 h 2869284"/>
                <a:gd name="connsiteX8423" fmla="*/ 3589450 w 4727849"/>
                <a:gd name="connsiteY8423" fmla="*/ 1932893 h 2869284"/>
                <a:gd name="connsiteX8424" fmla="*/ 3574067 w 4727849"/>
                <a:gd name="connsiteY8424" fmla="*/ 1929866 h 2869284"/>
                <a:gd name="connsiteX8425" fmla="*/ 3550678 w 4727849"/>
                <a:gd name="connsiteY8425" fmla="*/ 1929910 h 2869284"/>
                <a:gd name="connsiteX8426" fmla="*/ 3551015 w 4727849"/>
                <a:gd name="connsiteY8426" fmla="*/ 1927469 h 2869284"/>
                <a:gd name="connsiteX8427" fmla="*/ 3553857 w 4727849"/>
                <a:gd name="connsiteY8427" fmla="*/ 1931879 h 2869284"/>
                <a:gd name="connsiteX8428" fmla="*/ 3545721 w 4727849"/>
                <a:gd name="connsiteY8428" fmla="*/ 1933023 h 2869284"/>
                <a:gd name="connsiteX8429" fmla="*/ 3542287 w 4727849"/>
                <a:gd name="connsiteY8429" fmla="*/ 1932345 h 2869284"/>
                <a:gd name="connsiteX8430" fmla="*/ 3550678 w 4727849"/>
                <a:gd name="connsiteY8430" fmla="*/ 1929910 h 2869284"/>
                <a:gd name="connsiteX8431" fmla="*/ 3534509 w 4727849"/>
                <a:gd name="connsiteY8431" fmla="*/ 1930669 h 2869284"/>
                <a:gd name="connsiteX8432" fmla="*/ 3530804 w 4727849"/>
                <a:gd name="connsiteY8432" fmla="*/ 1926987 h 2869284"/>
                <a:gd name="connsiteX8433" fmla="*/ 3531265 w 4727849"/>
                <a:gd name="connsiteY8433" fmla="*/ 1926520 h 2869284"/>
                <a:gd name="connsiteX8434" fmla="*/ 3531330 w 4727849"/>
                <a:gd name="connsiteY8434" fmla="*/ 1926542 h 2869284"/>
                <a:gd name="connsiteX8435" fmla="*/ 3531330 w 4727849"/>
                <a:gd name="connsiteY8435" fmla="*/ 1926477 h 2869284"/>
                <a:gd name="connsiteX8436" fmla="*/ 3538154 w 4727849"/>
                <a:gd name="connsiteY8436" fmla="*/ 1931477 h 2869284"/>
                <a:gd name="connsiteX8437" fmla="*/ 3534509 w 4727849"/>
                <a:gd name="connsiteY8437" fmla="*/ 1930669 h 2869284"/>
                <a:gd name="connsiteX8438" fmla="*/ 3507052 w 4727849"/>
                <a:gd name="connsiteY8438" fmla="*/ 1946391 h 2869284"/>
                <a:gd name="connsiteX8439" fmla="*/ 3507089 w 4727849"/>
                <a:gd name="connsiteY8439" fmla="*/ 1945415 h 2869284"/>
                <a:gd name="connsiteX8440" fmla="*/ 3507686 w 4727849"/>
                <a:gd name="connsiteY8440" fmla="*/ 1945459 h 2869284"/>
                <a:gd name="connsiteX8441" fmla="*/ 3507556 w 4727849"/>
                <a:gd name="connsiteY8441" fmla="*/ 1946494 h 2869284"/>
                <a:gd name="connsiteX8442" fmla="*/ 3507052 w 4727849"/>
                <a:gd name="connsiteY8442" fmla="*/ 1946391 h 2869284"/>
                <a:gd name="connsiteX8443" fmla="*/ 3496008 w 4727849"/>
                <a:gd name="connsiteY8443" fmla="*/ 1943170 h 2869284"/>
                <a:gd name="connsiteX8444" fmla="*/ 3499594 w 4727849"/>
                <a:gd name="connsiteY8444" fmla="*/ 1943848 h 2869284"/>
                <a:gd name="connsiteX8445" fmla="*/ 3499230 w 4727849"/>
                <a:gd name="connsiteY8445" fmla="*/ 1946603 h 2869284"/>
                <a:gd name="connsiteX8446" fmla="*/ 3496008 w 4727849"/>
                <a:gd name="connsiteY8446" fmla="*/ 1943170 h 2869284"/>
                <a:gd name="connsiteX8447" fmla="*/ 3416001 w 4727849"/>
                <a:gd name="connsiteY8447" fmla="*/ 1906687 h 2869284"/>
                <a:gd name="connsiteX8448" fmla="*/ 3418844 w 4727849"/>
                <a:gd name="connsiteY8448" fmla="*/ 1906372 h 2869284"/>
                <a:gd name="connsiteX8449" fmla="*/ 3418502 w 4727849"/>
                <a:gd name="connsiteY8449" fmla="*/ 1907327 h 2869284"/>
                <a:gd name="connsiteX8450" fmla="*/ 3416001 w 4727849"/>
                <a:gd name="connsiteY8450" fmla="*/ 1906687 h 2869284"/>
                <a:gd name="connsiteX8451" fmla="*/ 3422635 w 4727849"/>
                <a:gd name="connsiteY8451" fmla="*/ 1923299 h 2869284"/>
                <a:gd name="connsiteX8452" fmla="*/ 3421388 w 4727849"/>
                <a:gd name="connsiteY8452" fmla="*/ 1923385 h 2869284"/>
                <a:gd name="connsiteX8453" fmla="*/ 3422635 w 4727849"/>
                <a:gd name="connsiteY8453" fmla="*/ 1923299 h 2869284"/>
                <a:gd name="connsiteX8454" fmla="*/ 3410116 w 4727849"/>
                <a:gd name="connsiteY8454" fmla="*/ 1908260 h 2869284"/>
                <a:gd name="connsiteX8455" fmla="*/ 3410452 w 4727849"/>
                <a:gd name="connsiteY8455" fmla="*/ 1908661 h 2869284"/>
                <a:gd name="connsiteX8456" fmla="*/ 3409796 w 4727849"/>
                <a:gd name="connsiteY8456" fmla="*/ 1908471 h 2869284"/>
                <a:gd name="connsiteX8457" fmla="*/ 3410116 w 4727849"/>
                <a:gd name="connsiteY8457" fmla="*/ 1908260 h 2869284"/>
                <a:gd name="connsiteX8458" fmla="*/ 3403547 w 4727849"/>
                <a:gd name="connsiteY8458" fmla="*/ 1900819 h 2869284"/>
                <a:gd name="connsiteX8459" fmla="*/ 3404751 w 4727849"/>
                <a:gd name="connsiteY8459" fmla="*/ 1902196 h 2869284"/>
                <a:gd name="connsiteX8460" fmla="*/ 3404860 w 4727849"/>
                <a:gd name="connsiteY8460" fmla="*/ 1902560 h 2869284"/>
                <a:gd name="connsiteX8461" fmla="*/ 3403672 w 4727849"/>
                <a:gd name="connsiteY8461" fmla="*/ 1901817 h 2869284"/>
                <a:gd name="connsiteX8462" fmla="*/ 3403547 w 4727849"/>
                <a:gd name="connsiteY8462" fmla="*/ 1900819 h 2869284"/>
                <a:gd name="connsiteX8463" fmla="*/ 3348584 w 4727849"/>
                <a:gd name="connsiteY8463" fmla="*/ 1907473 h 2869284"/>
                <a:gd name="connsiteX8464" fmla="*/ 3346805 w 4727849"/>
                <a:gd name="connsiteY8464" fmla="*/ 1902283 h 2869284"/>
                <a:gd name="connsiteX8465" fmla="*/ 3347120 w 4727849"/>
                <a:gd name="connsiteY8465" fmla="*/ 1902174 h 2869284"/>
                <a:gd name="connsiteX8466" fmla="*/ 3349029 w 4727849"/>
                <a:gd name="connsiteY8466" fmla="*/ 1907517 h 2869284"/>
                <a:gd name="connsiteX8467" fmla="*/ 3348584 w 4727849"/>
                <a:gd name="connsiteY8467" fmla="*/ 1907473 h 2869284"/>
                <a:gd name="connsiteX8468" fmla="*/ 3297499 w 4727849"/>
                <a:gd name="connsiteY8468" fmla="*/ 1823009 h 2869284"/>
                <a:gd name="connsiteX8469" fmla="*/ 3295275 w 4727849"/>
                <a:gd name="connsiteY8469" fmla="*/ 1822820 h 2869284"/>
                <a:gd name="connsiteX8470" fmla="*/ 3297499 w 4727849"/>
                <a:gd name="connsiteY8470" fmla="*/ 1823009 h 2869284"/>
                <a:gd name="connsiteX8471" fmla="*/ 3201963 w 4727849"/>
                <a:gd name="connsiteY8471" fmla="*/ 1842479 h 2869284"/>
                <a:gd name="connsiteX8472" fmla="*/ 3201643 w 4727849"/>
                <a:gd name="connsiteY8472" fmla="*/ 1842436 h 2869284"/>
                <a:gd name="connsiteX8473" fmla="*/ 3201963 w 4727849"/>
                <a:gd name="connsiteY8473" fmla="*/ 1842479 h 2869284"/>
                <a:gd name="connsiteX8474" fmla="*/ 3208445 w 4727849"/>
                <a:gd name="connsiteY8474" fmla="*/ 1863262 h 2869284"/>
                <a:gd name="connsiteX8475" fmla="*/ 3212958 w 4727849"/>
                <a:gd name="connsiteY8475" fmla="*/ 1864108 h 2869284"/>
                <a:gd name="connsiteX8476" fmla="*/ 3208445 w 4727849"/>
                <a:gd name="connsiteY8476" fmla="*/ 1863262 h 2869284"/>
                <a:gd name="connsiteX8477" fmla="*/ 3195031 w 4727849"/>
                <a:gd name="connsiteY8477" fmla="*/ 1788581 h 2869284"/>
                <a:gd name="connsiteX8478" fmla="*/ 3196962 w 4727849"/>
                <a:gd name="connsiteY8478" fmla="*/ 1788902 h 2869284"/>
                <a:gd name="connsiteX8479" fmla="*/ 3195031 w 4727849"/>
                <a:gd name="connsiteY8479" fmla="*/ 1788581 h 2869284"/>
                <a:gd name="connsiteX8480" fmla="*/ 3152468 w 4727849"/>
                <a:gd name="connsiteY8480" fmla="*/ 1750683 h 2869284"/>
                <a:gd name="connsiteX8481" fmla="*/ 3152468 w 4727849"/>
                <a:gd name="connsiteY8481" fmla="*/ 1750683 h 2869284"/>
                <a:gd name="connsiteX8482" fmla="*/ 3110891 w 4727849"/>
                <a:gd name="connsiteY8482" fmla="*/ 1701238 h 2869284"/>
                <a:gd name="connsiteX8483" fmla="*/ 3110891 w 4727849"/>
                <a:gd name="connsiteY8483" fmla="*/ 1701238 h 2869284"/>
                <a:gd name="connsiteX8484" fmla="*/ 3272413 w 4727849"/>
                <a:gd name="connsiteY8484" fmla="*/ 1659564 h 2869284"/>
                <a:gd name="connsiteX8485" fmla="*/ 3265144 w 4727849"/>
                <a:gd name="connsiteY8485" fmla="*/ 1659206 h 2869284"/>
                <a:gd name="connsiteX8486" fmla="*/ 3263788 w 4727849"/>
                <a:gd name="connsiteY8486" fmla="*/ 1656451 h 2869284"/>
                <a:gd name="connsiteX8487" fmla="*/ 3272413 w 4727849"/>
                <a:gd name="connsiteY8487" fmla="*/ 1659564 h 2869284"/>
                <a:gd name="connsiteX8488" fmla="*/ 3420666 w 4727849"/>
                <a:gd name="connsiteY8488" fmla="*/ 1730367 h 2869284"/>
                <a:gd name="connsiteX8489" fmla="*/ 3420964 w 4727849"/>
                <a:gd name="connsiteY8489" fmla="*/ 1729711 h 2869284"/>
                <a:gd name="connsiteX8490" fmla="*/ 3421279 w 4727849"/>
                <a:gd name="connsiteY8490" fmla="*/ 1730215 h 2869284"/>
                <a:gd name="connsiteX8491" fmla="*/ 3420666 w 4727849"/>
                <a:gd name="connsiteY8491" fmla="*/ 1730367 h 2869284"/>
                <a:gd name="connsiteX8492" fmla="*/ 3406807 w 4727849"/>
                <a:gd name="connsiteY8492" fmla="*/ 1755130 h 2869284"/>
                <a:gd name="connsiteX8493" fmla="*/ 3406807 w 4727849"/>
                <a:gd name="connsiteY8493" fmla="*/ 1755130 h 2869284"/>
                <a:gd name="connsiteX8494" fmla="*/ 3417466 w 4727849"/>
                <a:gd name="connsiteY8494" fmla="*/ 1769963 h 2869284"/>
                <a:gd name="connsiteX8495" fmla="*/ 3417509 w 4727849"/>
                <a:gd name="connsiteY8495" fmla="*/ 1768309 h 2869284"/>
                <a:gd name="connsiteX8496" fmla="*/ 3419858 w 4727849"/>
                <a:gd name="connsiteY8496" fmla="*/ 1770554 h 2869284"/>
                <a:gd name="connsiteX8497" fmla="*/ 3417466 w 4727849"/>
                <a:gd name="connsiteY8497" fmla="*/ 1769963 h 2869284"/>
                <a:gd name="connsiteX8498" fmla="*/ 3471138 w 4727849"/>
                <a:gd name="connsiteY8498" fmla="*/ 1779047 h 2869284"/>
                <a:gd name="connsiteX8499" fmla="*/ 3471138 w 4727849"/>
                <a:gd name="connsiteY8499" fmla="*/ 1779047 h 2869284"/>
                <a:gd name="connsiteX8500" fmla="*/ 3491224 w 4727849"/>
                <a:gd name="connsiteY8500" fmla="*/ 1775809 h 2869284"/>
                <a:gd name="connsiteX8501" fmla="*/ 3488213 w 4727849"/>
                <a:gd name="connsiteY8501" fmla="*/ 1775278 h 2869284"/>
                <a:gd name="connsiteX8502" fmla="*/ 3487644 w 4727849"/>
                <a:gd name="connsiteY8502" fmla="*/ 1773412 h 2869284"/>
                <a:gd name="connsiteX8503" fmla="*/ 3487790 w 4727849"/>
                <a:gd name="connsiteY8503" fmla="*/ 1773369 h 2869284"/>
                <a:gd name="connsiteX8504" fmla="*/ 3491224 w 4727849"/>
                <a:gd name="connsiteY8504" fmla="*/ 1775809 h 2869284"/>
                <a:gd name="connsiteX8505" fmla="*/ 3519869 w 4727849"/>
                <a:gd name="connsiteY8505" fmla="*/ 1762501 h 2869284"/>
                <a:gd name="connsiteX8506" fmla="*/ 3519191 w 4727849"/>
                <a:gd name="connsiteY8506" fmla="*/ 1762734 h 2869284"/>
                <a:gd name="connsiteX8507" fmla="*/ 3518914 w 4727849"/>
                <a:gd name="connsiteY8507" fmla="*/ 1762311 h 2869284"/>
                <a:gd name="connsiteX8508" fmla="*/ 3519869 w 4727849"/>
                <a:gd name="connsiteY8508" fmla="*/ 1762501 h 2869284"/>
                <a:gd name="connsiteX8509" fmla="*/ 3611890 w 4727849"/>
                <a:gd name="connsiteY8509" fmla="*/ 1803984 h 2869284"/>
                <a:gd name="connsiteX8510" fmla="*/ 3610089 w 4727849"/>
                <a:gd name="connsiteY8510" fmla="*/ 1802503 h 2869284"/>
                <a:gd name="connsiteX8511" fmla="*/ 3612037 w 4727849"/>
                <a:gd name="connsiteY8511" fmla="*/ 1803198 h 2869284"/>
                <a:gd name="connsiteX8512" fmla="*/ 3611890 w 4727849"/>
                <a:gd name="connsiteY8512" fmla="*/ 1803984 h 2869284"/>
                <a:gd name="connsiteX8513" fmla="*/ 3617694 w 4727849"/>
                <a:gd name="connsiteY8513" fmla="*/ 1805042 h 2869284"/>
                <a:gd name="connsiteX8514" fmla="*/ 3618735 w 4727849"/>
                <a:gd name="connsiteY8514" fmla="*/ 1808686 h 2869284"/>
                <a:gd name="connsiteX8515" fmla="*/ 3613946 w 4727849"/>
                <a:gd name="connsiteY8515" fmla="*/ 1807986 h 2869284"/>
                <a:gd name="connsiteX8516" fmla="*/ 3614667 w 4727849"/>
                <a:gd name="connsiteY8516" fmla="*/ 1804071 h 2869284"/>
                <a:gd name="connsiteX8517" fmla="*/ 3617694 w 4727849"/>
                <a:gd name="connsiteY8517" fmla="*/ 1805042 h 2869284"/>
                <a:gd name="connsiteX8518" fmla="*/ 3617884 w 4727849"/>
                <a:gd name="connsiteY8518" fmla="*/ 1793538 h 2869284"/>
                <a:gd name="connsiteX8519" fmla="*/ 3617884 w 4727849"/>
                <a:gd name="connsiteY8519" fmla="*/ 1793538 h 2869284"/>
                <a:gd name="connsiteX8520" fmla="*/ 3625917 w 4727849"/>
                <a:gd name="connsiteY8520" fmla="*/ 1788538 h 2869284"/>
                <a:gd name="connsiteX8521" fmla="*/ 3627777 w 4727849"/>
                <a:gd name="connsiteY8521" fmla="*/ 1793012 h 2869284"/>
                <a:gd name="connsiteX8522" fmla="*/ 3622527 w 4727849"/>
                <a:gd name="connsiteY8522" fmla="*/ 1795106 h 2869284"/>
                <a:gd name="connsiteX8523" fmla="*/ 3624350 w 4727849"/>
                <a:gd name="connsiteY8523" fmla="*/ 1785957 h 2869284"/>
                <a:gd name="connsiteX8524" fmla="*/ 3625917 w 4727849"/>
                <a:gd name="connsiteY8524" fmla="*/ 1788538 h 2869284"/>
                <a:gd name="connsiteX8525" fmla="*/ 3636635 w 4727849"/>
                <a:gd name="connsiteY8525" fmla="*/ 1789813 h 2869284"/>
                <a:gd name="connsiteX8526" fmla="*/ 3634541 w 4727849"/>
                <a:gd name="connsiteY8526" fmla="*/ 1790236 h 2869284"/>
                <a:gd name="connsiteX8527" fmla="*/ 3636635 w 4727849"/>
                <a:gd name="connsiteY8527" fmla="*/ 1789813 h 2869284"/>
                <a:gd name="connsiteX8528" fmla="*/ 3669354 w 4727849"/>
                <a:gd name="connsiteY8528" fmla="*/ 1796082 h 2869284"/>
                <a:gd name="connsiteX8529" fmla="*/ 3662633 w 4727849"/>
                <a:gd name="connsiteY8529" fmla="*/ 1791825 h 2869284"/>
                <a:gd name="connsiteX8530" fmla="*/ 3669354 w 4727849"/>
                <a:gd name="connsiteY8530" fmla="*/ 1796082 h 2869284"/>
                <a:gd name="connsiteX8531" fmla="*/ 3666891 w 4727849"/>
                <a:gd name="connsiteY8531" fmla="*/ 1800237 h 2869284"/>
                <a:gd name="connsiteX8532" fmla="*/ 3672679 w 4727849"/>
                <a:gd name="connsiteY8532" fmla="*/ 1800171 h 2869284"/>
                <a:gd name="connsiteX8533" fmla="*/ 3666891 w 4727849"/>
                <a:gd name="connsiteY8533" fmla="*/ 1800237 h 2869284"/>
                <a:gd name="connsiteX8534" fmla="*/ 3689732 w 4727849"/>
                <a:gd name="connsiteY8534" fmla="*/ 1797839 h 2869284"/>
                <a:gd name="connsiteX8535" fmla="*/ 3688610 w 4727849"/>
                <a:gd name="connsiteY8535" fmla="*/ 1792779 h 2869284"/>
                <a:gd name="connsiteX8536" fmla="*/ 3690622 w 4727849"/>
                <a:gd name="connsiteY8536" fmla="*/ 1797796 h 2869284"/>
                <a:gd name="connsiteX8537" fmla="*/ 3689732 w 4727849"/>
                <a:gd name="connsiteY8537" fmla="*/ 1797839 h 2869284"/>
                <a:gd name="connsiteX8538" fmla="*/ 3701601 w 4727849"/>
                <a:gd name="connsiteY8538" fmla="*/ 1812119 h 2869284"/>
                <a:gd name="connsiteX8539" fmla="*/ 3694674 w 4727849"/>
                <a:gd name="connsiteY8539" fmla="*/ 1810275 h 2869284"/>
                <a:gd name="connsiteX8540" fmla="*/ 3700348 w 4727849"/>
                <a:gd name="connsiteY8540" fmla="*/ 1811273 h 2869284"/>
                <a:gd name="connsiteX8541" fmla="*/ 3701601 w 4727849"/>
                <a:gd name="connsiteY8541" fmla="*/ 1812119 h 2869284"/>
                <a:gd name="connsiteX8542" fmla="*/ 3781672 w 4727849"/>
                <a:gd name="connsiteY8542" fmla="*/ 1821122 h 2869284"/>
                <a:gd name="connsiteX8543" fmla="*/ 3765861 w 4727849"/>
                <a:gd name="connsiteY8543" fmla="*/ 1822565 h 2869284"/>
                <a:gd name="connsiteX8544" fmla="*/ 3768323 w 4727849"/>
                <a:gd name="connsiteY8544" fmla="*/ 1822565 h 2869284"/>
                <a:gd name="connsiteX8545" fmla="*/ 3765801 w 4727849"/>
                <a:gd name="connsiteY8545" fmla="*/ 1822565 h 2869284"/>
                <a:gd name="connsiteX8546" fmla="*/ 3759254 w 4727849"/>
                <a:gd name="connsiteY8546" fmla="*/ 1819343 h 2869284"/>
                <a:gd name="connsiteX8547" fmla="*/ 3781672 w 4727849"/>
                <a:gd name="connsiteY8547" fmla="*/ 1821122 h 2869284"/>
                <a:gd name="connsiteX8548" fmla="*/ 3774274 w 4727849"/>
                <a:gd name="connsiteY8548" fmla="*/ 1809977 h 2869284"/>
                <a:gd name="connsiteX8549" fmla="*/ 3774274 w 4727849"/>
                <a:gd name="connsiteY8549" fmla="*/ 1809977 h 2869284"/>
                <a:gd name="connsiteX8550" fmla="*/ 3782709 w 4727849"/>
                <a:gd name="connsiteY8550" fmla="*/ 1803008 h 2869284"/>
                <a:gd name="connsiteX8551" fmla="*/ 3785800 w 4727849"/>
                <a:gd name="connsiteY8551" fmla="*/ 1798495 h 2869284"/>
                <a:gd name="connsiteX8552" fmla="*/ 3789847 w 4727849"/>
                <a:gd name="connsiteY8552" fmla="*/ 1804532 h 2869284"/>
                <a:gd name="connsiteX8553" fmla="*/ 3782709 w 4727849"/>
                <a:gd name="connsiteY8553" fmla="*/ 1803008 h 2869284"/>
                <a:gd name="connsiteX8554" fmla="*/ 3779617 w 4727849"/>
                <a:gd name="connsiteY8554" fmla="*/ 1815465 h 2869284"/>
                <a:gd name="connsiteX8555" fmla="*/ 3779617 w 4727849"/>
                <a:gd name="connsiteY8555" fmla="*/ 1815465 h 2869284"/>
                <a:gd name="connsiteX8556" fmla="*/ 3795021 w 4727849"/>
                <a:gd name="connsiteY8556" fmla="*/ 1825699 h 2869284"/>
                <a:gd name="connsiteX8557" fmla="*/ 3798770 w 4727849"/>
                <a:gd name="connsiteY8557" fmla="*/ 1826225 h 2869284"/>
                <a:gd name="connsiteX8558" fmla="*/ 3795021 w 4727849"/>
                <a:gd name="connsiteY8558" fmla="*/ 1825699 h 2869284"/>
                <a:gd name="connsiteX8559" fmla="*/ 3805338 w 4727849"/>
                <a:gd name="connsiteY8559" fmla="*/ 1833238 h 2869284"/>
                <a:gd name="connsiteX8560" fmla="*/ 3805230 w 4727849"/>
                <a:gd name="connsiteY8560" fmla="*/ 1832880 h 2869284"/>
                <a:gd name="connsiteX8561" fmla="*/ 3805338 w 4727849"/>
                <a:gd name="connsiteY8561" fmla="*/ 1833238 h 2869284"/>
                <a:gd name="connsiteX8562" fmla="*/ 3822392 w 4727849"/>
                <a:gd name="connsiteY8562" fmla="*/ 1826166 h 2869284"/>
                <a:gd name="connsiteX8563" fmla="*/ 3820320 w 4727849"/>
                <a:gd name="connsiteY8563" fmla="*/ 1825932 h 2869284"/>
                <a:gd name="connsiteX8564" fmla="*/ 3822392 w 4727849"/>
                <a:gd name="connsiteY8564" fmla="*/ 1826166 h 2869284"/>
                <a:gd name="connsiteX8565" fmla="*/ 3821443 w 4727849"/>
                <a:gd name="connsiteY8565" fmla="*/ 1873469 h 2869284"/>
                <a:gd name="connsiteX8566" fmla="*/ 3804660 w 4727849"/>
                <a:gd name="connsiteY8566" fmla="*/ 1871733 h 2869284"/>
                <a:gd name="connsiteX8567" fmla="*/ 3816821 w 4727849"/>
                <a:gd name="connsiteY8567" fmla="*/ 1869765 h 2869284"/>
                <a:gd name="connsiteX8568" fmla="*/ 3821443 w 4727849"/>
                <a:gd name="connsiteY8568" fmla="*/ 1873469 h 2869284"/>
                <a:gd name="connsiteX8569" fmla="*/ 3824155 w 4727849"/>
                <a:gd name="connsiteY8569" fmla="*/ 1865507 h 2869284"/>
                <a:gd name="connsiteX8570" fmla="*/ 3824279 w 4727849"/>
                <a:gd name="connsiteY8570" fmla="*/ 1865930 h 2869284"/>
                <a:gd name="connsiteX8571" fmla="*/ 3823048 w 4727849"/>
                <a:gd name="connsiteY8571" fmla="*/ 1865762 h 2869284"/>
                <a:gd name="connsiteX8572" fmla="*/ 3824155 w 4727849"/>
                <a:gd name="connsiteY8572" fmla="*/ 1865507 h 2869284"/>
                <a:gd name="connsiteX8573" fmla="*/ 3841740 w 4727849"/>
                <a:gd name="connsiteY8573" fmla="*/ 1847605 h 2869284"/>
                <a:gd name="connsiteX8574" fmla="*/ 3843264 w 4727849"/>
                <a:gd name="connsiteY8574" fmla="*/ 1846059 h 2869284"/>
                <a:gd name="connsiteX8575" fmla="*/ 3841740 w 4727849"/>
                <a:gd name="connsiteY8575" fmla="*/ 1847605 h 2869284"/>
                <a:gd name="connsiteX8576" fmla="*/ 3843817 w 4727849"/>
                <a:gd name="connsiteY8576" fmla="*/ 1866076 h 2869284"/>
                <a:gd name="connsiteX8577" fmla="*/ 3844153 w 4727849"/>
                <a:gd name="connsiteY8577" fmla="*/ 1863408 h 2869284"/>
                <a:gd name="connsiteX8578" fmla="*/ 3849578 w 4727849"/>
                <a:gd name="connsiteY8578" fmla="*/ 1865545 h 2869284"/>
                <a:gd name="connsiteX8579" fmla="*/ 3843817 w 4727849"/>
                <a:gd name="connsiteY8579" fmla="*/ 1866076 h 2869284"/>
                <a:gd name="connsiteX8580" fmla="*/ 3880875 w 4727849"/>
                <a:gd name="connsiteY8580" fmla="*/ 1880503 h 2869284"/>
                <a:gd name="connsiteX8581" fmla="*/ 3865471 w 4727849"/>
                <a:gd name="connsiteY8581" fmla="*/ 1882390 h 2869284"/>
                <a:gd name="connsiteX8582" fmla="*/ 3867884 w 4727849"/>
                <a:gd name="connsiteY8582" fmla="*/ 1876712 h 2869284"/>
                <a:gd name="connsiteX8583" fmla="*/ 3880875 w 4727849"/>
                <a:gd name="connsiteY8583" fmla="*/ 1880503 h 2869284"/>
                <a:gd name="connsiteX8584" fmla="*/ 3888138 w 4727849"/>
                <a:gd name="connsiteY8584" fmla="*/ 1863300 h 2869284"/>
                <a:gd name="connsiteX8585" fmla="*/ 3888138 w 4727849"/>
                <a:gd name="connsiteY8585" fmla="*/ 1863300 h 2869284"/>
                <a:gd name="connsiteX8586" fmla="*/ 3889982 w 4727849"/>
                <a:gd name="connsiteY8586" fmla="*/ 1880866 h 2869284"/>
                <a:gd name="connsiteX8587" fmla="*/ 3891724 w 4727849"/>
                <a:gd name="connsiteY8587" fmla="*/ 1881078 h 2869284"/>
                <a:gd name="connsiteX8588" fmla="*/ 3889982 w 4727849"/>
                <a:gd name="connsiteY8588" fmla="*/ 1880866 h 2869284"/>
                <a:gd name="connsiteX8589" fmla="*/ 3906320 w 4727849"/>
                <a:gd name="connsiteY8589" fmla="*/ 1881777 h 2869284"/>
                <a:gd name="connsiteX8590" fmla="*/ 3905555 w 4727849"/>
                <a:gd name="connsiteY8590" fmla="*/ 1882303 h 2869284"/>
                <a:gd name="connsiteX8591" fmla="*/ 3903630 w 4727849"/>
                <a:gd name="connsiteY8591" fmla="*/ 1881756 h 2869284"/>
                <a:gd name="connsiteX8592" fmla="*/ 3906320 w 4727849"/>
                <a:gd name="connsiteY8592" fmla="*/ 1881777 h 2869284"/>
                <a:gd name="connsiteX8593" fmla="*/ 3957448 w 4727849"/>
                <a:gd name="connsiteY8593" fmla="*/ 1906242 h 2869284"/>
                <a:gd name="connsiteX8594" fmla="*/ 3956662 w 4727849"/>
                <a:gd name="connsiteY8594" fmla="*/ 1904762 h 2869284"/>
                <a:gd name="connsiteX8595" fmla="*/ 3963084 w 4727849"/>
                <a:gd name="connsiteY8595" fmla="*/ 1905353 h 2869284"/>
                <a:gd name="connsiteX8596" fmla="*/ 3961028 w 4727849"/>
                <a:gd name="connsiteY8596" fmla="*/ 1906182 h 2869284"/>
                <a:gd name="connsiteX8597" fmla="*/ 3957448 w 4727849"/>
                <a:gd name="connsiteY8597" fmla="*/ 1906242 h 2869284"/>
                <a:gd name="connsiteX8598" fmla="*/ 3934141 w 4727849"/>
                <a:gd name="connsiteY8598" fmla="*/ 1942828 h 2869284"/>
                <a:gd name="connsiteX8599" fmla="*/ 3933864 w 4727849"/>
                <a:gd name="connsiteY8599" fmla="*/ 1942704 h 2869284"/>
                <a:gd name="connsiteX8600" fmla="*/ 3934141 w 4727849"/>
                <a:gd name="connsiteY8600" fmla="*/ 1942828 h 2869284"/>
                <a:gd name="connsiteX8601" fmla="*/ 3946215 w 4727849"/>
                <a:gd name="connsiteY8601" fmla="*/ 1939656 h 2869284"/>
                <a:gd name="connsiteX8602" fmla="*/ 3942299 w 4727849"/>
                <a:gd name="connsiteY8602" fmla="*/ 1942281 h 2869284"/>
                <a:gd name="connsiteX8603" fmla="*/ 3942234 w 4727849"/>
                <a:gd name="connsiteY8603" fmla="*/ 1942026 h 2869284"/>
                <a:gd name="connsiteX8604" fmla="*/ 3946215 w 4727849"/>
                <a:gd name="connsiteY8604" fmla="*/ 1939656 h 2869284"/>
                <a:gd name="connsiteX8605" fmla="*/ 3935600 w 4727849"/>
                <a:gd name="connsiteY8605" fmla="*/ 1950394 h 2869284"/>
                <a:gd name="connsiteX8606" fmla="*/ 3944712 w 4727849"/>
                <a:gd name="connsiteY8606" fmla="*/ 1951750 h 2869284"/>
                <a:gd name="connsiteX8607" fmla="*/ 3941897 w 4727849"/>
                <a:gd name="connsiteY8607" fmla="*/ 1956452 h 2869284"/>
                <a:gd name="connsiteX8608" fmla="*/ 3935600 w 4727849"/>
                <a:gd name="connsiteY8608" fmla="*/ 1950394 h 2869284"/>
                <a:gd name="connsiteX8609" fmla="*/ 3923970 w 4727849"/>
                <a:gd name="connsiteY8609" fmla="*/ 1949824 h 2869284"/>
                <a:gd name="connsiteX8610" fmla="*/ 3928250 w 4727849"/>
                <a:gd name="connsiteY8610" fmla="*/ 1949927 h 2869284"/>
                <a:gd name="connsiteX8611" fmla="*/ 3923970 w 4727849"/>
                <a:gd name="connsiteY8611" fmla="*/ 1949824 h 2869284"/>
                <a:gd name="connsiteX8612" fmla="*/ 3915709 w 4727849"/>
                <a:gd name="connsiteY8612" fmla="*/ 1964739 h 2869284"/>
                <a:gd name="connsiteX8613" fmla="*/ 3915791 w 4727849"/>
                <a:gd name="connsiteY8613" fmla="*/ 1964777 h 2869284"/>
                <a:gd name="connsiteX8614" fmla="*/ 3915791 w 4727849"/>
                <a:gd name="connsiteY8614" fmla="*/ 1964777 h 2869284"/>
                <a:gd name="connsiteX8615" fmla="*/ 3909141 w 4727849"/>
                <a:gd name="connsiteY8615" fmla="*/ 1963128 h 2869284"/>
                <a:gd name="connsiteX8616" fmla="*/ 3915688 w 4727849"/>
                <a:gd name="connsiteY8616" fmla="*/ 1964739 h 2869284"/>
                <a:gd name="connsiteX8617" fmla="*/ 3915709 w 4727849"/>
                <a:gd name="connsiteY8617" fmla="*/ 1964739 h 2869284"/>
                <a:gd name="connsiteX8618" fmla="*/ 3809574 w 4727849"/>
                <a:gd name="connsiteY8618" fmla="*/ 1967619 h 2869284"/>
                <a:gd name="connsiteX8619" fmla="*/ 3804129 w 4727849"/>
                <a:gd name="connsiteY8619" fmla="*/ 1961832 h 2869284"/>
                <a:gd name="connsiteX8620" fmla="*/ 3809574 w 4727849"/>
                <a:gd name="connsiteY8620" fmla="*/ 1967619 h 2869284"/>
                <a:gd name="connsiteX8621" fmla="*/ 3770460 w 4727849"/>
                <a:gd name="connsiteY8621" fmla="*/ 1949824 h 2869284"/>
                <a:gd name="connsiteX8622" fmla="*/ 3769951 w 4727849"/>
                <a:gd name="connsiteY8622" fmla="*/ 1949082 h 2869284"/>
                <a:gd name="connsiteX8623" fmla="*/ 3773151 w 4727849"/>
                <a:gd name="connsiteY8623" fmla="*/ 1949971 h 2869284"/>
                <a:gd name="connsiteX8624" fmla="*/ 3770460 w 4727849"/>
                <a:gd name="connsiteY8624" fmla="*/ 1949824 h 2869284"/>
                <a:gd name="connsiteX8625" fmla="*/ 3748465 w 4727849"/>
                <a:gd name="connsiteY8625" fmla="*/ 1957515 h 2869284"/>
                <a:gd name="connsiteX8626" fmla="*/ 3748449 w 4727849"/>
                <a:gd name="connsiteY8626" fmla="*/ 1957385 h 2869284"/>
                <a:gd name="connsiteX8627" fmla="*/ 3748465 w 4727849"/>
                <a:gd name="connsiteY8627" fmla="*/ 1957515 h 2869284"/>
                <a:gd name="connsiteX8628" fmla="*/ 3745884 w 4727849"/>
                <a:gd name="connsiteY8628" fmla="*/ 1966285 h 2869284"/>
                <a:gd name="connsiteX8629" fmla="*/ 3756900 w 4727849"/>
                <a:gd name="connsiteY8629" fmla="*/ 1965666 h 2869284"/>
                <a:gd name="connsiteX8630" fmla="*/ 3745884 w 4727849"/>
                <a:gd name="connsiteY8630" fmla="*/ 1966285 h 2869284"/>
                <a:gd name="connsiteX8631" fmla="*/ 3741837 w 4727849"/>
                <a:gd name="connsiteY8631" fmla="*/ 1948528 h 2869284"/>
                <a:gd name="connsiteX8632" fmla="*/ 3745374 w 4727849"/>
                <a:gd name="connsiteY8632" fmla="*/ 1952108 h 2869284"/>
                <a:gd name="connsiteX8633" fmla="*/ 3742559 w 4727849"/>
                <a:gd name="connsiteY8633" fmla="*/ 1952384 h 2869284"/>
                <a:gd name="connsiteX8634" fmla="*/ 3742260 w 4727849"/>
                <a:gd name="connsiteY8634" fmla="*/ 1953447 h 2869284"/>
                <a:gd name="connsiteX8635" fmla="*/ 3740948 w 4727849"/>
                <a:gd name="connsiteY8635" fmla="*/ 1951750 h 2869284"/>
                <a:gd name="connsiteX8636" fmla="*/ 3741837 w 4727849"/>
                <a:gd name="connsiteY8636" fmla="*/ 1948528 h 2869284"/>
                <a:gd name="connsiteX8637" fmla="*/ 3724843 w 4727849"/>
                <a:gd name="connsiteY8637" fmla="*/ 1957829 h 2869284"/>
                <a:gd name="connsiteX8638" fmla="*/ 3724843 w 4727849"/>
                <a:gd name="connsiteY8638" fmla="*/ 1957829 h 2869284"/>
                <a:gd name="connsiteX8639" fmla="*/ 3713404 w 4727849"/>
                <a:gd name="connsiteY8639" fmla="*/ 1940735 h 2869284"/>
                <a:gd name="connsiteX8640" fmla="*/ 3714527 w 4727849"/>
                <a:gd name="connsiteY8640" fmla="*/ 1942004 h 2869284"/>
                <a:gd name="connsiteX8641" fmla="*/ 3714716 w 4727849"/>
                <a:gd name="connsiteY8641" fmla="*/ 1941136 h 2869284"/>
                <a:gd name="connsiteX8642" fmla="*/ 3716750 w 4727849"/>
                <a:gd name="connsiteY8642" fmla="*/ 1942048 h 2869284"/>
                <a:gd name="connsiteX8643" fmla="*/ 3721665 w 4727849"/>
                <a:gd name="connsiteY8643" fmla="*/ 1944992 h 2869284"/>
                <a:gd name="connsiteX8644" fmla="*/ 3716284 w 4727849"/>
                <a:gd name="connsiteY8644" fmla="*/ 1950692 h 2869284"/>
                <a:gd name="connsiteX8645" fmla="*/ 3713404 w 4727849"/>
                <a:gd name="connsiteY8645" fmla="*/ 1940735 h 2869284"/>
                <a:gd name="connsiteX8646" fmla="*/ 3704882 w 4727849"/>
                <a:gd name="connsiteY8646" fmla="*/ 1948762 h 2869284"/>
                <a:gd name="connsiteX8647" fmla="*/ 3710328 w 4727849"/>
                <a:gd name="connsiteY8647" fmla="*/ 1952151 h 2869284"/>
                <a:gd name="connsiteX8648" fmla="*/ 3704882 w 4727849"/>
                <a:gd name="connsiteY8648" fmla="*/ 1948762 h 2869284"/>
                <a:gd name="connsiteX8649" fmla="*/ 3680707 w 4727849"/>
                <a:gd name="connsiteY8649" fmla="*/ 1957998 h 2869284"/>
                <a:gd name="connsiteX8650" fmla="*/ 3676595 w 4727849"/>
                <a:gd name="connsiteY8650" fmla="*/ 1956685 h 2869284"/>
                <a:gd name="connsiteX8651" fmla="*/ 3680707 w 4727849"/>
                <a:gd name="connsiteY8651" fmla="*/ 1957998 h 2869284"/>
                <a:gd name="connsiteX8652" fmla="*/ 3669370 w 4727849"/>
                <a:gd name="connsiteY8652" fmla="*/ 1957027 h 2869284"/>
                <a:gd name="connsiteX8653" fmla="*/ 3669370 w 4727849"/>
                <a:gd name="connsiteY8653" fmla="*/ 1957027 h 2869284"/>
                <a:gd name="connsiteX8654" fmla="*/ 3662633 w 4727849"/>
                <a:gd name="connsiteY8654" fmla="*/ 1945393 h 2869284"/>
                <a:gd name="connsiteX8655" fmla="*/ 3665899 w 4727849"/>
                <a:gd name="connsiteY8655" fmla="*/ 1950459 h 2869284"/>
                <a:gd name="connsiteX8656" fmla="*/ 3659862 w 4727849"/>
                <a:gd name="connsiteY8656" fmla="*/ 1948637 h 2869284"/>
                <a:gd name="connsiteX8657" fmla="*/ 3662633 w 4727849"/>
                <a:gd name="connsiteY8657" fmla="*/ 1945393 h 2869284"/>
                <a:gd name="connsiteX8658" fmla="*/ 3633224 w 4727849"/>
                <a:gd name="connsiteY8658" fmla="*/ 1944970 h 2869284"/>
                <a:gd name="connsiteX8659" fmla="*/ 3632101 w 4727849"/>
                <a:gd name="connsiteY8659" fmla="*/ 1941646 h 2869284"/>
                <a:gd name="connsiteX8660" fmla="*/ 3635702 w 4727849"/>
                <a:gd name="connsiteY8660" fmla="*/ 1941923 h 2869284"/>
                <a:gd name="connsiteX8661" fmla="*/ 3635176 w 4727849"/>
                <a:gd name="connsiteY8661" fmla="*/ 1945393 h 2869284"/>
                <a:gd name="connsiteX8662" fmla="*/ 3633224 w 4727849"/>
                <a:gd name="connsiteY8662" fmla="*/ 1944970 h 2869284"/>
                <a:gd name="connsiteX8663" fmla="*/ 3578244 w 4727849"/>
                <a:gd name="connsiteY8663" fmla="*/ 1919741 h 2869284"/>
                <a:gd name="connsiteX8664" fmla="*/ 3575592 w 4727849"/>
                <a:gd name="connsiteY8664" fmla="*/ 1919166 h 2869284"/>
                <a:gd name="connsiteX8665" fmla="*/ 3578244 w 4727849"/>
                <a:gd name="connsiteY8665" fmla="*/ 1919741 h 2869284"/>
                <a:gd name="connsiteX8666" fmla="*/ 3560952 w 4727849"/>
                <a:gd name="connsiteY8666" fmla="*/ 1914399 h 2869284"/>
                <a:gd name="connsiteX8667" fmla="*/ 3564006 w 4727849"/>
                <a:gd name="connsiteY8667" fmla="*/ 1915711 h 2869284"/>
                <a:gd name="connsiteX8668" fmla="*/ 3560952 w 4727849"/>
                <a:gd name="connsiteY8668" fmla="*/ 1914399 h 2869284"/>
                <a:gd name="connsiteX8669" fmla="*/ 3514933 w 4727849"/>
                <a:gd name="connsiteY8669" fmla="*/ 1902326 h 2869284"/>
                <a:gd name="connsiteX8670" fmla="*/ 3526481 w 4727849"/>
                <a:gd name="connsiteY8670" fmla="*/ 1903726 h 2869284"/>
                <a:gd name="connsiteX8671" fmla="*/ 3514933 w 4727849"/>
                <a:gd name="connsiteY8671" fmla="*/ 1902326 h 2869284"/>
                <a:gd name="connsiteX8672" fmla="*/ 3517011 w 4727849"/>
                <a:gd name="connsiteY8672" fmla="*/ 1887537 h 2869284"/>
                <a:gd name="connsiteX8673" fmla="*/ 3512856 w 4727849"/>
                <a:gd name="connsiteY8673" fmla="*/ 1891078 h 2869284"/>
                <a:gd name="connsiteX8674" fmla="*/ 3505755 w 4727849"/>
                <a:gd name="connsiteY8674" fmla="*/ 1888301 h 2869284"/>
                <a:gd name="connsiteX8675" fmla="*/ 3517011 w 4727849"/>
                <a:gd name="connsiteY8675" fmla="*/ 1887537 h 2869284"/>
                <a:gd name="connsiteX8676" fmla="*/ 3465964 w 4727849"/>
                <a:gd name="connsiteY8676" fmla="*/ 1898639 h 2869284"/>
                <a:gd name="connsiteX8677" fmla="*/ 3475711 w 4727849"/>
                <a:gd name="connsiteY8677" fmla="*/ 1902386 h 2869284"/>
                <a:gd name="connsiteX8678" fmla="*/ 3476920 w 4727849"/>
                <a:gd name="connsiteY8678" fmla="*/ 1903742 h 2869284"/>
                <a:gd name="connsiteX8679" fmla="*/ 3471832 w 4727849"/>
                <a:gd name="connsiteY8679" fmla="*/ 1903639 h 2869284"/>
                <a:gd name="connsiteX8680" fmla="*/ 3465964 w 4727849"/>
                <a:gd name="connsiteY8680" fmla="*/ 1898639 h 2869284"/>
                <a:gd name="connsiteX8681" fmla="*/ 3442065 w 4727849"/>
                <a:gd name="connsiteY8681" fmla="*/ 1900352 h 2869284"/>
                <a:gd name="connsiteX8682" fmla="*/ 3451535 w 4727849"/>
                <a:gd name="connsiteY8682" fmla="*/ 1902326 h 2869284"/>
                <a:gd name="connsiteX8683" fmla="*/ 3453043 w 4727849"/>
                <a:gd name="connsiteY8683" fmla="*/ 1904805 h 2869284"/>
                <a:gd name="connsiteX8684" fmla="*/ 3442509 w 4727849"/>
                <a:gd name="connsiteY8684" fmla="*/ 1904040 h 2869284"/>
                <a:gd name="connsiteX8685" fmla="*/ 3442065 w 4727849"/>
                <a:gd name="connsiteY8685" fmla="*/ 1900352 h 2869284"/>
                <a:gd name="connsiteX8686" fmla="*/ 3435626 w 4727849"/>
                <a:gd name="connsiteY8686" fmla="*/ 1900417 h 2869284"/>
                <a:gd name="connsiteX8687" fmla="*/ 3436684 w 4727849"/>
                <a:gd name="connsiteY8687" fmla="*/ 1902093 h 2869284"/>
                <a:gd name="connsiteX8688" fmla="*/ 3434818 w 4727849"/>
                <a:gd name="connsiteY8688" fmla="*/ 1900417 h 2869284"/>
                <a:gd name="connsiteX8689" fmla="*/ 3435626 w 4727849"/>
                <a:gd name="connsiteY8689" fmla="*/ 1900417 h 2869284"/>
                <a:gd name="connsiteX8690" fmla="*/ 3410116 w 4727849"/>
                <a:gd name="connsiteY8690" fmla="*/ 1890503 h 2869284"/>
                <a:gd name="connsiteX8691" fmla="*/ 3410409 w 4727849"/>
                <a:gd name="connsiteY8691" fmla="*/ 1892646 h 2869284"/>
                <a:gd name="connsiteX8692" fmla="*/ 3410116 w 4727849"/>
                <a:gd name="connsiteY8692" fmla="*/ 1890503 h 2869284"/>
                <a:gd name="connsiteX8693" fmla="*/ 3399393 w 4727849"/>
                <a:gd name="connsiteY8693" fmla="*/ 1907365 h 2869284"/>
                <a:gd name="connsiteX8694" fmla="*/ 3399582 w 4727849"/>
                <a:gd name="connsiteY8694" fmla="*/ 1907706 h 2869284"/>
                <a:gd name="connsiteX8695" fmla="*/ 3398590 w 4727849"/>
                <a:gd name="connsiteY8695" fmla="*/ 1907175 h 2869284"/>
                <a:gd name="connsiteX8696" fmla="*/ 3399393 w 4727849"/>
                <a:gd name="connsiteY8696" fmla="*/ 1907365 h 2869284"/>
                <a:gd name="connsiteX8697" fmla="*/ 3338262 w 4727849"/>
                <a:gd name="connsiteY8697" fmla="*/ 1905586 h 2869284"/>
                <a:gd name="connsiteX8698" fmla="*/ 3343648 w 4727849"/>
                <a:gd name="connsiteY8698" fmla="*/ 1903406 h 2869284"/>
                <a:gd name="connsiteX8699" fmla="*/ 3346208 w 4727849"/>
                <a:gd name="connsiteY8699" fmla="*/ 1907240 h 2869284"/>
                <a:gd name="connsiteX8700" fmla="*/ 3338262 w 4727849"/>
                <a:gd name="connsiteY8700" fmla="*/ 1905586 h 2869284"/>
                <a:gd name="connsiteX8701" fmla="*/ 3333456 w 4727849"/>
                <a:gd name="connsiteY8701" fmla="*/ 1883447 h 2869284"/>
                <a:gd name="connsiteX8702" fmla="*/ 3333456 w 4727849"/>
                <a:gd name="connsiteY8702" fmla="*/ 1883447 h 2869284"/>
                <a:gd name="connsiteX8703" fmla="*/ 3336445 w 4727849"/>
                <a:gd name="connsiteY8703" fmla="*/ 1865398 h 2869284"/>
                <a:gd name="connsiteX8704" fmla="*/ 3336445 w 4727849"/>
                <a:gd name="connsiteY8704" fmla="*/ 1865398 h 2869284"/>
                <a:gd name="connsiteX8705" fmla="*/ 3343881 w 4727849"/>
                <a:gd name="connsiteY8705" fmla="*/ 1891436 h 2869284"/>
                <a:gd name="connsiteX8706" fmla="*/ 3342585 w 4727849"/>
                <a:gd name="connsiteY8706" fmla="*/ 1891583 h 2869284"/>
                <a:gd name="connsiteX8707" fmla="*/ 3343881 w 4727849"/>
                <a:gd name="connsiteY8707" fmla="*/ 1891436 h 2869284"/>
                <a:gd name="connsiteX8708" fmla="*/ 3382800 w 4727849"/>
                <a:gd name="connsiteY8708" fmla="*/ 1776758 h 2869284"/>
                <a:gd name="connsiteX8709" fmla="*/ 3382800 w 4727849"/>
                <a:gd name="connsiteY8709" fmla="*/ 1776758 h 2869284"/>
                <a:gd name="connsiteX8710" fmla="*/ 3525906 w 4727849"/>
                <a:gd name="connsiteY8710" fmla="*/ 1763585 h 2869284"/>
                <a:gd name="connsiteX8711" fmla="*/ 3525906 w 4727849"/>
                <a:gd name="connsiteY8711" fmla="*/ 1763585 h 2869284"/>
                <a:gd name="connsiteX8712" fmla="*/ 3526584 w 4727849"/>
                <a:gd name="connsiteY8712" fmla="*/ 1762967 h 2869284"/>
                <a:gd name="connsiteX8713" fmla="*/ 3525906 w 4727849"/>
                <a:gd name="connsiteY8713" fmla="*/ 1763585 h 2869284"/>
                <a:gd name="connsiteX8714" fmla="*/ 3547288 w 4727849"/>
                <a:gd name="connsiteY8714" fmla="*/ 1759198 h 2869284"/>
                <a:gd name="connsiteX8715" fmla="*/ 3547012 w 4727849"/>
                <a:gd name="connsiteY8715" fmla="*/ 1759008 h 2869284"/>
                <a:gd name="connsiteX8716" fmla="*/ 3543047 w 4727849"/>
                <a:gd name="connsiteY8716" fmla="*/ 1756529 h 2869284"/>
                <a:gd name="connsiteX8717" fmla="*/ 3533728 w 4727849"/>
                <a:gd name="connsiteY8717" fmla="*/ 1754094 h 2869284"/>
                <a:gd name="connsiteX8718" fmla="*/ 3532583 w 4727849"/>
                <a:gd name="connsiteY8718" fmla="*/ 1752142 h 2869284"/>
                <a:gd name="connsiteX8719" fmla="*/ 3550505 w 4727849"/>
                <a:gd name="connsiteY8719" fmla="*/ 1754940 h 2869284"/>
                <a:gd name="connsiteX8720" fmla="*/ 3547288 w 4727849"/>
                <a:gd name="connsiteY8720" fmla="*/ 1759198 h 2869284"/>
                <a:gd name="connsiteX8721" fmla="*/ 3563176 w 4727849"/>
                <a:gd name="connsiteY8721" fmla="*/ 1785425 h 2869284"/>
                <a:gd name="connsiteX8722" fmla="*/ 3561565 w 4727849"/>
                <a:gd name="connsiteY8722" fmla="*/ 1785382 h 2869284"/>
                <a:gd name="connsiteX8723" fmla="*/ 3558261 w 4727849"/>
                <a:gd name="connsiteY8723" fmla="*/ 1782312 h 2869284"/>
                <a:gd name="connsiteX8724" fmla="*/ 3560485 w 4727849"/>
                <a:gd name="connsiteY8724" fmla="*/ 1782524 h 2869284"/>
                <a:gd name="connsiteX8725" fmla="*/ 3563176 w 4727849"/>
                <a:gd name="connsiteY8725" fmla="*/ 1785425 h 2869284"/>
                <a:gd name="connsiteX8726" fmla="*/ 3603879 w 4727849"/>
                <a:gd name="connsiteY8726" fmla="*/ 1800660 h 2869284"/>
                <a:gd name="connsiteX8727" fmla="*/ 3597842 w 4727849"/>
                <a:gd name="connsiteY8727" fmla="*/ 1803686 h 2869284"/>
                <a:gd name="connsiteX8728" fmla="*/ 3602799 w 4727849"/>
                <a:gd name="connsiteY8728" fmla="*/ 1800426 h 2869284"/>
                <a:gd name="connsiteX8729" fmla="*/ 3603879 w 4727849"/>
                <a:gd name="connsiteY8729" fmla="*/ 1800660 h 2869284"/>
                <a:gd name="connsiteX8730" fmla="*/ 3623709 w 4727849"/>
                <a:gd name="connsiteY8730" fmla="*/ 1807016 h 2869284"/>
                <a:gd name="connsiteX8731" fmla="*/ 3623031 w 4727849"/>
                <a:gd name="connsiteY8731" fmla="*/ 1809218 h 2869284"/>
                <a:gd name="connsiteX8732" fmla="*/ 3619625 w 4727849"/>
                <a:gd name="connsiteY8732" fmla="*/ 1808795 h 2869284"/>
                <a:gd name="connsiteX8733" fmla="*/ 3621106 w 4727849"/>
                <a:gd name="connsiteY8733" fmla="*/ 1806143 h 2869284"/>
                <a:gd name="connsiteX8734" fmla="*/ 3623709 w 4727849"/>
                <a:gd name="connsiteY8734" fmla="*/ 1807016 h 2869284"/>
                <a:gd name="connsiteX8735" fmla="*/ 3623905 w 4727849"/>
                <a:gd name="connsiteY8735" fmla="*/ 1806164 h 2869284"/>
                <a:gd name="connsiteX8736" fmla="*/ 3621317 w 4727849"/>
                <a:gd name="connsiteY8736" fmla="*/ 1805785 h 2869284"/>
                <a:gd name="connsiteX8737" fmla="*/ 3623905 w 4727849"/>
                <a:gd name="connsiteY8737" fmla="*/ 1806164 h 2869284"/>
                <a:gd name="connsiteX8738" fmla="*/ 3644961 w 4727849"/>
                <a:gd name="connsiteY8738" fmla="*/ 1791060 h 2869284"/>
                <a:gd name="connsiteX8739" fmla="*/ 3644961 w 4727849"/>
                <a:gd name="connsiteY8739" fmla="*/ 1791060 h 2869284"/>
                <a:gd name="connsiteX8740" fmla="*/ 3645601 w 4727849"/>
                <a:gd name="connsiteY8740" fmla="*/ 1799282 h 2869284"/>
                <a:gd name="connsiteX8741" fmla="*/ 3652186 w 4727849"/>
                <a:gd name="connsiteY8741" fmla="*/ 1803626 h 2869284"/>
                <a:gd name="connsiteX8742" fmla="*/ 3645601 w 4727849"/>
                <a:gd name="connsiteY8742" fmla="*/ 1799282 h 2869284"/>
                <a:gd name="connsiteX8743" fmla="*/ 3794680 w 4727849"/>
                <a:gd name="connsiteY8743" fmla="*/ 1834133 h 2869284"/>
                <a:gd name="connsiteX8744" fmla="*/ 3794425 w 4727849"/>
                <a:gd name="connsiteY8744" fmla="*/ 1833878 h 2869284"/>
                <a:gd name="connsiteX8745" fmla="*/ 3799551 w 4727849"/>
                <a:gd name="connsiteY8745" fmla="*/ 1835255 h 2869284"/>
                <a:gd name="connsiteX8746" fmla="*/ 3794680 w 4727849"/>
                <a:gd name="connsiteY8746" fmla="*/ 1834133 h 2869284"/>
                <a:gd name="connsiteX8747" fmla="*/ 3763935 w 4727849"/>
                <a:gd name="connsiteY8747" fmla="*/ 1855484 h 2869284"/>
                <a:gd name="connsiteX8748" fmla="*/ 3767667 w 4727849"/>
                <a:gd name="connsiteY8748" fmla="*/ 1856716 h 2869284"/>
                <a:gd name="connsiteX8749" fmla="*/ 3768215 w 4727849"/>
                <a:gd name="connsiteY8749" fmla="*/ 1859276 h 2869284"/>
                <a:gd name="connsiteX8750" fmla="*/ 3768535 w 4727849"/>
                <a:gd name="connsiteY8750" fmla="*/ 1856987 h 2869284"/>
                <a:gd name="connsiteX8751" fmla="*/ 3768660 w 4727849"/>
                <a:gd name="connsiteY8751" fmla="*/ 1860105 h 2869284"/>
                <a:gd name="connsiteX8752" fmla="*/ 3768193 w 4727849"/>
                <a:gd name="connsiteY8752" fmla="*/ 1859699 h 2869284"/>
                <a:gd name="connsiteX8753" fmla="*/ 3767179 w 4727849"/>
                <a:gd name="connsiteY8753" fmla="*/ 1860105 h 2869284"/>
                <a:gd name="connsiteX8754" fmla="*/ 3759699 w 4727849"/>
                <a:gd name="connsiteY8754" fmla="*/ 1860105 h 2869284"/>
                <a:gd name="connsiteX8755" fmla="*/ 3762476 w 4727849"/>
                <a:gd name="connsiteY8755" fmla="*/ 1861884 h 2869284"/>
                <a:gd name="connsiteX8756" fmla="*/ 3747473 w 4727849"/>
                <a:gd name="connsiteY8756" fmla="*/ 1868154 h 2869284"/>
                <a:gd name="connsiteX8757" fmla="*/ 3758934 w 4727849"/>
                <a:gd name="connsiteY8757" fmla="*/ 1870188 h 2869284"/>
                <a:gd name="connsiteX8758" fmla="*/ 3745396 w 4727849"/>
                <a:gd name="connsiteY8758" fmla="*/ 1870741 h 2869284"/>
                <a:gd name="connsiteX8759" fmla="*/ 3740546 w 4727849"/>
                <a:gd name="connsiteY8759" fmla="*/ 1861906 h 2869284"/>
                <a:gd name="connsiteX8760" fmla="*/ 3744783 w 4727849"/>
                <a:gd name="connsiteY8760" fmla="*/ 1861944 h 2869284"/>
                <a:gd name="connsiteX8761" fmla="*/ 3736690 w 4727849"/>
                <a:gd name="connsiteY8761" fmla="*/ 1857795 h 2869284"/>
                <a:gd name="connsiteX8762" fmla="*/ 3733826 w 4727849"/>
                <a:gd name="connsiteY8762" fmla="*/ 1856585 h 2869284"/>
                <a:gd name="connsiteX8763" fmla="*/ 3733912 w 4727849"/>
                <a:gd name="connsiteY8763" fmla="*/ 1856819 h 2869284"/>
                <a:gd name="connsiteX8764" fmla="*/ 3723108 w 4727849"/>
                <a:gd name="connsiteY8764" fmla="*/ 1855973 h 2869284"/>
                <a:gd name="connsiteX8765" fmla="*/ 3750906 w 4727849"/>
                <a:gd name="connsiteY8765" fmla="*/ 1858495 h 2869284"/>
                <a:gd name="connsiteX8766" fmla="*/ 3746649 w 4727849"/>
                <a:gd name="connsiteY8766" fmla="*/ 1861266 h 2869284"/>
                <a:gd name="connsiteX8767" fmla="*/ 3754443 w 4727849"/>
                <a:gd name="connsiteY8767" fmla="*/ 1858283 h 2869284"/>
                <a:gd name="connsiteX8768" fmla="*/ 3753152 w 4727849"/>
                <a:gd name="connsiteY8768" fmla="*/ 1858175 h 2869284"/>
                <a:gd name="connsiteX8769" fmla="*/ 3755143 w 4727849"/>
                <a:gd name="connsiteY8769" fmla="*/ 1853174 h 2869284"/>
                <a:gd name="connsiteX8770" fmla="*/ 3754443 w 4727849"/>
                <a:gd name="connsiteY8770" fmla="*/ 1858283 h 2869284"/>
                <a:gd name="connsiteX8771" fmla="*/ 3757942 w 4727849"/>
                <a:gd name="connsiteY8771" fmla="*/ 1859254 h 2869284"/>
                <a:gd name="connsiteX8772" fmla="*/ 3757708 w 4727849"/>
                <a:gd name="connsiteY8772" fmla="*/ 1857860 h 2869284"/>
                <a:gd name="connsiteX8773" fmla="*/ 3757388 w 4727849"/>
                <a:gd name="connsiteY8773" fmla="*/ 1854682 h 2869284"/>
                <a:gd name="connsiteX8774" fmla="*/ 3757280 w 4727849"/>
                <a:gd name="connsiteY8774" fmla="*/ 1854915 h 2869284"/>
                <a:gd name="connsiteX8775" fmla="*/ 3757052 w 4727849"/>
                <a:gd name="connsiteY8775" fmla="*/ 1852453 h 2869284"/>
                <a:gd name="connsiteX8776" fmla="*/ 3761120 w 4727849"/>
                <a:gd name="connsiteY8776" fmla="*/ 1851504 h 2869284"/>
                <a:gd name="connsiteX8777" fmla="*/ 3763935 w 4727849"/>
                <a:gd name="connsiteY8777" fmla="*/ 1855484 h 2869284"/>
                <a:gd name="connsiteX8778" fmla="*/ 3808918 w 4727849"/>
                <a:gd name="connsiteY8778" fmla="*/ 1860995 h 2869284"/>
                <a:gd name="connsiteX8779" fmla="*/ 3806906 w 4727849"/>
                <a:gd name="connsiteY8779" fmla="*/ 1856439 h 2869284"/>
                <a:gd name="connsiteX8780" fmla="*/ 3815807 w 4727849"/>
                <a:gd name="connsiteY8780" fmla="*/ 1857605 h 2869284"/>
                <a:gd name="connsiteX8781" fmla="*/ 3808918 w 4727849"/>
                <a:gd name="connsiteY8781" fmla="*/ 1860995 h 2869284"/>
                <a:gd name="connsiteX8782" fmla="*/ 3799870 w 4727849"/>
                <a:gd name="connsiteY8782" fmla="*/ 1860062 h 2869284"/>
                <a:gd name="connsiteX8783" fmla="*/ 3800126 w 4727849"/>
                <a:gd name="connsiteY8783" fmla="*/ 1854742 h 2869284"/>
                <a:gd name="connsiteX8784" fmla="*/ 3807627 w 4727849"/>
                <a:gd name="connsiteY8784" fmla="*/ 1861076 h 2869284"/>
                <a:gd name="connsiteX8785" fmla="*/ 3799870 w 4727849"/>
                <a:gd name="connsiteY8785" fmla="*/ 1860062 h 2869284"/>
                <a:gd name="connsiteX8786" fmla="*/ 3799827 w 4727849"/>
                <a:gd name="connsiteY8786" fmla="*/ 1860653 h 2869284"/>
                <a:gd name="connsiteX8787" fmla="*/ 3799805 w 4727849"/>
                <a:gd name="connsiteY8787" fmla="*/ 1861732 h 2869284"/>
                <a:gd name="connsiteX8788" fmla="*/ 3799827 w 4727849"/>
                <a:gd name="connsiteY8788" fmla="*/ 1860653 h 2869284"/>
                <a:gd name="connsiteX8789" fmla="*/ 3799572 w 4727849"/>
                <a:gd name="connsiteY8789" fmla="*/ 1871543 h 2869284"/>
                <a:gd name="connsiteX8790" fmla="*/ 3799572 w 4727849"/>
                <a:gd name="connsiteY8790" fmla="*/ 1871185 h 2869284"/>
                <a:gd name="connsiteX8791" fmla="*/ 3800402 w 4727849"/>
                <a:gd name="connsiteY8791" fmla="*/ 1871587 h 2869284"/>
                <a:gd name="connsiteX8792" fmla="*/ 3799572 w 4727849"/>
                <a:gd name="connsiteY8792" fmla="*/ 1871543 h 2869284"/>
                <a:gd name="connsiteX8793" fmla="*/ 3849030 w 4727849"/>
                <a:gd name="connsiteY8793" fmla="*/ 1874998 h 2869284"/>
                <a:gd name="connsiteX8794" fmla="*/ 3849030 w 4727849"/>
                <a:gd name="connsiteY8794" fmla="*/ 1874998 h 2869284"/>
                <a:gd name="connsiteX8795" fmla="*/ 3860280 w 4727849"/>
                <a:gd name="connsiteY8795" fmla="*/ 1887770 h 2869284"/>
                <a:gd name="connsiteX8796" fmla="*/ 3857356 w 4727849"/>
                <a:gd name="connsiteY8796" fmla="*/ 1888404 h 2869284"/>
                <a:gd name="connsiteX8797" fmla="*/ 3858902 w 4727849"/>
                <a:gd name="connsiteY8797" fmla="*/ 1887493 h 2869284"/>
                <a:gd name="connsiteX8798" fmla="*/ 3860280 w 4727849"/>
                <a:gd name="connsiteY8798" fmla="*/ 1887770 h 2869284"/>
                <a:gd name="connsiteX8799" fmla="*/ 3864559 w 4727849"/>
                <a:gd name="connsiteY8799" fmla="*/ 1888513 h 2869284"/>
                <a:gd name="connsiteX8800" fmla="*/ 3864706 w 4727849"/>
                <a:gd name="connsiteY8800" fmla="*/ 1888827 h 2869284"/>
                <a:gd name="connsiteX8801" fmla="*/ 3862759 w 4727849"/>
                <a:gd name="connsiteY8801" fmla="*/ 1888470 h 2869284"/>
                <a:gd name="connsiteX8802" fmla="*/ 3864559 w 4727849"/>
                <a:gd name="connsiteY8802" fmla="*/ 1888513 h 2869284"/>
                <a:gd name="connsiteX8803" fmla="*/ 3848878 w 4727849"/>
                <a:gd name="connsiteY8803" fmla="*/ 1893004 h 2869284"/>
                <a:gd name="connsiteX8804" fmla="*/ 3860280 w 4727849"/>
                <a:gd name="connsiteY8804" fmla="*/ 1895672 h 2869284"/>
                <a:gd name="connsiteX8805" fmla="*/ 3848878 w 4727849"/>
                <a:gd name="connsiteY8805" fmla="*/ 1893004 h 2869284"/>
                <a:gd name="connsiteX8806" fmla="*/ 3879389 w 4727849"/>
                <a:gd name="connsiteY8806" fmla="*/ 1888068 h 2869284"/>
                <a:gd name="connsiteX8807" fmla="*/ 3881087 w 4727849"/>
                <a:gd name="connsiteY8807" fmla="*/ 1891924 h 2869284"/>
                <a:gd name="connsiteX8808" fmla="*/ 3872799 w 4727849"/>
                <a:gd name="connsiteY8808" fmla="*/ 1889424 h 2869284"/>
                <a:gd name="connsiteX8809" fmla="*/ 3879389 w 4727849"/>
                <a:gd name="connsiteY8809" fmla="*/ 1888068 h 2869284"/>
                <a:gd name="connsiteX8810" fmla="*/ 3934244 w 4727849"/>
                <a:gd name="connsiteY8810" fmla="*/ 1906839 h 2869284"/>
                <a:gd name="connsiteX8811" fmla="*/ 3934499 w 4727849"/>
                <a:gd name="connsiteY8811" fmla="*/ 1904865 h 2869284"/>
                <a:gd name="connsiteX8812" fmla="*/ 3936028 w 4727849"/>
                <a:gd name="connsiteY8812" fmla="*/ 1907408 h 2869284"/>
                <a:gd name="connsiteX8813" fmla="*/ 3934244 w 4727849"/>
                <a:gd name="connsiteY8813" fmla="*/ 1906839 h 2869284"/>
                <a:gd name="connsiteX8814" fmla="*/ 3893226 w 4727849"/>
                <a:gd name="connsiteY8814" fmla="*/ 1903726 h 2869284"/>
                <a:gd name="connsiteX8815" fmla="*/ 3891826 w 4727849"/>
                <a:gd name="connsiteY8815" fmla="*/ 1901730 h 2869284"/>
                <a:gd name="connsiteX8816" fmla="*/ 3897018 w 4727849"/>
                <a:gd name="connsiteY8816" fmla="*/ 1906285 h 2869284"/>
                <a:gd name="connsiteX8817" fmla="*/ 3893226 w 4727849"/>
                <a:gd name="connsiteY8817" fmla="*/ 1903726 h 2869284"/>
                <a:gd name="connsiteX8818" fmla="*/ 3899117 w 4727849"/>
                <a:gd name="connsiteY8818" fmla="*/ 1923554 h 2869284"/>
                <a:gd name="connsiteX8819" fmla="*/ 3899475 w 4727849"/>
                <a:gd name="connsiteY8819" fmla="*/ 1923635 h 2869284"/>
                <a:gd name="connsiteX8820" fmla="*/ 3899117 w 4727849"/>
                <a:gd name="connsiteY8820" fmla="*/ 1923554 h 2869284"/>
                <a:gd name="connsiteX8821" fmla="*/ 3916615 w 4727849"/>
                <a:gd name="connsiteY8821" fmla="*/ 1928445 h 2869284"/>
                <a:gd name="connsiteX8822" fmla="*/ 3918546 w 4727849"/>
                <a:gd name="connsiteY8822" fmla="*/ 1927914 h 2869284"/>
                <a:gd name="connsiteX8823" fmla="*/ 3916615 w 4727849"/>
                <a:gd name="connsiteY8823" fmla="*/ 1928445 h 2869284"/>
                <a:gd name="connsiteX8824" fmla="*/ 3870173 w 4727849"/>
                <a:gd name="connsiteY8824" fmla="*/ 1928278 h 2869284"/>
                <a:gd name="connsiteX8825" fmla="*/ 3870173 w 4727849"/>
                <a:gd name="connsiteY8825" fmla="*/ 1928278 h 2869284"/>
                <a:gd name="connsiteX8826" fmla="*/ 3878245 w 4727849"/>
                <a:gd name="connsiteY8826" fmla="*/ 1911242 h 2869284"/>
                <a:gd name="connsiteX8827" fmla="*/ 3874664 w 4727849"/>
                <a:gd name="connsiteY8827" fmla="*/ 1911964 h 2869284"/>
                <a:gd name="connsiteX8828" fmla="*/ 3878245 w 4727849"/>
                <a:gd name="connsiteY8828" fmla="*/ 1911242 h 2869284"/>
                <a:gd name="connsiteX8829" fmla="*/ 3857502 w 4727849"/>
                <a:gd name="connsiteY8829" fmla="*/ 1928190 h 2869284"/>
                <a:gd name="connsiteX8830" fmla="*/ 3857502 w 4727849"/>
                <a:gd name="connsiteY8830" fmla="*/ 1928190 h 2869284"/>
                <a:gd name="connsiteX8831" fmla="*/ 3863925 w 4727849"/>
                <a:gd name="connsiteY8831" fmla="*/ 1928868 h 2869284"/>
                <a:gd name="connsiteX8832" fmla="*/ 3863925 w 4727849"/>
                <a:gd name="connsiteY8832" fmla="*/ 1928868 h 2869284"/>
                <a:gd name="connsiteX8833" fmla="*/ 3867797 w 4727849"/>
                <a:gd name="connsiteY8833" fmla="*/ 1921498 h 2869284"/>
                <a:gd name="connsiteX8834" fmla="*/ 3867797 w 4727849"/>
                <a:gd name="connsiteY8834" fmla="*/ 1921498 h 2869284"/>
                <a:gd name="connsiteX8835" fmla="*/ 3883777 w 4727849"/>
                <a:gd name="connsiteY8835" fmla="*/ 1928234 h 2869284"/>
                <a:gd name="connsiteX8836" fmla="*/ 3883777 w 4727849"/>
                <a:gd name="connsiteY8836" fmla="*/ 1928234 h 2869284"/>
                <a:gd name="connsiteX8837" fmla="*/ 3922126 w 4727849"/>
                <a:gd name="connsiteY8837" fmla="*/ 1925631 h 2869284"/>
                <a:gd name="connsiteX8838" fmla="*/ 3922126 w 4727849"/>
                <a:gd name="connsiteY8838" fmla="*/ 1925631 h 2869284"/>
                <a:gd name="connsiteX8839" fmla="*/ 3919436 w 4727849"/>
                <a:gd name="connsiteY8839" fmla="*/ 1908428 h 2869284"/>
                <a:gd name="connsiteX8840" fmla="*/ 3919691 w 4727849"/>
                <a:gd name="connsiteY8840" fmla="*/ 1907028 h 2869284"/>
                <a:gd name="connsiteX8841" fmla="*/ 3919436 w 4727849"/>
                <a:gd name="connsiteY8841" fmla="*/ 1908428 h 2869284"/>
                <a:gd name="connsiteX8842" fmla="*/ 3887547 w 4727849"/>
                <a:gd name="connsiteY8842" fmla="*/ 1892304 h 2869284"/>
                <a:gd name="connsiteX8843" fmla="*/ 3886256 w 4727849"/>
                <a:gd name="connsiteY8843" fmla="*/ 1892282 h 2869284"/>
                <a:gd name="connsiteX8844" fmla="*/ 3887547 w 4727849"/>
                <a:gd name="connsiteY8844" fmla="*/ 1892304 h 2869284"/>
                <a:gd name="connsiteX8845" fmla="*/ 3857502 w 4727849"/>
                <a:gd name="connsiteY8845" fmla="*/ 1904192 h 2869284"/>
                <a:gd name="connsiteX8846" fmla="*/ 3876531 w 4727849"/>
                <a:gd name="connsiteY8846" fmla="*/ 1905461 h 2869284"/>
                <a:gd name="connsiteX8847" fmla="*/ 3858924 w 4727849"/>
                <a:gd name="connsiteY8847" fmla="*/ 1904615 h 2869284"/>
                <a:gd name="connsiteX8848" fmla="*/ 3857502 w 4727849"/>
                <a:gd name="connsiteY8848" fmla="*/ 1904192 h 2869284"/>
                <a:gd name="connsiteX8849" fmla="*/ 3844387 w 4727849"/>
                <a:gd name="connsiteY8849" fmla="*/ 1901751 h 2869284"/>
                <a:gd name="connsiteX8850" fmla="*/ 3850066 w 4727849"/>
                <a:gd name="connsiteY8850" fmla="*/ 1900650 h 2869284"/>
                <a:gd name="connsiteX8851" fmla="*/ 3849789 w 4727849"/>
                <a:gd name="connsiteY8851" fmla="*/ 1902918 h 2869284"/>
                <a:gd name="connsiteX8852" fmla="*/ 3844387 w 4727849"/>
                <a:gd name="connsiteY8852" fmla="*/ 1901751 h 2869284"/>
                <a:gd name="connsiteX8853" fmla="*/ 3804470 w 4727849"/>
                <a:gd name="connsiteY8853" fmla="*/ 1941136 h 2869284"/>
                <a:gd name="connsiteX8854" fmla="*/ 3808663 w 4727849"/>
                <a:gd name="connsiteY8854" fmla="*/ 1937936 h 2869284"/>
                <a:gd name="connsiteX8855" fmla="*/ 3809027 w 4727849"/>
                <a:gd name="connsiteY8855" fmla="*/ 1938338 h 2869284"/>
                <a:gd name="connsiteX8856" fmla="*/ 3807074 w 4727849"/>
                <a:gd name="connsiteY8856" fmla="*/ 1942324 h 2869284"/>
                <a:gd name="connsiteX8857" fmla="*/ 3804470 w 4727849"/>
                <a:gd name="connsiteY8857" fmla="*/ 1941136 h 2869284"/>
                <a:gd name="connsiteX8858" fmla="*/ 3728125 w 4727849"/>
                <a:gd name="connsiteY8858" fmla="*/ 1947129 h 2869284"/>
                <a:gd name="connsiteX8859" fmla="*/ 3728277 w 4727849"/>
                <a:gd name="connsiteY8859" fmla="*/ 1947238 h 2869284"/>
                <a:gd name="connsiteX8860" fmla="*/ 3728147 w 4727849"/>
                <a:gd name="connsiteY8860" fmla="*/ 1947303 h 2869284"/>
                <a:gd name="connsiteX8861" fmla="*/ 3728125 w 4727849"/>
                <a:gd name="connsiteY8861" fmla="*/ 1947129 h 2869284"/>
                <a:gd name="connsiteX8862" fmla="*/ 3723108 w 4727849"/>
                <a:gd name="connsiteY8862" fmla="*/ 1930165 h 2869284"/>
                <a:gd name="connsiteX8863" fmla="*/ 3721009 w 4727849"/>
                <a:gd name="connsiteY8863" fmla="*/ 1930078 h 2869284"/>
                <a:gd name="connsiteX8864" fmla="*/ 3723108 w 4727849"/>
                <a:gd name="connsiteY8864" fmla="*/ 1930165 h 2869284"/>
                <a:gd name="connsiteX8865" fmla="*/ 3699968 w 4727849"/>
                <a:gd name="connsiteY8865" fmla="*/ 1944803 h 2869284"/>
                <a:gd name="connsiteX8866" fmla="*/ 3701004 w 4727849"/>
                <a:gd name="connsiteY8866" fmla="*/ 1945757 h 2869284"/>
                <a:gd name="connsiteX8867" fmla="*/ 3699968 w 4727849"/>
                <a:gd name="connsiteY8867" fmla="*/ 1944803 h 2869284"/>
                <a:gd name="connsiteX8868" fmla="*/ 3703423 w 4727849"/>
                <a:gd name="connsiteY8868" fmla="*/ 1950226 h 2869284"/>
                <a:gd name="connsiteX8869" fmla="*/ 3702577 w 4727849"/>
                <a:gd name="connsiteY8869" fmla="*/ 1951430 h 2869284"/>
                <a:gd name="connsiteX8870" fmla="*/ 3703423 w 4727849"/>
                <a:gd name="connsiteY8870" fmla="*/ 1950226 h 2869284"/>
                <a:gd name="connsiteX8871" fmla="*/ 3684205 w 4727849"/>
                <a:gd name="connsiteY8871" fmla="*/ 1940415 h 2869284"/>
                <a:gd name="connsiteX8872" fmla="*/ 3683652 w 4727849"/>
                <a:gd name="connsiteY8872" fmla="*/ 1929698 h 2869284"/>
                <a:gd name="connsiteX8873" fmla="*/ 3683441 w 4727849"/>
                <a:gd name="connsiteY8873" fmla="*/ 1929188 h 2869284"/>
                <a:gd name="connsiteX8874" fmla="*/ 3695987 w 4727849"/>
                <a:gd name="connsiteY8874" fmla="*/ 1929400 h 2869284"/>
                <a:gd name="connsiteX8875" fmla="*/ 3697234 w 4727849"/>
                <a:gd name="connsiteY8875" fmla="*/ 1929801 h 2869284"/>
                <a:gd name="connsiteX8876" fmla="*/ 3692109 w 4727849"/>
                <a:gd name="connsiteY8876" fmla="*/ 1935588 h 2869284"/>
                <a:gd name="connsiteX8877" fmla="*/ 3684205 w 4727849"/>
                <a:gd name="connsiteY8877" fmla="*/ 1940415 h 2869284"/>
                <a:gd name="connsiteX8878" fmla="*/ 3655349 w 4727849"/>
                <a:gd name="connsiteY8878" fmla="*/ 1945095 h 2869284"/>
                <a:gd name="connsiteX8879" fmla="*/ 3655772 w 4727849"/>
                <a:gd name="connsiteY8879" fmla="*/ 1944927 h 2869284"/>
                <a:gd name="connsiteX8880" fmla="*/ 3655707 w 4727849"/>
                <a:gd name="connsiteY8880" fmla="*/ 1945393 h 2869284"/>
                <a:gd name="connsiteX8881" fmla="*/ 3655349 w 4727849"/>
                <a:gd name="connsiteY8881" fmla="*/ 1945095 h 2869284"/>
                <a:gd name="connsiteX8882" fmla="*/ 3630278 w 4727849"/>
                <a:gd name="connsiteY8882" fmla="*/ 1936266 h 2869284"/>
                <a:gd name="connsiteX8883" fmla="*/ 3632252 w 4727849"/>
                <a:gd name="connsiteY8883" fmla="*/ 1937725 h 2869284"/>
                <a:gd name="connsiteX8884" fmla="*/ 3630766 w 4727849"/>
                <a:gd name="connsiteY8884" fmla="*/ 1937703 h 2869284"/>
                <a:gd name="connsiteX8885" fmla="*/ 3630278 w 4727849"/>
                <a:gd name="connsiteY8885" fmla="*/ 1936266 h 2869284"/>
                <a:gd name="connsiteX8886" fmla="*/ 3601611 w 4727849"/>
                <a:gd name="connsiteY8886" fmla="*/ 1907772 h 2869284"/>
                <a:gd name="connsiteX8887" fmla="*/ 3593394 w 4727849"/>
                <a:gd name="connsiteY8887" fmla="*/ 1909974 h 2869284"/>
                <a:gd name="connsiteX8888" fmla="*/ 3601611 w 4727849"/>
                <a:gd name="connsiteY8888" fmla="*/ 1907772 h 2869284"/>
                <a:gd name="connsiteX8889" fmla="*/ 3392043 w 4727849"/>
                <a:gd name="connsiteY8889" fmla="*/ 1838748 h 2869284"/>
                <a:gd name="connsiteX8890" fmla="*/ 3394202 w 4727849"/>
                <a:gd name="connsiteY8890" fmla="*/ 1838602 h 2869284"/>
                <a:gd name="connsiteX8891" fmla="*/ 3394305 w 4727849"/>
                <a:gd name="connsiteY8891" fmla="*/ 1839594 h 2869284"/>
                <a:gd name="connsiteX8892" fmla="*/ 3393079 w 4727849"/>
                <a:gd name="connsiteY8892" fmla="*/ 1839534 h 2869284"/>
                <a:gd name="connsiteX8893" fmla="*/ 3392043 w 4727849"/>
                <a:gd name="connsiteY8893" fmla="*/ 1838748 h 2869284"/>
                <a:gd name="connsiteX8894" fmla="*/ 3417764 w 4727849"/>
                <a:gd name="connsiteY8894" fmla="*/ 1825553 h 2869284"/>
                <a:gd name="connsiteX8895" fmla="*/ 3414396 w 4727849"/>
                <a:gd name="connsiteY8895" fmla="*/ 1827033 h 2869284"/>
                <a:gd name="connsiteX8896" fmla="*/ 3417233 w 4727849"/>
                <a:gd name="connsiteY8896" fmla="*/ 1825466 h 2869284"/>
                <a:gd name="connsiteX8897" fmla="*/ 3417764 w 4727849"/>
                <a:gd name="connsiteY8897" fmla="*/ 1825553 h 2869284"/>
                <a:gd name="connsiteX8898" fmla="*/ 3426557 w 4727849"/>
                <a:gd name="connsiteY8898" fmla="*/ 1803751 h 2869284"/>
                <a:gd name="connsiteX8899" fmla="*/ 3426660 w 4727849"/>
                <a:gd name="connsiteY8899" fmla="*/ 1804027 h 2869284"/>
                <a:gd name="connsiteX8900" fmla="*/ 3423058 w 4727849"/>
                <a:gd name="connsiteY8900" fmla="*/ 1802731 h 2869284"/>
                <a:gd name="connsiteX8901" fmla="*/ 3426557 w 4727849"/>
                <a:gd name="connsiteY8901" fmla="*/ 1803751 h 2869284"/>
                <a:gd name="connsiteX8902" fmla="*/ 3473129 w 4727849"/>
                <a:gd name="connsiteY8902" fmla="*/ 1800681 h 2869284"/>
                <a:gd name="connsiteX8903" fmla="*/ 3473151 w 4727849"/>
                <a:gd name="connsiteY8903" fmla="*/ 1800063 h 2869284"/>
                <a:gd name="connsiteX8904" fmla="*/ 3473129 w 4727849"/>
                <a:gd name="connsiteY8904" fmla="*/ 1800681 h 2869284"/>
                <a:gd name="connsiteX8905" fmla="*/ 3496350 w 4727849"/>
                <a:gd name="connsiteY8905" fmla="*/ 1798918 h 2869284"/>
                <a:gd name="connsiteX8906" fmla="*/ 3495948 w 4727849"/>
                <a:gd name="connsiteY8906" fmla="*/ 1798051 h 2869284"/>
                <a:gd name="connsiteX8907" fmla="*/ 3497153 w 4727849"/>
                <a:gd name="connsiteY8907" fmla="*/ 1798881 h 2869284"/>
                <a:gd name="connsiteX8908" fmla="*/ 3496350 w 4727849"/>
                <a:gd name="connsiteY8908" fmla="*/ 1798918 h 2869284"/>
                <a:gd name="connsiteX8909" fmla="*/ 3504844 w 4727849"/>
                <a:gd name="connsiteY8909" fmla="*/ 1787969 h 2869284"/>
                <a:gd name="connsiteX8910" fmla="*/ 3504887 w 4727849"/>
                <a:gd name="connsiteY8910" fmla="*/ 1788262 h 2869284"/>
                <a:gd name="connsiteX8911" fmla="*/ 3504974 w 4727849"/>
                <a:gd name="connsiteY8911" fmla="*/ 1788137 h 2869284"/>
                <a:gd name="connsiteX8912" fmla="*/ 3505077 w 4727849"/>
                <a:gd name="connsiteY8912" fmla="*/ 1790447 h 2869284"/>
                <a:gd name="connsiteX8913" fmla="*/ 3504844 w 4727849"/>
                <a:gd name="connsiteY8913" fmla="*/ 1787969 h 2869284"/>
                <a:gd name="connsiteX8914" fmla="*/ 3523346 w 4727849"/>
                <a:gd name="connsiteY8914" fmla="*/ 1775365 h 2869284"/>
                <a:gd name="connsiteX8915" fmla="*/ 3524149 w 4727849"/>
                <a:gd name="connsiteY8915" fmla="*/ 1775110 h 2869284"/>
                <a:gd name="connsiteX8916" fmla="*/ 3523346 w 4727849"/>
                <a:gd name="connsiteY8916" fmla="*/ 1775365 h 2869284"/>
                <a:gd name="connsiteX8917" fmla="*/ 3583494 w 4727849"/>
                <a:gd name="connsiteY8917" fmla="*/ 1787860 h 2869284"/>
                <a:gd name="connsiteX8918" fmla="*/ 3586635 w 4727849"/>
                <a:gd name="connsiteY8918" fmla="*/ 1790002 h 2869284"/>
                <a:gd name="connsiteX8919" fmla="*/ 3583494 w 4727849"/>
                <a:gd name="connsiteY8919" fmla="*/ 1787860 h 2869284"/>
                <a:gd name="connsiteX8920" fmla="*/ 3571887 w 4727849"/>
                <a:gd name="connsiteY8920" fmla="*/ 1805340 h 2869284"/>
                <a:gd name="connsiteX8921" fmla="*/ 3571822 w 4727849"/>
                <a:gd name="connsiteY8921" fmla="*/ 1805340 h 2869284"/>
                <a:gd name="connsiteX8922" fmla="*/ 3568811 w 4727849"/>
                <a:gd name="connsiteY8922" fmla="*/ 1806207 h 2869284"/>
                <a:gd name="connsiteX8923" fmla="*/ 3570276 w 4727849"/>
                <a:gd name="connsiteY8923" fmla="*/ 1806338 h 2869284"/>
                <a:gd name="connsiteX8924" fmla="*/ 3570889 w 4727849"/>
                <a:gd name="connsiteY8924" fmla="*/ 1807016 h 2869284"/>
                <a:gd name="connsiteX8925" fmla="*/ 3570276 w 4727849"/>
                <a:gd name="connsiteY8925" fmla="*/ 1806338 h 2869284"/>
                <a:gd name="connsiteX8926" fmla="*/ 3571041 w 4727849"/>
                <a:gd name="connsiteY8926" fmla="*/ 1806397 h 2869284"/>
                <a:gd name="connsiteX8927" fmla="*/ 3561863 w 4727849"/>
                <a:gd name="connsiteY8927" fmla="*/ 1808854 h 2869284"/>
                <a:gd name="connsiteX8928" fmla="*/ 3562986 w 4727849"/>
                <a:gd name="connsiteY8928" fmla="*/ 1806761 h 2869284"/>
                <a:gd name="connsiteX8929" fmla="*/ 3568811 w 4727849"/>
                <a:gd name="connsiteY8929" fmla="*/ 1806207 h 2869284"/>
                <a:gd name="connsiteX8930" fmla="*/ 3563241 w 4727849"/>
                <a:gd name="connsiteY8930" fmla="*/ 1805785 h 2869284"/>
                <a:gd name="connsiteX8931" fmla="*/ 3561782 w 4727849"/>
                <a:gd name="connsiteY8931" fmla="*/ 1799515 h 2869284"/>
                <a:gd name="connsiteX8932" fmla="*/ 3577355 w 4727849"/>
                <a:gd name="connsiteY8932" fmla="*/ 1801761 h 2869284"/>
                <a:gd name="connsiteX8933" fmla="*/ 3571887 w 4727849"/>
                <a:gd name="connsiteY8933" fmla="*/ 1805340 h 2869284"/>
                <a:gd name="connsiteX8934" fmla="*/ 3615193 w 4727849"/>
                <a:gd name="connsiteY8934" fmla="*/ 1815379 h 2869284"/>
                <a:gd name="connsiteX8935" fmla="*/ 3597928 w 4727849"/>
                <a:gd name="connsiteY8935" fmla="*/ 1809765 h 2869284"/>
                <a:gd name="connsiteX8936" fmla="*/ 3615193 w 4727849"/>
                <a:gd name="connsiteY8936" fmla="*/ 1815379 h 2869284"/>
                <a:gd name="connsiteX8937" fmla="*/ 3625684 w 4727849"/>
                <a:gd name="connsiteY8937" fmla="*/ 1819701 h 2869284"/>
                <a:gd name="connsiteX8938" fmla="*/ 3624621 w 4727849"/>
                <a:gd name="connsiteY8938" fmla="*/ 1822179 h 2869284"/>
                <a:gd name="connsiteX8939" fmla="*/ 3620428 w 4727849"/>
                <a:gd name="connsiteY8939" fmla="*/ 1820444 h 2869284"/>
                <a:gd name="connsiteX8940" fmla="*/ 3625684 w 4727849"/>
                <a:gd name="connsiteY8940" fmla="*/ 1819701 h 2869284"/>
                <a:gd name="connsiteX8941" fmla="*/ 3672294 w 4727849"/>
                <a:gd name="connsiteY8941" fmla="*/ 1825678 h 2869284"/>
                <a:gd name="connsiteX8942" fmla="*/ 3671366 w 4727849"/>
                <a:gd name="connsiteY8942" fmla="*/ 1827413 h 2869284"/>
                <a:gd name="connsiteX8943" fmla="*/ 3667401 w 4727849"/>
                <a:gd name="connsiteY8943" fmla="*/ 1826947 h 2869284"/>
                <a:gd name="connsiteX8944" fmla="*/ 3672294 w 4727849"/>
                <a:gd name="connsiteY8944" fmla="*/ 1825678 h 2869284"/>
                <a:gd name="connsiteX8945" fmla="*/ 3733636 w 4727849"/>
                <a:gd name="connsiteY8945" fmla="*/ 1818600 h 2869284"/>
                <a:gd name="connsiteX8946" fmla="*/ 3733636 w 4727849"/>
                <a:gd name="connsiteY8946" fmla="*/ 1818600 h 2869284"/>
                <a:gd name="connsiteX8947" fmla="*/ 3755332 w 4727849"/>
                <a:gd name="connsiteY8947" fmla="*/ 1843683 h 2869284"/>
                <a:gd name="connsiteX8948" fmla="*/ 3755712 w 4727849"/>
                <a:gd name="connsiteY8948" fmla="*/ 1843748 h 2869284"/>
                <a:gd name="connsiteX8949" fmla="*/ 3755501 w 4727849"/>
                <a:gd name="connsiteY8949" fmla="*/ 1843813 h 2869284"/>
                <a:gd name="connsiteX8950" fmla="*/ 3755332 w 4727849"/>
                <a:gd name="connsiteY8950" fmla="*/ 1843683 h 2869284"/>
                <a:gd name="connsiteX8951" fmla="*/ 3734948 w 4727849"/>
                <a:gd name="connsiteY8951" fmla="*/ 1847496 h 2869284"/>
                <a:gd name="connsiteX8952" fmla="*/ 3732367 w 4727849"/>
                <a:gd name="connsiteY8952" fmla="*/ 1839616 h 2869284"/>
                <a:gd name="connsiteX8953" fmla="*/ 3732790 w 4727849"/>
                <a:gd name="connsiteY8953" fmla="*/ 1839702 h 2869284"/>
                <a:gd name="connsiteX8954" fmla="*/ 3734948 w 4727849"/>
                <a:gd name="connsiteY8954" fmla="*/ 1847496 h 2869284"/>
                <a:gd name="connsiteX8955" fmla="*/ 3750928 w 4727849"/>
                <a:gd name="connsiteY8955" fmla="*/ 1845229 h 2869284"/>
                <a:gd name="connsiteX8956" fmla="*/ 3738426 w 4727849"/>
                <a:gd name="connsiteY8956" fmla="*/ 1840695 h 2869284"/>
                <a:gd name="connsiteX8957" fmla="*/ 3750120 w 4727849"/>
                <a:gd name="connsiteY8957" fmla="*/ 1842750 h 2869284"/>
                <a:gd name="connsiteX8958" fmla="*/ 3750928 w 4727849"/>
                <a:gd name="connsiteY8958" fmla="*/ 1845229 h 2869284"/>
                <a:gd name="connsiteX8959" fmla="*/ 3733126 w 4727849"/>
                <a:gd name="connsiteY8959" fmla="*/ 1850039 h 2869284"/>
                <a:gd name="connsiteX8960" fmla="*/ 3723786 w 4727849"/>
                <a:gd name="connsiteY8960" fmla="*/ 1848705 h 2869284"/>
                <a:gd name="connsiteX8961" fmla="*/ 3733126 w 4727849"/>
                <a:gd name="connsiteY8961" fmla="*/ 1850039 h 2869284"/>
                <a:gd name="connsiteX8962" fmla="*/ 3723064 w 4727849"/>
                <a:gd name="connsiteY8962" fmla="*/ 1864574 h 2869284"/>
                <a:gd name="connsiteX8963" fmla="*/ 3722701 w 4727849"/>
                <a:gd name="connsiteY8963" fmla="*/ 1860398 h 2869284"/>
                <a:gd name="connsiteX8964" fmla="*/ 3735225 w 4727849"/>
                <a:gd name="connsiteY8964" fmla="*/ 1861797 h 2869284"/>
                <a:gd name="connsiteX8965" fmla="*/ 3723064 w 4727849"/>
                <a:gd name="connsiteY8965" fmla="*/ 1864574 h 2869284"/>
                <a:gd name="connsiteX8966" fmla="*/ 3707535 w 4727849"/>
                <a:gd name="connsiteY8966" fmla="*/ 1867877 h 2869284"/>
                <a:gd name="connsiteX8967" fmla="*/ 3696410 w 4727849"/>
                <a:gd name="connsiteY8967" fmla="*/ 1865317 h 2869284"/>
                <a:gd name="connsiteX8968" fmla="*/ 3696768 w 4727849"/>
                <a:gd name="connsiteY8968" fmla="*/ 1866310 h 2869284"/>
                <a:gd name="connsiteX8969" fmla="*/ 3694186 w 4727849"/>
                <a:gd name="connsiteY8969" fmla="*/ 1865887 h 2869284"/>
                <a:gd name="connsiteX8970" fmla="*/ 3690584 w 4727849"/>
                <a:gd name="connsiteY8970" fmla="*/ 1860740 h 2869284"/>
                <a:gd name="connsiteX8971" fmla="*/ 3686706 w 4727849"/>
                <a:gd name="connsiteY8971" fmla="*/ 1864531 h 2869284"/>
                <a:gd name="connsiteX8972" fmla="*/ 3667721 w 4727849"/>
                <a:gd name="connsiteY8972" fmla="*/ 1859596 h 2869284"/>
                <a:gd name="connsiteX8973" fmla="*/ 3680625 w 4727849"/>
                <a:gd name="connsiteY8973" fmla="*/ 1857350 h 2869284"/>
                <a:gd name="connsiteX8974" fmla="*/ 3710795 w 4727849"/>
                <a:gd name="connsiteY8974" fmla="*/ 1857795 h 2869284"/>
                <a:gd name="connsiteX8975" fmla="*/ 3705625 w 4727849"/>
                <a:gd name="connsiteY8975" fmla="*/ 1855761 h 2869284"/>
                <a:gd name="connsiteX8976" fmla="*/ 3717108 w 4727849"/>
                <a:gd name="connsiteY8976" fmla="*/ 1855653 h 2869284"/>
                <a:gd name="connsiteX8977" fmla="*/ 3726557 w 4727849"/>
                <a:gd name="connsiteY8977" fmla="*/ 1869867 h 2869284"/>
                <a:gd name="connsiteX8978" fmla="*/ 3707535 w 4727849"/>
                <a:gd name="connsiteY8978" fmla="*/ 1867877 h 2869284"/>
                <a:gd name="connsiteX8979" fmla="*/ 3747516 w 4727849"/>
                <a:gd name="connsiteY8979" fmla="*/ 1876842 h 2869284"/>
                <a:gd name="connsiteX8980" fmla="*/ 3746139 w 4727849"/>
                <a:gd name="connsiteY8980" fmla="*/ 1872666 h 2869284"/>
                <a:gd name="connsiteX8981" fmla="*/ 3752940 w 4727849"/>
                <a:gd name="connsiteY8981" fmla="*/ 1877032 h 2869284"/>
                <a:gd name="connsiteX8982" fmla="*/ 3747516 w 4727849"/>
                <a:gd name="connsiteY8982" fmla="*/ 1876842 h 2869284"/>
                <a:gd name="connsiteX8983" fmla="*/ 3765123 w 4727849"/>
                <a:gd name="connsiteY8983" fmla="*/ 1877156 h 2869284"/>
                <a:gd name="connsiteX8984" fmla="*/ 3762010 w 4727849"/>
                <a:gd name="connsiteY8984" fmla="*/ 1877156 h 2869284"/>
                <a:gd name="connsiteX8985" fmla="*/ 3765123 w 4727849"/>
                <a:gd name="connsiteY8985" fmla="*/ 1877156 h 2869284"/>
                <a:gd name="connsiteX8986" fmla="*/ 3774171 w 4727849"/>
                <a:gd name="connsiteY8986" fmla="*/ 1854639 h 2869284"/>
                <a:gd name="connsiteX8987" fmla="*/ 3775163 w 4727849"/>
                <a:gd name="connsiteY8987" fmla="*/ 1854742 h 2869284"/>
                <a:gd name="connsiteX8988" fmla="*/ 3774171 w 4727849"/>
                <a:gd name="connsiteY8988" fmla="*/ 1854639 h 2869284"/>
                <a:gd name="connsiteX8989" fmla="*/ 3781011 w 4727849"/>
                <a:gd name="connsiteY8989" fmla="*/ 1856076 h 2869284"/>
                <a:gd name="connsiteX8990" fmla="*/ 3781032 w 4727849"/>
                <a:gd name="connsiteY8990" fmla="*/ 1856054 h 2869284"/>
                <a:gd name="connsiteX8991" fmla="*/ 3785187 w 4727849"/>
                <a:gd name="connsiteY8991" fmla="*/ 1857263 h 2869284"/>
                <a:gd name="connsiteX8992" fmla="*/ 3781011 w 4727849"/>
                <a:gd name="connsiteY8992" fmla="*/ 1856076 h 2869284"/>
                <a:gd name="connsiteX8993" fmla="*/ 3797137 w 4727849"/>
                <a:gd name="connsiteY8993" fmla="*/ 1871456 h 2869284"/>
                <a:gd name="connsiteX8994" fmla="*/ 3790590 w 4727849"/>
                <a:gd name="connsiteY8994" fmla="*/ 1872178 h 2869284"/>
                <a:gd name="connsiteX8995" fmla="*/ 3797180 w 4727849"/>
                <a:gd name="connsiteY8995" fmla="*/ 1870231 h 2869284"/>
                <a:gd name="connsiteX8996" fmla="*/ 3798048 w 4727849"/>
                <a:gd name="connsiteY8996" fmla="*/ 1871500 h 2869284"/>
                <a:gd name="connsiteX8997" fmla="*/ 3797137 w 4727849"/>
                <a:gd name="connsiteY8997" fmla="*/ 1871456 h 2869284"/>
                <a:gd name="connsiteX8998" fmla="*/ 3843665 w 4727849"/>
                <a:gd name="connsiteY8998" fmla="*/ 1893850 h 2869284"/>
                <a:gd name="connsiteX8999" fmla="*/ 3842966 w 4727849"/>
                <a:gd name="connsiteY8999" fmla="*/ 1891290 h 2869284"/>
                <a:gd name="connsiteX9000" fmla="*/ 3845152 w 4727849"/>
                <a:gd name="connsiteY9000" fmla="*/ 1891924 h 2869284"/>
                <a:gd name="connsiteX9001" fmla="*/ 3843665 w 4727849"/>
                <a:gd name="connsiteY9001" fmla="*/ 1893850 h 2869284"/>
                <a:gd name="connsiteX9002" fmla="*/ 3830951 w 4727849"/>
                <a:gd name="connsiteY9002" fmla="*/ 1929888 h 2869284"/>
                <a:gd name="connsiteX9003" fmla="*/ 3830951 w 4727849"/>
                <a:gd name="connsiteY9003" fmla="*/ 1929888 h 2869284"/>
                <a:gd name="connsiteX9004" fmla="*/ 3800993 w 4727849"/>
                <a:gd name="connsiteY9004" fmla="*/ 1930458 h 2869284"/>
                <a:gd name="connsiteX9005" fmla="*/ 3805105 w 4727849"/>
                <a:gd name="connsiteY9005" fmla="*/ 1926791 h 2869284"/>
                <a:gd name="connsiteX9006" fmla="*/ 3817966 w 4727849"/>
                <a:gd name="connsiteY9006" fmla="*/ 1929210 h 2869284"/>
                <a:gd name="connsiteX9007" fmla="*/ 3803282 w 4727849"/>
                <a:gd name="connsiteY9007" fmla="*/ 1931347 h 2869284"/>
                <a:gd name="connsiteX9008" fmla="*/ 3800993 w 4727849"/>
                <a:gd name="connsiteY9008" fmla="*/ 1930458 h 2869284"/>
                <a:gd name="connsiteX9009" fmla="*/ 3792179 w 4727849"/>
                <a:gd name="connsiteY9009" fmla="*/ 1939168 h 2869284"/>
                <a:gd name="connsiteX9010" fmla="*/ 3792179 w 4727849"/>
                <a:gd name="connsiteY9010" fmla="*/ 1939016 h 2869284"/>
                <a:gd name="connsiteX9011" fmla="*/ 3792179 w 4727849"/>
                <a:gd name="connsiteY9011" fmla="*/ 1939168 h 2869284"/>
                <a:gd name="connsiteX9012" fmla="*/ 3788876 w 4727849"/>
                <a:gd name="connsiteY9012" fmla="*/ 1928234 h 2869284"/>
                <a:gd name="connsiteX9013" fmla="*/ 3794256 w 4727849"/>
                <a:gd name="connsiteY9013" fmla="*/ 1926813 h 2869284"/>
                <a:gd name="connsiteX9014" fmla="*/ 3797858 w 4727849"/>
                <a:gd name="connsiteY9014" fmla="*/ 1930843 h 2869284"/>
                <a:gd name="connsiteX9015" fmla="*/ 3794300 w 4727849"/>
                <a:gd name="connsiteY9015" fmla="*/ 1930436 h 2869284"/>
                <a:gd name="connsiteX9016" fmla="*/ 3788876 w 4727849"/>
                <a:gd name="connsiteY9016" fmla="*/ 1928234 h 2869284"/>
                <a:gd name="connsiteX9017" fmla="*/ 3614114 w 4727849"/>
                <a:gd name="connsiteY9017" fmla="*/ 1913043 h 2869284"/>
                <a:gd name="connsiteX9018" fmla="*/ 3606444 w 4727849"/>
                <a:gd name="connsiteY9018" fmla="*/ 1907473 h 2869284"/>
                <a:gd name="connsiteX9019" fmla="*/ 3614114 w 4727849"/>
                <a:gd name="connsiteY9019" fmla="*/ 1913043 h 2869284"/>
                <a:gd name="connsiteX9020" fmla="*/ 3553515 w 4727849"/>
                <a:gd name="connsiteY9020" fmla="*/ 1883556 h 2869284"/>
                <a:gd name="connsiteX9021" fmla="*/ 3564976 w 4727849"/>
                <a:gd name="connsiteY9021" fmla="*/ 1885037 h 2869284"/>
                <a:gd name="connsiteX9022" fmla="*/ 3553515 w 4727849"/>
                <a:gd name="connsiteY9022" fmla="*/ 1883556 h 2869284"/>
                <a:gd name="connsiteX9023" fmla="*/ 3553390 w 4727849"/>
                <a:gd name="connsiteY9023" fmla="*/ 1892114 h 2869284"/>
                <a:gd name="connsiteX9024" fmla="*/ 3553390 w 4727849"/>
                <a:gd name="connsiteY9024" fmla="*/ 1892114 h 2869284"/>
                <a:gd name="connsiteX9025" fmla="*/ 3507751 w 4727849"/>
                <a:gd name="connsiteY9025" fmla="*/ 1872812 h 2869284"/>
                <a:gd name="connsiteX9026" fmla="*/ 3507963 w 4727849"/>
                <a:gd name="connsiteY9026" fmla="*/ 1873702 h 2869284"/>
                <a:gd name="connsiteX9027" fmla="*/ 3507751 w 4727849"/>
                <a:gd name="connsiteY9027" fmla="*/ 1872812 h 2869284"/>
                <a:gd name="connsiteX9028" fmla="*/ 3452978 w 4727849"/>
                <a:gd name="connsiteY9028" fmla="*/ 1884082 h 2869284"/>
                <a:gd name="connsiteX9029" fmla="*/ 3452978 w 4727849"/>
                <a:gd name="connsiteY9029" fmla="*/ 1884082 h 2869284"/>
                <a:gd name="connsiteX9030" fmla="*/ 3424311 w 4727849"/>
                <a:gd name="connsiteY9030" fmla="*/ 1866011 h 2869284"/>
                <a:gd name="connsiteX9031" fmla="*/ 3419668 w 4727849"/>
                <a:gd name="connsiteY9031" fmla="*/ 1866033 h 2869284"/>
                <a:gd name="connsiteX9032" fmla="*/ 3424311 w 4727849"/>
                <a:gd name="connsiteY9032" fmla="*/ 1866011 h 2869284"/>
                <a:gd name="connsiteX9033" fmla="*/ 3549680 w 4727849"/>
                <a:gd name="connsiteY9033" fmla="*/ 1794428 h 2869284"/>
                <a:gd name="connsiteX9034" fmla="*/ 3552056 w 4727849"/>
                <a:gd name="connsiteY9034" fmla="*/ 1794791 h 2869284"/>
                <a:gd name="connsiteX9035" fmla="*/ 3549680 w 4727849"/>
                <a:gd name="connsiteY9035" fmla="*/ 1794428 h 2869284"/>
                <a:gd name="connsiteX9036" fmla="*/ 3555446 w 4727849"/>
                <a:gd name="connsiteY9036" fmla="*/ 1800616 h 2869284"/>
                <a:gd name="connsiteX9037" fmla="*/ 3555446 w 4727849"/>
                <a:gd name="connsiteY9037" fmla="*/ 1800616 h 2869284"/>
                <a:gd name="connsiteX9038" fmla="*/ 3539174 w 4727849"/>
                <a:gd name="connsiteY9038" fmla="*/ 1806609 h 2869284"/>
                <a:gd name="connsiteX9039" fmla="*/ 3540741 w 4727849"/>
                <a:gd name="connsiteY9039" fmla="*/ 1804705 h 2869284"/>
                <a:gd name="connsiteX9040" fmla="*/ 3547223 w 4727849"/>
                <a:gd name="connsiteY9040" fmla="*/ 1804895 h 2869284"/>
                <a:gd name="connsiteX9041" fmla="*/ 3548221 w 4727849"/>
                <a:gd name="connsiteY9041" fmla="*/ 1804939 h 2869284"/>
                <a:gd name="connsiteX9042" fmla="*/ 3552072 w 4727849"/>
                <a:gd name="connsiteY9042" fmla="*/ 1805107 h 2869284"/>
                <a:gd name="connsiteX9043" fmla="*/ 3543877 w 4727849"/>
                <a:gd name="connsiteY9043" fmla="*/ 1808431 h 2869284"/>
                <a:gd name="connsiteX9044" fmla="*/ 3539174 w 4727849"/>
                <a:gd name="connsiteY9044" fmla="*/ 1806609 h 2869284"/>
                <a:gd name="connsiteX9045" fmla="*/ 3573324 w 4727849"/>
                <a:gd name="connsiteY9045" fmla="*/ 1814023 h 2869284"/>
                <a:gd name="connsiteX9046" fmla="*/ 3580126 w 4727849"/>
                <a:gd name="connsiteY9046" fmla="*/ 1814278 h 2869284"/>
                <a:gd name="connsiteX9047" fmla="*/ 3573324 w 4727849"/>
                <a:gd name="connsiteY9047" fmla="*/ 1814023 h 2869284"/>
                <a:gd name="connsiteX9048" fmla="*/ 3617358 w 4727849"/>
                <a:gd name="connsiteY9048" fmla="*/ 1828113 h 2869284"/>
                <a:gd name="connsiteX9049" fmla="*/ 3612205 w 4727849"/>
                <a:gd name="connsiteY9049" fmla="*/ 1825678 h 2869284"/>
                <a:gd name="connsiteX9050" fmla="*/ 3617358 w 4727849"/>
                <a:gd name="connsiteY9050" fmla="*/ 1828113 h 2869284"/>
                <a:gd name="connsiteX9051" fmla="*/ 3630723 w 4727849"/>
                <a:gd name="connsiteY9051" fmla="*/ 1841503 h 2869284"/>
                <a:gd name="connsiteX9052" fmla="*/ 3628266 w 4727849"/>
                <a:gd name="connsiteY9052" fmla="*/ 1841650 h 2869284"/>
                <a:gd name="connsiteX9053" fmla="*/ 3630343 w 4727849"/>
                <a:gd name="connsiteY9053" fmla="*/ 1840890 h 2869284"/>
                <a:gd name="connsiteX9054" fmla="*/ 3630723 w 4727849"/>
                <a:gd name="connsiteY9054" fmla="*/ 1841503 h 2869284"/>
                <a:gd name="connsiteX9055" fmla="*/ 3669354 w 4727849"/>
                <a:gd name="connsiteY9055" fmla="*/ 1840126 h 2869284"/>
                <a:gd name="connsiteX9056" fmla="*/ 3667146 w 4727849"/>
                <a:gd name="connsiteY9056" fmla="*/ 1840126 h 2869284"/>
                <a:gd name="connsiteX9057" fmla="*/ 3664033 w 4727849"/>
                <a:gd name="connsiteY9057" fmla="*/ 1838368 h 2869284"/>
                <a:gd name="connsiteX9058" fmla="*/ 3663544 w 4727849"/>
                <a:gd name="connsiteY9058" fmla="*/ 1838813 h 2869284"/>
                <a:gd name="connsiteX9059" fmla="*/ 3663311 w 4727849"/>
                <a:gd name="connsiteY9059" fmla="*/ 1838683 h 2869284"/>
                <a:gd name="connsiteX9060" fmla="*/ 3663843 w 4727849"/>
                <a:gd name="connsiteY9060" fmla="*/ 1838260 h 2869284"/>
                <a:gd name="connsiteX9061" fmla="*/ 3652061 w 4727849"/>
                <a:gd name="connsiteY9061" fmla="*/ 1831611 h 2869284"/>
                <a:gd name="connsiteX9062" fmla="*/ 3666853 w 4727849"/>
                <a:gd name="connsiteY9062" fmla="*/ 1834659 h 2869284"/>
                <a:gd name="connsiteX9063" fmla="*/ 3664776 w 4727849"/>
                <a:gd name="connsiteY9063" fmla="*/ 1837501 h 2869284"/>
                <a:gd name="connsiteX9064" fmla="*/ 3669354 w 4727849"/>
                <a:gd name="connsiteY9064" fmla="*/ 1840126 h 2869284"/>
                <a:gd name="connsiteX9065" fmla="*/ 3678738 w 4727849"/>
                <a:gd name="connsiteY9065" fmla="*/ 1836524 h 2869284"/>
                <a:gd name="connsiteX9066" fmla="*/ 3678439 w 4727849"/>
                <a:gd name="connsiteY9066" fmla="*/ 1835082 h 2869284"/>
                <a:gd name="connsiteX9067" fmla="*/ 3678738 w 4727849"/>
                <a:gd name="connsiteY9067" fmla="*/ 1836524 h 2869284"/>
                <a:gd name="connsiteX9068" fmla="*/ 3680240 w 4727849"/>
                <a:gd name="connsiteY9068" fmla="*/ 1841715 h 2869284"/>
                <a:gd name="connsiteX9069" fmla="*/ 3680116 w 4727849"/>
                <a:gd name="connsiteY9069" fmla="*/ 1841292 h 2869284"/>
                <a:gd name="connsiteX9070" fmla="*/ 3680283 w 4727849"/>
                <a:gd name="connsiteY9070" fmla="*/ 1841313 h 2869284"/>
                <a:gd name="connsiteX9071" fmla="*/ 3680240 w 4727849"/>
                <a:gd name="connsiteY9071" fmla="*/ 1841715 h 2869284"/>
                <a:gd name="connsiteX9072" fmla="*/ 3669690 w 4727849"/>
                <a:gd name="connsiteY9072" fmla="*/ 1841568 h 2869284"/>
                <a:gd name="connsiteX9073" fmla="*/ 3669457 w 4727849"/>
                <a:gd name="connsiteY9073" fmla="*/ 1841438 h 2869284"/>
                <a:gd name="connsiteX9074" fmla="*/ 3669603 w 4727849"/>
                <a:gd name="connsiteY9074" fmla="*/ 1841205 h 2869284"/>
                <a:gd name="connsiteX9075" fmla="*/ 3669690 w 4727849"/>
                <a:gd name="connsiteY9075" fmla="*/ 1841568 h 2869284"/>
                <a:gd name="connsiteX9076" fmla="*/ 3661109 w 4727849"/>
                <a:gd name="connsiteY9076" fmla="*/ 1865762 h 2869284"/>
                <a:gd name="connsiteX9077" fmla="*/ 3653542 w 4727849"/>
                <a:gd name="connsiteY9077" fmla="*/ 1863788 h 2869284"/>
                <a:gd name="connsiteX9078" fmla="*/ 3653819 w 4727849"/>
                <a:gd name="connsiteY9078" fmla="*/ 1863875 h 2869284"/>
                <a:gd name="connsiteX9079" fmla="*/ 3656254 w 4727849"/>
                <a:gd name="connsiteY9079" fmla="*/ 1867053 h 2869284"/>
                <a:gd name="connsiteX9080" fmla="*/ 3657128 w 4727849"/>
                <a:gd name="connsiteY9080" fmla="*/ 1864720 h 2869284"/>
                <a:gd name="connsiteX9081" fmla="*/ 3661109 w 4727849"/>
                <a:gd name="connsiteY9081" fmla="*/ 1865762 h 2869284"/>
                <a:gd name="connsiteX9082" fmla="*/ 3666577 w 4727849"/>
                <a:gd name="connsiteY9082" fmla="*/ 1868365 h 2869284"/>
                <a:gd name="connsiteX9083" fmla="*/ 3666235 w 4727849"/>
                <a:gd name="connsiteY9083" fmla="*/ 1866565 h 2869284"/>
                <a:gd name="connsiteX9084" fmla="*/ 3675581 w 4727849"/>
                <a:gd name="connsiteY9084" fmla="*/ 1867584 h 2869284"/>
                <a:gd name="connsiteX9085" fmla="*/ 3666577 w 4727849"/>
                <a:gd name="connsiteY9085" fmla="*/ 1868365 h 2869284"/>
                <a:gd name="connsiteX9086" fmla="*/ 3698487 w 4727849"/>
                <a:gd name="connsiteY9086" fmla="*/ 1871120 h 2869284"/>
                <a:gd name="connsiteX9087" fmla="*/ 3698211 w 4727849"/>
                <a:gd name="connsiteY9087" fmla="*/ 1871652 h 2869284"/>
                <a:gd name="connsiteX9088" fmla="*/ 3697446 w 4727849"/>
                <a:gd name="connsiteY9088" fmla="*/ 1870589 h 2869284"/>
                <a:gd name="connsiteX9089" fmla="*/ 3698487 w 4727849"/>
                <a:gd name="connsiteY9089" fmla="*/ 1871120 h 2869284"/>
                <a:gd name="connsiteX9090" fmla="*/ 3737872 w 4727849"/>
                <a:gd name="connsiteY9090" fmla="*/ 1875676 h 2869284"/>
                <a:gd name="connsiteX9091" fmla="*/ 3735757 w 4727849"/>
                <a:gd name="connsiteY9091" fmla="*/ 1874824 h 2869284"/>
                <a:gd name="connsiteX9092" fmla="*/ 3736261 w 4727849"/>
                <a:gd name="connsiteY9092" fmla="*/ 1874911 h 2869284"/>
                <a:gd name="connsiteX9093" fmla="*/ 3737872 w 4727849"/>
                <a:gd name="connsiteY9093" fmla="*/ 1875676 h 2869284"/>
                <a:gd name="connsiteX9094" fmla="*/ 3754210 w 4727849"/>
                <a:gd name="connsiteY9094" fmla="*/ 1893513 h 2869284"/>
                <a:gd name="connsiteX9095" fmla="*/ 3737682 w 4727849"/>
                <a:gd name="connsiteY9095" fmla="*/ 1888703 h 2869284"/>
                <a:gd name="connsiteX9096" fmla="*/ 3752344 w 4727849"/>
                <a:gd name="connsiteY9096" fmla="*/ 1892092 h 2869284"/>
                <a:gd name="connsiteX9097" fmla="*/ 3754210 w 4727849"/>
                <a:gd name="connsiteY9097" fmla="*/ 1893513 h 2869284"/>
                <a:gd name="connsiteX9098" fmla="*/ 3775993 w 4727849"/>
                <a:gd name="connsiteY9098" fmla="*/ 1856862 h 2869284"/>
                <a:gd name="connsiteX9099" fmla="*/ 3774214 w 4727849"/>
                <a:gd name="connsiteY9099" fmla="*/ 1854698 h 2869284"/>
                <a:gd name="connsiteX9100" fmla="*/ 3775549 w 4727849"/>
                <a:gd name="connsiteY9100" fmla="*/ 1855506 h 2869284"/>
                <a:gd name="connsiteX9101" fmla="*/ 3775993 w 4727849"/>
                <a:gd name="connsiteY9101" fmla="*/ 1856862 h 2869284"/>
                <a:gd name="connsiteX9102" fmla="*/ 3779421 w 4727849"/>
                <a:gd name="connsiteY9102" fmla="*/ 1857876 h 2869284"/>
                <a:gd name="connsiteX9103" fmla="*/ 3784954 w 4727849"/>
                <a:gd name="connsiteY9103" fmla="*/ 1861287 h 2869284"/>
                <a:gd name="connsiteX9104" fmla="*/ 3779421 w 4727849"/>
                <a:gd name="connsiteY9104" fmla="*/ 1857876 h 2869284"/>
                <a:gd name="connsiteX9105" fmla="*/ 3778998 w 4727849"/>
                <a:gd name="connsiteY9105" fmla="*/ 1869808 h 2869284"/>
                <a:gd name="connsiteX9106" fmla="*/ 3778282 w 4727849"/>
                <a:gd name="connsiteY9106" fmla="*/ 1870844 h 2869284"/>
                <a:gd name="connsiteX9107" fmla="*/ 3778998 w 4727849"/>
                <a:gd name="connsiteY9107" fmla="*/ 1869808 h 2869284"/>
                <a:gd name="connsiteX9108" fmla="*/ 3768259 w 4727849"/>
                <a:gd name="connsiteY9108" fmla="*/ 1915907 h 2869284"/>
                <a:gd name="connsiteX9109" fmla="*/ 3768259 w 4727849"/>
                <a:gd name="connsiteY9109" fmla="*/ 1914209 h 2869284"/>
                <a:gd name="connsiteX9110" fmla="*/ 3768259 w 4727849"/>
                <a:gd name="connsiteY9110" fmla="*/ 1915907 h 2869284"/>
                <a:gd name="connsiteX9111" fmla="*/ 3763767 w 4727849"/>
                <a:gd name="connsiteY9111" fmla="*/ 1917067 h 2869284"/>
                <a:gd name="connsiteX9112" fmla="*/ 3762959 w 4727849"/>
                <a:gd name="connsiteY9112" fmla="*/ 1908471 h 2869284"/>
                <a:gd name="connsiteX9113" fmla="*/ 3763170 w 4727849"/>
                <a:gd name="connsiteY9113" fmla="*/ 1908428 h 2869284"/>
                <a:gd name="connsiteX9114" fmla="*/ 3767960 w 4727849"/>
                <a:gd name="connsiteY9114" fmla="*/ 1914187 h 2869284"/>
                <a:gd name="connsiteX9115" fmla="*/ 3767450 w 4727849"/>
                <a:gd name="connsiteY9115" fmla="*/ 1916351 h 2869284"/>
                <a:gd name="connsiteX9116" fmla="*/ 3763767 w 4727849"/>
                <a:gd name="connsiteY9116" fmla="*/ 1917067 h 2869284"/>
                <a:gd name="connsiteX9117" fmla="*/ 3755734 w 4727849"/>
                <a:gd name="connsiteY9117" fmla="*/ 1915608 h 2869284"/>
                <a:gd name="connsiteX9118" fmla="*/ 3756331 w 4727849"/>
                <a:gd name="connsiteY9118" fmla="*/ 1913043 h 2869284"/>
                <a:gd name="connsiteX9119" fmla="*/ 3759043 w 4727849"/>
                <a:gd name="connsiteY9119" fmla="*/ 1915988 h 2869284"/>
                <a:gd name="connsiteX9120" fmla="*/ 3757920 w 4727849"/>
                <a:gd name="connsiteY9120" fmla="*/ 1916796 h 2869284"/>
                <a:gd name="connsiteX9121" fmla="*/ 3755734 w 4727849"/>
                <a:gd name="connsiteY9121" fmla="*/ 1915608 h 2869284"/>
                <a:gd name="connsiteX9122" fmla="*/ 3689461 w 4727849"/>
                <a:gd name="connsiteY9122" fmla="*/ 1903596 h 2869284"/>
                <a:gd name="connsiteX9123" fmla="*/ 3690964 w 4727849"/>
                <a:gd name="connsiteY9123" fmla="*/ 1906497 h 2869284"/>
                <a:gd name="connsiteX9124" fmla="*/ 3682128 w 4727849"/>
                <a:gd name="connsiteY9124" fmla="*/ 1905906 h 2869284"/>
                <a:gd name="connsiteX9125" fmla="*/ 3690687 w 4727849"/>
                <a:gd name="connsiteY9125" fmla="*/ 1897538 h 2869284"/>
                <a:gd name="connsiteX9126" fmla="*/ 3701877 w 4727849"/>
                <a:gd name="connsiteY9126" fmla="*/ 1904084 h 2869284"/>
                <a:gd name="connsiteX9127" fmla="*/ 3702322 w 4727849"/>
                <a:gd name="connsiteY9127" fmla="*/ 1902495 h 2869284"/>
                <a:gd name="connsiteX9128" fmla="*/ 3705392 w 4727849"/>
                <a:gd name="connsiteY9128" fmla="*/ 1910716 h 2869284"/>
                <a:gd name="connsiteX9129" fmla="*/ 3704036 w 4727849"/>
                <a:gd name="connsiteY9129" fmla="*/ 1910586 h 2869284"/>
                <a:gd name="connsiteX9130" fmla="*/ 3700944 w 4727849"/>
                <a:gd name="connsiteY9130" fmla="*/ 1909296 h 2869284"/>
                <a:gd name="connsiteX9131" fmla="*/ 3689461 w 4727849"/>
                <a:gd name="connsiteY9131" fmla="*/ 1903596 h 2869284"/>
                <a:gd name="connsiteX9132" fmla="*/ 3677295 w 4727849"/>
                <a:gd name="connsiteY9132" fmla="*/ 1906860 h 2869284"/>
                <a:gd name="connsiteX9133" fmla="*/ 3676850 w 4727849"/>
                <a:gd name="connsiteY9133" fmla="*/ 1907875 h 2869284"/>
                <a:gd name="connsiteX9134" fmla="*/ 3677295 w 4727849"/>
                <a:gd name="connsiteY9134" fmla="*/ 1906860 h 2869284"/>
                <a:gd name="connsiteX9135" fmla="*/ 3667125 w 4727849"/>
                <a:gd name="connsiteY9135" fmla="*/ 1906774 h 2869284"/>
                <a:gd name="connsiteX9136" fmla="*/ 3667358 w 4727849"/>
                <a:gd name="connsiteY9136" fmla="*/ 1906497 h 2869284"/>
                <a:gd name="connsiteX9137" fmla="*/ 3670200 w 4727849"/>
                <a:gd name="connsiteY9137" fmla="*/ 1911606 h 2869284"/>
                <a:gd name="connsiteX9138" fmla="*/ 3667125 w 4727849"/>
                <a:gd name="connsiteY9138" fmla="*/ 1906774 h 2869284"/>
                <a:gd name="connsiteX9139" fmla="*/ 3657187 w 4727849"/>
                <a:gd name="connsiteY9139" fmla="*/ 1905819 h 2869284"/>
                <a:gd name="connsiteX9140" fmla="*/ 3662509 w 4727849"/>
                <a:gd name="connsiteY9140" fmla="*/ 1905862 h 2869284"/>
                <a:gd name="connsiteX9141" fmla="*/ 3666642 w 4727849"/>
                <a:gd name="connsiteY9141" fmla="*/ 1907349 h 2869284"/>
                <a:gd name="connsiteX9142" fmla="*/ 3667743 w 4727849"/>
                <a:gd name="connsiteY9142" fmla="*/ 1907831 h 2869284"/>
                <a:gd name="connsiteX9143" fmla="*/ 3662785 w 4727849"/>
                <a:gd name="connsiteY9143" fmla="*/ 1909040 h 2869284"/>
                <a:gd name="connsiteX9144" fmla="*/ 3657187 w 4727849"/>
                <a:gd name="connsiteY9144" fmla="*/ 1905819 h 2869284"/>
                <a:gd name="connsiteX9145" fmla="*/ 3629220 w 4727849"/>
                <a:gd name="connsiteY9145" fmla="*/ 1911644 h 2869284"/>
                <a:gd name="connsiteX9146" fmla="*/ 3629220 w 4727849"/>
                <a:gd name="connsiteY9146" fmla="*/ 1911644 h 2869284"/>
                <a:gd name="connsiteX9147" fmla="*/ 3631065 w 4727849"/>
                <a:gd name="connsiteY9147" fmla="*/ 1904550 h 2869284"/>
                <a:gd name="connsiteX9148" fmla="*/ 3631086 w 4727849"/>
                <a:gd name="connsiteY9148" fmla="*/ 1904594 h 2869284"/>
                <a:gd name="connsiteX9149" fmla="*/ 3630956 w 4727849"/>
                <a:gd name="connsiteY9149" fmla="*/ 1904550 h 2869284"/>
                <a:gd name="connsiteX9150" fmla="*/ 3631065 w 4727849"/>
                <a:gd name="connsiteY9150" fmla="*/ 1904550 h 2869284"/>
                <a:gd name="connsiteX9151" fmla="*/ 3609243 w 4727849"/>
                <a:gd name="connsiteY9151" fmla="*/ 1879554 h 2869284"/>
                <a:gd name="connsiteX9152" fmla="*/ 3617293 w 4727849"/>
                <a:gd name="connsiteY9152" fmla="*/ 1879510 h 2869284"/>
                <a:gd name="connsiteX9153" fmla="*/ 3624219 w 4727849"/>
                <a:gd name="connsiteY9153" fmla="*/ 1885590 h 2869284"/>
                <a:gd name="connsiteX9154" fmla="*/ 3624328 w 4727849"/>
                <a:gd name="connsiteY9154" fmla="*/ 1885736 h 2869284"/>
                <a:gd name="connsiteX9155" fmla="*/ 3611890 w 4727849"/>
                <a:gd name="connsiteY9155" fmla="*/ 1881880 h 2869284"/>
                <a:gd name="connsiteX9156" fmla="*/ 3610746 w 4727849"/>
                <a:gd name="connsiteY9156" fmla="*/ 1882179 h 2869284"/>
                <a:gd name="connsiteX9157" fmla="*/ 3609243 w 4727849"/>
                <a:gd name="connsiteY9157" fmla="*/ 1879554 h 2869284"/>
                <a:gd name="connsiteX9158" fmla="*/ 3586359 w 4727849"/>
                <a:gd name="connsiteY9158" fmla="*/ 1899908 h 2869284"/>
                <a:gd name="connsiteX9159" fmla="*/ 3588772 w 4727849"/>
                <a:gd name="connsiteY9159" fmla="*/ 1899382 h 2869284"/>
                <a:gd name="connsiteX9160" fmla="*/ 3588349 w 4727849"/>
                <a:gd name="connsiteY9160" fmla="*/ 1899908 h 2869284"/>
                <a:gd name="connsiteX9161" fmla="*/ 3586359 w 4727849"/>
                <a:gd name="connsiteY9161" fmla="*/ 1899908 h 2869284"/>
                <a:gd name="connsiteX9162" fmla="*/ 3562205 w 4727849"/>
                <a:gd name="connsiteY9162" fmla="*/ 1876354 h 2869284"/>
                <a:gd name="connsiteX9163" fmla="*/ 3565231 w 4727849"/>
                <a:gd name="connsiteY9163" fmla="*/ 1878344 h 2869284"/>
                <a:gd name="connsiteX9164" fmla="*/ 3559959 w 4727849"/>
                <a:gd name="connsiteY9164" fmla="*/ 1878067 h 2869284"/>
                <a:gd name="connsiteX9165" fmla="*/ 3562205 w 4727849"/>
                <a:gd name="connsiteY9165" fmla="*/ 1876354 h 2869284"/>
                <a:gd name="connsiteX9166" fmla="*/ 3547966 w 4727849"/>
                <a:gd name="connsiteY9166" fmla="*/ 1860572 h 2869284"/>
                <a:gd name="connsiteX9167" fmla="*/ 3548579 w 4727849"/>
                <a:gd name="connsiteY9167" fmla="*/ 1861119 h 2869284"/>
                <a:gd name="connsiteX9168" fmla="*/ 3547858 w 4727849"/>
                <a:gd name="connsiteY9168" fmla="*/ 1861016 h 2869284"/>
                <a:gd name="connsiteX9169" fmla="*/ 3547966 w 4727849"/>
                <a:gd name="connsiteY9169" fmla="*/ 1860572 h 2869284"/>
                <a:gd name="connsiteX9170" fmla="*/ 3431471 w 4727849"/>
                <a:gd name="connsiteY9170" fmla="*/ 1858853 h 2869284"/>
                <a:gd name="connsiteX9171" fmla="*/ 3431471 w 4727849"/>
                <a:gd name="connsiteY9171" fmla="*/ 1858853 h 2869284"/>
                <a:gd name="connsiteX9172" fmla="*/ 3435436 w 4727849"/>
                <a:gd name="connsiteY9172" fmla="*/ 1858175 h 2869284"/>
                <a:gd name="connsiteX9173" fmla="*/ 3434715 w 4727849"/>
                <a:gd name="connsiteY9173" fmla="*/ 1857963 h 2869284"/>
                <a:gd name="connsiteX9174" fmla="*/ 3435626 w 4727849"/>
                <a:gd name="connsiteY9174" fmla="*/ 1857752 h 2869284"/>
                <a:gd name="connsiteX9175" fmla="*/ 3435436 w 4727849"/>
                <a:gd name="connsiteY9175" fmla="*/ 1858175 h 2869284"/>
                <a:gd name="connsiteX9176" fmla="*/ 3438186 w 4727849"/>
                <a:gd name="connsiteY9176" fmla="*/ 1843005 h 2869284"/>
                <a:gd name="connsiteX9177" fmla="*/ 3438229 w 4727849"/>
                <a:gd name="connsiteY9177" fmla="*/ 1846102 h 2869284"/>
                <a:gd name="connsiteX9178" fmla="*/ 3435453 w 4727849"/>
                <a:gd name="connsiteY9178" fmla="*/ 1841839 h 2869284"/>
                <a:gd name="connsiteX9179" fmla="*/ 3438186 w 4727849"/>
                <a:gd name="connsiteY9179" fmla="*/ 1843005 h 2869284"/>
                <a:gd name="connsiteX9180" fmla="*/ 3454437 w 4727849"/>
                <a:gd name="connsiteY9180" fmla="*/ 1823600 h 2869284"/>
                <a:gd name="connsiteX9181" fmla="*/ 3450944 w 4727849"/>
                <a:gd name="connsiteY9181" fmla="*/ 1823497 h 2869284"/>
                <a:gd name="connsiteX9182" fmla="*/ 3454567 w 4727849"/>
                <a:gd name="connsiteY9182" fmla="*/ 1823286 h 2869284"/>
                <a:gd name="connsiteX9183" fmla="*/ 3454437 w 4727849"/>
                <a:gd name="connsiteY9183" fmla="*/ 1823600 h 2869284"/>
                <a:gd name="connsiteX9184" fmla="*/ 3473151 w 4727849"/>
                <a:gd name="connsiteY9184" fmla="*/ 1823942 h 2869284"/>
                <a:gd name="connsiteX9185" fmla="*/ 3467130 w 4727849"/>
                <a:gd name="connsiteY9185" fmla="*/ 1823812 h 2869284"/>
                <a:gd name="connsiteX9186" fmla="*/ 3473151 w 4727849"/>
                <a:gd name="connsiteY9186" fmla="*/ 1823942 h 2869284"/>
                <a:gd name="connsiteX9187" fmla="*/ 3508343 w 4727849"/>
                <a:gd name="connsiteY9187" fmla="*/ 1824978 h 2869284"/>
                <a:gd name="connsiteX9188" fmla="*/ 3500608 w 4727849"/>
                <a:gd name="connsiteY9188" fmla="*/ 1824745 h 2869284"/>
                <a:gd name="connsiteX9189" fmla="*/ 3500543 w 4727849"/>
                <a:gd name="connsiteY9189" fmla="*/ 1823790 h 2869284"/>
                <a:gd name="connsiteX9190" fmla="*/ 3506395 w 4727849"/>
                <a:gd name="connsiteY9190" fmla="*/ 1823666 h 2869284"/>
                <a:gd name="connsiteX9191" fmla="*/ 3508343 w 4727849"/>
                <a:gd name="connsiteY9191" fmla="*/ 1824978 h 2869284"/>
                <a:gd name="connsiteX9192" fmla="*/ 3529448 w 4727849"/>
                <a:gd name="connsiteY9192" fmla="*/ 1806164 h 2869284"/>
                <a:gd name="connsiteX9193" fmla="*/ 3522472 w 4727849"/>
                <a:gd name="connsiteY9193" fmla="*/ 1806164 h 2869284"/>
                <a:gd name="connsiteX9194" fmla="*/ 3529448 w 4727849"/>
                <a:gd name="connsiteY9194" fmla="*/ 1806164 h 2869284"/>
                <a:gd name="connsiteX9195" fmla="*/ 3544511 w 4727849"/>
                <a:gd name="connsiteY9195" fmla="*/ 1793474 h 2869284"/>
                <a:gd name="connsiteX9196" fmla="*/ 3542054 w 4727849"/>
                <a:gd name="connsiteY9196" fmla="*/ 1793902 h 2869284"/>
                <a:gd name="connsiteX9197" fmla="*/ 3542347 w 4727849"/>
                <a:gd name="connsiteY9197" fmla="*/ 1792969 h 2869284"/>
                <a:gd name="connsiteX9198" fmla="*/ 3544511 w 4727849"/>
                <a:gd name="connsiteY9198" fmla="*/ 1793474 h 2869284"/>
                <a:gd name="connsiteX9199" fmla="*/ 3546735 w 4727849"/>
                <a:gd name="connsiteY9199" fmla="*/ 1832332 h 2869284"/>
                <a:gd name="connsiteX9200" fmla="*/ 3550716 w 4727849"/>
                <a:gd name="connsiteY9200" fmla="*/ 1833411 h 2869284"/>
                <a:gd name="connsiteX9201" fmla="*/ 3544809 w 4727849"/>
                <a:gd name="connsiteY9201" fmla="*/ 1832392 h 2869284"/>
                <a:gd name="connsiteX9202" fmla="*/ 3546735 w 4727849"/>
                <a:gd name="connsiteY9202" fmla="*/ 1832332 h 2869284"/>
                <a:gd name="connsiteX9203" fmla="*/ 3583961 w 4727849"/>
                <a:gd name="connsiteY9203" fmla="*/ 1823666 h 2869284"/>
                <a:gd name="connsiteX9204" fmla="*/ 3581168 w 4727849"/>
                <a:gd name="connsiteY9204" fmla="*/ 1823286 h 2869284"/>
                <a:gd name="connsiteX9205" fmla="*/ 3581634 w 4727849"/>
                <a:gd name="connsiteY9205" fmla="*/ 1822646 h 2869284"/>
                <a:gd name="connsiteX9206" fmla="*/ 3583961 w 4727849"/>
                <a:gd name="connsiteY9206" fmla="*/ 1823666 h 2869284"/>
                <a:gd name="connsiteX9207" fmla="*/ 3599599 w 4727849"/>
                <a:gd name="connsiteY9207" fmla="*/ 1824934 h 2869284"/>
                <a:gd name="connsiteX9208" fmla="*/ 3604302 w 4727849"/>
                <a:gd name="connsiteY9208" fmla="*/ 1824891 h 2869284"/>
                <a:gd name="connsiteX9209" fmla="*/ 3599599 w 4727849"/>
                <a:gd name="connsiteY9209" fmla="*/ 1824934 h 2869284"/>
                <a:gd name="connsiteX9210" fmla="*/ 3646149 w 4727849"/>
                <a:gd name="connsiteY9210" fmla="*/ 1842669 h 2869284"/>
                <a:gd name="connsiteX9211" fmla="*/ 3641235 w 4727849"/>
                <a:gd name="connsiteY9211" fmla="*/ 1838856 h 2869284"/>
                <a:gd name="connsiteX9212" fmla="*/ 3646149 w 4727849"/>
                <a:gd name="connsiteY9212" fmla="*/ 1842669 h 2869284"/>
                <a:gd name="connsiteX9213" fmla="*/ 3661364 w 4727849"/>
                <a:gd name="connsiteY9213" fmla="*/ 1883811 h 2869284"/>
                <a:gd name="connsiteX9214" fmla="*/ 3643160 w 4727849"/>
                <a:gd name="connsiteY9214" fmla="*/ 1882048 h 2869284"/>
                <a:gd name="connsiteX9215" fmla="*/ 3648482 w 4727849"/>
                <a:gd name="connsiteY9215" fmla="*/ 1878409 h 2869284"/>
                <a:gd name="connsiteX9216" fmla="*/ 3648780 w 4727849"/>
                <a:gd name="connsiteY9216" fmla="*/ 1878257 h 2869284"/>
                <a:gd name="connsiteX9217" fmla="*/ 3649051 w 4727849"/>
                <a:gd name="connsiteY9217" fmla="*/ 1878154 h 2869284"/>
                <a:gd name="connsiteX9218" fmla="*/ 3661087 w 4727849"/>
                <a:gd name="connsiteY9218" fmla="*/ 1880356 h 2869284"/>
                <a:gd name="connsiteX9219" fmla="*/ 3661364 w 4727849"/>
                <a:gd name="connsiteY9219" fmla="*/ 1883811 h 2869284"/>
                <a:gd name="connsiteX9220" fmla="*/ 3671214 w 4727849"/>
                <a:gd name="connsiteY9220" fmla="*/ 1882092 h 2869284"/>
                <a:gd name="connsiteX9221" fmla="*/ 3666045 w 4727849"/>
                <a:gd name="connsiteY9221" fmla="*/ 1883388 h 2869284"/>
                <a:gd name="connsiteX9222" fmla="*/ 3668502 w 4727849"/>
                <a:gd name="connsiteY9222" fmla="*/ 1881625 h 2869284"/>
                <a:gd name="connsiteX9223" fmla="*/ 3671214 w 4727849"/>
                <a:gd name="connsiteY9223" fmla="*/ 1882092 h 2869284"/>
                <a:gd name="connsiteX9224" fmla="*/ 3684184 w 4727849"/>
                <a:gd name="connsiteY9224" fmla="*/ 1881121 h 2869284"/>
                <a:gd name="connsiteX9225" fmla="*/ 3683652 w 4727849"/>
                <a:gd name="connsiteY9225" fmla="*/ 1878702 h 2869284"/>
                <a:gd name="connsiteX9226" fmla="*/ 3685117 w 4727849"/>
                <a:gd name="connsiteY9226" fmla="*/ 1878724 h 2869284"/>
                <a:gd name="connsiteX9227" fmla="*/ 3684184 w 4727849"/>
                <a:gd name="connsiteY9227" fmla="*/ 1881121 h 2869284"/>
                <a:gd name="connsiteX9228" fmla="*/ 3691620 w 4727849"/>
                <a:gd name="connsiteY9228" fmla="*/ 1879423 h 2869284"/>
                <a:gd name="connsiteX9229" fmla="*/ 3692743 w 4727849"/>
                <a:gd name="connsiteY9229" fmla="*/ 1879657 h 2869284"/>
                <a:gd name="connsiteX9230" fmla="*/ 3691620 w 4727849"/>
                <a:gd name="connsiteY9230" fmla="*/ 1879423 h 2869284"/>
                <a:gd name="connsiteX9231" fmla="*/ 3713485 w 4727849"/>
                <a:gd name="connsiteY9231" fmla="*/ 1876565 h 2869284"/>
                <a:gd name="connsiteX9232" fmla="*/ 3702279 w 4727849"/>
                <a:gd name="connsiteY9232" fmla="*/ 1874065 h 2869284"/>
                <a:gd name="connsiteX9233" fmla="*/ 3713442 w 4727849"/>
                <a:gd name="connsiteY9233" fmla="*/ 1875866 h 2869284"/>
                <a:gd name="connsiteX9234" fmla="*/ 3713485 w 4727849"/>
                <a:gd name="connsiteY9234" fmla="*/ 1876565 h 2869284"/>
                <a:gd name="connsiteX9235" fmla="*/ 3746263 w 4727849"/>
                <a:gd name="connsiteY9235" fmla="*/ 1901014 h 2869284"/>
                <a:gd name="connsiteX9236" fmla="*/ 3746583 w 4727849"/>
                <a:gd name="connsiteY9236" fmla="*/ 1900271 h 2869284"/>
                <a:gd name="connsiteX9237" fmla="*/ 3746860 w 4727849"/>
                <a:gd name="connsiteY9237" fmla="*/ 1900672 h 2869284"/>
                <a:gd name="connsiteX9238" fmla="*/ 3746263 w 4727849"/>
                <a:gd name="connsiteY9238" fmla="*/ 1901014 h 2869284"/>
                <a:gd name="connsiteX9239" fmla="*/ 3751709 w 4727849"/>
                <a:gd name="connsiteY9239" fmla="*/ 1912306 h 2869284"/>
                <a:gd name="connsiteX9240" fmla="*/ 3752262 w 4727849"/>
                <a:gd name="connsiteY9240" fmla="*/ 1913466 h 2869284"/>
                <a:gd name="connsiteX9241" fmla="*/ 3750695 w 4727849"/>
                <a:gd name="connsiteY9241" fmla="*/ 1912327 h 2869284"/>
                <a:gd name="connsiteX9242" fmla="*/ 3751709 w 4727849"/>
                <a:gd name="connsiteY9242" fmla="*/ 1912306 h 2869284"/>
                <a:gd name="connsiteX9243" fmla="*/ 3745374 w 4727849"/>
                <a:gd name="connsiteY9243" fmla="*/ 1912094 h 2869284"/>
                <a:gd name="connsiteX9244" fmla="*/ 3746920 w 4727849"/>
                <a:gd name="connsiteY9244" fmla="*/ 1912306 h 2869284"/>
                <a:gd name="connsiteX9245" fmla="*/ 3746095 w 4727849"/>
                <a:gd name="connsiteY9245" fmla="*/ 1913173 h 2869284"/>
                <a:gd name="connsiteX9246" fmla="*/ 3745374 w 4727849"/>
                <a:gd name="connsiteY9246" fmla="*/ 1912094 h 2869284"/>
                <a:gd name="connsiteX9247" fmla="*/ 3734845 w 4727849"/>
                <a:gd name="connsiteY9247" fmla="*/ 1910521 h 2869284"/>
                <a:gd name="connsiteX9248" fmla="*/ 3734780 w 4727849"/>
                <a:gd name="connsiteY9248" fmla="*/ 1909653 h 2869284"/>
                <a:gd name="connsiteX9249" fmla="*/ 3737937 w 4727849"/>
                <a:gd name="connsiteY9249" fmla="*/ 1920207 h 2869284"/>
                <a:gd name="connsiteX9250" fmla="*/ 3735735 w 4727849"/>
                <a:gd name="connsiteY9250" fmla="*/ 1913596 h 2869284"/>
                <a:gd name="connsiteX9251" fmla="*/ 3740118 w 4727849"/>
                <a:gd name="connsiteY9251" fmla="*/ 1914296 h 2869284"/>
                <a:gd name="connsiteX9252" fmla="*/ 3734845 w 4727849"/>
                <a:gd name="connsiteY9252" fmla="*/ 1910521 h 2869284"/>
                <a:gd name="connsiteX9253" fmla="*/ 3721963 w 4727849"/>
                <a:gd name="connsiteY9253" fmla="*/ 1896393 h 2869284"/>
                <a:gd name="connsiteX9254" fmla="*/ 3723444 w 4727849"/>
                <a:gd name="connsiteY9254" fmla="*/ 1899230 h 2869284"/>
                <a:gd name="connsiteX9255" fmla="*/ 3721963 w 4727849"/>
                <a:gd name="connsiteY9255" fmla="*/ 1896393 h 2869284"/>
                <a:gd name="connsiteX9256" fmla="*/ 3733701 w 4727849"/>
                <a:gd name="connsiteY9256" fmla="*/ 1896518 h 2869284"/>
                <a:gd name="connsiteX9257" fmla="*/ 3733701 w 4727849"/>
                <a:gd name="connsiteY9257" fmla="*/ 1896518 h 2869284"/>
                <a:gd name="connsiteX9258" fmla="*/ 3703483 w 4727849"/>
                <a:gd name="connsiteY9258" fmla="*/ 1885948 h 2869284"/>
                <a:gd name="connsiteX9259" fmla="*/ 3703483 w 4727849"/>
                <a:gd name="connsiteY9259" fmla="*/ 1885948 h 2869284"/>
                <a:gd name="connsiteX9260" fmla="*/ 3694988 w 4727849"/>
                <a:gd name="connsiteY9260" fmla="*/ 1885378 h 2869284"/>
                <a:gd name="connsiteX9261" fmla="*/ 3697256 w 4727849"/>
                <a:gd name="connsiteY9261" fmla="*/ 1886458 h 2869284"/>
                <a:gd name="connsiteX9262" fmla="*/ 3697131 w 4727849"/>
                <a:gd name="connsiteY9262" fmla="*/ 1886458 h 2869284"/>
                <a:gd name="connsiteX9263" fmla="*/ 3694988 w 4727849"/>
                <a:gd name="connsiteY9263" fmla="*/ 1885378 h 2869284"/>
                <a:gd name="connsiteX9264" fmla="*/ 3673292 w 4727849"/>
                <a:gd name="connsiteY9264" fmla="*/ 1891181 h 2869284"/>
                <a:gd name="connsiteX9265" fmla="*/ 3673292 w 4727849"/>
                <a:gd name="connsiteY9265" fmla="*/ 1891181 h 2869284"/>
                <a:gd name="connsiteX9266" fmla="*/ 3666870 w 4727849"/>
                <a:gd name="connsiteY9266" fmla="*/ 1892494 h 2869284"/>
                <a:gd name="connsiteX9267" fmla="*/ 3673400 w 4727849"/>
                <a:gd name="connsiteY9267" fmla="*/ 1892835 h 2869284"/>
                <a:gd name="connsiteX9268" fmla="*/ 3666870 w 4727849"/>
                <a:gd name="connsiteY9268" fmla="*/ 1892494 h 2869284"/>
                <a:gd name="connsiteX9269" fmla="*/ 3663735 w 4727849"/>
                <a:gd name="connsiteY9269" fmla="*/ 1903530 h 2869284"/>
                <a:gd name="connsiteX9270" fmla="*/ 3667103 w 4727849"/>
                <a:gd name="connsiteY9270" fmla="*/ 1906030 h 2869284"/>
                <a:gd name="connsiteX9271" fmla="*/ 3665942 w 4727849"/>
                <a:gd name="connsiteY9271" fmla="*/ 1905548 h 2869284"/>
                <a:gd name="connsiteX9272" fmla="*/ 3663735 w 4727849"/>
                <a:gd name="connsiteY9272" fmla="*/ 1903530 h 2869284"/>
                <a:gd name="connsiteX9273" fmla="*/ 3633755 w 4727849"/>
                <a:gd name="connsiteY9273" fmla="*/ 1877813 h 2869284"/>
                <a:gd name="connsiteX9274" fmla="*/ 3637780 w 4727849"/>
                <a:gd name="connsiteY9274" fmla="*/ 1880188 h 2869284"/>
                <a:gd name="connsiteX9275" fmla="*/ 3633755 w 4727849"/>
                <a:gd name="connsiteY9275" fmla="*/ 1877813 h 2869284"/>
                <a:gd name="connsiteX9276" fmla="*/ 3633267 w 4727849"/>
                <a:gd name="connsiteY9276" fmla="*/ 1878811 h 2869284"/>
                <a:gd name="connsiteX9277" fmla="*/ 3634010 w 4727849"/>
                <a:gd name="connsiteY9277" fmla="*/ 1879168 h 2869284"/>
                <a:gd name="connsiteX9278" fmla="*/ 3632654 w 4727849"/>
                <a:gd name="connsiteY9278" fmla="*/ 1881354 h 2869284"/>
                <a:gd name="connsiteX9279" fmla="*/ 3633267 w 4727849"/>
                <a:gd name="connsiteY9279" fmla="*/ 1878811 h 2869284"/>
                <a:gd name="connsiteX9280" fmla="*/ 3661874 w 4727849"/>
                <a:gd name="connsiteY9280" fmla="*/ 1874721 h 2869284"/>
                <a:gd name="connsiteX9281" fmla="*/ 3661662 w 4727849"/>
                <a:gd name="connsiteY9281" fmla="*/ 1875801 h 2869284"/>
                <a:gd name="connsiteX9282" fmla="*/ 3654438 w 4727849"/>
                <a:gd name="connsiteY9282" fmla="*/ 1876245 h 2869284"/>
                <a:gd name="connsiteX9283" fmla="*/ 3661874 w 4727849"/>
                <a:gd name="connsiteY9283" fmla="*/ 1874721 h 2869284"/>
                <a:gd name="connsiteX9284" fmla="*/ 3626188 w 4727849"/>
                <a:gd name="connsiteY9284" fmla="*/ 1878301 h 2869284"/>
                <a:gd name="connsiteX9285" fmla="*/ 3625299 w 4727849"/>
                <a:gd name="connsiteY9285" fmla="*/ 1878257 h 2869284"/>
                <a:gd name="connsiteX9286" fmla="*/ 3626188 w 4727849"/>
                <a:gd name="connsiteY9286" fmla="*/ 1878301 h 2869284"/>
                <a:gd name="connsiteX9287" fmla="*/ 3594094 w 4727849"/>
                <a:gd name="connsiteY9287" fmla="*/ 1888345 h 2869284"/>
                <a:gd name="connsiteX9288" fmla="*/ 3602479 w 4727849"/>
                <a:gd name="connsiteY9288" fmla="*/ 1890926 h 2869284"/>
                <a:gd name="connsiteX9289" fmla="*/ 3593898 w 4727849"/>
                <a:gd name="connsiteY9289" fmla="*/ 1892749 h 2869284"/>
                <a:gd name="connsiteX9290" fmla="*/ 3594094 w 4727849"/>
                <a:gd name="connsiteY9290" fmla="*/ 1888345 h 2869284"/>
                <a:gd name="connsiteX9291" fmla="*/ 3570976 w 4727849"/>
                <a:gd name="connsiteY9291" fmla="*/ 1854639 h 2869284"/>
                <a:gd name="connsiteX9292" fmla="*/ 3577355 w 4727849"/>
                <a:gd name="connsiteY9292" fmla="*/ 1853494 h 2869284"/>
                <a:gd name="connsiteX9293" fmla="*/ 3574832 w 4727849"/>
                <a:gd name="connsiteY9293" fmla="*/ 1856819 h 2869284"/>
                <a:gd name="connsiteX9294" fmla="*/ 3571252 w 4727849"/>
                <a:gd name="connsiteY9294" fmla="*/ 1854996 h 2869284"/>
                <a:gd name="connsiteX9295" fmla="*/ 3570976 w 4727849"/>
                <a:gd name="connsiteY9295" fmla="*/ 1854639 h 2869284"/>
                <a:gd name="connsiteX9296" fmla="*/ 3565850 w 4727849"/>
                <a:gd name="connsiteY9296" fmla="*/ 1831166 h 2869284"/>
                <a:gd name="connsiteX9297" fmla="*/ 3566653 w 4727849"/>
                <a:gd name="connsiteY9297" fmla="*/ 1830781 h 2869284"/>
                <a:gd name="connsiteX9298" fmla="*/ 3566929 w 4727849"/>
                <a:gd name="connsiteY9298" fmla="*/ 1830526 h 2869284"/>
                <a:gd name="connsiteX9299" fmla="*/ 3574577 w 4727849"/>
                <a:gd name="connsiteY9299" fmla="*/ 1830743 h 2869284"/>
                <a:gd name="connsiteX9300" fmla="*/ 3582692 w 4727849"/>
                <a:gd name="connsiteY9300" fmla="*/ 1839979 h 2869284"/>
                <a:gd name="connsiteX9301" fmla="*/ 3576866 w 4727849"/>
                <a:gd name="connsiteY9301" fmla="*/ 1839193 h 2869284"/>
                <a:gd name="connsiteX9302" fmla="*/ 3576823 w 4727849"/>
                <a:gd name="connsiteY9302" fmla="*/ 1839193 h 2869284"/>
                <a:gd name="connsiteX9303" fmla="*/ 3567900 w 4727849"/>
                <a:gd name="connsiteY9303" fmla="*/ 1837349 h 2869284"/>
                <a:gd name="connsiteX9304" fmla="*/ 3565850 w 4727849"/>
                <a:gd name="connsiteY9304" fmla="*/ 1831166 h 2869284"/>
                <a:gd name="connsiteX9305" fmla="*/ 3562519 w 4727849"/>
                <a:gd name="connsiteY9305" fmla="*/ 1833390 h 2869284"/>
                <a:gd name="connsiteX9306" fmla="*/ 3564450 w 4727849"/>
                <a:gd name="connsiteY9306" fmla="*/ 1834534 h 2869284"/>
                <a:gd name="connsiteX9307" fmla="*/ 3562942 w 4727849"/>
                <a:gd name="connsiteY9307" fmla="*/ 1835234 h 2869284"/>
                <a:gd name="connsiteX9308" fmla="*/ 3562519 w 4727849"/>
                <a:gd name="connsiteY9308" fmla="*/ 1833390 h 2869284"/>
                <a:gd name="connsiteX9309" fmla="*/ 3549279 w 4727849"/>
                <a:gd name="connsiteY9309" fmla="*/ 1851525 h 2869284"/>
                <a:gd name="connsiteX9310" fmla="*/ 3558538 w 4727849"/>
                <a:gd name="connsiteY9310" fmla="*/ 1854172 h 2869284"/>
                <a:gd name="connsiteX9311" fmla="*/ 3547077 w 4727849"/>
                <a:gd name="connsiteY9311" fmla="*/ 1852795 h 2869284"/>
                <a:gd name="connsiteX9312" fmla="*/ 3549279 w 4727849"/>
                <a:gd name="connsiteY9312" fmla="*/ 1851525 h 2869284"/>
                <a:gd name="connsiteX9313" fmla="*/ 3556439 w 4727849"/>
                <a:gd name="connsiteY9313" fmla="*/ 1845462 h 2869284"/>
                <a:gd name="connsiteX9314" fmla="*/ 3555191 w 4727849"/>
                <a:gd name="connsiteY9314" fmla="*/ 1845229 h 2869284"/>
                <a:gd name="connsiteX9315" fmla="*/ 3556439 w 4727849"/>
                <a:gd name="connsiteY9315" fmla="*/ 1845462 h 2869284"/>
                <a:gd name="connsiteX9316" fmla="*/ 3507833 w 4727849"/>
                <a:gd name="connsiteY9316" fmla="*/ 1842306 h 2869284"/>
                <a:gd name="connsiteX9317" fmla="*/ 3508299 w 4727849"/>
                <a:gd name="connsiteY9317" fmla="*/ 1842116 h 2869284"/>
                <a:gd name="connsiteX9318" fmla="*/ 3507833 w 4727849"/>
                <a:gd name="connsiteY9318" fmla="*/ 1842306 h 2869284"/>
                <a:gd name="connsiteX9319" fmla="*/ 3509422 w 4727849"/>
                <a:gd name="connsiteY9319" fmla="*/ 1835592 h 2869284"/>
                <a:gd name="connsiteX9320" fmla="*/ 3513300 w 4727849"/>
                <a:gd name="connsiteY9320" fmla="*/ 1836167 h 2869284"/>
                <a:gd name="connsiteX9321" fmla="*/ 3513387 w 4727849"/>
                <a:gd name="connsiteY9321" fmla="*/ 1840315 h 2869284"/>
                <a:gd name="connsiteX9322" fmla="*/ 3509378 w 4727849"/>
                <a:gd name="connsiteY9322" fmla="*/ 1835657 h 2869284"/>
                <a:gd name="connsiteX9323" fmla="*/ 3509422 w 4727849"/>
                <a:gd name="connsiteY9323" fmla="*/ 1835592 h 2869284"/>
                <a:gd name="connsiteX9324" fmla="*/ 3545525 w 4727849"/>
                <a:gd name="connsiteY9324" fmla="*/ 1841991 h 2869284"/>
                <a:gd name="connsiteX9325" fmla="*/ 3545525 w 4727849"/>
                <a:gd name="connsiteY9325" fmla="*/ 1841991 h 2869284"/>
                <a:gd name="connsiteX9326" fmla="*/ 3524951 w 4727849"/>
                <a:gd name="connsiteY9326" fmla="*/ 1823600 h 2869284"/>
                <a:gd name="connsiteX9327" fmla="*/ 3524338 w 4727849"/>
                <a:gd name="connsiteY9327" fmla="*/ 1824387 h 2869284"/>
                <a:gd name="connsiteX9328" fmla="*/ 3524951 w 4727849"/>
                <a:gd name="connsiteY9328" fmla="*/ 1823600 h 2869284"/>
                <a:gd name="connsiteX9329" fmla="*/ 3528217 w 4727849"/>
                <a:gd name="connsiteY9329" fmla="*/ 1841161 h 2869284"/>
                <a:gd name="connsiteX9330" fmla="*/ 3529681 w 4727849"/>
                <a:gd name="connsiteY9330" fmla="*/ 1841292 h 2869284"/>
                <a:gd name="connsiteX9331" fmla="*/ 3528217 w 4727849"/>
                <a:gd name="connsiteY9331" fmla="*/ 1841161 h 2869284"/>
                <a:gd name="connsiteX9332" fmla="*/ 3535821 w 4727849"/>
                <a:gd name="connsiteY9332" fmla="*/ 1842013 h 2869284"/>
                <a:gd name="connsiteX9333" fmla="*/ 3535784 w 4727849"/>
                <a:gd name="connsiteY9333" fmla="*/ 1839594 h 2869284"/>
                <a:gd name="connsiteX9334" fmla="*/ 3536689 w 4727849"/>
                <a:gd name="connsiteY9334" fmla="*/ 1842137 h 2869284"/>
                <a:gd name="connsiteX9335" fmla="*/ 3535821 w 4727849"/>
                <a:gd name="connsiteY9335" fmla="*/ 1842013 h 2869284"/>
                <a:gd name="connsiteX9336" fmla="*/ 3559086 w 4727849"/>
                <a:gd name="connsiteY9336" fmla="*/ 1822966 h 2869284"/>
                <a:gd name="connsiteX9337" fmla="*/ 3571545 w 4727849"/>
                <a:gd name="connsiteY9337" fmla="*/ 1823769 h 2869284"/>
                <a:gd name="connsiteX9338" fmla="*/ 3559086 w 4727849"/>
                <a:gd name="connsiteY9338" fmla="*/ 1822966 h 2869284"/>
                <a:gd name="connsiteX9339" fmla="*/ 3596209 w 4727849"/>
                <a:gd name="connsiteY9339" fmla="*/ 1841058 h 2869284"/>
                <a:gd name="connsiteX9340" fmla="*/ 3589873 w 4727849"/>
                <a:gd name="connsiteY9340" fmla="*/ 1840695 h 2869284"/>
                <a:gd name="connsiteX9341" fmla="*/ 3584791 w 4727849"/>
                <a:gd name="connsiteY9341" fmla="*/ 1835044 h 2869284"/>
                <a:gd name="connsiteX9342" fmla="*/ 3596209 w 4727849"/>
                <a:gd name="connsiteY9342" fmla="*/ 1841058 h 2869284"/>
                <a:gd name="connsiteX9343" fmla="*/ 3610382 w 4727849"/>
                <a:gd name="connsiteY9343" fmla="*/ 1868241 h 2869284"/>
                <a:gd name="connsiteX9344" fmla="*/ 3598221 w 4727849"/>
                <a:gd name="connsiteY9344" fmla="*/ 1864677 h 2869284"/>
                <a:gd name="connsiteX9345" fmla="*/ 3606168 w 4727849"/>
                <a:gd name="connsiteY9345" fmla="*/ 1866288 h 2869284"/>
                <a:gd name="connsiteX9346" fmla="*/ 3610382 w 4727849"/>
                <a:gd name="connsiteY9346" fmla="*/ 1868241 h 2869284"/>
                <a:gd name="connsiteX9347" fmla="*/ 3588859 w 4727849"/>
                <a:gd name="connsiteY9347" fmla="*/ 1864808 h 2869284"/>
                <a:gd name="connsiteX9348" fmla="*/ 3592287 w 4727849"/>
                <a:gd name="connsiteY9348" fmla="*/ 1866418 h 2869284"/>
                <a:gd name="connsiteX9349" fmla="*/ 3588859 w 4727849"/>
                <a:gd name="connsiteY9349" fmla="*/ 1864808 h 2869284"/>
                <a:gd name="connsiteX9350" fmla="*/ 3592249 w 4727849"/>
                <a:gd name="connsiteY9350" fmla="*/ 1847496 h 2869284"/>
                <a:gd name="connsiteX9351" fmla="*/ 3592162 w 4727849"/>
                <a:gd name="connsiteY9351" fmla="*/ 1847539 h 2869284"/>
                <a:gd name="connsiteX9352" fmla="*/ 3592249 w 4727849"/>
                <a:gd name="connsiteY9352" fmla="*/ 1847496 h 2869284"/>
                <a:gd name="connsiteX9353" fmla="*/ 3577989 w 4727849"/>
                <a:gd name="connsiteY9353" fmla="*/ 1847181 h 2869284"/>
                <a:gd name="connsiteX9354" fmla="*/ 3573964 w 4727849"/>
                <a:gd name="connsiteY9354" fmla="*/ 1847030 h 2869284"/>
                <a:gd name="connsiteX9355" fmla="*/ 3577989 w 4727849"/>
                <a:gd name="connsiteY9355" fmla="*/ 1847181 h 2869284"/>
                <a:gd name="connsiteX9356" fmla="*/ 3609026 w 4727849"/>
                <a:gd name="connsiteY9356" fmla="*/ 1887201 h 2869284"/>
                <a:gd name="connsiteX9357" fmla="*/ 3597776 w 4727849"/>
                <a:gd name="connsiteY9357" fmla="*/ 1878366 h 2869284"/>
                <a:gd name="connsiteX9358" fmla="*/ 3609010 w 4727849"/>
                <a:gd name="connsiteY9358" fmla="*/ 1887049 h 2869284"/>
                <a:gd name="connsiteX9359" fmla="*/ 3609026 w 4727849"/>
                <a:gd name="connsiteY9359" fmla="*/ 1887201 h 2869284"/>
                <a:gd name="connsiteX9360" fmla="*/ 3641701 w 4727849"/>
                <a:gd name="connsiteY9360" fmla="*/ 1861331 h 2869284"/>
                <a:gd name="connsiteX9361" fmla="*/ 3641701 w 4727849"/>
                <a:gd name="connsiteY9361" fmla="*/ 1861331 h 2869284"/>
                <a:gd name="connsiteX9362" fmla="*/ 3645390 w 4727849"/>
                <a:gd name="connsiteY9362" fmla="*/ 1851672 h 2869284"/>
                <a:gd name="connsiteX9363" fmla="*/ 3649729 w 4727849"/>
                <a:gd name="connsiteY9363" fmla="*/ 1845440 h 2869284"/>
                <a:gd name="connsiteX9364" fmla="*/ 3645390 w 4727849"/>
                <a:gd name="connsiteY9364" fmla="*/ 1851672 h 2869284"/>
                <a:gd name="connsiteX9365" fmla="*/ 3626698 w 4727849"/>
                <a:gd name="connsiteY9365" fmla="*/ 1850674 h 2869284"/>
                <a:gd name="connsiteX9366" fmla="*/ 3630045 w 4727849"/>
                <a:gd name="connsiteY9366" fmla="*/ 1853494 h 2869284"/>
                <a:gd name="connsiteX9367" fmla="*/ 3633690 w 4727849"/>
                <a:gd name="connsiteY9367" fmla="*/ 1852051 h 2869284"/>
                <a:gd name="connsiteX9368" fmla="*/ 3637948 w 4727849"/>
                <a:gd name="connsiteY9368" fmla="*/ 1852963 h 2869284"/>
                <a:gd name="connsiteX9369" fmla="*/ 3633033 w 4727849"/>
                <a:gd name="connsiteY9369" fmla="*/ 1853874 h 2869284"/>
                <a:gd name="connsiteX9370" fmla="*/ 3630045 w 4727849"/>
                <a:gd name="connsiteY9370" fmla="*/ 1853494 h 2869284"/>
                <a:gd name="connsiteX9371" fmla="*/ 3600809 w 4727849"/>
                <a:gd name="connsiteY9371" fmla="*/ 1851271 h 2869284"/>
                <a:gd name="connsiteX9372" fmla="*/ 3626698 w 4727849"/>
                <a:gd name="connsiteY9372" fmla="*/ 1850674 h 2869284"/>
                <a:gd name="connsiteX9373" fmla="*/ 3608901 w 4727849"/>
                <a:gd name="connsiteY9373" fmla="*/ 1840847 h 2869284"/>
                <a:gd name="connsiteX9374" fmla="*/ 3609346 w 4727849"/>
                <a:gd name="connsiteY9374" fmla="*/ 1838048 h 2869284"/>
                <a:gd name="connsiteX9375" fmla="*/ 3608901 w 4727849"/>
                <a:gd name="connsiteY9375" fmla="*/ 1840847 h 2869284"/>
                <a:gd name="connsiteX9376" fmla="*/ 3611082 w 4727849"/>
                <a:gd name="connsiteY9376" fmla="*/ 1838894 h 2869284"/>
                <a:gd name="connsiteX9377" fmla="*/ 3610447 w 4727849"/>
                <a:gd name="connsiteY9377" fmla="*/ 1837755 h 2869284"/>
                <a:gd name="connsiteX9378" fmla="*/ 3612123 w 4727849"/>
                <a:gd name="connsiteY9378" fmla="*/ 1837327 h 2869284"/>
                <a:gd name="connsiteX9379" fmla="*/ 3611082 w 4727849"/>
                <a:gd name="connsiteY9379" fmla="*/ 1838894 h 2869284"/>
                <a:gd name="connsiteX9380" fmla="*/ 3539211 w 4727849"/>
                <a:gd name="connsiteY9380" fmla="*/ 1835423 h 2869284"/>
                <a:gd name="connsiteX9381" fmla="*/ 3539211 w 4727849"/>
                <a:gd name="connsiteY9381" fmla="*/ 1835423 h 2869284"/>
                <a:gd name="connsiteX9382" fmla="*/ 3494191 w 4727849"/>
                <a:gd name="connsiteY9382" fmla="*/ 1836693 h 2869284"/>
                <a:gd name="connsiteX9383" fmla="*/ 3493551 w 4727849"/>
                <a:gd name="connsiteY9383" fmla="*/ 1835169 h 2869284"/>
                <a:gd name="connsiteX9384" fmla="*/ 3499442 w 4727849"/>
                <a:gd name="connsiteY9384" fmla="*/ 1836183 h 2869284"/>
                <a:gd name="connsiteX9385" fmla="*/ 3494191 w 4727849"/>
                <a:gd name="connsiteY9385" fmla="*/ 1836693 h 2869284"/>
                <a:gd name="connsiteX9386" fmla="*/ 3477707 w 4727849"/>
                <a:gd name="connsiteY9386" fmla="*/ 1823286 h 2869284"/>
                <a:gd name="connsiteX9387" fmla="*/ 3482431 w 4727849"/>
                <a:gd name="connsiteY9387" fmla="*/ 1822353 h 2869284"/>
                <a:gd name="connsiteX9388" fmla="*/ 3489548 w 4727849"/>
                <a:gd name="connsiteY9388" fmla="*/ 1823769 h 2869284"/>
                <a:gd name="connsiteX9389" fmla="*/ 3483191 w 4727849"/>
                <a:gd name="connsiteY9389" fmla="*/ 1828899 h 2869284"/>
                <a:gd name="connsiteX9390" fmla="*/ 3477707 w 4727849"/>
                <a:gd name="connsiteY9390" fmla="*/ 1823286 h 2869284"/>
                <a:gd name="connsiteX9391" fmla="*/ 3449208 w 4727849"/>
                <a:gd name="connsiteY9391" fmla="*/ 1832815 h 2869284"/>
                <a:gd name="connsiteX9392" fmla="*/ 3444522 w 4727849"/>
                <a:gd name="connsiteY9392" fmla="*/ 1832224 h 2869284"/>
                <a:gd name="connsiteX9393" fmla="*/ 3449734 w 4727849"/>
                <a:gd name="connsiteY9393" fmla="*/ 1831188 h 2869284"/>
                <a:gd name="connsiteX9394" fmla="*/ 3449208 w 4727849"/>
                <a:gd name="connsiteY9394" fmla="*/ 1832815 h 2869284"/>
                <a:gd name="connsiteX9395" fmla="*/ 3474778 w 4727849"/>
                <a:gd name="connsiteY9395" fmla="*/ 1825634 h 2869284"/>
                <a:gd name="connsiteX9396" fmla="*/ 3476009 w 4727849"/>
                <a:gd name="connsiteY9396" fmla="*/ 1827391 h 2869284"/>
                <a:gd name="connsiteX9397" fmla="*/ 3468084 w 4727849"/>
                <a:gd name="connsiteY9397" fmla="*/ 1827310 h 2869284"/>
                <a:gd name="connsiteX9398" fmla="*/ 3474778 w 4727849"/>
                <a:gd name="connsiteY9398" fmla="*/ 1825634 h 2869284"/>
                <a:gd name="connsiteX9399" fmla="*/ 3511353 w 4727849"/>
                <a:gd name="connsiteY9399" fmla="*/ 1863728 h 2869284"/>
                <a:gd name="connsiteX9400" fmla="*/ 3510610 w 4727849"/>
                <a:gd name="connsiteY9400" fmla="*/ 1863685 h 2869284"/>
                <a:gd name="connsiteX9401" fmla="*/ 3510968 w 4727849"/>
                <a:gd name="connsiteY9401" fmla="*/ 1863132 h 2869284"/>
                <a:gd name="connsiteX9402" fmla="*/ 3511353 w 4727849"/>
                <a:gd name="connsiteY9402" fmla="*/ 1863728 h 2869284"/>
                <a:gd name="connsiteX9403" fmla="*/ 3541376 w 4727849"/>
                <a:gd name="connsiteY9403" fmla="*/ 1856038 h 2869284"/>
                <a:gd name="connsiteX9404" fmla="*/ 3539233 w 4727849"/>
                <a:gd name="connsiteY9404" fmla="*/ 1856206 h 2869284"/>
                <a:gd name="connsiteX9405" fmla="*/ 3538767 w 4727849"/>
                <a:gd name="connsiteY9405" fmla="*/ 1854573 h 2869284"/>
                <a:gd name="connsiteX9406" fmla="*/ 3540166 w 4727849"/>
                <a:gd name="connsiteY9406" fmla="*/ 1854682 h 2869284"/>
                <a:gd name="connsiteX9407" fmla="*/ 3540356 w 4727849"/>
                <a:gd name="connsiteY9407" fmla="*/ 1854742 h 2869284"/>
                <a:gd name="connsiteX9408" fmla="*/ 3540589 w 4727849"/>
                <a:gd name="connsiteY9408" fmla="*/ 1854872 h 2869284"/>
                <a:gd name="connsiteX9409" fmla="*/ 3540822 w 4727849"/>
                <a:gd name="connsiteY9409" fmla="*/ 1854996 h 2869284"/>
                <a:gd name="connsiteX9410" fmla="*/ 3541376 w 4727849"/>
                <a:gd name="connsiteY9410" fmla="*/ 1856038 h 2869284"/>
                <a:gd name="connsiteX9411" fmla="*/ 3606043 w 4727849"/>
                <a:gd name="connsiteY9411" fmla="*/ 1892239 h 2869284"/>
                <a:gd name="connsiteX9412" fmla="*/ 3610068 w 4727849"/>
                <a:gd name="connsiteY9412" fmla="*/ 1894148 h 2869284"/>
                <a:gd name="connsiteX9413" fmla="*/ 3610382 w 4727849"/>
                <a:gd name="connsiteY9413" fmla="*/ 1894468 h 2869284"/>
                <a:gd name="connsiteX9414" fmla="*/ 3610366 w 4727849"/>
                <a:gd name="connsiteY9414" fmla="*/ 1894338 h 2869284"/>
                <a:gd name="connsiteX9415" fmla="*/ 3612080 w 4727849"/>
                <a:gd name="connsiteY9415" fmla="*/ 1895569 h 2869284"/>
                <a:gd name="connsiteX9416" fmla="*/ 3610382 w 4727849"/>
                <a:gd name="connsiteY9416" fmla="*/ 1894468 h 2869284"/>
                <a:gd name="connsiteX9417" fmla="*/ 3606043 w 4727849"/>
                <a:gd name="connsiteY9417" fmla="*/ 1892239 h 2869284"/>
                <a:gd name="connsiteX9418" fmla="*/ 3621296 w 4727849"/>
                <a:gd name="connsiteY9418" fmla="*/ 1892391 h 2869284"/>
                <a:gd name="connsiteX9419" fmla="*/ 3625830 w 4727849"/>
                <a:gd name="connsiteY9419" fmla="*/ 1893302 h 2869284"/>
                <a:gd name="connsiteX9420" fmla="*/ 3625554 w 4727849"/>
                <a:gd name="connsiteY9420" fmla="*/ 1894316 h 2869284"/>
                <a:gd name="connsiteX9421" fmla="*/ 3621296 w 4727849"/>
                <a:gd name="connsiteY9421" fmla="*/ 1892391 h 2869284"/>
                <a:gd name="connsiteX9422" fmla="*/ 3714527 w 4727849"/>
                <a:gd name="connsiteY9422" fmla="*/ 1908043 h 2869284"/>
                <a:gd name="connsiteX9423" fmla="*/ 3714527 w 4727849"/>
                <a:gd name="connsiteY9423" fmla="*/ 1908043 h 2869284"/>
                <a:gd name="connsiteX9424" fmla="*/ 3714527 w 4727849"/>
                <a:gd name="connsiteY9424" fmla="*/ 1908043 h 2869284"/>
                <a:gd name="connsiteX9425" fmla="*/ 3725587 w 4727849"/>
                <a:gd name="connsiteY9425" fmla="*/ 1910163 h 2869284"/>
                <a:gd name="connsiteX9426" fmla="*/ 3724377 w 4727849"/>
                <a:gd name="connsiteY9426" fmla="*/ 1909653 h 2869284"/>
                <a:gd name="connsiteX9427" fmla="*/ 3713295 w 4727849"/>
                <a:gd name="connsiteY9427" fmla="*/ 1899615 h 2869284"/>
                <a:gd name="connsiteX9428" fmla="*/ 3715584 w 4727849"/>
                <a:gd name="connsiteY9428" fmla="*/ 1895357 h 2869284"/>
                <a:gd name="connsiteX9429" fmla="*/ 3725201 w 4727849"/>
                <a:gd name="connsiteY9429" fmla="*/ 1904528 h 2869284"/>
                <a:gd name="connsiteX9430" fmla="*/ 3725587 w 4727849"/>
                <a:gd name="connsiteY9430" fmla="*/ 1910163 h 2869284"/>
                <a:gd name="connsiteX9431" fmla="*/ 3781439 w 4727849"/>
                <a:gd name="connsiteY9431" fmla="*/ 1901307 h 2869284"/>
                <a:gd name="connsiteX9432" fmla="*/ 3780295 w 4727849"/>
                <a:gd name="connsiteY9432" fmla="*/ 1900547 h 2869284"/>
                <a:gd name="connsiteX9433" fmla="*/ 3780739 w 4727849"/>
                <a:gd name="connsiteY9433" fmla="*/ 1900352 h 2869284"/>
                <a:gd name="connsiteX9434" fmla="*/ 3781439 w 4727849"/>
                <a:gd name="connsiteY9434" fmla="*/ 1901307 h 2869284"/>
                <a:gd name="connsiteX9435" fmla="*/ 3789277 w 4727849"/>
                <a:gd name="connsiteY9435" fmla="*/ 1892705 h 2869284"/>
                <a:gd name="connsiteX9436" fmla="*/ 3787010 w 4727849"/>
                <a:gd name="connsiteY9436" fmla="*/ 1889950 h 2869284"/>
                <a:gd name="connsiteX9437" fmla="*/ 3792054 w 4727849"/>
                <a:gd name="connsiteY9437" fmla="*/ 1890802 h 2869284"/>
                <a:gd name="connsiteX9438" fmla="*/ 3789277 w 4727849"/>
                <a:gd name="connsiteY9438" fmla="*/ 1892705 h 2869284"/>
                <a:gd name="connsiteX9439" fmla="*/ 3617629 w 4727849"/>
                <a:gd name="connsiteY9439" fmla="*/ 1838368 h 2869284"/>
                <a:gd name="connsiteX9440" fmla="*/ 3614749 w 4727849"/>
                <a:gd name="connsiteY9440" fmla="*/ 1841503 h 2869284"/>
                <a:gd name="connsiteX9441" fmla="*/ 3617038 w 4727849"/>
                <a:gd name="connsiteY9441" fmla="*/ 1838200 h 2869284"/>
                <a:gd name="connsiteX9442" fmla="*/ 3617629 w 4727849"/>
                <a:gd name="connsiteY9442" fmla="*/ 1838368 h 2869284"/>
                <a:gd name="connsiteX9443" fmla="*/ 3548601 w 4727849"/>
                <a:gd name="connsiteY9443" fmla="*/ 1803284 h 2869284"/>
                <a:gd name="connsiteX9444" fmla="*/ 3545824 w 4727849"/>
                <a:gd name="connsiteY9444" fmla="*/ 1801804 h 2869284"/>
                <a:gd name="connsiteX9445" fmla="*/ 3550445 w 4727849"/>
                <a:gd name="connsiteY9445" fmla="*/ 1801950 h 2869284"/>
                <a:gd name="connsiteX9446" fmla="*/ 3548601 w 4727849"/>
                <a:gd name="connsiteY9446" fmla="*/ 1803284 h 2869284"/>
                <a:gd name="connsiteX9447" fmla="*/ 3550635 w 4727849"/>
                <a:gd name="connsiteY9447" fmla="*/ 1802097 h 2869284"/>
                <a:gd name="connsiteX9448" fmla="*/ 3552159 w 4727849"/>
                <a:gd name="connsiteY9448" fmla="*/ 1804727 h 2869284"/>
                <a:gd name="connsiteX9449" fmla="*/ 3549805 w 4727849"/>
                <a:gd name="connsiteY9449" fmla="*/ 1803794 h 2869284"/>
                <a:gd name="connsiteX9450" fmla="*/ 3550635 w 4727849"/>
                <a:gd name="connsiteY9450" fmla="*/ 1802097 h 2869284"/>
                <a:gd name="connsiteX9451" fmla="*/ 3424588 w 4727849"/>
                <a:gd name="connsiteY9451" fmla="*/ 1827099 h 2869284"/>
                <a:gd name="connsiteX9452" fmla="*/ 3422722 w 4727849"/>
                <a:gd name="connsiteY9452" fmla="*/ 1826247 h 2869284"/>
                <a:gd name="connsiteX9453" fmla="*/ 3424588 w 4727849"/>
                <a:gd name="connsiteY9453" fmla="*/ 1827099 h 2869284"/>
                <a:gd name="connsiteX9454" fmla="*/ 3488658 w 4727849"/>
                <a:gd name="connsiteY9454" fmla="*/ 1886116 h 2869284"/>
                <a:gd name="connsiteX9455" fmla="*/ 3489759 w 4727849"/>
                <a:gd name="connsiteY9455" fmla="*/ 1885525 h 2869284"/>
                <a:gd name="connsiteX9456" fmla="*/ 3493469 w 4727849"/>
                <a:gd name="connsiteY9456" fmla="*/ 1886604 h 2869284"/>
                <a:gd name="connsiteX9457" fmla="*/ 3493572 w 4727849"/>
                <a:gd name="connsiteY9457" fmla="*/ 1887011 h 2869284"/>
                <a:gd name="connsiteX9458" fmla="*/ 3490736 w 4727849"/>
                <a:gd name="connsiteY9458" fmla="*/ 1887900 h 2869284"/>
                <a:gd name="connsiteX9459" fmla="*/ 3488658 w 4727849"/>
                <a:gd name="connsiteY9459" fmla="*/ 1886116 h 2869284"/>
                <a:gd name="connsiteX9460" fmla="*/ 3515400 w 4727849"/>
                <a:gd name="connsiteY9460" fmla="*/ 1874147 h 2869284"/>
                <a:gd name="connsiteX9461" fmla="*/ 3515400 w 4727849"/>
                <a:gd name="connsiteY9461" fmla="*/ 1874147 h 2869284"/>
                <a:gd name="connsiteX9462" fmla="*/ 3572820 w 4727849"/>
                <a:gd name="connsiteY9462" fmla="*/ 1888280 h 2869284"/>
                <a:gd name="connsiteX9463" fmla="*/ 3578412 w 4727849"/>
                <a:gd name="connsiteY9463" fmla="*/ 1887027 h 2869284"/>
                <a:gd name="connsiteX9464" fmla="*/ 3585914 w 4727849"/>
                <a:gd name="connsiteY9464" fmla="*/ 1892391 h 2869284"/>
                <a:gd name="connsiteX9465" fmla="*/ 3572820 w 4727849"/>
                <a:gd name="connsiteY9465" fmla="*/ 1888280 h 2869284"/>
                <a:gd name="connsiteX9466" fmla="*/ 3614749 w 4727849"/>
                <a:gd name="connsiteY9466" fmla="*/ 1905949 h 2869284"/>
                <a:gd name="connsiteX9467" fmla="*/ 3614749 w 4727849"/>
                <a:gd name="connsiteY9467" fmla="*/ 1905949 h 2869284"/>
                <a:gd name="connsiteX9468" fmla="*/ 3676150 w 4727849"/>
                <a:gd name="connsiteY9468" fmla="*/ 1929080 h 2869284"/>
                <a:gd name="connsiteX9469" fmla="*/ 3677507 w 4727849"/>
                <a:gd name="connsiteY9469" fmla="*/ 1931201 h 2869284"/>
                <a:gd name="connsiteX9470" fmla="*/ 3671789 w 4727849"/>
                <a:gd name="connsiteY9470" fmla="*/ 1933169 h 2869284"/>
                <a:gd name="connsiteX9471" fmla="*/ 3669582 w 4727849"/>
                <a:gd name="connsiteY9471" fmla="*/ 1928955 h 2869284"/>
                <a:gd name="connsiteX9472" fmla="*/ 3676150 w 4727849"/>
                <a:gd name="connsiteY9472" fmla="*/ 1929080 h 2869284"/>
                <a:gd name="connsiteX9473" fmla="*/ 3788534 w 4727849"/>
                <a:gd name="connsiteY9473" fmla="*/ 1917008 h 2869284"/>
                <a:gd name="connsiteX9474" fmla="*/ 3777328 w 4727849"/>
                <a:gd name="connsiteY9474" fmla="*/ 1915863 h 2869284"/>
                <a:gd name="connsiteX9475" fmla="*/ 3790123 w 4727849"/>
                <a:gd name="connsiteY9475" fmla="*/ 1910841 h 2869284"/>
                <a:gd name="connsiteX9476" fmla="*/ 3803559 w 4727849"/>
                <a:gd name="connsiteY9476" fmla="*/ 1913764 h 2869284"/>
                <a:gd name="connsiteX9477" fmla="*/ 3803640 w 4727849"/>
                <a:gd name="connsiteY9477" fmla="*/ 1913808 h 2869284"/>
                <a:gd name="connsiteX9478" fmla="*/ 3791181 w 4727849"/>
                <a:gd name="connsiteY9478" fmla="*/ 1916644 h 2869284"/>
                <a:gd name="connsiteX9479" fmla="*/ 3788220 w 4727849"/>
                <a:gd name="connsiteY9479" fmla="*/ 1915733 h 2869284"/>
                <a:gd name="connsiteX9480" fmla="*/ 3788534 w 4727849"/>
                <a:gd name="connsiteY9480" fmla="*/ 1917008 h 2869284"/>
                <a:gd name="connsiteX9481" fmla="*/ 3819935 w 4727849"/>
                <a:gd name="connsiteY9481" fmla="*/ 1904339 h 2869284"/>
                <a:gd name="connsiteX9482" fmla="*/ 3817819 w 4727849"/>
                <a:gd name="connsiteY9482" fmla="*/ 1905038 h 2869284"/>
                <a:gd name="connsiteX9483" fmla="*/ 3817456 w 4727849"/>
                <a:gd name="connsiteY9483" fmla="*/ 1903894 h 2869284"/>
                <a:gd name="connsiteX9484" fmla="*/ 3818345 w 4727849"/>
                <a:gd name="connsiteY9484" fmla="*/ 1903894 h 2869284"/>
                <a:gd name="connsiteX9485" fmla="*/ 3819935 w 4727849"/>
                <a:gd name="connsiteY9485" fmla="*/ 1904339 h 2869284"/>
                <a:gd name="connsiteX9486" fmla="*/ 3831401 w 4727849"/>
                <a:gd name="connsiteY9486" fmla="*/ 1918678 h 2869284"/>
                <a:gd name="connsiteX9487" fmla="*/ 3832226 w 4727849"/>
                <a:gd name="connsiteY9487" fmla="*/ 1917875 h 2869284"/>
                <a:gd name="connsiteX9488" fmla="*/ 3834471 w 4727849"/>
                <a:gd name="connsiteY9488" fmla="*/ 1917496 h 2869284"/>
                <a:gd name="connsiteX9489" fmla="*/ 3834048 w 4727849"/>
                <a:gd name="connsiteY9489" fmla="*/ 1916308 h 2869284"/>
                <a:gd name="connsiteX9490" fmla="*/ 3837075 w 4727849"/>
                <a:gd name="connsiteY9490" fmla="*/ 1916351 h 2869284"/>
                <a:gd name="connsiteX9491" fmla="*/ 3833538 w 4727849"/>
                <a:gd name="connsiteY9491" fmla="*/ 1918998 h 2869284"/>
                <a:gd name="connsiteX9492" fmla="*/ 3831401 w 4727849"/>
                <a:gd name="connsiteY9492" fmla="*/ 1918678 h 2869284"/>
                <a:gd name="connsiteX9493" fmla="*/ 3816544 w 4727849"/>
                <a:gd name="connsiteY9493" fmla="*/ 1887434 h 2869284"/>
                <a:gd name="connsiteX9494" fmla="*/ 3816018 w 4727849"/>
                <a:gd name="connsiteY9494" fmla="*/ 1885969 h 2869284"/>
                <a:gd name="connsiteX9495" fmla="*/ 3817076 w 4727849"/>
                <a:gd name="connsiteY9495" fmla="*/ 1886159 h 2869284"/>
                <a:gd name="connsiteX9496" fmla="*/ 3816544 w 4727849"/>
                <a:gd name="connsiteY9496" fmla="*/ 1887434 h 2869284"/>
                <a:gd name="connsiteX9497" fmla="*/ 3826102 w 4727849"/>
                <a:gd name="connsiteY9497" fmla="*/ 1894782 h 2869284"/>
                <a:gd name="connsiteX9498" fmla="*/ 3817076 w 4727849"/>
                <a:gd name="connsiteY9498" fmla="*/ 1888790 h 2869284"/>
                <a:gd name="connsiteX9499" fmla="*/ 3825082 w 4727849"/>
                <a:gd name="connsiteY9499" fmla="*/ 1889278 h 2869284"/>
                <a:gd name="connsiteX9500" fmla="*/ 3826102 w 4727849"/>
                <a:gd name="connsiteY9500" fmla="*/ 1894782 h 2869284"/>
                <a:gd name="connsiteX9501" fmla="*/ 3787178 w 4727849"/>
                <a:gd name="connsiteY9501" fmla="*/ 1872265 h 2869284"/>
                <a:gd name="connsiteX9502" fmla="*/ 3786223 w 4727849"/>
                <a:gd name="connsiteY9502" fmla="*/ 1870865 h 2869284"/>
                <a:gd name="connsiteX9503" fmla="*/ 3787178 w 4727849"/>
                <a:gd name="connsiteY9503" fmla="*/ 1872265 h 2869284"/>
                <a:gd name="connsiteX9504" fmla="*/ 3729758 w 4727849"/>
                <a:gd name="connsiteY9504" fmla="*/ 1874889 h 2869284"/>
                <a:gd name="connsiteX9505" fmla="*/ 3726519 w 4727849"/>
                <a:gd name="connsiteY9505" fmla="*/ 1874147 h 2869284"/>
                <a:gd name="connsiteX9506" fmla="*/ 3729758 w 4727849"/>
                <a:gd name="connsiteY9506" fmla="*/ 1874889 h 2869284"/>
                <a:gd name="connsiteX9507" fmla="*/ 3719484 w 4727849"/>
                <a:gd name="connsiteY9507" fmla="*/ 1873300 h 2869284"/>
                <a:gd name="connsiteX9508" fmla="*/ 3719484 w 4727849"/>
                <a:gd name="connsiteY9508" fmla="*/ 1873300 h 2869284"/>
                <a:gd name="connsiteX9509" fmla="*/ 3678103 w 4727849"/>
                <a:gd name="connsiteY9509" fmla="*/ 1851038 h 2869284"/>
                <a:gd name="connsiteX9510" fmla="*/ 3676937 w 4727849"/>
                <a:gd name="connsiteY9510" fmla="*/ 1851016 h 2869284"/>
                <a:gd name="connsiteX9511" fmla="*/ 3675901 w 4727849"/>
                <a:gd name="connsiteY9511" fmla="*/ 1850886 h 2869284"/>
                <a:gd name="connsiteX9512" fmla="*/ 3683717 w 4727849"/>
                <a:gd name="connsiteY9512" fmla="*/ 1847474 h 2869284"/>
                <a:gd name="connsiteX9513" fmla="*/ 3678103 w 4727849"/>
                <a:gd name="connsiteY9513" fmla="*/ 1851038 h 2869284"/>
                <a:gd name="connsiteX9514" fmla="*/ 3690899 w 4727849"/>
                <a:gd name="connsiteY9514" fmla="*/ 1837414 h 2869284"/>
                <a:gd name="connsiteX9515" fmla="*/ 3689461 w 4727849"/>
                <a:gd name="connsiteY9515" fmla="*/ 1836378 h 2869284"/>
                <a:gd name="connsiteX9516" fmla="*/ 3691832 w 4727849"/>
                <a:gd name="connsiteY9516" fmla="*/ 1835467 h 2869284"/>
                <a:gd name="connsiteX9517" fmla="*/ 3690899 w 4727849"/>
                <a:gd name="connsiteY9517" fmla="*/ 1837414 h 2869284"/>
                <a:gd name="connsiteX9518" fmla="*/ 3713208 w 4727849"/>
                <a:gd name="connsiteY9518" fmla="*/ 1840250 h 2869284"/>
                <a:gd name="connsiteX9519" fmla="*/ 3707025 w 4727849"/>
                <a:gd name="connsiteY9519" fmla="*/ 1840695 h 2869284"/>
                <a:gd name="connsiteX9520" fmla="*/ 3702826 w 4727849"/>
                <a:gd name="connsiteY9520" fmla="*/ 1838623 h 2869284"/>
                <a:gd name="connsiteX9521" fmla="*/ 3696746 w 4727849"/>
                <a:gd name="connsiteY9521" fmla="*/ 1848369 h 2869284"/>
                <a:gd name="connsiteX9522" fmla="*/ 3697511 w 4727849"/>
                <a:gd name="connsiteY9522" fmla="*/ 1835380 h 2869284"/>
                <a:gd name="connsiteX9523" fmla="*/ 3713208 w 4727849"/>
                <a:gd name="connsiteY9523" fmla="*/ 1840250 h 2869284"/>
                <a:gd name="connsiteX9524" fmla="*/ 3725923 w 4727849"/>
                <a:gd name="connsiteY9524" fmla="*/ 1842073 h 2869284"/>
                <a:gd name="connsiteX9525" fmla="*/ 3725923 w 4727849"/>
                <a:gd name="connsiteY9525" fmla="*/ 1842073 h 2869284"/>
                <a:gd name="connsiteX9526" fmla="*/ 3673671 w 4727849"/>
                <a:gd name="connsiteY9526" fmla="*/ 1825553 h 2869284"/>
                <a:gd name="connsiteX9527" fmla="*/ 3673400 w 4727849"/>
                <a:gd name="connsiteY9527" fmla="*/ 1825445 h 2869284"/>
                <a:gd name="connsiteX9528" fmla="*/ 3673671 w 4727849"/>
                <a:gd name="connsiteY9528" fmla="*/ 1825553 h 2869284"/>
                <a:gd name="connsiteX9529" fmla="*/ 3635089 w 4727849"/>
                <a:gd name="connsiteY9529" fmla="*/ 1829620 h 2869284"/>
                <a:gd name="connsiteX9530" fmla="*/ 3636467 w 4727849"/>
                <a:gd name="connsiteY9530" fmla="*/ 1832435 h 2869284"/>
                <a:gd name="connsiteX9531" fmla="*/ 3633799 w 4727849"/>
                <a:gd name="connsiteY9531" fmla="*/ 1830933 h 2869284"/>
                <a:gd name="connsiteX9532" fmla="*/ 3635089 w 4727849"/>
                <a:gd name="connsiteY9532" fmla="*/ 1829620 h 2869284"/>
                <a:gd name="connsiteX9533" fmla="*/ 3586652 w 4727849"/>
                <a:gd name="connsiteY9533" fmla="*/ 1812499 h 2869284"/>
                <a:gd name="connsiteX9534" fmla="*/ 3588241 w 4727849"/>
                <a:gd name="connsiteY9534" fmla="*/ 1813855 h 2869284"/>
                <a:gd name="connsiteX9535" fmla="*/ 3586440 w 4727849"/>
                <a:gd name="connsiteY9535" fmla="*/ 1814023 h 2869284"/>
                <a:gd name="connsiteX9536" fmla="*/ 3586652 w 4727849"/>
                <a:gd name="connsiteY9536" fmla="*/ 1812499 h 2869284"/>
                <a:gd name="connsiteX9537" fmla="*/ 3512112 w 4727849"/>
                <a:gd name="connsiteY9537" fmla="*/ 1801506 h 2869284"/>
                <a:gd name="connsiteX9538" fmla="*/ 3515589 w 4727849"/>
                <a:gd name="connsiteY9538" fmla="*/ 1806506 h 2869284"/>
                <a:gd name="connsiteX9539" fmla="*/ 3509677 w 4727849"/>
                <a:gd name="connsiteY9539" fmla="*/ 1808095 h 2869284"/>
                <a:gd name="connsiteX9540" fmla="*/ 3496372 w 4727849"/>
                <a:gd name="connsiteY9540" fmla="*/ 1798984 h 2869284"/>
                <a:gd name="connsiteX9541" fmla="*/ 3497348 w 4727849"/>
                <a:gd name="connsiteY9541" fmla="*/ 1799005 h 2869284"/>
                <a:gd name="connsiteX9542" fmla="*/ 3512112 w 4727849"/>
                <a:gd name="connsiteY9542" fmla="*/ 1801506 h 2869284"/>
                <a:gd name="connsiteX9543" fmla="*/ 3541734 w 4727849"/>
                <a:gd name="connsiteY9543" fmla="*/ 1883833 h 2869284"/>
                <a:gd name="connsiteX9544" fmla="*/ 3541734 w 4727849"/>
                <a:gd name="connsiteY9544" fmla="*/ 1883833 h 2869284"/>
                <a:gd name="connsiteX9545" fmla="*/ 3566061 w 4727849"/>
                <a:gd name="connsiteY9545" fmla="*/ 1903238 h 2869284"/>
                <a:gd name="connsiteX9546" fmla="*/ 3562753 w 4727849"/>
                <a:gd name="connsiteY9546" fmla="*/ 1903064 h 2869284"/>
                <a:gd name="connsiteX9547" fmla="*/ 3566376 w 4727849"/>
                <a:gd name="connsiteY9547" fmla="*/ 1903086 h 2869284"/>
                <a:gd name="connsiteX9548" fmla="*/ 3566061 w 4727849"/>
                <a:gd name="connsiteY9548" fmla="*/ 1903238 h 2869284"/>
                <a:gd name="connsiteX9549" fmla="*/ 3654519 w 4727849"/>
                <a:gd name="connsiteY9549" fmla="*/ 1933679 h 2869284"/>
                <a:gd name="connsiteX9550" fmla="*/ 3654519 w 4727849"/>
                <a:gd name="connsiteY9550" fmla="*/ 1933679 h 2869284"/>
                <a:gd name="connsiteX9551" fmla="*/ 3716409 w 4727849"/>
                <a:gd name="connsiteY9551" fmla="*/ 1922919 h 2869284"/>
                <a:gd name="connsiteX9552" fmla="*/ 3712362 w 4727849"/>
                <a:gd name="connsiteY9552" fmla="*/ 1917300 h 2869284"/>
                <a:gd name="connsiteX9553" fmla="*/ 3719842 w 4727849"/>
                <a:gd name="connsiteY9553" fmla="*/ 1917686 h 2869284"/>
                <a:gd name="connsiteX9554" fmla="*/ 3718209 w 4727849"/>
                <a:gd name="connsiteY9554" fmla="*/ 1922111 h 2869284"/>
                <a:gd name="connsiteX9555" fmla="*/ 3716409 w 4727849"/>
                <a:gd name="connsiteY9555" fmla="*/ 1922919 h 2869284"/>
                <a:gd name="connsiteX9556" fmla="*/ 3752984 w 4727849"/>
                <a:gd name="connsiteY9556" fmla="*/ 1939715 h 2869284"/>
                <a:gd name="connsiteX9557" fmla="*/ 3741859 w 4727849"/>
                <a:gd name="connsiteY9557" fmla="*/ 1939715 h 2869284"/>
                <a:gd name="connsiteX9558" fmla="*/ 3745987 w 4727849"/>
                <a:gd name="connsiteY9558" fmla="*/ 1936369 h 2869284"/>
                <a:gd name="connsiteX9559" fmla="*/ 3742683 w 4727849"/>
                <a:gd name="connsiteY9559" fmla="*/ 1931390 h 2869284"/>
                <a:gd name="connsiteX9560" fmla="*/ 3752620 w 4727849"/>
                <a:gd name="connsiteY9560" fmla="*/ 1932491 h 2869284"/>
                <a:gd name="connsiteX9561" fmla="*/ 3749697 w 4727849"/>
                <a:gd name="connsiteY9561" fmla="*/ 1937768 h 2869284"/>
                <a:gd name="connsiteX9562" fmla="*/ 3752984 w 4727849"/>
                <a:gd name="connsiteY9562" fmla="*/ 1939715 h 2869284"/>
                <a:gd name="connsiteX9563" fmla="*/ 3776161 w 4727849"/>
                <a:gd name="connsiteY9563" fmla="*/ 1928679 h 2869284"/>
                <a:gd name="connsiteX9564" fmla="*/ 3775549 w 4727849"/>
                <a:gd name="connsiteY9564" fmla="*/ 1924720 h 2869284"/>
                <a:gd name="connsiteX9565" fmla="*/ 3768660 w 4727849"/>
                <a:gd name="connsiteY9565" fmla="*/ 1921899 h 2869284"/>
                <a:gd name="connsiteX9566" fmla="*/ 3762623 w 4727849"/>
                <a:gd name="connsiteY9566" fmla="*/ 1924101 h 2869284"/>
                <a:gd name="connsiteX9567" fmla="*/ 3766561 w 4727849"/>
                <a:gd name="connsiteY9567" fmla="*/ 1920988 h 2869284"/>
                <a:gd name="connsiteX9568" fmla="*/ 3764993 w 4727849"/>
                <a:gd name="connsiteY9568" fmla="*/ 1920289 h 2869284"/>
                <a:gd name="connsiteX9569" fmla="*/ 3767581 w 4727849"/>
                <a:gd name="connsiteY9569" fmla="*/ 1920245 h 2869284"/>
                <a:gd name="connsiteX9570" fmla="*/ 3766561 w 4727849"/>
                <a:gd name="connsiteY9570" fmla="*/ 1920988 h 2869284"/>
                <a:gd name="connsiteX9571" fmla="*/ 3768660 w 4727849"/>
                <a:gd name="connsiteY9571" fmla="*/ 1921899 h 2869284"/>
                <a:gd name="connsiteX9572" fmla="*/ 3769636 w 4727849"/>
                <a:gd name="connsiteY9572" fmla="*/ 1920587 h 2869284"/>
                <a:gd name="connsiteX9573" fmla="*/ 3775250 w 4727849"/>
                <a:gd name="connsiteY9573" fmla="*/ 1921965 h 2869284"/>
                <a:gd name="connsiteX9574" fmla="*/ 3775549 w 4727849"/>
                <a:gd name="connsiteY9574" fmla="*/ 1924720 h 2869284"/>
                <a:gd name="connsiteX9575" fmla="*/ 3777197 w 4727849"/>
                <a:gd name="connsiteY9575" fmla="*/ 1925332 h 2869284"/>
                <a:gd name="connsiteX9576" fmla="*/ 3776693 w 4727849"/>
                <a:gd name="connsiteY9576" fmla="*/ 1922388 h 2869284"/>
                <a:gd name="connsiteX9577" fmla="*/ 3785719 w 4727849"/>
                <a:gd name="connsiteY9577" fmla="*/ 1925842 h 2869284"/>
                <a:gd name="connsiteX9578" fmla="*/ 3782752 w 4727849"/>
                <a:gd name="connsiteY9578" fmla="*/ 1927323 h 2869284"/>
                <a:gd name="connsiteX9579" fmla="*/ 3777197 w 4727849"/>
                <a:gd name="connsiteY9579" fmla="*/ 1925332 h 2869284"/>
                <a:gd name="connsiteX9580" fmla="*/ 3776161 w 4727849"/>
                <a:gd name="connsiteY9580" fmla="*/ 1928679 h 2869284"/>
                <a:gd name="connsiteX9581" fmla="*/ 3779909 w 4727849"/>
                <a:gd name="connsiteY9581" fmla="*/ 1938745 h 2869284"/>
                <a:gd name="connsiteX9582" fmla="*/ 3774382 w 4727849"/>
                <a:gd name="connsiteY9582" fmla="*/ 1938256 h 2869284"/>
                <a:gd name="connsiteX9583" fmla="*/ 3779850 w 4727849"/>
                <a:gd name="connsiteY9583" fmla="*/ 1938359 h 2869284"/>
                <a:gd name="connsiteX9584" fmla="*/ 3779909 w 4727849"/>
                <a:gd name="connsiteY9584" fmla="*/ 1938745 h 2869284"/>
                <a:gd name="connsiteX9585" fmla="*/ 3836440 w 4727849"/>
                <a:gd name="connsiteY9585" fmla="*/ 1927556 h 2869284"/>
                <a:gd name="connsiteX9586" fmla="*/ 3836440 w 4727849"/>
                <a:gd name="connsiteY9586" fmla="*/ 1927556 h 2869284"/>
                <a:gd name="connsiteX9587" fmla="*/ 3841697 w 4727849"/>
                <a:gd name="connsiteY9587" fmla="*/ 1902115 h 2869284"/>
                <a:gd name="connsiteX9588" fmla="*/ 3844365 w 4727849"/>
                <a:gd name="connsiteY9588" fmla="*/ 1901751 h 2869284"/>
                <a:gd name="connsiteX9589" fmla="*/ 3841697 w 4727849"/>
                <a:gd name="connsiteY9589" fmla="*/ 1902115 h 2869284"/>
                <a:gd name="connsiteX9590" fmla="*/ 3791859 w 4727849"/>
                <a:gd name="connsiteY9590" fmla="*/ 1854931 h 2869284"/>
                <a:gd name="connsiteX9591" fmla="*/ 3791859 w 4727849"/>
                <a:gd name="connsiteY9591" fmla="*/ 1854931 h 2869284"/>
                <a:gd name="connsiteX9592" fmla="*/ 3767412 w 4727849"/>
                <a:gd name="connsiteY9592" fmla="*/ 1833769 h 2869284"/>
                <a:gd name="connsiteX9593" fmla="*/ 3748975 w 4727849"/>
                <a:gd name="connsiteY9593" fmla="*/ 1832500 h 2869284"/>
                <a:gd name="connsiteX9594" fmla="*/ 3767412 w 4727849"/>
                <a:gd name="connsiteY9594" fmla="*/ 1833769 h 2869284"/>
                <a:gd name="connsiteX9595" fmla="*/ 3752008 w 4727849"/>
                <a:gd name="connsiteY9595" fmla="*/ 1825423 h 2869284"/>
                <a:gd name="connsiteX9596" fmla="*/ 3752008 w 4727849"/>
                <a:gd name="connsiteY9596" fmla="*/ 1825423 h 2869284"/>
                <a:gd name="connsiteX9597" fmla="*/ 3739928 w 4727849"/>
                <a:gd name="connsiteY9597" fmla="*/ 1823921 h 2869284"/>
                <a:gd name="connsiteX9598" fmla="*/ 3742873 w 4727849"/>
                <a:gd name="connsiteY9598" fmla="*/ 1822776 h 2869284"/>
                <a:gd name="connsiteX9599" fmla="*/ 3742618 w 4727849"/>
                <a:gd name="connsiteY9599" fmla="*/ 1822586 h 2869284"/>
                <a:gd name="connsiteX9600" fmla="*/ 3744061 w 4727849"/>
                <a:gd name="connsiteY9600" fmla="*/ 1822223 h 2869284"/>
                <a:gd name="connsiteX9601" fmla="*/ 3742873 w 4727849"/>
                <a:gd name="connsiteY9601" fmla="*/ 1822776 h 2869284"/>
                <a:gd name="connsiteX9602" fmla="*/ 3743004 w 4727849"/>
                <a:gd name="connsiteY9602" fmla="*/ 1828492 h 2869284"/>
                <a:gd name="connsiteX9603" fmla="*/ 3737769 w 4727849"/>
                <a:gd name="connsiteY9603" fmla="*/ 1826632 h 2869284"/>
                <a:gd name="connsiteX9604" fmla="*/ 3739928 w 4727849"/>
                <a:gd name="connsiteY9604" fmla="*/ 1823921 h 2869284"/>
                <a:gd name="connsiteX9605" fmla="*/ 3740839 w 4727849"/>
                <a:gd name="connsiteY9605" fmla="*/ 1816485 h 2869284"/>
                <a:gd name="connsiteX9606" fmla="*/ 3740839 w 4727849"/>
                <a:gd name="connsiteY9606" fmla="*/ 1816485 h 2869284"/>
                <a:gd name="connsiteX9607" fmla="*/ 3714185 w 4727849"/>
                <a:gd name="connsiteY9607" fmla="*/ 1822413 h 2869284"/>
                <a:gd name="connsiteX9608" fmla="*/ 3723422 w 4727849"/>
                <a:gd name="connsiteY9608" fmla="*/ 1823666 h 2869284"/>
                <a:gd name="connsiteX9609" fmla="*/ 3723129 w 4727849"/>
                <a:gd name="connsiteY9609" fmla="*/ 1823747 h 2869284"/>
                <a:gd name="connsiteX9610" fmla="*/ 3724165 w 4727849"/>
                <a:gd name="connsiteY9610" fmla="*/ 1823769 h 2869284"/>
                <a:gd name="connsiteX9611" fmla="*/ 3732090 w 4727849"/>
                <a:gd name="connsiteY9611" fmla="*/ 1825189 h 2869284"/>
                <a:gd name="connsiteX9612" fmla="*/ 3732155 w 4727849"/>
                <a:gd name="connsiteY9612" fmla="*/ 1825211 h 2869284"/>
                <a:gd name="connsiteX9613" fmla="*/ 3733446 w 4727849"/>
                <a:gd name="connsiteY9613" fmla="*/ 1825531 h 2869284"/>
                <a:gd name="connsiteX9614" fmla="*/ 3728402 w 4727849"/>
                <a:gd name="connsiteY9614" fmla="*/ 1828536 h 2869284"/>
                <a:gd name="connsiteX9615" fmla="*/ 3717108 w 4727849"/>
                <a:gd name="connsiteY9615" fmla="*/ 1829767 h 2869284"/>
                <a:gd name="connsiteX9616" fmla="*/ 3713659 w 4727849"/>
                <a:gd name="connsiteY9616" fmla="*/ 1822646 h 2869284"/>
                <a:gd name="connsiteX9617" fmla="*/ 3713637 w 4727849"/>
                <a:gd name="connsiteY9617" fmla="*/ 1822353 h 2869284"/>
                <a:gd name="connsiteX9618" fmla="*/ 3714163 w 4727849"/>
                <a:gd name="connsiteY9618" fmla="*/ 1822413 h 2869284"/>
                <a:gd name="connsiteX9619" fmla="*/ 3713870 w 4727849"/>
                <a:gd name="connsiteY9619" fmla="*/ 1822966 h 2869284"/>
                <a:gd name="connsiteX9620" fmla="*/ 3714185 w 4727849"/>
                <a:gd name="connsiteY9620" fmla="*/ 1822413 h 2869284"/>
                <a:gd name="connsiteX9621" fmla="*/ 3710052 w 4727849"/>
                <a:gd name="connsiteY9621" fmla="*/ 1821930 h 2869284"/>
                <a:gd name="connsiteX9622" fmla="*/ 3706580 w 4727849"/>
                <a:gd name="connsiteY9622" fmla="*/ 1827798 h 2869284"/>
                <a:gd name="connsiteX9623" fmla="*/ 3699990 w 4727849"/>
                <a:gd name="connsiteY9623" fmla="*/ 1825146 h 2869284"/>
                <a:gd name="connsiteX9624" fmla="*/ 3685876 w 4727849"/>
                <a:gd name="connsiteY9624" fmla="*/ 1828200 h 2869284"/>
                <a:gd name="connsiteX9625" fmla="*/ 3685795 w 4727849"/>
                <a:gd name="connsiteY9625" fmla="*/ 1828031 h 2869284"/>
                <a:gd name="connsiteX9626" fmla="*/ 3708169 w 4727849"/>
                <a:gd name="connsiteY9626" fmla="*/ 1821713 h 2869284"/>
                <a:gd name="connsiteX9627" fmla="*/ 3710052 w 4727849"/>
                <a:gd name="connsiteY9627" fmla="*/ 1821930 h 2869284"/>
                <a:gd name="connsiteX9628" fmla="*/ 3685919 w 4727849"/>
                <a:gd name="connsiteY9628" fmla="*/ 1819554 h 2869284"/>
                <a:gd name="connsiteX9629" fmla="*/ 3685409 w 4727849"/>
                <a:gd name="connsiteY9629" fmla="*/ 1828113 h 2869284"/>
                <a:gd name="connsiteX9630" fmla="*/ 3685372 w 4727849"/>
                <a:gd name="connsiteY9630" fmla="*/ 1828200 h 2869284"/>
                <a:gd name="connsiteX9631" fmla="*/ 3677805 w 4727849"/>
                <a:gd name="connsiteY9631" fmla="*/ 1828010 h 2869284"/>
                <a:gd name="connsiteX9632" fmla="*/ 3678651 w 4727849"/>
                <a:gd name="connsiteY9632" fmla="*/ 1818985 h 2869284"/>
                <a:gd name="connsiteX9633" fmla="*/ 3685919 w 4727849"/>
                <a:gd name="connsiteY9633" fmla="*/ 1819554 h 2869284"/>
                <a:gd name="connsiteX9634" fmla="*/ 3667488 w 4727849"/>
                <a:gd name="connsiteY9634" fmla="*/ 1822879 h 2869284"/>
                <a:gd name="connsiteX9635" fmla="*/ 3672592 w 4727849"/>
                <a:gd name="connsiteY9635" fmla="*/ 1825124 h 2869284"/>
                <a:gd name="connsiteX9636" fmla="*/ 3656998 w 4727849"/>
                <a:gd name="connsiteY9636" fmla="*/ 1825320 h 2869284"/>
                <a:gd name="connsiteX9637" fmla="*/ 3656217 w 4727849"/>
                <a:gd name="connsiteY9637" fmla="*/ 1825189 h 2869284"/>
                <a:gd name="connsiteX9638" fmla="*/ 3667488 w 4727849"/>
                <a:gd name="connsiteY9638" fmla="*/ 1822879 h 2869284"/>
                <a:gd name="connsiteX9639" fmla="*/ 3573921 w 4727849"/>
                <a:gd name="connsiteY9639" fmla="*/ 1771232 h 2869284"/>
                <a:gd name="connsiteX9640" fmla="*/ 3579660 w 4727849"/>
                <a:gd name="connsiteY9640" fmla="*/ 1774133 h 2869284"/>
                <a:gd name="connsiteX9641" fmla="*/ 3576677 w 4727849"/>
                <a:gd name="connsiteY9641" fmla="*/ 1775088 h 2869284"/>
                <a:gd name="connsiteX9642" fmla="*/ 3573921 w 4727849"/>
                <a:gd name="connsiteY9642" fmla="*/ 1771232 h 2869284"/>
                <a:gd name="connsiteX9643" fmla="*/ 3488723 w 4727849"/>
                <a:gd name="connsiteY9643" fmla="*/ 1799239 h 2869284"/>
                <a:gd name="connsiteX9644" fmla="*/ 3486857 w 4727849"/>
                <a:gd name="connsiteY9644" fmla="*/ 1799304 h 2869284"/>
                <a:gd name="connsiteX9645" fmla="*/ 3488723 w 4727849"/>
                <a:gd name="connsiteY9645" fmla="*/ 1799239 h 2869284"/>
                <a:gd name="connsiteX9646" fmla="*/ 3434584 w 4727849"/>
                <a:gd name="connsiteY9646" fmla="*/ 1793837 h 2869284"/>
                <a:gd name="connsiteX9647" fmla="*/ 3436619 w 4727849"/>
                <a:gd name="connsiteY9647" fmla="*/ 1795025 h 2869284"/>
                <a:gd name="connsiteX9648" fmla="*/ 3436114 w 4727849"/>
                <a:gd name="connsiteY9648" fmla="*/ 1794959 h 2869284"/>
                <a:gd name="connsiteX9649" fmla="*/ 3436939 w 4727849"/>
                <a:gd name="connsiteY9649" fmla="*/ 1795594 h 2869284"/>
                <a:gd name="connsiteX9650" fmla="*/ 3437004 w 4727849"/>
                <a:gd name="connsiteY9650" fmla="*/ 1795784 h 2869284"/>
                <a:gd name="connsiteX9651" fmla="*/ 3433717 w 4727849"/>
                <a:gd name="connsiteY9651" fmla="*/ 1795681 h 2869284"/>
                <a:gd name="connsiteX9652" fmla="*/ 3434058 w 4727849"/>
                <a:gd name="connsiteY9652" fmla="*/ 1794661 h 2869284"/>
                <a:gd name="connsiteX9653" fmla="*/ 3436114 w 4727849"/>
                <a:gd name="connsiteY9653" fmla="*/ 1794959 h 2869284"/>
                <a:gd name="connsiteX9654" fmla="*/ 3434584 w 4727849"/>
                <a:gd name="connsiteY9654" fmla="*/ 1793837 h 2869284"/>
                <a:gd name="connsiteX9655" fmla="*/ 3431325 w 4727849"/>
                <a:gd name="connsiteY9655" fmla="*/ 1789238 h 2869284"/>
                <a:gd name="connsiteX9656" fmla="*/ 3431325 w 4727849"/>
                <a:gd name="connsiteY9656" fmla="*/ 1789238 h 2869284"/>
                <a:gd name="connsiteX9657" fmla="*/ 3426980 w 4727849"/>
                <a:gd name="connsiteY9657" fmla="*/ 1790301 h 2869284"/>
                <a:gd name="connsiteX9658" fmla="*/ 3426980 w 4727849"/>
                <a:gd name="connsiteY9658" fmla="*/ 1790301 h 2869284"/>
                <a:gd name="connsiteX9659" fmla="*/ 3421067 w 4727849"/>
                <a:gd name="connsiteY9659" fmla="*/ 1774725 h 2869284"/>
                <a:gd name="connsiteX9660" fmla="*/ 3421067 w 4727849"/>
                <a:gd name="connsiteY9660" fmla="*/ 1774725 h 2869284"/>
                <a:gd name="connsiteX9661" fmla="*/ 3372017 w 4727849"/>
                <a:gd name="connsiteY9661" fmla="*/ 1802606 h 2869284"/>
                <a:gd name="connsiteX9662" fmla="*/ 3363669 w 4727849"/>
                <a:gd name="connsiteY9662" fmla="*/ 1796782 h 2869284"/>
                <a:gd name="connsiteX9663" fmla="*/ 3366446 w 4727849"/>
                <a:gd name="connsiteY9663" fmla="*/ 1796673 h 2869284"/>
                <a:gd name="connsiteX9664" fmla="*/ 3369728 w 4727849"/>
                <a:gd name="connsiteY9664" fmla="*/ 1796549 h 2869284"/>
                <a:gd name="connsiteX9665" fmla="*/ 3373161 w 4727849"/>
                <a:gd name="connsiteY9665" fmla="*/ 1796652 h 2869284"/>
                <a:gd name="connsiteX9666" fmla="*/ 3388631 w 4727849"/>
                <a:gd name="connsiteY9666" fmla="*/ 1799808 h 2869284"/>
                <a:gd name="connsiteX9667" fmla="*/ 3394668 w 4727849"/>
                <a:gd name="connsiteY9667" fmla="*/ 1802227 h 2869284"/>
                <a:gd name="connsiteX9668" fmla="*/ 3379518 w 4727849"/>
                <a:gd name="connsiteY9668" fmla="*/ 1803474 h 2869284"/>
                <a:gd name="connsiteX9669" fmla="*/ 3372017 w 4727849"/>
                <a:gd name="connsiteY9669" fmla="*/ 1802606 h 2869284"/>
                <a:gd name="connsiteX9670" fmla="*/ 3370829 w 4727849"/>
                <a:gd name="connsiteY9670" fmla="*/ 1833238 h 2869284"/>
                <a:gd name="connsiteX9671" fmla="*/ 3355598 w 4727849"/>
                <a:gd name="connsiteY9671" fmla="*/ 1834002 h 2869284"/>
                <a:gd name="connsiteX9672" fmla="*/ 3370829 w 4727849"/>
                <a:gd name="connsiteY9672" fmla="*/ 1833238 h 2869284"/>
                <a:gd name="connsiteX9673" fmla="*/ 3353433 w 4727849"/>
                <a:gd name="connsiteY9673" fmla="*/ 1822798 h 2869284"/>
                <a:gd name="connsiteX9674" fmla="*/ 3354133 w 4727849"/>
                <a:gd name="connsiteY9674" fmla="*/ 1823199 h 2869284"/>
                <a:gd name="connsiteX9675" fmla="*/ 3353987 w 4727849"/>
                <a:gd name="connsiteY9675" fmla="*/ 1823367 h 2869284"/>
                <a:gd name="connsiteX9676" fmla="*/ 3353433 w 4727849"/>
                <a:gd name="connsiteY9676" fmla="*/ 1822798 h 2869284"/>
                <a:gd name="connsiteX9677" fmla="*/ 3353900 w 4727849"/>
                <a:gd name="connsiteY9677" fmla="*/ 1797140 h 2869284"/>
                <a:gd name="connsiteX9678" fmla="*/ 3357333 w 4727849"/>
                <a:gd name="connsiteY9678" fmla="*/ 1799130 h 2869284"/>
                <a:gd name="connsiteX9679" fmla="*/ 3353900 w 4727849"/>
                <a:gd name="connsiteY9679" fmla="*/ 1797161 h 2869284"/>
                <a:gd name="connsiteX9680" fmla="*/ 3353900 w 4727849"/>
                <a:gd name="connsiteY9680" fmla="*/ 1797140 h 2869284"/>
                <a:gd name="connsiteX9681" fmla="*/ 3323986 w 4727849"/>
                <a:gd name="connsiteY9681" fmla="*/ 1829468 h 2869284"/>
                <a:gd name="connsiteX9682" fmla="*/ 3323986 w 4727849"/>
                <a:gd name="connsiteY9682" fmla="*/ 1829468 h 2869284"/>
                <a:gd name="connsiteX9683" fmla="*/ 3434563 w 4727849"/>
                <a:gd name="connsiteY9683" fmla="*/ 1900103 h 2869284"/>
                <a:gd name="connsiteX9684" fmla="*/ 3434584 w 4727849"/>
                <a:gd name="connsiteY9684" fmla="*/ 1900060 h 2869284"/>
                <a:gd name="connsiteX9685" fmla="*/ 3434563 w 4727849"/>
                <a:gd name="connsiteY9685" fmla="*/ 1900103 h 2869284"/>
                <a:gd name="connsiteX9686" fmla="*/ 3487449 w 4727849"/>
                <a:gd name="connsiteY9686" fmla="*/ 1908238 h 2869284"/>
                <a:gd name="connsiteX9687" fmla="*/ 3486223 w 4727849"/>
                <a:gd name="connsiteY9687" fmla="*/ 1908683 h 2869284"/>
                <a:gd name="connsiteX9688" fmla="*/ 3481222 w 4727849"/>
                <a:gd name="connsiteY9688" fmla="*/ 1902771 h 2869284"/>
                <a:gd name="connsiteX9689" fmla="*/ 3487834 w 4727849"/>
                <a:gd name="connsiteY9689" fmla="*/ 1905504 h 2869284"/>
                <a:gd name="connsiteX9690" fmla="*/ 3486733 w 4727849"/>
                <a:gd name="connsiteY9690" fmla="*/ 1905396 h 2869284"/>
                <a:gd name="connsiteX9691" fmla="*/ 3487449 w 4727849"/>
                <a:gd name="connsiteY9691" fmla="*/ 1908238 h 2869284"/>
                <a:gd name="connsiteX9692" fmla="*/ 3519337 w 4727849"/>
                <a:gd name="connsiteY9692" fmla="*/ 1892412 h 2869284"/>
                <a:gd name="connsiteX9693" fmla="*/ 3519527 w 4727849"/>
                <a:gd name="connsiteY9693" fmla="*/ 1885378 h 2869284"/>
                <a:gd name="connsiteX9694" fmla="*/ 3519847 w 4727849"/>
                <a:gd name="connsiteY9694" fmla="*/ 1885335 h 2869284"/>
                <a:gd name="connsiteX9695" fmla="*/ 3534341 w 4727849"/>
                <a:gd name="connsiteY9695" fmla="*/ 1889316 h 2869284"/>
                <a:gd name="connsiteX9696" fmla="*/ 3527728 w 4727849"/>
                <a:gd name="connsiteY9696" fmla="*/ 1886880 h 2869284"/>
                <a:gd name="connsiteX9697" fmla="*/ 3533663 w 4727849"/>
                <a:gd name="connsiteY9697" fmla="*/ 1889782 h 2869284"/>
                <a:gd name="connsiteX9698" fmla="*/ 3523894 w 4727849"/>
                <a:gd name="connsiteY9698" fmla="*/ 1893025 h 2869284"/>
                <a:gd name="connsiteX9699" fmla="*/ 3519337 w 4727849"/>
                <a:gd name="connsiteY9699" fmla="*/ 1892412 h 2869284"/>
                <a:gd name="connsiteX9700" fmla="*/ 3528152 w 4727849"/>
                <a:gd name="connsiteY9700" fmla="*/ 1899040 h 2869284"/>
                <a:gd name="connsiteX9701" fmla="*/ 3528152 w 4727849"/>
                <a:gd name="connsiteY9701" fmla="*/ 1899040 h 2869284"/>
                <a:gd name="connsiteX9702" fmla="*/ 3525103 w 4727849"/>
                <a:gd name="connsiteY9702" fmla="*/ 1909995 h 2869284"/>
                <a:gd name="connsiteX9703" fmla="*/ 3525673 w 4727849"/>
                <a:gd name="connsiteY9703" fmla="*/ 1908721 h 2869284"/>
                <a:gd name="connsiteX9704" fmla="*/ 3525906 w 4727849"/>
                <a:gd name="connsiteY9704" fmla="*/ 1910141 h 2869284"/>
                <a:gd name="connsiteX9705" fmla="*/ 3525103 w 4727849"/>
                <a:gd name="connsiteY9705" fmla="*/ 1909995 h 2869284"/>
                <a:gd name="connsiteX9706" fmla="*/ 3524550 w 4727849"/>
                <a:gd name="connsiteY9706" fmla="*/ 1912430 h 2869284"/>
                <a:gd name="connsiteX9707" fmla="*/ 3524680 w 4727849"/>
                <a:gd name="connsiteY9707" fmla="*/ 1911497 h 2869284"/>
                <a:gd name="connsiteX9708" fmla="*/ 3525803 w 4727849"/>
                <a:gd name="connsiteY9708" fmla="*/ 1912452 h 2869284"/>
                <a:gd name="connsiteX9709" fmla="*/ 3524550 w 4727849"/>
                <a:gd name="connsiteY9709" fmla="*/ 1912430 h 2869284"/>
                <a:gd name="connsiteX9710" fmla="*/ 3643394 w 4727849"/>
                <a:gd name="connsiteY9710" fmla="*/ 1938658 h 2869284"/>
                <a:gd name="connsiteX9711" fmla="*/ 3638458 w 4727849"/>
                <a:gd name="connsiteY9711" fmla="*/ 1935160 h 2869284"/>
                <a:gd name="connsiteX9712" fmla="*/ 3640280 w 4727849"/>
                <a:gd name="connsiteY9712" fmla="*/ 1935246 h 2869284"/>
                <a:gd name="connsiteX9713" fmla="*/ 3646236 w 4727849"/>
                <a:gd name="connsiteY9713" fmla="*/ 1939016 h 2869284"/>
                <a:gd name="connsiteX9714" fmla="*/ 3643394 w 4727849"/>
                <a:gd name="connsiteY9714" fmla="*/ 1938658 h 2869284"/>
                <a:gd name="connsiteX9715" fmla="*/ 3715964 w 4727849"/>
                <a:gd name="connsiteY9715" fmla="*/ 1930013 h 2869284"/>
                <a:gd name="connsiteX9716" fmla="*/ 3704627 w 4727849"/>
                <a:gd name="connsiteY9716" fmla="*/ 1933766 h 2869284"/>
                <a:gd name="connsiteX9717" fmla="*/ 3700559 w 4727849"/>
                <a:gd name="connsiteY9717" fmla="*/ 1931244 h 2869284"/>
                <a:gd name="connsiteX9718" fmla="*/ 3701259 w 4727849"/>
                <a:gd name="connsiteY9718" fmla="*/ 1929503 h 2869284"/>
                <a:gd name="connsiteX9719" fmla="*/ 3715861 w 4727849"/>
                <a:gd name="connsiteY9719" fmla="*/ 1929888 h 2869284"/>
                <a:gd name="connsiteX9720" fmla="*/ 3715964 w 4727849"/>
                <a:gd name="connsiteY9720" fmla="*/ 1930013 h 2869284"/>
                <a:gd name="connsiteX9721" fmla="*/ 3718887 w 4727849"/>
                <a:gd name="connsiteY9721" fmla="*/ 1933402 h 2869284"/>
                <a:gd name="connsiteX9722" fmla="*/ 3718887 w 4727849"/>
                <a:gd name="connsiteY9722" fmla="*/ 1933402 h 2869284"/>
                <a:gd name="connsiteX9723" fmla="*/ 3783451 w 4727849"/>
                <a:gd name="connsiteY9723" fmla="*/ 1947303 h 2869284"/>
                <a:gd name="connsiteX9724" fmla="*/ 3782242 w 4727849"/>
                <a:gd name="connsiteY9724" fmla="*/ 1938446 h 2869284"/>
                <a:gd name="connsiteX9725" fmla="*/ 3787878 w 4727849"/>
                <a:gd name="connsiteY9725" fmla="*/ 1938679 h 2869284"/>
                <a:gd name="connsiteX9726" fmla="*/ 3788241 w 4727849"/>
                <a:gd name="connsiteY9726" fmla="*/ 1939292 h 2869284"/>
                <a:gd name="connsiteX9727" fmla="*/ 3784829 w 4727849"/>
                <a:gd name="connsiteY9727" fmla="*/ 1939314 h 2869284"/>
                <a:gd name="connsiteX9728" fmla="*/ 3789212 w 4727849"/>
                <a:gd name="connsiteY9728" fmla="*/ 1943636 h 2869284"/>
                <a:gd name="connsiteX9729" fmla="*/ 3787834 w 4727849"/>
                <a:gd name="connsiteY9729" fmla="*/ 1949927 h 2869284"/>
                <a:gd name="connsiteX9730" fmla="*/ 3785974 w 4727849"/>
                <a:gd name="connsiteY9730" fmla="*/ 1948973 h 2869284"/>
                <a:gd name="connsiteX9731" fmla="*/ 3783451 w 4727849"/>
                <a:gd name="connsiteY9731" fmla="*/ 1947303 h 2869284"/>
                <a:gd name="connsiteX9732" fmla="*/ 3913399 w 4727849"/>
                <a:gd name="connsiteY9732" fmla="*/ 1891539 h 2869284"/>
                <a:gd name="connsiteX9733" fmla="*/ 3915688 w 4727849"/>
                <a:gd name="connsiteY9733" fmla="*/ 1891203 h 2869284"/>
                <a:gd name="connsiteX9734" fmla="*/ 3915026 w 4727849"/>
                <a:gd name="connsiteY9734" fmla="*/ 1892581 h 2869284"/>
                <a:gd name="connsiteX9735" fmla="*/ 3913399 w 4727849"/>
                <a:gd name="connsiteY9735" fmla="*/ 1891539 h 2869284"/>
                <a:gd name="connsiteX9736" fmla="*/ 3851167 w 4727849"/>
                <a:gd name="connsiteY9736" fmla="*/ 1885780 h 2869284"/>
                <a:gd name="connsiteX9737" fmla="*/ 3846801 w 4727849"/>
                <a:gd name="connsiteY9737" fmla="*/ 1890146 h 2869284"/>
                <a:gd name="connsiteX9738" fmla="*/ 3842564 w 4727849"/>
                <a:gd name="connsiteY9738" fmla="*/ 1890400 h 2869284"/>
                <a:gd name="connsiteX9739" fmla="*/ 3831862 w 4727849"/>
                <a:gd name="connsiteY9739" fmla="*/ 1881669 h 2869284"/>
                <a:gd name="connsiteX9740" fmla="*/ 3851167 w 4727849"/>
                <a:gd name="connsiteY9740" fmla="*/ 1885780 h 2869284"/>
                <a:gd name="connsiteX9741" fmla="*/ 3843562 w 4727849"/>
                <a:gd name="connsiteY9741" fmla="*/ 1876435 h 2869284"/>
                <a:gd name="connsiteX9742" fmla="*/ 3843562 w 4727849"/>
                <a:gd name="connsiteY9742" fmla="*/ 1876435 h 2869284"/>
                <a:gd name="connsiteX9743" fmla="*/ 3779150 w 4727849"/>
                <a:gd name="connsiteY9743" fmla="*/ 1830168 h 2869284"/>
                <a:gd name="connsiteX9744" fmla="*/ 3783321 w 4727849"/>
                <a:gd name="connsiteY9744" fmla="*/ 1830423 h 2869284"/>
                <a:gd name="connsiteX9745" fmla="*/ 3786755 w 4727849"/>
                <a:gd name="connsiteY9745" fmla="*/ 1831204 h 2869284"/>
                <a:gd name="connsiteX9746" fmla="*/ 3785312 w 4727849"/>
                <a:gd name="connsiteY9746" fmla="*/ 1834789 h 2869284"/>
                <a:gd name="connsiteX9747" fmla="*/ 3777707 w 4727849"/>
                <a:gd name="connsiteY9747" fmla="*/ 1832777 h 2869284"/>
                <a:gd name="connsiteX9748" fmla="*/ 3777197 w 4727849"/>
                <a:gd name="connsiteY9748" fmla="*/ 1830314 h 2869284"/>
                <a:gd name="connsiteX9749" fmla="*/ 3779150 w 4727849"/>
                <a:gd name="connsiteY9749" fmla="*/ 1830168 h 2869284"/>
                <a:gd name="connsiteX9750" fmla="*/ 3760122 w 4727849"/>
                <a:gd name="connsiteY9750" fmla="*/ 1825612 h 2869284"/>
                <a:gd name="connsiteX9751" fmla="*/ 3754275 w 4727849"/>
                <a:gd name="connsiteY9751" fmla="*/ 1824490 h 2869284"/>
                <a:gd name="connsiteX9752" fmla="*/ 3755522 w 4727849"/>
                <a:gd name="connsiteY9752" fmla="*/ 1823497 h 2869284"/>
                <a:gd name="connsiteX9753" fmla="*/ 3760122 w 4727849"/>
                <a:gd name="connsiteY9753" fmla="*/ 1825612 h 2869284"/>
                <a:gd name="connsiteX9754" fmla="*/ 3723742 w 4727849"/>
                <a:gd name="connsiteY9754" fmla="*/ 1812520 h 2869284"/>
                <a:gd name="connsiteX9755" fmla="*/ 3723465 w 4727849"/>
                <a:gd name="connsiteY9755" fmla="*/ 1812922 h 2869284"/>
                <a:gd name="connsiteX9756" fmla="*/ 3723742 w 4727849"/>
                <a:gd name="connsiteY9756" fmla="*/ 1812520 h 2869284"/>
                <a:gd name="connsiteX9757" fmla="*/ 3656721 w 4727849"/>
                <a:gd name="connsiteY9757" fmla="*/ 1795404 h 2869284"/>
                <a:gd name="connsiteX9758" fmla="*/ 3656721 w 4727849"/>
                <a:gd name="connsiteY9758" fmla="*/ 1795404 h 2869284"/>
                <a:gd name="connsiteX9759" fmla="*/ 3640470 w 4727849"/>
                <a:gd name="connsiteY9759" fmla="*/ 1816653 h 2869284"/>
                <a:gd name="connsiteX9760" fmla="*/ 3639369 w 4727849"/>
                <a:gd name="connsiteY9760" fmla="*/ 1817076 h 2869284"/>
                <a:gd name="connsiteX9761" fmla="*/ 3647169 w 4727849"/>
                <a:gd name="connsiteY9761" fmla="*/ 1817222 h 2869284"/>
                <a:gd name="connsiteX9762" fmla="*/ 3653694 w 4727849"/>
                <a:gd name="connsiteY9762" fmla="*/ 1823031 h 2869284"/>
                <a:gd name="connsiteX9763" fmla="*/ 3651492 w 4727849"/>
                <a:gd name="connsiteY9763" fmla="*/ 1824322 h 2869284"/>
                <a:gd name="connsiteX9764" fmla="*/ 3637991 w 4727849"/>
                <a:gd name="connsiteY9764" fmla="*/ 1821713 h 2869284"/>
                <a:gd name="connsiteX9765" fmla="*/ 3635410 w 4727849"/>
                <a:gd name="connsiteY9765" fmla="*/ 1818622 h 2869284"/>
                <a:gd name="connsiteX9766" fmla="*/ 3639369 w 4727849"/>
                <a:gd name="connsiteY9766" fmla="*/ 1817076 h 2869284"/>
                <a:gd name="connsiteX9767" fmla="*/ 3634346 w 4727849"/>
                <a:gd name="connsiteY9767" fmla="*/ 1817098 h 2869284"/>
                <a:gd name="connsiteX9768" fmla="*/ 3630175 w 4727849"/>
                <a:gd name="connsiteY9768" fmla="*/ 1809765 h 2869284"/>
                <a:gd name="connsiteX9769" fmla="*/ 3634346 w 4727849"/>
                <a:gd name="connsiteY9769" fmla="*/ 1801527 h 2869284"/>
                <a:gd name="connsiteX9770" fmla="*/ 3633055 w 4727849"/>
                <a:gd name="connsiteY9770" fmla="*/ 1812585 h 2869284"/>
                <a:gd name="connsiteX9771" fmla="*/ 3640470 w 4727849"/>
                <a:gd name="connsiteY9771" fmla="*/ 1816653 h 2869284"/>
                <a:gd name="connsiteX9772" fmla="*/ 3625283 w 4727849"/>
                <a:gd name="connsiteY9772" fmla="*/ 1800871 h 2869284"/>
                <a:gd name="connsiteX9773" fmla="*/ 3631189 w 4727849"/>
                <a:gd name="connsiteY9773" fmla="*/ 1800849 h 2869284"/>
                <a:gd name="connsiteX9774" fmla="*/ 3628244 w 4727849"/>
                <a:gd name="connsiteY9774" fmla="*/ 1806061 h 2869284"/>
                <a:gd name="connsiteX9775" fmla="*/ 3625283 w 4727849"/>
                <a:gd name="connsiteY9775" fmla="*/ 1800871 h 2869284"/>
                <a:gd name="connsiteX9776" fmla="*/ 3480755 w 4727849"/>
                <a:gd name="connsiteY9776" fmla="*/ 1799173 h 2869284"/>
                <a:gd name="connsiteX9777" fmla="*/ 3481200 w 4727849"/>
                <a:gd name="connsiteY9777" fmla="*/ 1800849 h 2869284"/>
                <a:gd name="connsiteX9778" fmla="*/ 3479334 w 4727849"/>
                <a:gd name="connsiteY9778" fmla="*/ 1800931 h 2869284"/>
                <a:gd name="connsiteX9779" fmla="*/ 3480289 w 4727849"/>
                <a:gd name="connsiteY9779" fmla="*/ 1799152 h 2869284"/>
                <a:gd name="connsiteX9780" fmla="*/ 3480755 w 4727849"/>
                <a:gd name="connsiteY9780" fmla="*/ 1799173 h 2869284"/>
                <a:gd name="connsiteX9781" fmla="*/ 3366126 w 4727849"/>
                <a:gd name="connsiteY9781" fmla="*/ 1766042 h 2869284"/>
                <a:gd name="connsiteX9782" fmla="*/ 3366126 w 4727849"/>
                <a:gd name="connsiteY9782" fmla="*/ 1766042 h 2869284"/>
                <a:gd name="connsiteX9783" fmla="*/ 3357464 w 4727849"/>
                <a:gd name="connsiteY9783" fmla="*/ 1765445 h 2869284"/>
                <a:gd name="connsiteX9784" fmla="*/ 3357464 w 4727849"/>
                <a:gd name="connsiteY9784" fmla="*/ 1765445 h 2869284"/>
                <a:gd name="connsiteX9785" fmla="*/ 3335403 w 4727849"/>
                <a:gd name="connsiteY9785" fmla="*/ 1743584 h 2869284"/>
                <a:gd name="connsiteX9786" fmla="*/ 3334856 w 4727849"/>
                <a:gd name="connsiteY9786" fmla="*/ 1743291 h 2869284"/>
                <a:gd name="connsiteX9787" fmla="*/ 3335403 w 4727849"/>
                <a:gd name="connsiteY9787" fmla="*/ 1743584 h 2869284"/>
                <a:gd name="connsiteX9788" fmla="*/ 3333711 w 4727849"/>
                <a:gd name="connsiteY9788" fmla="*/ 1761508 h 2869284"/>
                <a:gd name="connsiteX9789" fmla="*/ 3334194 w 4727849"/>
                <a:gd name="connsiteY9789" fmla="*/ 1764751 h 2869284"/>
                <a:gd name="connsiteX9790" fmla="*/ 3329665 w 4727849"/>
                <a:gd name="connsiteY9790" fmla="*/ 1764751 h 2869284"/>
                <a:gd name="connsiteX9791" fmla="*/ 3333711 w 4727849"/>
                <a:gd name="connsiteY9791" fmla="*/ 1761508 h 2869284"/>
                <a:gd name="connsiteX9792" fmla="*/ 3287584 w 4727849"/>
                <a:gd name="connsiteY9792" fmla="*/ 1768857 h 2869284"/>
                <a:gd name="connsiteX9793" fmla="*/ 3275824 w 4727849"/>
                <a:gd name="connsiteY9793" fmla="*/ 1765619 h 2869284"/>
                <a:gd name="connsiteX9794" fmla="*/ 3287584 w 4727849"/>
                <a:gd name="connsiteY9794" fmla="*/ 1768857 h 2869284"/>
                <a:gd name="connsiteX9795" fmla="*/ 3281563 w 4727849"/>
                <a:gd name="connsiteY9795" fmla="*/ 1759664 h 2869284"/>
                <a:gd name="connsiteX9796" fmla="*/ 3283662 w 4727849"/>
                <a:gd name="connsiteY9796" fmla="*/ 1760765 h 2869284"/>
                <a:gd name="connsiteX9797" fmla="*/ 3281563 w 4727849"/>
                <a:gd name="connsiteY9797" fmla="*/ 1759664 h 2869284"/>
                <a:gd name="connsiteX9798" fmla="*/ 3274615 w 4727849"/>
                <a:gd name="connsiteY9798" fmla="*/ 1755705 h 2869284"/>
                <a:gd name="connsiteX9799" fmla="*/ 3275949 w 4727849"/>
                <a:gd name="connsiteY9799" fmla="*/ 1756529 h 2869284"/>
                <a:gd name="connsiteX9800" fmla="*/ 3274067 w 4727849"/>
                <a:gd name="connsiteY9800" fmla="*/ 1763309 h 2869284"/>
                <a:gd name="connsiteX9801" fmla="*/ 3274615 w 4727849"/>
                <a:gd name="connsiteY9801" fmla="*/ 1755705 h 2869284"/>
                <a:gd name="connsiteX9802" fmla="*/ 3190518 w 4727849"/>
                <a:gd name="connsiteY9802" fmla="*/ 1770088 h 2869284"/>
                <a:gd name="connsiteX9803" fmla="*/ 3190496 w 4727849"/>
                <a:gd name="connsiteY9803" fmla="*/ 1770299 h 2869284"/>
                <a:gd name="connsiteX9804" fmla="*/ 3190263 w 4727849"/>
                <a:gd name="connsiteY9804" fmla="*/ 1770066 h 2869284"/>
                <a:gd name="connsiteX9805" fmla="*/ 3190518 w 4727849"/>
                <a:gd name="connsiteY9805" fmla="*/ 1770088 h 2869284"/>
                <a:gd name="connsiteX9806" fmla="*/ 3237958 w 4727849"/>
                <a:gd name="connsiteY9806" fmla="*/ 1724032 h 2869284"/>
                <a:gd name="connsiteX9807" fmla="*/ 3236076 w 4727849"/>
                <a:gd name="connsiteY9807" fmla="*/ 1723202 h 2869284"/>
                <a:gd name="connsiteX9808" fmla="*/ 3238321 w 4727849"/>
                <a:gd name="connsiteY9808" fmla="*/ 1723777 h 2869284"/>
                <a:gd name="connsiteX9809" fmla="*/ 3237958 w 4727849"/>
                <a:gd name="connsiteY9809" fmla="*/ 1724032 h 2869284"/>
                <a:gd name="connsiteX9810" fmla="*/ 3226963 w 4727849"/>
                <a:gd name="connsiteY9810" fmla="*/ 1755217 h 2869284"/>
                <a:gd name="connsiteX9811" fmla="*/ 3229507 w 4727849"/>
                <a:gd name="connsiteY9811" fmla="*/ 1755575 h 2869284"/>
                <a:gd name="connsiteX9812" fmla="*/ 3227153 w 4727849"/>
                <a:gd name="connsiteY9812" fmla="*/ 1756828 h 2869284"/>
                <a:gd name="connsiteX9813" fmla="*/ 3226963 w 4727849"/>
                <a:gd name="connsiteY9813" fmla="*/ 1755217 h 2869284"/>
                <a:gd name="connsiteX9814" fmla="*/ 3222472 w 4727849"/>
                <a:gd name="connsiteY9814" fmla="*/ 1754561 h 2869284"/>
                <a:gd name="connsiteX9815" fmla="*/ 3223085 w 4727849"/>
                <a:gd name="connsiteY9815" fmla="*/ 1757484 h 2869284"/>
                <a:gd name="connsiteX9816" fmla="*/ 3219293 w 4727849"/>
                <a:gd name="connsiteY9816" fmla="*/ 1754116 h 2869284"/>
                <a:gd name="connsiteX9817" fmla="*/ 3222472 w 4727849"/>
                <a:gd name="connsiteY9817" fmla="*/ 1754561 h 2869284"/>
                <a:gd name="connsiteX9818" fmla="*/ 3186640 w 4727849"/>
                <a:gd name="connsiteY9818" fmla="*/ 1739370 h 2869284"/>
                <a:gd name="connsiteX9819" fmla="*/ 3187529 w 4727849"/>
                <a:gd name="connsiteY9819" fmla="*/ 1739918 h 2869284"/>
                <a:gd name="connsiteX9820" fmla="*/ 3186895 w 4727849"/>
                <a:gd name="connsiteY9820" fmla="*/ 1741528 h 2869284"/>
                <a:gd name="connsiteX9821" fmla="*/ 3185284 w 4727849"/>
                <a:gd name="connsiteY9821" fmla="*/ 1741382 h 2869284"/>
                <a:gd name="connsiteX9822" fmla="*/ 3186640 w 4727849"/>
                <a:gd name="connsiteY9822" fmla="*/ 1739370 h 2869284"/>
                <a:gd name="connsiteX9823" fmla="*/ 3181368 w 4727849"/>
                <a:gd name="connsiteY9823" fmla="*/ 1750829 h 2869284"/>
                <a:gd name="connsiteX9824" fmla="*/ 3182594 w 4727849"/>
                <a:gd name="connsiteY9824" fmla="*/ 1752250 h 2869284"/>
                <a:gd name="connsiteX9825" fmla="*/ 3182680 w 4727849"/>
                <a:gd name="connsiteY9825" fmla="*/ 1753519 h 2869284"/>
                <a:gd name="connsiteX9826" fmla="*/ 3181368 w 4727849"/>
                <a:gd name="connsiteY9826" fmla="*/ 1750829 h 2869284"/>
                <a:gd name="connsiteX9827" fmla="*/ 3240969 w 4727849"/>
                <a:gd name="connsiteY9827" fmla="*/ 1720665 h 2869284"/>
                <a:gd name="connsiteX9828" fmla="*/ 3246691 w 4727849"/>
                <a:gd name="connsiteY9828" fmla="*/ 1725703 h 2869284"/>
                <a:gd name="connsiteX9829" fmla="*/ 3242238 w 4727849"/>
                <a:gd name="connsiteY9829" fmla="*/ 1725177 h 2869284"/>
                <a:gd name="connsiteX9830" fmla="*/ 3240969 w 4727849"/>
                <a:gd name="connsiteY9830" fmla="*/ 1720665 h 2869284"/>
                <a:gd name="connsiteX9831" fmla="*/ 3169689 w 4727849"/>
                <a:gd name="connsiteY9831" fmla="*/ 1728691 h 2869284"/>
                <a:gd name="connsiteX9832" fmla="*/ 3169223 w 4727849"/>
                <a:gd name="connsiteY9832" fmla="*/ 1728414 h 2869284"/>
                <a:gd name="connsiteX9833" fmla="*/ 3169689 w 4727849"/>
                <a:gd name="connsiteY9833" fmla="*/ 1728691 h 2869284"/>
                <a:gd name="connsiteX9834" fmla="*/ 3315741 w 4727849"/>
                <a:gd name="connsiteY9834" fmla="*/ 1760917 h 2869284"/>
                <a:gd name="connsiteX9835" fmla="*/ 3315741 w 4727849"/>
                <a:gd name="connsiteY9835" fmla="*/ 1760917 h 2869284"/>
                <a:gd name="connsiteX9836" fmla="*/ 3219396 w 4727849"/>
                <a:gd name="connsiteY9836" fmla="*/ 1650117 h 2869284"/>
                <a:gd name="connsiteX9837" fmla="*/ 3219396 w 4727849"/>
                <a:gd name="connsiteY9837" fmla="*/ 1650117 h 2869284"/>
                <a:gd name="connsiteX9838" fmla="*/ 3232957 w 4727849"/>
                <a:gd name="connsiteY9838" fmla="*/ 1815742 h 2869284"/>
                <a:gd name="connsiteX9839" fmla="*/ 3231498 w 4727849"/>
                <a:gd name="connsiteY9839" fmla="*/ 1815845 h 2869284"/>
                <a:gd name="connsiteX9840" fmla="*/ 3232957 w 4727849"/>
                <a:gd name="connsiteY9840" fmla="*/ 1815742 h 2869284"/>
                <a:gd name="connsiteX9841" fmla="*/ 3314938 w 4727849"/>
                <a:gd name="connsiteY9841" fmla="*/ 1794558 h 2869284"/>
                <a:gd name="connsiteX9842" fmla="*/ 3314938 w 4727849"/>
                <a:gd name="connsiteY9842" fmla="*/ 1794558 h 2869284"/>
                <a:gd name="connsiteX9843" fmla="*/ 3304724 w 4727849"/>
                <a:gd name="connsiteY9843" fmla="*/ 1791825 h 2869284"/>
                <a:gd name="connsiteX9844" fmla="*/ 3309384 w 4727849"/>
                <a:gd name="connsiteY9844" fmla="*/ 1796272 h 2869284"/>
                <a:gd name="connsiteX9845" fmla="*/ 3308114 w 4727849"/>
                <a:gd name="connsiteY9845" fmla="*/ 1796185 h 2869284"/>
                <a:gd name="connsiteX9846" fmla="*/ 3304724 w 4727849"/>
                <a:gd name="connsiteY9846" fmla="*/ 1791825 h 2869284"/>
                <a:gd name="connsiteX9847" fmla="*/ 3301546 w 4727849"/>
                <a:gd name="connsiteY9847" fmla="*/ 1840380 h 2869284"/>
                <a:gd name="connsiteX9848" fmla="*/ 3301632 w 4727849"/>
                <a:gd name="connsiteY9848" fmla="*/ 1840169 h 2869284"/>
                <a:gd name="connsiteX9849" fmla="*/ 3301779 w 4727849"/>
                <a:gd name="connsiteY9849" fmla="*/ 1840402 h 2869284"/>
                <a:gd name="connsiteX9850" fmla="*/ 3301546 w 4727849"/>
                <a:gd name="connsiteY9850" fmla="*/ 1840380 h 2869284"/>
                <a:gd name="connsiteX9851" fmla="*/ 3389987 w 4727849"/>
                <a:gd name="connsiteY9851" fmla="*/ 1901415 h 2869284"/>
                <a:gd name="connsiteX9852" fmla="*/ 3389987 w 4727849"/>
                <a:gd name="connsiteY9852" fmla="*/ 1901415 h 2869284"/>
                <a:gd name="connsiteX9853" fmla="*/ 3493594 w 4727849"/>
                <a:gd name="connsiteY9853" fmla="*/ 1914995 h 2869284"/>
                <a:gd name="connsiteX9854" fmla="*/ 3495162 w 4727849"/>
                <a:gd name="connsiteY9854" fmla="*/ 1914806 h 2869284"/>
                <a:gd name="connsiteX9855" fmla="*/ 3493594 w 4727849"/>
                <a:gd name="connsiteY9855" fmla="*/ 1914995 h 2869284"/>
                <a:gd name="connsiteX9856" fmla="*/ 3553982 w 4727849"/>
                <a:gd name="connsiteY9856" fmla="*/ 1926943 h 2869284"/>
                <a:gd name="connsiteX9857" fmla="*/ 3553624 w 4727849"/>
                <a:gd name="connsiteY9857" fmla="*/ 1926878 h 2869284"/>
                <a:gd name="connsiteX9858" fmla="*/ 3553873 w 4727849"/>
                <a:gd name="connsiteY9858" fmla="*/ 1926710 h 2869284"/>
                <a:gd name="connsiteX9859" fmla="*/ 3553982 w 4727849"/>
                <a:gd name="connsiteY9859" fmla="*/ 1926943 h 2869284"/>
                <a:gd name="connsiteX9860" fmla="*/ 3618307 w 4727849"/>
                <a:gd name="connsiteY9860" fmla="*/ 1931179 h 2869284"/>
                <a:gd name="connsiteX9861" fmla="*/ 3612438 w 4727849"/>
                <a:gd name="connsiteY9861" fmla="*/ 1926032 h 2869284"/>
                <a:gd name="connsiteX9862" fmla="*/ 3612904 w 4727849"/>
                <a:gd name="connsiteY9862" fmla="*/ 1924844 h 2869284"/>
                <a:gd name="connsiteX9863" fmla="*/ 3622652 w 4727849"/>
                <a:gd name="connsiteY9863" fmla="*/ 1926433 h 2869284"/>
                <a:gd name="connsiteX9864" fmla="*/ 3623628 w 4727849"/>
                <a:gd name="connsiteY9864" fmla="*/ 1927388 h 2869284"/>
                <a:gd name="connsiteX9865" fmla="*/ 3618307 w 4727849"/>
                <a:gd name="connsiteY9865" fmla="*/ 1931179 h 2869284"/>
                <a:gd name="connsiteX9866" fmla="*/ 3696008 w 4727849"/>
                <a:gd name="connsiteY9866" fmla="*/ 1960286 h 2869284"/>
                <a:gd name="connsiteX9867" fmla="*/ 3694143 w 4727849"/>
                <a:gd name="connsiteY9867" fmla="*/ 1955562 h 2869284"/>
                <a:gd name="connsiteX9868" fmla="*/ 3696768 w 4727849"/>
                <a:gd name="connsiteY9868" fmla="*/ 1956051 h 2869284"/>
                <a:gd name="connsiteX9869" fmla="*/ 3697831 w 4727849"/>
                <a:gd name="connsiteY9869" fmla="*/ 1959928 h 2869284"/>
                <a:gd name="connsiteX9870" fmla="*/ 3696008 w 4727849"/>
                <a:gd name="connsiteY9870" fmla="*/ 1960286 h 2869284"/>
                <a:gd name="connsiteX9871" fmla="*/ 3826015 w 4727849"/>
                <a:gd name="connsiteY9871" fmla="*/ 1964755 h 2869284"/>
                <a:gd name="connsiteX9872" fmla="*/ 3827393 w 4727849"/>
                <a:gd name="connsiteY9872" fmla="*/ 1964294 h 2869284"/>
                <a:gd name="connsiteX9873" fmla="*/ 3827056 w 4727849"/>
                <a:gd name="connsiteY9873" fmla="*/ 1965221 h 2869284"/>
                <a:gd name="connsiteX9874" fmla="*/ 3826015 w 4727849"/>
                <a:gd name="connsiteY9874" fmla="*/ 1964755 h 2869284"/>
                <a:gd name="connsiteX9875" fmla="*/ 3858669 w 4727849"/>
                <a:gd name="connsiteY9875" fmla="*/ 1968166 h 2869284"/>
                <a:gd name="connsiteX9876" fmla="*/ 3859114 w 4727849"/>
                <a:gd name="connsiteY9876" fmla="*/ 1965563 h 2869284"/>
                <a:gd name="connsiteX9877" fmla="*/ 3859157 w 4727849"/>
                <a:gd name="connsiteY9877" fmla="*/ 1965607 h 2869284"/>
                <a:gd name="connsiteX9878" fmla="*/ 3858712 w 4727849"/>
                <a:gd name="connsiteY9878" fmla="*/ 1968166 h 2869284"/>
                <a:gd name="connsiteX9879" fmla="*/ 3858669 w 4727849"/>
                <a:gd name="connsiteY9879" fmla="*/ 1968166 h 2869284"/>
                <a:gd name="connsiteX9880" fmla="*/ 3855745 w 4727849"/>
                <a:gd name="connsiteY9880" fmla="*/ 1948995 h 2869284"/>
                <a:gd name="connsiteX9881" fmla="*/ 3855745 w 4727849"/>
                <a:gd name="connsiteY9881" fmla="*/ 1948995 h 2869284"/>
                <a:gd name="connsiteX9882" fmla="*/ 3844300 w 4727849"/>
                <a:gd name="connsiteY9882" fmla="*/ 1943338 h 2869284"/>
                <a:gd name="connsiteX9883" fmla="*/ 3816989 w 4727849"/>
                <a:gd name="connsiteY9883" fmla="*/ 1946050 h 2869284"/>
                <a:gd name="connsiteX9884" fmla="*/ 3818964 w 4727849"/>
                <a:gd name="connsiteY9884" fmla="*/ 1940290 h 2869284"/>
                <a:gd name="connsiteX9885" fmla="*/ 3820699 w 4727849"/>
                <a:gd name="connsiteY9885" fmla="*/ 1940458 h 2869284"/>
                <a:gd name="connsiteX9886" fmla="*/ 3825657 w 4727849"/>
                <a:gd name="connsiteY9886" fmla="*/ 1940990 h 2869284"/>
                <a:gd name="connsiteX9887" fmla="*/ 3833793 w 4727849"/>
                <a:gd name="connsiteY9887" fmla="*/ 1941879 h 2869284"/>
                <a:gd name="connsiteX9888" fmla="*/ 3844300 w 4727849"/>
                <a:gd name="connsiteY9888" fmla="*/ 1943338 h 2869284"/>
                <a:gd name="connsiteX9889" fmla="*/ 3911679 w 4727849"/>
                <a:gd name="connsiteY9889" fmla="*/ 1955438 h 2869284"/>
                <a:gd name="connsiteX9890" fmla="*/ 3913144 w 4727849"/>
                <a:gd name="connsiteY9890" fmla="*/ 1953529 h 2869284"/>
                <a:gd name="connsiteX9891" fmla="*/ 3924518 w 4727849"/>
                <a:gd name="connsiteY9891" fmla="*/ 1959993 h 2869284"/>
                <a:gd name="connsiteX9892" fmla="*/ 3911679 w 4727849"/>
                <a:gd name="connsiteY9892" fmla="*/ 1955438 h 2869284"/>
                <a:gd name="connsiteX9893" fmla="*/ 3929015 w 4727849"/>
                <a:gd name="connsiteY9893" fmla="*/ 1972001 h 2869284"/>
                <a:gd name="connsiteX9894" fmla="*/ 3929015 w 4727849"/>
                <a:gd name="connsiteY9894" fmla="*/ 1972001 h 2869284"/>
                <a:gd name="connsiteX9895" fmla="*/ 3972235 w 4727849"/>
                <a:gd name="connsiteY9895" fmla="*/ 1909019 h 2869284"/>
                <a:gd name="connsiteX9896" fmla="*/ 3969544 w 4727849"/>
                <a:gd name="connsiteY9896" fmla="*/ 1906605 h 2869284"/>
                <a:gd name="connsiteX9897" fmla="*/ 3971643 w 4727849"/>
                <a:gd name="connsiteY9897" fmla="*/ 1905906 h 2869284"/>
                <a:gd name="connsiteX9898" fmla="*/ 3972235 w 4727849"/>
                <a:gd name="connsiteY9898" fmla="*/ 1909019 h 2869284"/>
                <a:gd name="connsiteX9899" fmla="*/ 3941409 w 4727849"/>
                <a:gd name="connsiteY9899" fmla="*/ 1882265 h 2869284"/>
                <a:gd name="connsiteX9900" fmla="*/ 3941409 w 4727849"/>
                <a:gd name="connsiteY9900" fmla="*/ 1882265 h 2869284"/>
                <a:gd name="connsiteX9901" fmla="*/ 3858094 w 4727849"/>
                <a:gd name="connsiteY9901" fmla="*/ 1854931 h 2869284"/>
                <a:gd name="connsiteX9902" fmla="*/ 3857036 w 4727849"/>
                <a:gd name="connsiteY9902" fmla="*/ 1855165 h 2869284"/>
                <a:gd name="connsiteX9903" fmla="*/ 3858094 w 4727849"/>
                <a:gd name="connsiteY9903" fmla="*/ 1854931 h 2869284"/>
                <a:gd name="connsiteX9904" fmla="*/ 3850364 w 4727849"/>
                <a:gd name="connsiteY9904" fmla="*/ 1854617 h 2869284"/>
                <a:gd name="connsiteX9905" fmla="*/ 3850364 w 4727849"/>
                <a:gd name="connsiteY9905" fmla="*/ 1854617 h 2869284"/>
                <a:gd name="connsiteX9906" fmla="*/ 3814641 w 4727849"/>
                <a:gd name="connsiteY9906" fmla="*/ 1833856 h 2869284"/>
                <a:gd name="connsiteX9907" fmla="*/ 3819935 w 4727849"/>
                <a:gd name="connsiteY9907" fmla="*/ 1836183 h 2869284"/>
                <a:gd name="connsiteX9908" fmla="*/ 3814641 w 4727849"/>
                <a:gd name="connsiteY9908" fmla="*/ 1833856 h 2869284"/>
                <a:gd name="connsiteX9909" fmla="*/ 3745862 w 4727849"/>
                <a:gd name="connsiteY9909" fmla="*/ 1809684 h 2869284"/>
                <a:gd name="connsiteX9910" fmla="*/ 3747771 w 4727849"/>
                <a:gd name="connsiteY9910" fmla="*/ 1809554 h 2869284"/>
                <a:gd name="connsiteX9911" fmla="*/ 3746117 w 4727849"/>
                <a:gd name="connsiteY9911" fmla="*/ 1810151 h 2869284"/>
                <a:gd name="connsiteX9912" fmla="*/ 3745862 w 4727849"/>
                <a:gd name="connsiteY9912" fmla="*/ 1809684 h 2869284"/>
                <a:gd name="connsiteX9913" fmla="*/ 3575847 w 4727849"/>
                <a:gd name="connsiteY9913" fmla="*/ 1753243 h 2869284"/>
                <a:gd name="connsiteX9914" fmla="*/ 3581672 w 4727849"/>
                <a:gd name="connsiteY9914" fmla="*/ 1756464 h 2869284"/>
                <a:gd name="connsiteX9915" fmla="*/ 3575787 w 4727849"/>
                <a:gd name="connsiteY9915" fmla="*/ 1753243 h 2869284"/>
                <a:gd name="connsiteX9916" fmla="*/ 3575847 w 4727849"/>
                <a:gd name="connsiteY9916" fmla="*/ 1753243 h 2869284"/>
                <a:gd name="connsiteX9917" fmla="*/ 3563810 w 4727849"/>
                <a:gd name="connsiteY9917" fmla="*/ 1754452 h 2869284"/>
                <a:gd name="connsiteX9918" fmla="*/ 3574724 w 4727849"/>
                <a:gd name="connsiteY9918" fmla="*/ 1763330 h 2869284"/>
                <a:gd name="connsiteX9919" fmla="*/ 3573856 w 4727849"/>
                <a:gd name="connsiteY9919" fmla="*/ 1763629 h 2869284"/>
                <a:gd name="connsiteX9920" fmla="*/ 3572798 w 4727849"/>
                <a:gd name="connsiteY9920" fmla="*/ 1762587 h 2869284"/>
                <a:gd name="connsiteX9921" fmla="*/ 3569489 w 4727849"/>
                <a:gd name="connsiteY9921" fmla="*/ 1765131 h 2869284"/>
                <a:gd name="connsiteX9922" fmla="*/ 3566376 w 4727849"/>
                <a:gd name="connsiteY9922" fmla="*/ 1766064 h 2869284"/>
                <a:gd name="connsiteX9923" fmla="*/ 3564684 w 4727849"/>
                <a:gd name="connsiteY9923" fmla="*/ 1763645 h 2869284"/>
                <a:gd name="connsiteX9924" fmla="*/ 3563810 w 4727849"/>
                <a:gd name="connsiteY9924" fmla="*/ 1754620 h 2869284"/>
                <a:gd name="connsiteX9925" fmla="*/ 3563810 w 4727849"/>
                <a:gd name="connsiteY9925" fmla="*/ 1754452 h 2869284"/>
                <a:gd name="connsiteX9926" fmla="*/ 3558451 w 4727849"/>
                <a:gd name="connsiteY9926" fmla="*/ 1746805 h 2869284"/>
                <a:gd name="connsiteX9927" fmla="*/ 3557285 w 4727849"/>
                <a:gd name="connsiteY9927" fmla="*/ 1748161 h 2869284"/>
                <a:gd name="connsiteX9928" fmla="*/ 3555739 w 4727849"/>
                <a:gd name="connsiteY9928" fmla="*/ 1747586 h 2869284"/>
                <a:gd name="connsiteX9929" fmla="*/ 3558451 w 4727849"/>
                <a:gd name="connsiteY9929" fmla="*/ 1746805 h 2869284"/>
                <a:gd name="connsiteX9930" fmla="*/ 3442661 w 4727849"/>
                <a:gd name="connsiteY9930" fmla="*/ 1772225 h 2869284"/>
                <a:gd name="connsiteX9931" fmla="*/ 3442661 w 4727849"/>
                <a:gd name="connsiteY9931" fmla="*/ 1772225 h 2869284"/>
                <a:gd name="connsiteX9932" fmla="*/ 3433147 w 4727849"/>
                <a:gd name="connsiteY9932" fmla="*/ 1772187 h 2869284"/>
                <a:gd name="connsiteX9933" fmla="*/ 3433147 w 4727849"/>
                <a:gd name="connsiteY9933" fmla="*/ 1772187 h 2869284"/>
                <a:gd name="connsiteX9934" fmla="*/ 3408527 w 4727849"/>
                <a:gd name="connsiteY9934" fmla="*/ 1727400 h 2869284"/>
                <a:gd name="connsiteX9935" fmla="*/ 3408527 w 4727849"/>
                <a:gd name="connsiteY9935" fmla="*/ 1727400 h 2869284"/>
                <a:gd name="connsiteX9936" fmla="*/ 3383011 w 4727849"/>
                <a:gd name="connsiteY9936" fmla="*/ 1737336 h 2869284"/>
                <a:gd name="connsiteX9937" fmla="*/ 3383011 w 4727849"/>
                <a:gd name="connsiteY9937" fmla="*/ 1737336 h 2869284"/>
                <a:gd name="connsiteX9938" fmla="*/ 3381829 w 4727849"/>
                <a:gd name="connsiteY9938" fmla="*/ 1728545 h 2869284"/>
                <a:gd name="connsiteX9939" fmla="*/ 3381829 w 4727849"/>
                <a:gd name="connsiteY9939" fmla="*/ 1728545 h 2869284"/>
                <a:gd name="connsiteX9940" fmla="*/ 3304806 w 4727849"/>
                <a:gd name="connsiteY9940" fmla="*/ 1728181 h 2869284"/>
                <a:gd name="connsiteX9941" fmla="*/ 3307328 w 4727849"/>
                <a:gd name="connsiteY9941" fmla="*/ 1730004 h 2869284"/>
                <a:gd name="connsiteX9942" fmla="*/ 3304638 w 4727849"/>
                <a:gd name="connsiteY9942" fmla="*/ 1728713 h 2869284"/>
                <a:gd name="connsiteX9943" fmla="*/ 3304806 w 4727849"/>
                <a:gd name="connsiteY9943" fmla="*/ 1728181 h 2869284"/>
                <a:gd name="connsiteX9944" fmla="*/ 3283982 w 4727849"/>
                <a:gd name="connsiteY9944" fmla="*/ 1668719 h 2869284"/>
                <a:gd name="connsiteX9945" fmla="*/ 3283917 w 4727849"/>
                <a:gd name="connsiteY9945" fmla="*/ 1670411 h 2869284"/>
                <a:gd name="connsiteX9946" fmla="*/ 3280928 w 4727849"/>
                <a:gd name="connsiteY9946" fmla="*/ 1668719 h 2869284"/>
                <a:gd name="connsiteX9947" fmla="*/ 3283982 w 4727849"/>
                <a:gd name="connsiteY9947" fmla="*/ 1668719 h 2869284"/>
                <a:gd name="connsiteX9948" fmla="*/ 3231812 w 4727849"/>
                <a:gd name="connsiteY9948" fmla="*/ 1639183 h 2869284"/>
                <a:gd name="connsiteX9949" fmla="*/ 3232241 w 4727849"/>
                <a:gd name="connsiteY9949" fmla="*/ 1639840 h 2869284"/>
                <a:gd name="connsiteX9950" fmla="*/ 3231812 w 4727849"/>
                <a:gd name="connsiteY9950" fmla="*/ 1639183 h 2869284"/>
                <a:gd name="connsiteX9951" fmla="*/ 3143436 w 4727849"/>
                <a:gd name="connsiteY9951" fmla="*/ 1597938 h 2869284"/>
                <a:gd name="connsiteX9952" fmla="*/ 3143436 w 4727849"/>
                <a:gd name="connsiteY9952" fmla="*/ 1597938 h 2869284"/>
                <a:gd name="connsiteX9953" fmla="*/ 3056036 w 4727849"/>
                <a:gd name="connsiteY9953" fmla="*/ 1714834 h 2869284"/>
                <a:gd name="connsiteX9954" fmla="*/ 3053558 w 4727849"/>
                <a:gd name="connsiteY9954" fmla="*/ 1715409 h 2869284"/>
                <a:gd name="connsiteX9955" fmla="*/ 3056036 w 4727849"/>
                <a:gd name="connsiteY9955" fmla="*/ 1714834 h 2869284"/>
                <a:gd name="connsiteX9956" fmla="*/ 3021566 w 4727849"/>
                <a:gd name="connsiteY9956" fmla="*/ 1724580 h 2869284"/>
                <a:gd name="connsiteX9957" fmla="*/ 3023215 w 4727849"/>
                <a:gd name="connsiteY9957" fmla="*/ 1724390 h 2869284"/>
                <a:gd name="connsiteX9958" fmla="*/ 3025124 w 4727849"/>
                <a:gd name="connsiteY9958" fmla="*/ 1724987 h 2869284"/>
                <a:gd name="connsiteX9959" fmla="*/ 3022667 w 4727849"/>
                <a:gd name="connsiteY9959" fmla="*/ 1726592 h 2869284"/>
                <a:gd name="connsiteX9960" fmla="*/ 3021566 w 4727849"/>
                <a:gd name="connsiteY9960" fmla="*/ 1724580 h 2869284"/>
                <a:gd name="connsiteX9961" fmla="*/ 3058559 w 4727849"/>
                <a:gd name="connsiteY9961" fmla="*/ 1702805 h 2869284"/>
                <a:gd name="connsiteX9962" fmla="*/ 3064851 w 4727849"/>
                <a:gd name="connsiteY9962" fmla="*/ 1703695 h 2869284"/>
                <a:gd name="connsiteX9963" fmla="*/ 3058559 w 4727849"/>
                <a:gd name="connsiteY9963" fmla="*/ 1702805 h 2869284"/>
                <a:gd name="connsiteX9964" fmla="*/ 3037817 w 4727849"/>
                <a:gd name="connsiteY9964" fmla="*/ 1649651 h 2869284"/>
                <a:gd name="connsiteX9965" fmla="*/ 3036227 w 4727849"/>
                <a:gd name="connsiteY9965" fmla="*/ 1648550 h 2869284"/>
                <a:gd name="connsiteX9966" fmla="*/ 3037817 w 4727849"/>
                <a:gd name="connsiteY9966" fmla="*/ 1649651 h 2869284"/>
                <a:gd name="connsiteX9967" fmla="*/ 3026144 w 4727849"/>
                <a:gd name="connsiteY9967" fmla="*/ 1644694 h 2869284"/>
                <a:gd name="connsiteX9968" fmla="*/ 3029827 w 4727849"/>
                <a:gd name="connsiteY9968" fmla="*/ 1647129 h 2869284"/>
                <a:gd name="connsiteX9969" fmla="*/ 3025802 w 4727849"/>
                <a:gd name="connsiteY9969" fmla="*/ 1646196 h 2869284"/>
                <a:gd name="connsiteX9970" fmla="*/ 3026144 w 4727849"/>
                <a:gd name="connsiteY9970" fmla="*/ 1644694 h 2869284"/>
                <a:gd name="connsiteX9971" fmla="*/ 3014341 w 4727849"/>
                <a:gd name="connsiteY9971" fmla="*/ 1823600 h 2869284"/>
                <a:gd name="connsiteX9972" fmla="*/ 3014129 w 4727849"/>
                <a:gd name="connsiteY9972" fmla="*/ 1823579 h 2869284"/>
                <a:gd name="connsiteX9973" fmla="*/ 3014232 w 4727849"/>
                <a:gd name="connsiteY9973" fmla="*/ 1823367 h 2869284"/>
                <a:gd name="connsiteX9974" fmla="*/ 3014341 w 4727849"/>
                <a:gd name="connsiteY9974" fmla="*/ 1823600 h 2869284"/>
                <a:gd name="connsiteX9975" fmla="*/ 3157127 w 4727849"/>
                <a:gd name="connsiteY9975" fmla="*/ 1820764 h 2869284"/>
                <a:gd name="connsiteX9976" fmla="*/ 3157127 w 4727849"/>
                <a:gd name="connsiteY9976" fmla="*/ 1820764 h 2869284"/>
                <a:gd name="connsiteX9977" fmla="*/ 3367439 w 4727849"/>
                <a:gd name="connsiteY9977" fmla="*/ 1943723 h 2869284"/>
                <a:gd name="connsiteX9978" fmla="*/ 3367379 w 4727849"/>
                <a:gd name="connsiteY9978" fmla="*/ 1943739 h 2869284"/>
                <a:gd name="connsiteX9979" fmla="*/ 3367439 w 4727849"/>
                <a:gd name="connsiteY9979" fmla="*/ 1943723 h 2869284"/>
                <a:gd name="connsiteX9980" fmla="*/ 3529106 w 4727849"/>
                <a:gd name="connsiteY9980" fmla="*/ 1955562 h 2869284"/>
                <a:gd name="connsiteX9981" fmla="*/ 3527664 w 4727849"/>
                <a:gd name="connsiteY9981" fmla="*/ 1953426 h 2869284"/>
                <a:gd name="connsiteX9982" fmla="*/ 3532665 w 4727849"/>
                <a:gd name="connsiteY9982" fmla="*/ 1953697 h 2869284"/>
                <a:gd name="connsiteX9983" fmla="*/ 3529106 w 4727849"/>
                <a:gd name="connsiteY9983" fmla="*/ 1955562 h 2869284"/>
                <a:gd name="connsiteX9984" fmla="*/ 3778342 w 4727849"/>
                <a:gd name="connsiteY9984" fmla="*/ 1970178 h 2869284"/>
                <a:gd name="connsiteX9985" fmla="*/ 3770802 w 4727849"/>
                <a:gd name="connsiteY9985" fmla="*/ 1969718 h 2869284"/>
                <a:gd name="connsiteX9986" fmla="*/ 3770206 w 4727849"/>
                <a:gd name="connsiteY9986" fmla="*/ 1967998 h 2869284"/>
                <a:gd name="connsiteX9987" fmla="*/ 3779806 w 4727849"/>
                <a:gd name="connsiteY9987" fmla="*/ 1969121 h 2869284"/>
                <a:gd name="connsiteX9988" fmla="*/ 3778342 w 4727849"/>
                <a:gd name="connsiteY9988" fmla="*/ 1970178 h 2869284"/>
                <a:gd name="connsiteX9989" fmla="*/ 3863713 w 4727849"/>
                <a:gd name="connsiteY9989" fmla="*/ 1996135 h 2869284"/>
                <a:gd name="connsiteX9990" fmla="*/ 3863713 w 4727849"/>
                <a:gd name="connsiteY9990" fmla="*/ 1996135 h 2869284"/>
                <a:gd name="connsiteX9991" fmla="*/ 3875321 w 4727849"/>
                <a:gd name="connsiteY9991" fmla="*/ 1985690 h 2869284"/>
                <a:gd name="connsiteX9992" fmla="*/ 3874052 w 4727849"/>
                <a:gd name="connsiteY9992" fmla="*/ 1985223 h 2869284"/>
                <a:gd name="connsiteX9993" fmla="*/ 3876341 w 4727849"/>
                <a:gd name="connsiteY9993" fmla="*/ 1984903 h 2869284"/>
                <a:gd name="connsiteX9994" fmla="*/ 3875321 w 4727849"/>
                <a:gd name="connsiteY9994" fmla="*/ 1985690 h 2869284"/>
                <a:gd name="connsiteX9995" fmla="*/ 3997598 w 4727849"/>
                <a:gd name="connsiteY9995" fmla="*/ 1860783 h 2869284"/>
                <a:gd name="connsiteX9996" fmla="*/ 4000543 w 4727849"/>
                <a:gd name="connsiteY9996" fmla="*/ 1861033 h 2869284"/>
                <a:gd name="connsiteX9997" fmla="*/ 3999763 w 4727849"/>
                <a:gd name="connsiteY9997" fmla="*/ 1861477 h 2869284"/>
                <a:gd name="connsiteX9998" fmla="*/ 3997598 w 4727849"/>
                <a:gd name="connsiteY9998" fmla="*/ 1860783 h 2869284"/>
                <a:gd name="connsiteX9999" fmla="*/ 3982828 w 4727849"/>
                <a:gd name="connsiteY9999" fmla="*/ 1832056 h 2869284"/>
                <a:gd name="connsiteX10000" fmla="*/ 3982617 w 4727849"/>
                <a:gd name="connsiteY10000" fmla="*/ 1832137 h 2869284"/>
                <a:gd name="connsiteX10001" fmla="*/ 3982828 w 4727849"/>
                <a:gd name="connsiteY10001" fmla="*/ 1832056 h 2869284"/>
                <a:gd name="connsiteX10002" fmla="*/ 3949225 w 4727849"/>
                <a:gd name="connsiteY10002" fmla="*/ 1875909 h 2869284"/>
                <a:gd name="connsiteX10003" fmla="*/ 3948189 w 4727849"/>
                <a:gd name="connsiteY10003" fmla="*/ 1876712 h 2869284"/>
                <a:gd name="connsiteX10004" fmla="*/ 3936131 w 4727849"/>
                <a:gd name="connsiteY10004" fmla="*/ 1876777 h 2869284"/>
                <a:gd name="connsiteX10005" fmla="*/ 3937911 w 4727849"/>
                <a:gd name="connsiteY10005" fmla="*/ 1875698 h 2869284"/>
                <a:gd name="connsiteX10006" fmla="*/ 3949225 w 4727849"/>
                <a:gd name="connsiteY10006" fmla="*/ 1875909 h 2869284"/>
                <a:gd name="connsiteX10007" fmla="*/ 3900641 w 4727849"/>
                <a:gd name="connsiteY10007" fmla="*/ 1834404 h 2869284"/>
                <a:gd name="connsiteX10008" fmla="*/ 3900641 w 4727849"/>
                <a:gd name="connsiteY10008" fmla="*/ 1834404 h 2869284"/>
                <a:gd name="connsiteX10009" fmla="*/ 3900706 w 4727849"/>
                <a:gd name="connsiteY10009" fmla="*/ 1842203 h 2869284"/>
                <a:gd name="connsiteX10010" fmla="*/ 3900749 w 4727849"/>
                <a:gd name="connsiteY10010" fmla="*/ 1844725 h 2869284"/>
                <a:gd name="connsiteX10011" fmla="*/ 3899838 w 4727849"/>
                <a:gd name="connsiteY10011" fmla="*/ 1842284 h 2869284"/>
                <a:gd name="connsiteX10012" fmla="*/ 3900706 w 4727849"/>
                <a:gd name="connsiteY10012" fmla="*/ 1842203 h 2869284"/>
                <a:gd name="connsiteX10013" fmla="*/ 3901829 w 4727849"/>
                <a:gd name="connsiteY10013" fmla="*/ 1846059 h 2869284"/>
                <a:gd name="connsiteX10014" fmla="*/ 3917548 w 4727849"/>
                <a:gd name="connsiteY10014" fmla="*/ 1846796 h 2869284"/>
                <a:gd name="connsiteX10015" fmla="*/ 3917911 w 4727849"/>
                <a:gd name="connsiteY10015" fmla="*/ 1847203 h 2869284"/>
                <a:gd name="connsiteX10016" fmla="*/ 3902041 w 4727849"/>
                <a:gd name="connsiteY10016" fmla="*/ 1846314 h 2869284"/>
                <a:gd name="connsiteX10017" fmla="*/ 3901829 w 4727849"/>
                <a:gd name="connsiteY10017" fmla="*/ 1846059 h 2869284"/>
                <a:gd name="connsiteX10018" fmla="*/ 3827393 w 4727849"/>
                <a:gd name="connsiteY10018" fmla="*/ 1811376 h 2869284"/>
                <a:gd name="connsiteX10019" fmla="*/ 3827989 w 4727849"/>
                <a:gd name="connsiteY10019" fmla="*/ 1811333 h 2869284"/>
                <a:gd name="connsiteX10020" fmla="*/ 3827393 w 4727849"/>
                <a:gd name="connsiteY10020" fmla="*/ 1811376 h 2869284"/>
                <a:gd name="connsiteX10021" fmla="*/ 3777029 w 4727849"/>
                <a:gd name="connsiteY10021" fmla="*/ 1790469 h 2869284"/>
                <a:gd name="connsiteX10022" fmla="*/ 3776774 w 4727849"/>
                <a:gd name="connsiteY10022" fmla="*/ 1790360 h 2869284"/>
                <a:gd name="connsiteX10023" fmla="*/ 3776905 w 4727849"/>
                <a:gd name="connsiteY10023" fmla="*/ 1790301 h 2869284"/>
                <a:gd name="connsiteX10024" fmla="*/ 3777029 w 4727849"/>
                <a:gd name="connsiteY10024" fmla="*/ 1790469 h 2869284"/>
                <a:gd name="connsiteX10025" fmla="*/ 3731792 w 4727849"/>
                <a:gd name="connsiteY10025" fmla="*/ 1793072 h 2869284"/>
                <a:gd name="connsiteX10026" fmla="*/ 3740329 w 4727849"/>
                <a:gd name="connsiteY10026" fmla="*/ 1792991 h 2869284"/>
                <a:gd name="connsiteX10027" fmla="*/ 3742092 w 4727849"/>
                <a:gd name="connsiteY10027" fmla="*/ 1793094 h 2869284"/>
                <a:gd name="connsiteX10028" fmla="*/ 3739147 w 4727849"/>
                <a:gd name="connsiteY10028" fmla="*/ 1801061 h 2869284"/>
                <a:gd name="connsiteX10029" fmla="*/ 3725988 w 4727849"/>
                <a:gd name="connsiteY10029" fmla="*/ 1801419 h 2869284"/>
                <a:gd name="connsiteX10030" fmla="*/ 3731792 w 4727849"/>
                <a:gd name="connsiteY10030" fmla="*/ 1793072 h 2869284"/>
                <a:gd name="connsiteX10031" fmla="*/ 3706260 w 4727849"/>
                <a:gd name="connsiteY10031" fmla="*/ 1778223 h 2869284"/>
                <a:gd name="connsiteX10032" fmla="*/ 3705539 w 4727849"/>
                <a:gd name="connsiteY10032" fmla="*/ 1778771 h 2869284"/>
                <a:gd name="connsiteX10033" fmla="*/ 3706260 w 4727849"/>
                <a:gd name="connsiteY10033" fmla="*/ 1778223 h 2869284"/>
                <a:gd name="connsiteX10034" fmla="*/ 3649241 w 4727849"/>
                <a:gd name="connsiteY10034" fmla="*/ 1767842 h 2869284"/>
                <a:gd name="connsiteX10035" fmla="*/ 3649518 w 4727849"/>
                <a:gd name="connsiteY10035" fmla="*/ 1767945 h 2869284"/>
                <a:gd name="connsiteX10036" fmla="*/ 3649328 w 4727849"/>
                <a:gd name="connsiteY10036" fmla="*/ 1768011 h 2869284"/>
                <a:gd name="connsiteX10037" fmla="*/ 3649241 w 4727849"/>
                <a:gd name="connsiteY10037" fmla="*/ 1767842 h 2869284"/>
                <a:gd name="connsiteX10038" fmla="*/ 3482448 w 4727849"/>
                <a:gd name="connsiteY10038" fmla="*/ 1762056 h 2869284"/>
                <a:gd name="connsiteX10039" fmla="*/ 3483956 w 4727849"/>
                <a:gd name="connsiteY10039" fmla="*/ 1762864 h 2869284"/>
                <a:gd name="connsiteX10040" fmla="*/ 3472977 w 4727849"/>
                <a:gd name="connsiteY10040" fmla="*/ 1762652 h 2869284"/>
                <a:gd name="connsiteX10041" fmla="*/ 3470693 w 4727849"/>
                <a:gd name="connsiteY10041" fmla="*/ 1759810 h 2869284"/>
                <a:gd name="connsiteX10042" fmla="*/ 3482448 w 4727849"/>
                <a:gd name="connsiteY10042" fmla="*/ 1762056 h 2869284"/>
                <a:gd name="connsiteX10043" fmla="*/ 3392487 w 4727849"/>
                <a:gd name="connsiteY10043" fmla="*/ 1709199 h 2869284"/>
                <a:gd name="connsiteX10044" fmla="*/ 3392487 w 4727849"/>
                <a:gd name="connsiteY10044" fmla="*/ 1709199 h 2869284"/>
                <a:gd name="connsiteX10045" fmla="*/ 3254909 w 4727849"/>
                <a:gd name="connsiteY10045" fmla="*/ 1615201 h 2869284"/>
                <a:gd name="connsiteX10046" fmla="*/ 3253807 w 4727849"/>
                <a:gd name="connsiteY10046" fmla="*/ 1614886 h 2869284"/>
                <a:gd name="connsiteX10047" fmla="*/ 3254128 w 4727849"/>
                <a:gd name="connsiteY10047" fmla="*/ 1614843 h 2869284"/>
                <a:gd name="connsiteX10048" fmla="*/ 3254909 w 4727849"/>
                <a:gd name="connsiteY10048" fmla="*/ 1615201 h 2869284"/>
                <a:gd name="connsiteX10049" fmla="*/ 3188869 w 4727849"/>
                <a:gd name="connsiteY10049" fmla="*/ 1575626 h 2869284"/>
                <a:gd name="connsiteX10050" fmla="*/ 3190795 w 4727849"/>
                <a:gd name="connsiteY10050" fmla="*/ 1575800 h 2869284"/>
                <a:gd name="connsiteX10051" fmla="*/ 3189715 w 4727849"/>
                <a:gd name="connsiteY10051" fmla="*/ 1576391 h 2869284"/>
                <a:gd name="connsiteX10052" fmla="*/ 3188869 w 4727849"/>
                <a:gd name="connsiteY10052" fmla="*/ 1575626 h 2869284"/>
                <a:gd name="connsiteX10053" fmla="*/ 3130342 w 4727849"/>
                <a:gd name="connsiteY10053" fmla="*/ 1736023 h 2869284"/>
                <a:gd name="connsiteX10054" fmla="*/ 3124880 w 4727849"/>
                <a:gd name="connsiteY10054" fmla="*/ 1735660 h 2869284"/>
                <a:gd name="connsiteX10055" fmla="*/ 3130304 w 4727849"/>
                <a:gd name="connsiteY10055" fmla="*/ 1735871 h 2869284"/>
                <a:gd name="connsiteX10056" fmla="*/ 3130342 w 4727849"/>
                <a:gd name="connsiteY10056" fmla="*/ 1736023 h 2869284"/>
                <a:gd name="connsiteX10057" fmla="*/ 3209357 w 4727849"/>
                <a:gd name="connsiteY10057" fmla="*/ 1906730 h 2869284"/>
                <a:gd name="connsiteX10058" fmla="*/ 3209357 w 4727849"/>
                <a:gd name="connsiteY10058" fmla="*/ 1906730 h 2869284"/>
                <a:gd name="connsiteX10059" fmla="*/ 3283619 w 4727849"/>
                <a:gd name="connsiteY10059" fmla="*/ 1891816 h 2869284"/>
                <a:gd name="connsiteX10060" fmla="*/ 3283619 w 4727849"/>
                <a:gd name="connsiteY10060" fmla="*/ 1891816 h 2869284"/>
                <a:gd name="connsiteX10061" fmla="*/ 3279469 w 4727849"/>
                <a:gd name="connsiteY10061" fmla="*/ 1818964 h 2869284"/>
                <a:gd name="connsiteX10062" fmla="*/ 3274805 w 4727849"/>
                <a:gd name="connsiteY10062" fmla="*/ 1819321 h 2869284"/>
                <a:gd name="connsiteX10063" fmla="*/ 3279469 w 4727849"/>
                <a:gd name="connsiteY10063" fmla="*/ 1818964 h 2869284"/>
                <a:gd name="connsiteX10064" fmla="*/ 3352354 w 4727849"/>
                <a:gd name="connsiteY10064" fmla="*/ 1944228 h 2869284"/>
                <a:gd name="connsiteX10065" fmla="*/ 3352397 w 4727849"/>
                <a:gd name="connsiteY10065" fmla="*/ 1944228 h 2869284"/>
                <a:gd name="connsiteX10066" fmla="*/ 3352354 w 4727849"/>
                <a:gd name="connsiteY10066" fmla="*/ 1944228 h 2869284"/>
                <a:gd name="connsiteX10067" fmla="*/ 3398714 w 4727849"/>
                <a:gd name="connsiteY10067" fmla="*/ 1940925 h 2869284"/>
                <a:gd name="connsiteX10068" fmla="*/ 3399816 w 4727849"/>
                <a:gd name="connsiteY10068" fmla="*/ 1940626 h 2869284"/>
                <a:gd name="connsiteX10069" fmla="*/ 3398714 w 4727849"/>
                <a:gd name="connsiteY10069" fmla="*/ 1940925 h 2869284"/>
                <a:gd name="connsiteX10070" fmla="*/ 3437150 w 4727849"/>
                <a:gd name="connsiteY10070" fmla="*/ 1958507 h 2869284"/>
                <a:gd name="connsiteX10071" fmla="*/ 3437150 w 4727849"/>
                <a:gd name="connsiteY10071" fmla="*/ 1958507 h 2869284"/>
                <a:gd name="connsiteX10072" fmla="*/ 3441175 w 4727849"/>
                <a:gd name="connsiteY10072" fmla="*/ 1956029 h 2869284"/>
                <a:gd name="connsiteX10073" fmla="*/ 3441175 w 4727849"/>
                <a:gd name="connsiteY10073" fmla="*/ 1956029 h 2869284"/>
                <a:gd name="connsiteX10074" fmla="*/ 3549767 w 4727849"/>
                <a:gd name="connsiteY10074" fmla="*/ 1977766 h 2869284"/>
                <a:gd name="connsiteX10075" fmla="*/ 3547033 w 4727849"/>
                <a:gd name="connsiteY10075" fmla="*/ 1974523 h 2869284"/>
                <a:gd name="connsiteX10076" fmla="*/ 3553857 w 4727849"/>
                <a:gd name="connsiteY10076" fmla="*/ 1978422 h 2869284"/>
                <a:gd name="connsiteX10077" fmla="*/ 3549767 w 4727849"/>
                <a:gd name="connsiteY10077" fmla="*/ 1977766 h 2869284"/>
                <a:gd name="connsiteX10078" fmla="*/ 3585637 w 4727849"/>
                <a:gd name="connsiteY10078" fmla="*/ 1964950 h 2869284"/>
                <a:gd name="connsiteX10079" fmla="*/ 3579345 w 4727849"/>
                <a:gd name="connsiteY10079" fmla="*/ 1962998 h 2869284"/>
                <a:gd name="connsiteX10080" fmla="*/ 3583478 w 4727849"/>
                <a:gd name="connsiteY10080" fmla="*/ 1963128 h 2869284"/>
                <a:gd name="connsiteX10081" fmla="*/ 3585637 w 4727849"/>
                <a:gd name="connsiteY10081" fmla="*/ 1964950 h 2869284"/>
                <a:gd name="connsiteX10082" fmla="*/ 3922126 w 4727849"/>
                <a:gd name="connsiteY10082" fmla="*/ 1986557 h 2869284"/>
                <a:gd name="connsiteX10083" fmla="*/ 3922126 w 4727849"/>
                <a:gd name="connsiteY10083" fmla="*/ 1986557 h 2869284"/>
                <a:gd name="connsiteX10084" fmla="*/ 3969100 w 4727849"/>
                <a:gd name="connsiteY10084" fmla="*/ 1953003 h 2869284"/>
                <a:gd name="connsiteX10085" fmla="*/ 3969289 w 4727849"/>
                <a:gd name="connsiteY10085" fmla="*/ 1953127 h 2869284"/>
                <a:gd name="connsiteX10086" fmla="*/ 3967239 w 4727849"/>
                <a:gd name="connsiteY10086" fmla="*/ 1952851 h 2869284"/>
                <a:gd name="connsiteX10087" fmla="*/ 3969100 w 4727849"/>
                <a:gd name="connsiteY10087" fmla="*/ 1953003 h 2869284"/>
                <a:gd name="connsiteX10088" fmla="*/ 4016328 w 4727849"/>
                <a:gd name="connsiteY10088" fmla="*/ 1894425 h 2869284"/>
                <a:gd name="connsiteX10089" fmla="*/ 4014972 w 4727849"/>
                <a:gd name="connsiteY10089" fmla="*/ 1894316 h 2869284"/>
                <a:gd name="connsiteX10090" fmla="*/ 4014191 w 4727849"/>
                <a:gd name="connsiteY10090" fmla="*/ 1887157 h 2869284"/>
                <a:gd name="connsiteX10091" fmla="*/ 4019637 w 4727849"/>
                <a:gd name="connsiteY10091" fmla="*/ 1888236 h 2869284"/>
                <a:gd name="connsiteX10092" fmla="*/ 4019658 w 4727849"/>
                <a:gd name="connsiteY10092" fmla="*/ 1888236 h 2869284"/>
                <a:gd name="connsiteX10093" fmla="*/ 4020374 w 4727849"/>
                <a:gd name="connsiteY10093" fmla="*/ 1888426 h 2869284"/>
                <a:gd name="connsiteX10094" fmla="*/ 4016328 w 4727849"/>
                <a:gd name="connsiteY10094" fmla="*/ 1894425 h 2869284"/>
                <a:gd name="connsiteX10095" fmla="*/ 4022663 w 4727849"/>
                <a:gd name="connsiteY10095" fmla="*/ 1894235 h 2869284"/>
                <a:gd name="connsiteX10096" fmla="*/ 4022284 w 4727849"/>
                <a:gd name="connsiteY10096" fmla="*/ 1888914 h 2869284"/>
                <a:gd name="connsiteX10097" fmla="*/ 4030355 w 4727849"/>
                <a:gd name="connsiteY10097" fmla="*/ 1892938 h 2869284"/>
                <a:gd name="connsiteX10098" fmla="*/ 4022663 w 4727849"/>
                <a:gd name="connsiteY10098" fmla="*/ 1894235 h 2869284"/>
                <a:gd name="connsiteX10099" fmla="*/ 4024041 w 4727849"/>
                <a:gd name="connsiteY10099" fmla="*/ 1856564 h 2869284"/>
                <a:gd name="connsiteX10100" fmla="*/ 4024019 w 4727849"/>
                <a:gd name="connsiteY10100" fmla="*/ 1856585 h 2869284"/>
                <a:gd name="connsiteX10101" fmla="*/ 4024594 w 4727849"/>
                <a:gd name="connsiteY10101" fmla="*/ 1855886 h 2869284"/>
                <a:gd name="connsiteX10102" fmla="*/ 4024041 w 4727849"/>
                <a:gd name="connsiteY10102" fmla="*/ 1856564 h 2869284"/>
                <a:gd name="connsiteX10103" fmla="*/ 3997576 w 4727849"/>
                <a:gd name="connsiteY10103" fmla="*/ 1856287 h 2869284"/>
                <a:gd name="connsiteX10104" fmla="*/ 4008555 w 4727849"/>
                <a:gd name="connsiteY10104" fmla="*/ 1857708 h 2869284"/>
                <a:gd name="connsiteX10105" fmla="*/ 3997940 w 4727849"/>
                <a:gd name="connsiteY10105" fmla="*/ 1858028 h 2869284"/>
                <a:gd name="connsiteX10106" fmla="*/ 3996644 w 4727849"/>
                <a:gd name="connsiteY10106" fmla="*/ 1850549 h 2869284"/>
                <a:gd name="connsiteX10107" fmla="*/ 3997576 w 4727849"/>
                <a:gd name="connsiteY10107" fmla="*/ 1856287 h 2869284"/>
                <a:gd name="connsiteX10108" fmla="*/ 4005208 w 4727849"/>
                <a:gd name="connsiteY10108" fmla="*/ 1832479 h 2869284"/>
                <a:gd name="connsiteX10109" fmla="*/ 4003342 w 4727849"/>
                <a:gd name="connsiteY10109" fmla="*/ 1832522 h 2869284"/>
                <a:gd name="connsiteX10110" fmla="*/ 4003169 w 4727849"/>
                <a:gd name="connsiteY10110" fmla="*/ 1832479 h 2869284"/>
                <a:gd name="connsiteX10111" fmla="*/ 4005208 w 4727849"/>
                <a:gd name="connsiteY10111" fmla="*/ 1832479 h 2869284"/>
                <a:gd name="connsiteX10112" fmla="*/ 3938545 w 4727849"/>
                <a:gd name="connsiteY10112" fmla="*/ 1856819 h 2869284"/>
                <a:gd name="connsiteX10113" fmla="*/ 3940943 w 4727849"/>
                <a:gd name="connsiteY10113" fmla="*/ 1857795 h 2869284"/>
                <a:gd name="connsiteX10114" fmla="*/ 3937444 w 4727849"/>
                <a:gd name="connsiteY10114" fmla="*/ 1857431 h 2869284"/>
                <a:gd name="connsiteX10115" fmla="*/ 3938545 w 4727849"/>
                <a:gd name="connsiteY10115" fmla="*/ 1856819 h 2869284"/>
                <a:gd name="connsiteX10116" fmla="*/ 3927762 w 4727849"/>
                <a:gd name="connsiteY10116" fmla="*/ 1853494 h 2869284"/>
                <a:gd name="connsiteX10117" fmla="*/ 3925771 w 4727849"/>
                <a:gd name="connsiteY10117" fmla="*/ 1855317 h 2869284"/>
                <a:gd name="connsiteX10118" fmla="*/ 3923629 w 4727849"/>
                <a:gd name="connsiteY10118" fmla="*/ 1853071 h 2869284"/>
                <a:gd name="connsiteX10119" fmla="*/ 3927762 w 4727849"/>
                <a:gd name="connsiteY10119" fmla="*/ 1853494 h 2869284"/>
                <a:gd name="connsiteX10120" fmla="*/ 3926048 w 4727849"/>
                <a:gd name="connsiteY10120" fmla="*/ 1844725 h 2869284"/>
                <a:gd name="connsiteX10121" fmla="*/ 3926048 w 4727849"/>
                <a:gd name="connsiteY10121" fmla="*/ 1844725 h 2869284"/>
                <a:gd name="connsiteX10122" fmla="*/ 3877507 w 4727849"/>
                <a:gd name="connsiteY10122" fmla="*/ 1843640 h 2869284"/>
                <a:gd name="connsiteX10123" fmla="*/ 3874242 w 4727849"/>
                <a:gd name="connsiteY10123" fmla="*/ 1839149 h 2869284"/>
                <a:gd name="connsiteX10124" fmla="*/ 3876151 w 4727849"/>
                <a:gd name="connsiteY10124" fmla="*/ 1839448 h 2869284"/>
                <a:gd name="connsiteX10125" fmla="*/ 3877507 w 4727849"/>
                <a:gd name="connsiteY10125" fmla="*/ 1843640 h 2869284"/>
                <a:gd name="connsiteX10126" fmla="*/ 3860128 w 4727849"/>
                <a:gd name="connsiteY10126" fmla="*/ 1780343 h 2869284"/>
                <a:gd name="connsiteX10127" fmla="*/ 3859428 w 4727849"/>
                <a:gd name="connsiteY10127" fmla="*/ 1780848 h 2869284"/>
                <a:gd name="connsiteX10128" fmla="*/ 3859835 w 4727849"/>
                <a:gd name="connsiteY10128" fmla="*/ 1780067 h 2869284"/>
                <a:gd name="connsiteX10129" fmla="*/ 3860128 w 4727849"/>
                <a:gd name="connsiteY10129" fmla="*/ 1780343 h 2869284"/>
                <a:gd name="connsiteX10130" fmla="*/ 3721133 w 4727849"/>
                <a:gd name="connsiteY10130" fmla="*/ 1772653 h 2869284"/>
                <a:gd name="connsiteX10131" fmla="*/ 3725055 w 4727849"/>
                <a:gd name="connsiteY10131" fmla="*/ 1772165 h 2869284"/>
                <a:gd name="connsiteX10132" fmla="*/ 3725201 w 4727849"/>
                <a:gd name="connsiteY10132" fmla="*/ 1775891 h 2869284"/>
                <a:gd name="connsiteX10133" fmla="*/ 3721963 w 4727849"/>
                <a:gd name="connsiteY10133" fmla="*/ 1774920 h 2869284"/>
                <a:gd name="connsiteX10134" fmla="*/ 3721133 w 4727849"/>
                <a:gd name="connsiteY10134" fmla="*/ 1772653 h 2869284"/>
                <a:gd name="connsiteX10135" fmla="*/ 3683506 w 4727849"/>
                <a:gd name="connsiteY10135" fmla="*/ 1760277 h 2869284"/>
                <a:gd name="connsiteX10136" fmla="*/ 3694967 w 4727849"/>
                <a:gd name="connsiteY10136" fmla="*/ 1757739 h 2869284"/>
                <a:gd name="connsiteX10137" fmla="*/ 3702702 w 4727849"/>
                <a:gd name="connsiteY10137" fmla="*/ 1758731 h 2869284"/>
                <a:gd name="connsiteX10138" fmla="*/ 3715226 w 4727849"/>
                <a:gd name="connsiteY10138" fmla="*/ 1773266 h 2869284"/>
                <a:gd name="connsiteX10139" fmla="*/ 3700668 w 4727849"/>
                <a:gd name="connsiteY10139" fmla="*/ 1772225 h 2869284"/>
                <a:gd name="connsiteX10140" fmla="*/ 3693632 w 4727849"/>
                <a:gd name="connsiteY10140" fmla="*/ 1762251 h 2869284"/>
                <a:gd name="connsiteX10141" fmla="*/ 3693443 w 4727849"/>
                <a:gd name="connsiteY10141" fmla="*/ 1762186 h 2869284"/>
                <a:gd name="connsiteX10142" fmla="*/ 3687427 w 4727849"/>
                <a:gd name="connsiteY10142" fmla="*/ 1759876 h 2869284"/>
                <a:gd name="connsiteX10143" fmla="*/ 3686896 w 4727849"/>
                <a:gd name="connsiteY10143" fmla="*/ 1768819 h 2869284"/>
                <a:gd name="connsiteX10144" fmla="*/ 3685453 w 4727849"/>
                <a:gd name="connsiteY10144" fmla="*/ 1768097 h 2869284"/>
                <a:gd name="connsiteX10145" fmla="*/ 3686896 w 4727849"/>
                <a:gd name="connsiteY10145" fmla="*/ 1768819 h 2869284"/>
                <a:gd name="connsiteX10146" fmla="*/ 3683229 w 4727849"/>
                <a:gd name="connsiteY10146" fmla="*/ 1772442 h 2869284"/>
                <a:gd name="connsiteX10147" fmla="*/ 3672256 w 4727849"/>
                <a:gd name="connsiteY10147" fmla="*/ 1764730 h 2869284"/>
                <a:gd name="connsiteX10148" fmla="*/ 3665557 w 4727849"/>
                <a:gd name="connsiteY10148" fmla="*/ 1761275 h 2869284"/>
                <a:gd name="connsiteX10149" fmla="*/ 3669056 w 4727849"/>
                <a:gd name="connsiteY10149" fmla="*/ 1755065 h 2869284"/>
                <a:gd name="connsiteX10150" fmla="*/ 3671345 w 4727849"/>
                <a:gd name="connsiteY10150" fmla="*/ 1755342 h 2869284"/>
                <a:gd name="connsiteX10151" fmla="*/ 3674138 w 4727849"/>
                <a:gd name="connsiteY10151" fmla="*/ 1762631 h 2869284"/>
                <a:gd name="connsiteX10152" fmla="*/ 3672256 w 4727849"/>
                <a:gd name="connsiteY10152" fmla="*/ 1764730 h 2869284"/>
                <a:gd name="connsiteX10153" fmla="*/ 3674247 w 4727849"/>
                <a:gd name="connsiteY10153" fmla="*/ 1762799 h 2869284"/>
                <a:gd name="connsiteX10154" fmla="*/ 3678483 w 4727849"/>
                <a:gd name="connsiteY10154" fmla="*/ 1765998 h 2869284"/>
                <a:gd name="connsiteX10155" fmla="*/ 3678038 w 4727849"/>
                <a:gd name="connsiteY10155" fmla="*/ 1767186 h 2869284"/>
                <a:gd name="connsiteX10156" fmla="*/ 3680202 w 4727849"/>
                <a:gd name="connsiteY10156" fmla="*/ 1766123 h 2869284"/>
                <a:gd name="connsiteX10157" fmla="*/ 3683419 w 4727849"/>
                <a:gd name="connsiteY10157" fmla="*/ 1765429 h 2869284"/>
                <a:gd name="connsiteX10158" fmla="*/ 3683441 w 4727849"/>
                <a:gd name="connsiteY10158" fmla="*/ 1764540 h 2869284"/>
                <a:gd name="connsiteX10159" fmla="*/ 3685160 w 4727849"/>
                <a:gd name="connsiteY10159" fmla="*/ 1763710 h 2869284"/>
                <a:gd name="connsiteX10160" fmla="*/ 3683506 w 4727849"/>
                <a:gd name="connsiteY10160" fmla="*/ 1763010 h 2869284"/>
                <a:gd name="connsiteX10161" fmla="*/ 3676427 w 4727849"/>
                <a:gd name="connsiteY10161" fmla="*/ 1755917 h 2869284"/>
                <a:gd name="connsiteX10162" fmla="*/ 3682806 w 4727849"/>
                <a:gd name="connsiteY10162" fmla="*/ 1756551 h 2869284"/>
                <a:gd name="connsiteX10163" fmla="*/ 3683506 w 4727849"/>
                <a:gd name="connsiteY10163" fmla="*/ 1760277 h 2869284"/>
                <a:gd name="connsiteX10164" fmla="*/ 3594327 w 4727849"/>
                <a:gd name="connsiteY10164" fmla="*/ 1751193 h 2869284"/>
                <a:gd name="connsiteX10165" fmla="*/ 3595298 w 4727849"/>
                <a:gd name="connsiteY10165" fmla="*/ 1749875 h 2869284"/>
                <a:gd name="connsiteX10166" fmla="*/ 3607866 w 4727849"/>
                <a:gd name="connsiteY10166" fmla="*/ 1753904 h 2869284"/>
                <a:gd name="connsiteX10167" fmla="*/ 3607459 w 4727849"/>
                <a:gd name="connsiteY10167" fmla="*/ 1755027 h 2869284"/>
                <a:gd name="connsiteX10168" fmla="*/ 3626107 w 4727849"/>
                <a:gd name="connsiteY10168" fmla="*/ 1765532 h 2869284"/>
                <a:gd name="connsiteX10169" fmla="*/ 3623308 w 4727849"/>
                <a:gd name="connsiteY10169" fmla="*/ 1767121 h 2869284"/>
                <a:gd name="connsiteX10170" fmla="*/ 3608289 w 4727849"/>
                <a:gd name="connsiteY10170" fmla="*/ 1759176 h 2869284"/>
                <a:gd name="connsiteX10171" fmla="*/ 3608180 w 4727849"/>
                <a:gd name="connsiteY10171" fmla="*/ 1769030 h 2869284"/>
                <a:gd name="connsiteX10172" fmla="*/ 3604475 w 4727849"/>
                <a:gd name="connsiteY10172" fmla="*/ 1756383 h 2869284"/>
                <a:gd name="connsiteX10173" fmla="*/ 3600700 w 4727849"/>
                <a:gd name="connsiteY10173" fmla="*/ 1768586 h 2869284"/>
                <a:gd name="connsiteX10174" fmla="*/ 3595829 w 4727849"/>
                <a:gd name="connsiteY10174" fmla="*/ 1761633 h 2869284"/>
                <a:gd name="connsiteX10175" fmla="*/ 3599387 w 4727849"/>
                <a:gd name="connsiteY10175" fmla="*/ 1757988 h 2869284"/>
                <a:gd name="connsiteX10176" fmla="*/ 3594327 w 4727849"/>
                <a:gd name="connsiteY10176" fmla="*/ 1751193 h 2869284"/>
                <a:gd name="connsiteX10177" fmla="*/ 3590383 w 4727849"/>
                <a:gd name="connsiteY10177" fmla="*/ 1752885 h 2869284"/>
                <a:gd name="connsiteX10178" fmla="*/ 3590763 w 4727849"/>
                <a:gd name="connsiteY10178" fmla="*/ 1752798 h 2869284"/>
                <a:gd name="connsiteX10179" fmla="*/ 3590275 w 4727849"/>
                <a:gd name="connsiteY10179" fmla="*/ 1752651 h 2869284"/>
                <a:gd name="connsiteX10180" fmla="*/ 3592607 w 4727849"/>
                <a:gd name="connsiteY10180" fmla="*/ 1749685 h 2869284"/>
                <a:gd name="connsiteX10181" fmla="*/ 3591631 w 4727849"/>
                <a:gd name="connsiteY10181" fmla="*/ 1748817 h 2869284"/>
                <a:gd name="connsiteX10182" fmla="*/ 3593095 w 4727849"/>
                <a:gd name="connsiteY10182" fmla="*/ 1749240 h 2869284"/>
                <a:gd name="connsiteX10183" fmla="*/ 3592607 w 4727849"/>
                <a:gd name="connsiteY10183" fmla="*/ 1749685 h 2869284"/>
                <a:gd name="connsiteX10184" fmla="*/ 3594327 w 4727849"/>
                <a:gd name="connsiteY10184" fmla="*/ 1751193 h 2869284"/>
                <a:gd name="connsiteX10185" fmla="*/ 3481775 w 4727849"/>
                <a:gd name="connsiteY10185" fmla="*/ 1732102 h 2869284"/>
                <a:gd name="connsiteX10186" fmla="*/ 3481775 w 4727849"/>
                <a:gd name="connsiteY10186" fmla="*/ 1732102 h 2869284"/>
                <a:gd name="connsiteX10187" fmla="*/ 3427913 w 4727849"/>
                <a:gd name="connsiteY10187" fmla="*/ 1726066 h 2869284"/>
                <a:gd name="connsiteX10188" fmla="*/ 3429882 w 4727849"/>
                <a:gd name="connsiteY10188" fmla="*/ 1727270 h 2869284"/>
                <a:gd name="connsiteX10189" fmla="*/ 3427913 w 4727849"/>
                <a:gd name="connsiteY10189" fmla="*/ 1726424 h 2869284"/>
                <a:gd name="connsiteX10190" fmla="*/ 3427913 w 4727849"/>
                <a:gd name="connsiteY10190" fmla="*/ 1726066 h 2869284"/>
                <a:gd name="connsiteX10191" fmla="*/ 3374328 w 4727849"/>
                <a:gd name="connsiteY10191" fmla="*/ 1642492 h 2869284"/>
                <a:gd name="connsiteX10192" fmla="*/ 3373291 w 4727849"/>
                <a:gd name="connsiteY10192" fmla="*/ 1644037 h 2869284"/>
                <a:gd name="connsiteX10193" fmla="*/ 3374328 w 4727849"/>
                <a:gd name="connsiteY10193" fmla="*/ 1642492 h 2869284"/>
                <a:gd name="connsiteX10194" fmla="*/ 3121170 w 4727849"/>
                <a:gd name="connsiteY10194" fmla="*/ 1483429 h 2869284"/>
                <a:gd name="connsiteX10195" fmla="*/ 3121170 w 4727849"/>
                <a:gd name="connsiteY10195" fmla="*/ 1483429 h 2869284"/>
                <a:gd name="connsiteX10196" fmla="*/ 3117313 w 4727849"/>
                <a:gd name="connsiteY10196" fmla="*/ 1470722 h 2869284"/>
                <a:gd name="connsiteX10197" fmla="*/ 3117313 w 4727849"/>
                <a:gd name="connsiteY10197" fmla="*/ 1470722 h 2869284"/>
                <a:gd name="connsiteX10198" fmla="*/ 3112399 w 4727849"/>
                <a:gd name="connsiteY10198" fmla="*/ 1479069 h 2869284"/>
                <a:gd name="connsiteX10199" fmla="*/ 3112399 w 4727849"/>
                <a:gd name="connsiteY10199" fmla="*/ 1479069 h 2869284"/>
                <a:gd name="connsiteX10200" fmla="*/ 2880982 w 4727849"/>
                <a:gd name="connsiteY10200" fmla="*/ 1586728 h 2869284"/>
                <a:gd name="connsiteX10201" fmla="*/ 2881318 w 4727849"/>
                <a:gd name="connsiteY10201" fmla="*/ 1586728 h 2869284"/>
                <a:gd name="connsiteX10202" fmla="*/ 2880982 w 4727849"/>
                <a:gd name="connsiteY10202" fmla="*/ 1586728 h 2869284"/>
                <a:gd name="connsiteX10203" fmla="*/ 2898654 w 4727849"/>
                <a:gd name="connsiteY10203" fmla="*/ 1588914 h 2869284"/>
                <a:gd name="connsiteX10204" fmla="*/ 2899034 w 4727849"/>
                <a:gd name="connsiteY10204" fmla="*/ 1589570 h 2869284"/>
                <a:gd name="connsiteX10205" fmla="*/ 2896701 w 4727849"/>
                <a:gd name="connsiteY10205" fmla="*/ 1589695 h 2869284"/>
                <a:gd name="connsiteX10206" fmla="*/ 2898654 w 4727849"/>
                <a:gd name="connsiteY10206" fmla="*/ 1588914 h 2869284"/>
                <a:gd name="connsiteX10207" fmla="*/ 3004252 w 4727849"/>
                <a:gd name="connsiteY10207" fmla="*/ 1788050 h 2869284"/>
                <a:gd name="connsiteX10208" fmla="*/ 3004572 w 4727849"/>
                <a:gd name="connsiteY10208" fmla="*/ 1788728 h 2869284"/>
                <a:gd name="connsiteX10209" fmla="*/ 3004252 w 4727849"/>
                <a:gd name="connsiteY10209" fmla="*/ 1788050 h 2869284"/>
                <a:gd name="connsiteX10210" fmla="*/ 3057837 w 4727849"/>
                <a:gd name="connsiteY10210" fmla="*/ 1875188 h 2869284"/>
                <a:gd name="connsiteX10211" fmla="*/ 3056823 w 4727849"/>
                <a:gd name="connsiteY10211" fmla="*/ 1874401 h 2869284"/>
                <a:gd name="connsiteX10212" fmla="*/ 3057859 w 4727849"/>
                <a:gd name="connsiteY10212" fmla="*/ 1875188 h 2869284"/>
                <a:gd name="connsiteX10213" fmla="*/ 3057837 w 4727849"/>
                <a:gd name="connsiteY10213" fmla="*/ 1875188 h 2869284"/>
                <a:gd name="connsiteX10214" fmla="*/ 3175754 w 4727849"/>
                <a:gd name="connsiteY10214" fmla="*/ 1881159 h 2869284"/>
                <a:gd name="connsiteX10215" fmla="*/ 3175754 w 4727849"/>
                <a:gd name="connsiteY10215" fmla="*/ 1881159 h 2869284"/>
                <a:gd name="connsiteX10216" fmla="*/ 3182550 w 4727849"/>
                <a:gd name="connsiteY10216" fmla="*/ 1878447 h 2869284"/>
                <a:gd name="connsiteX10217" fmla="*/ 3179079 w 4727849"/>
                <a:gd name="connsiteY10217" fmla="*/ 1880313 h 2869284"/>
                <a:gd name="connsiteX10218" fmla="*/ 3178970 w 4727849"/>
                <a:gd name="connsiteY10218" fmla="*/ 1878447 h 2869284"/>
                <a:gd name="connsiteX10219" fmla="*/ 3182550 w 4727849"/>
                <a:gd name="connsiteY10219" fmla="*/ 1878447 h 2869284"/>
                <a:gd name="connsiteX10220" fmla="*/ 3198975 w 4727849"/>
                <a:gd name="connsiteY10220" fmla="*/ 1892071 h 2869284"/>
                <a:gd name="connsiteX10221" fmla="*/ 3198362 w 4727849"/>
                <a:gd name="connsiteY10221" fmla="*/ 1891436 h 2869284"/>
                <a:gd name="connsiteX10222" fmla="*/ 3198975 w 4727849"/>
                <a:gd name="connsiteY10222" fmla="*/ 1891691 h 2869284"/>
                <a:gd name="connsiteX10223" fmla="*/ 3198975 w 4727849"/>
                <a:gd name="connsiteY10223" fmla="*/ 1892071 h 2869284"/>
                <a:gd name="connsiteX10224" fmla="*/ 3273872 w 4727849"/>
                <a:gd name="connsiteY10224" fmla="*/ 1894251 h 2869284"/>
                <a:gd name="connsiteX10225" fmla="*/ 3273872 w 4727849"/>
                <a:gd name="connsiteY10225" fmla="*/ 1894251 h 2869284"/>
                <a:gd name="connsiteX10226" fmla="*/ 3327186 w 4727849"/>
                <a:gd name="connsiteY10226" fmla="*/ 1939694 h 2869284"/>
                <a:gd name="connsiteX10227" fmla="*/ 3329643 w 4727849"/>
                <a:gd name="connsiteY10227" fmla="*/ 1938761 h 2869284"/>
                <a:gd name="connsiteX10228" fmla="*/ 3327186 w 4727849"/>
                <a:gd name="connsiteY10228" fmla="*/ 1939694 h 2869284"/>
                <a:gd name="connsiteX10229" fmla="*/ 3352056 w 4727849"/>
                <a:gd name="connsiteY10229" fmla="*/ 1954315 h 2869284"/>
                <a:gd name="connsiteX10230" fmla="*/ 3352056 w 4727849"/>
                <a:gd name="connsiteY10230" fmla="*/ 1954315 h 2869284"/>
                <a:gd name="connsiteX10231" fmla="*/ 3346675 w 4727849"/>
                <a:gd name="connsiteY10231" fmla="*/ 1953464 h 2869284"/>
                <a:gd name="connsiteX10232" fmla="*/ 3348053 w 4727849"/>
                <a:gd name="connsiteY10232" fmla="*/ 1953849 h 2869284"/>
                <a:gd name="connsiteX10233" fmla="*/ 3346675 w 4727849"/>
                <a:gd name="connsiteY10233" fmla="*/ 1953464 h 2869284"/>
                <a:gd name="connsiteX10234" fmla="*/ 3597353 w 4727849"/>
                <a:gd name="connsiteY10234" fmla="*/ 2023187 h 2869284"/>
                <a:gd name="connsiteX10235" fmla="*/ 3597353 w 4727849"/>
                <a:gd name="connsiteY10235" fmla="*/ 2023040 h 2869284"/>
                <a:gd name="connsiteX10236" fmla="*/ 3597521 w 4727849"/>
                <a:gd name="connsiteY10236" fmla="*/ 2023165 h 2869284"/>
                <a:gd name="connsiteX10237" fmla="*/ 3597353 w 4727849"/>
                <a:gd name="connsiteY10237" fmla="*/ 2023187 h 2869284"/>
                <a:gd name="connsiteX10238" fmla="*/ 3772706 w 4727849"/>
                <a:gd name="connsiteY10238" fmla="*/ 2000685 h 2869284"/>
                <a:gd name="connsiteX10239" fmla="*/ 3763192 w 4727849"/>
                <a:gd name="connsiteY10239" fmla="*/ 1997106 h 2869284"/>
                <a:gd name="connsiteX10240" fmla="*/ 3770759 w 4727849"/>
                <a:gd name="connsiteY10240" fmla="*/ 1994139 h 2869284"/>
                <a:gd name="connsiteX10241" fmla="*/ 3772706 w 4727849"/>
                <a:gd name="connsiteY10241" fmla="*/ 2000685 h 2869284"/>
                <a:gd name="connsiteX10242" fmla="*/ 3802859 w 4727849"/>
                <a:gd name="connsiteY10242" fmla="*/ 1994649 h 2869284"/>
                <a:gd name="connsiteX10243" fmla="*/ 3803516 w 4727849"/>
                <a:gd name="connsiteY10243" fmla="*/ 1994990 h 2869284"/>
                <a:gd name="connsiteX10244" fmla="*/ 3800381 w 4727849"/>
                <a:gd name="connsiteY10244" fmla="*/ 1996368 h 2869284"/>
                <a:gd name="connsiteX10245" fmla="*/ 3802859 w 4727849"/>
                <a:gd name="connsiteY10245" fmla="*/ 1994649 h 2869284"/>
                <a:gd name="connsiteX10246" fmla="*/ 3976688 w 4727849"/>
                <a:gd name="connsiteY10246" fmla="*/ 1967255 h 2869284"/>
                <a:gd name="connsiteX10247" fmla="*/ 3977176 w 4727849"/>
                <a:gd name="connsiteY10247" fmla="*/ 1966708 h 2869284"/>
                <a:gd name="connsiteX10248" fmla="*/ 3976688 w 4727849"/>
                <a:gd name="connsiteY10248" fmla="*/ 1967255 h 2869284"/>
                <a:gd name="connsiteX10249" fmla="*/ 3982280 w 4727849"/>
                <a:gd name="connsiteY10249" fmla="*/ 1967022 h 2869284"/>
                <a:gd name="connsiteX10250" fmla="*/ 3981282 w 4727849"/>
                <a:gd name="connsiteY10250" fmla="*/ 1966561 h 2869284"/>
                <a:gd name="connsiteX10251" fmla="*/ 3982427 w 4727849"/>
                <a:gd name="connsiteY10251" fmla="*/ 1966789 h 2869284"/>
                <a:gd name="connsiteX10252" fmla="*/ 3982280 w 4727849"/>
                <a:gd name="connsiteY10252" fmla="*/ 1967022 h 2869284"/>
                <a:gd name="connsiteX10253" fmla="*/ 3989418 w 4727849"/>
                <a:gd name="connsiteY10253" fmla="*/ 1967662 h 2869284"/>
                <a:gd name="connsiteX10254" fmla="*/ 3988827 w 4727849"/>
                <a:gd name="connsiteY10254" fmla="*/ 1967684 h 2869284"/>
                <a:gd name="connsiteX10255" fmla="*/ 3987450 w 4727849"/>
                <a:gd name="connsiteY10255" fmla="*/ 1966285 h 2869284"/>
                <a:gd name="connsiteX10256" fmla="*/ 3989418 w 4727849"/>
                <a:gd name="connsiteY10256" fmla="*/ 1967662 h 2869284"/>
                <a:gd name="connsiteX10257" fmla="*/ 3984846 w 4727849"/>
                <a:gd name="connsiteY10257" fmla="*/ 1958616 h 2869284"/>
                <a:gd name="connsiteX10258" fmla="*/ 3983702 w 4727849"/>
                <a:gd name="connsiteY10258" fmla="*/ 1959120 h 2869284"/>
                <a:gd name="connsiteX10259" fmla="*/ 3984314 w 4727849"/>
                <a:gd name="connsiteY10259" fmla="*/ 1958339 h 2869284"/>
                <a:gd name="connsiteX10260" fmla="*/ 3984846 w 4727849"/>
                <a:gd name="connsiteY10260" fmla="*/ 1958616 h 2869284"/>
                <a:gd name="connsiteX10261" fmla="*/ 3977832 w 4727849"/>
                <a:gd name="connsiteY10261" fmla="*/ 1940334 h 2869284"/>
                <a:gd name="connsiteX10262" fmla="*/ 3979124 w 4727849"/>
                <a:gd name="connsiteY10262" fmla="*/ 1941304 h 2869284"/>
                <a:gd name="connsiteX10263" fmla="*/ 3977659 w 4727849"/>
                <a:gd name="connsiteY10263" fmla="*/ 1941261 h 2869284"/>
                <a:gd name="connsiteX10264" fmla="*/ 3977599 w 4727849"/>
                <a:gd name="connsiteY10264" fmla="*/ 1940334 h 2869284"/>
                <a:gd name="connsiteX10265" fmla="*/ 3977767 w 4727849"/>
                <a:gd name="connsiteY10265" fmla="*/ 1940334 h 2869284"/>
                <a:gd name="connsiteX10266" fmla="*/ 3977724 w 4727849"/>
                <a:gd name="connsiteY10266" fmla="*/ 1940415 h 2869284"/>
                <a:gd name="connsiteX10267" fmla="*/ 3977832 w 4727849"/>
                <a:gd name="connsiteY10267" fmla="*/ 1940334 h 2869284"/>
                <a:gd name="connsiteX10268" fmla="*/ 4031098 w 4727849"/>
                <a:gd name="connsiteY10268" fmla="*/ 1933766 h 2869284"/>
                <a:gd name="connsiteX10269" fmla="*/ 4019740 w 4727849"/>
                <a:gd name="connsiteY10269" fmla="*/ 1937703 h 2869284"/>
                <a:gd name="connsiteX10270" fmla="*/ 4028766 w 4727849"/>
                <a:gd name="connsiteY10270" fmla="*/ 1933766 h 2869284"/>
                <a:gd name="connsiteX10271" fmla="*/ 4031098 w 4727849"/>
                <a:gd name="connsiteY10271" fmla="*/ 1933766 h 2869284"/>
                <a:gd name="connsiteX10272" fmla="*/ 4042114 w 4727849"/>
                <a:gd name="connsiteY10272" fmla="*/ 1927155 h 2869284"/>
                <a:gd name="connsiteX10273" fmla="*/ 4030778 w 4727849"/>
                <a:gd name="connsiteY10273" fmla="*/ 1927279 h 2869284"/>
                <a:gd name="connsiteX10274" fmla="*/ 4020607 w 4727849"/>
                <a:gd name="connsiteY10274" fmla="*/ 1926135 h 2869284"/>
                <a:gd name="connsiteX10275" fmla="*/ 4010546 w 4727849"/>
                <a:gd name="connsiteY10275" fmla="*/ 1923700 h 2869284"/>
                <a:gd name="connsiteX10276" fmla="*/ 4009504 w 4727849"/>
                <a:gd name="connsiteY10276" fmla="*/ 1924231 h 2869284"/>
                <a:gd name="connsiteX10277" fmla="*/ 4007069 w 4727849"/>
                <a:gd name="connsiteY10277" fmla="*/ 1925435 h 2869284"/>
                <a:gd name="connsiteX10278" fmla="*/ 4006114 w 4727849"/>
                <a:gd name="connsiteY10278" fmla="*/ 1925886 h 2869284"/>
                <a:gd name="connsiteX10279" fmla="*/ 4000755 w 4727849"/>
                <a:gd name="connsiteY10279" fmla="*/ 1921520 h 2869284"/>
                <a:gd name="connsiteX10280" fmla="*/ 4022750 w 4727849"/>
                <a:gd name="connsiteY10280" fmla="*/ 1921965 h 2869284"/>
                <a:gd name="connsiteX10281" fmla="*/ 4030187 w 4727849"/>
                <a:gd name="connsiteY10281" fmla="*/ 1922876 h 2869284"/>
                <a:gd name="connsiteX10282" fmla="*/ 4042136 w 4727849"/>
                <a:gd name="connsiteY10282" fmla="*/ 1927025 h 2869284"/>
                <a:gd name="connsiteX10283" fmla="*/ 4042114 w 4727849"/>
                <a:gd name="connsiteY10283" fmla="*/ 1927155 h 2869284"/>
                <a:gd name="connsiteX10284" fmla="*/ 4052095 w 4727849"/>
                <a:gd name="connsiteY10284" fmla="*/ 1923554 h 2869284"/>
                <a:gd name="connsiteX10285" fmla="*/ 4057666 w 4727849"/>
                <a:gd name="connsiteY10285" fmla="*/ 1928342 h 2869284"/>
                <a:gd name="connsiteX10286" fmla="*/ 4054129 w 4727849"/>
                <a:gd name="connsiteY10286" fmla="*/ 1928744 h 2869284"/>
                <a:gd name="connsiteX10287" fmla="*/ 4052030 w 4727849"/>
                <a:gd name="connsiteY10287" fmla="*/ 1924465 h 2869284"/>
                <a:gd name="connsiteX10288" fmla="*/ 4051986 w 4727849"/>
                <a:gd name="connsiteY10288" fmla="*/ 1924465 h 2869284"/>
                <a:gd name="connsiteX10289" fmla="*/ 4052095 w 4727849"/>
                <a:gd name="connsiteY10289" fmla="*/ 1923554 h 2869284"/>
                <a:gd name="connsiteX10290" fmla="*/ 4040927 w 4727849"/>
                <a:gd name="connsiteY10290" fmla="*/ 1891436 h 2869284"/>
                <a:gd name="connsiteX10291" fmla="*/ 4039023 w 4727849"/>
                <a:gd name="connsiteY10291" fmla="*/ 1894614 h 2869284"/>
                <a:gd name="connsiteX10292" fmla="*/ 4033853 w 4727849"/>
                <a:gd name="connsiteY10292" fmla="*/ 1891734 h 2869284"/>
                <a:gd name="connsiteX10293" fmla="*/ 4038914 w 4727849"/>
                <a:gd name="connsiteY10293" fmla="*/ 1891078 h 2869284"/>
                <a:gd name="connsiteX10294" fmla="*/ 4040927 w 4727849"/>
                <a:gd name="connsiteY10294" fmla="*/ 1891436 h 2869284"/>
                <a:gd name="connsiteX10295" fmla="*/ 4057986 w 4727849"/>
                <a:gd name="connsiteY10295" fmla="*/ 1868175 h 2869284"/>
                <a:gd name="connsiteX10296" fmla="*/ 4057986 w 4727849"/>
                <a:gd name="connsiteY10296" fmla="*/ 1868175 h 2869284"/>
                <a:gd name="connsiteX10297" fmla="*/ 4055865 w 4727849"/>
                <a:gd name="connsiteY10297" fmla="*/ 1875144 h 2869284"/>
                <a:gd name="connsiteX10298" fmla="*/ 4055865 w 4727849"/>
                <a:gd name="connsiteY10298" fmla="*/ 1875144 h 2869284"/>
                <a:gd name="connsiteX10299" fmla="*/ 4063643 w 4727849"/>
                <a:gd name="connsiteY10299" fmla="*/ 1870166 h 2869284"/>
                <a:gd name="connsiteX10300" fmla="*/ 4063643 w 4727849"/>
                <a:gd name="connsiteY10300" fmla="*/ 1870166 h 2869284"/>
                <a:gd name="connsiteX10301" fmla="*/ 4017603 w 4727849"/>
                <a:gd name="connsiteY10301" fmla="*/ 1820488 h 2869284"/>
                <a:gd name="connsiteX10302" fmla="*/ 4017603 w 4727849"/>
                <a:gd name="connsiteY10302" fmla="*/ 1820488 h 2869284"/>
                <a:gd name="connsiteX10303" fmla="*/ 3969354 w 4727849"/>
                <a:gd name="connsiteY10303" fmla="*/ 1814044 h 2869284"/>
                <a:gd name="connsiteX10304" fmla="*/ 3967955 w 4727849"/>
                <a:gd name="connsiteY10304" fmla="*/ 1818074 h 2869284"/>
                <a:gd name="connsiteX10305" fmla="*/ 3965286 w 4727849"/>
                <a:gd name="connsiteY10305" fmla="*/ 1814918 h 2869284"/>
                <a:gd name="connsiteX10306" fmla="*/ 3964798 w 4727849"/>
                <a:gd name="connsiteY10306" fmla="*/ 1813540 h 2869284"/>
                <a:gd name="connsiteX10307" fmla="*/ 3969354 w 4727849"/>
                <a:gd name="connsiteY10307" fmla="*/ 1814044 h 2869284"/>
                <a:gd name="connsiteX10308" fmla="*/ 3954547 w 4727849"/>
                <a:gd name="connsiteY10308" fmla="*/ 1824322 h 2869284"/>
                <a:gd name="connsiteX10309" fmla="*/ 3955073 w 4727849"/>
                <a:gd name="connsiteY10309" fmla="*/ 1828980 h 2869284"/>
                <a:gd name="connsiteX10310" fmla="*/ 3958826 w 4727849"/>
                <a:gd name="connsiteY10310" fmla="*/ 1828048 h 2869284"/>
                <a:gd name="connsiteX10311" fmla="*/ 3962297 w 4727849"/>
                <a:gd name="connsiteY10311" fmla="*/ 1833091 h 2869284"/>
                <a:gd name="connsiteX10312" fmla="*/ 3948059 w 4727849"/>
                <a:gd name="connsiteY10312" fmla="*/ 1829637 h 2869284"/>
                <a:gd name="connsiteX10313" fmla="*/ 3943042 w 4727849"/>
                <a:gd name="connsiteY10313" fmla="*/ 1828666 h 2869284"/>
                <a:gd name="connsiteX10314" fmla="*/ 3950245 w 4727849"/>
                <a:gd name="connsiteY10314" fmla="*/ 1822944 h 2869284"/>
                <a:gd name="connsiteX10315" fmla="*/ 3939690 w 4727849"/>
                <a:gd name="connsiteY10315" fmla="*/ 1818112 h 2869284"/>
                <a:gd name="connsiteX10316" fmla="*/ 3954547 w 4727849"/>
                <a:gd name="connsiteY10316" fmla="*/ 1824322 h 2869284"/>
                <a:gd name="connsiteX10317" fmla="*/ 3928993 w 4727849"/>
                <a:gd name="connsiteY10317" fmla="*/ 1829978 h 2869284"/>
                <a:gd name="connsiteX10318" fmla="*/ 3923249 w 4727849"/>
                <a:gd name="connsiteY10318" fmla="*/ 1830401 h 2869284"/>
                <a:gd name="connsiteX10319" fmla="*/ 3929818 w 4727849"/>
                <a:gd name="connsiteY10319" fmla="*/ 1828709 h 2869284"/>
                <a:gd name="connsiteX10320" fmla="*/ 3928993 w 4727849"/>
                <a:gd name="connsiteY10320" fmla="*/ 1829978 h 2869284"/>
                <a:gd name="connsiteX10321" fmla="*/ 3863035 w 4727849"/>
                <a:gd name="connsiteY10321" fmla="*/ 1773054 h 2869284"/>
                <a:gd name="connsiteX10322" fmla="*/ 3845998 w 4727849"/>
                <a:gd name="connsiteY10322" fmla="*/ 1767099 h 2869284"/>
                <a:gd name="connsiteX10323" fmla="*/ 3857334 w 4727849"/>
                <a:gd name="connsiteY10323" fmla="*/ 1767099 h 2869284"/>
                <a:gd name="connsiteX10324" fmla="*/ 3863035 w 4727849"/>
                <a:gd name="connsiteY10324" fmla="*/ 1773054 h 2869284"/>
                <a:gd name="connsiteX10325" fmla="*/ 3868584 w 4727849"/>
                <a:gd name="connsiteY10325" fmla="*/ 1766975 h 2869284"/>
                <a:gd name="connsiteX10326" fmla="*/ 3878434 w 4727849"/>
                <a:gd name="connsiteY10326" fmla="*/ 1766568 h 2869284"/>
                <a:gd name="connsiteX10327" fmla="*/ 3868584 w 4727849"/>
                <a:gd name="connsiteY10327" fmla="*/ 1766975 h 2869284"/>
                <a:gd name="connsiteX10328" fmla="*/ 3887905 w 4727849"/>
                <a:gd name="connsiteY10328" fmla="*/ 1767186 h 2869284"/>
                <a:gd name="connsiteX10329" fmla="*/ 3887905 w 4727849"/>
                <a:gd name="connsiteY10329" fmla="*/ 1767186 h 2869284"/>
                <a:gd name="connsiteX10330" fmla="*/ 3881933 w 4727849"/>
                <a:gd name="connsiteY10330" fmla="*/ 1772756 h 2869284"/>
                <a:gd name="connsiteX10331" fmla="*/ 3882356 w 4727849"/>
                <a:gd name="connsiteY10331" fmla="*/ 1772588 h 2869284"/>
                <a:gd name="connsiteX10332" fmla="*/ 3894626 w 4727849"/>
                <a:gd name="connsiteY10332" fmla="*/ 1774323 h 2869284"/>
                <a:gd name="connsiteX10333" fmla="*/ 3881125 w 4727849"/>
                <a:gd name="connsiteY10333" fmla="*/ 1773098 h 2869284"/>
                <a:gd name="connsiteX10334" fmla="*/ 3881933 w 4727849"/>
                <a:gd name="connsiteY10334" fmla="*/ 1772756 h 2869284"/>
                <a:gd name="connsiteX10335" fmla="*/ 3896849 w 4727849"/>
                <a:gd name="connsiteY10335" fmla="*/ 1767631 h 2869284"/>
                <a:gd name="connsiteX10336" fmla="*/ 3896849 w 4727849"/>
                <a:gd name="connsiteY10336" fmla="*/ 1767631 h 2869284"/>
                <a:gd name="connsiteX10337" fmla="*/ 3907508 w 4727849"/>
                <a:gd name="connsiteY10337" fmla="*/ 1772588 h 2869284"/>
                <a:gd name="connsiteX10338" fmla="*/ 3909097 w 4727849"/>
                <a:gd name="connsiteY10338" fmla="*/ 1773689 h 2869284"/>
                <a:gd name="connsiteX10339" fmla="*/ 3909222 w 4727849"/>
                <a:gd name="connsiteY10339" fmla="*/ 1776802 h 2869284"/>
                <a:gd name="connsiteX10340" fmla="*/ 3900261 w 4727849"/>
                <a:gd name="connsiteY10340" fmla="*/ 1772924 h 2869284"/>
                <a:gd name="connsiteX10341" fmla="*/ 3901807 w 4727849"/>
                <a:gd name="connsiteY10341" fmla="*/ 1772734 h 2869284"/>
                <a:gd name="connsiteX10342" fmla="*/ 3907508 w 4727849"/>
                <a:gd name="connsiteY10342" fmla="*/ 1772588 h 2869284"/>
                <a:gd name="connsiteX10343" fmla="*/ 3913122 w 4727849"/>
                <a:gd name="connsiteY10343" fmla="*/ 1775489 h 2869284"/>
                <a:gd name="connsiteX10344" fmla="*/ 3913122 w 4727849"/>
                <a:gd name="connsiteY10344" fmla="*/ 1775489 h 2869284"/>
                <a:gd name="connsiteX10345" fmla="*/ 3847077 w 4727849"/>
                <a:gd name="connsiteY10345" fmla="*/ 1756085 h 2869284"/>
                <a:gd name="connsiteX10346" fmla="*/ 3844978 w 4727849"/>
                <a:gd name="connsiteY10346" fmla="*/ 1755239 h 2869284"/>
                <a:gd name="connsiteX10347" fmla="*/ 3847077 w 4727849"/>
                <a:gd name="connsiteY10347" fmla="*/ 1756085 h 2869284"/>
                <a:gd name="connsiteX10348" fmla="*/ 3803602 w 4727849"/>
                <a:gd name="connsiteY10348" fmla="*/ 1770256 h 2869284"/>
                <a:gd name="connsiteX10349" fmla="*/ 3802328 w 4727849"/>
                <a:gd name="connsiteY10349" fmla="*/ 1770424 h 2869284"/>
                <a:gd name="connsiteX10350" fmla="*/ 3801693 w 4727849"/>
                <a:gd name="connsiteY10350" fmla="*/ 1771422 h 2869284"/>
                <a:gd name="connsiteX10351" fmla="*/ 3801715 w 4727849"/>
                <a:gd name="connsiteY10351" fmla="*/ 1769963 h 2869284"/>
                <a:gd name="connsiteX10352" fmla="*/ 3803602 w 4727849"/>
                <a:gd name="connsiteY10352" fmla="*/ 1770256 h 2869284"/>
                <a:gd name="connsiteX10353" fmla="*/ 3793258 w 4727849"/>
                <a:gd name="connsiteY10353" fmla="*/ 1769453 h 2869284"/>
                <a:gd name="connsiteX10354" fmla="*/ 3799426 w 4727849"/>
                <a:gd name="connsiteY10354" fmla="*/ 1776292 h 2869284"/>
                <a:gd name="connsiteX10355" fmla="*/ 3784189 w 4727849"/>
                <a:gd name="connsiteY10355" fmla="*/ 1779324 h 2869284"/>
                <a:gd name="connsiteX10356" fmla="*/ 3783576 w 4727849"/>
                <a:gd name="connsiteY10356" fmla="*/ 1771042 h 2869284"/>
                <a:gd name="connsiteX10357" fmla="*/ 3786435 w 4727849"/>
                <a:gd name="connsiteY10357" fmla="*/ 1770299 h 2869284"/>
                <a:gd name="connsiteX10358" fmla="*/ 3788388 w 4727849"/>
                <a:gd name="connsiteY10358" fmla="*/ 1775598 h 2869284"/>
                <a:gd name="connsiteX10359" fmla="*/ 3786457 w 4727849"/>
                <a:gd name="connsiteY10359" fmla="*/ 1770299 h 2869284"/>
                <a:gd name="connsiteX10360" fmla="*/ 3788301 w 4727849"/>
                <a:gd name="connsiteY10360" fmla="*/ 1769556 h 2869284"/>
                <a:gd name="connsiteX10361" fmla="*/ 3793258 w 4727849"/>
                <a:gd name="connsiteY10361" fmla="*/ 1769453 h 2869284"/>
                <a:gd name="connsiteX10362" fmla="*/ 3603369 w 4727849"/>
                <a:gd name="connsiteY10362" fmla="*/ 1710620 h 2869284"/>
                <a:gd name="connsiteX10363" fmla="*/ 3601866 w 4727849"/>
                <a:gd name="connsiteY10363" fmla="*/ 1710788 h 2869284"/>
                <a:gd name="connsiteX10364" fmla="*/ 3599051 w 4727849"/>
                <a:gd name="connsiteY10364" fmla="*/ 1706195 h 2869284"/>
                <a:gd name="connsiteX10365" fmla="*/ 3599452 w 4727849"/>
                <a:gd name="connsiteY10365" fmla="*/ 1706173 h 2869284"/>
                <a:gd name="connsiteX10366" fmla="*/ 3603369 w 4727849"/>
                <a:gd name="connsiteY10366" fmla="*/ 1710620 h 2869284"/>
                <a:gd name="connsiteX10367" fmla="*/ 3590893 w 4727849"/>
                <a:gd name="connsiteY10367" fmla="*/ 1706466 h 2869284"/>
                <a:gd name="connsiteX10368" fmla="*/ 3594554 w 4727849"/>
                <a:gd name="connsiteY10368" fmla="*/ 1711065 h 2869284"/>
                <a:gd name="connsiteX10369" fmla="*/ 3589792 w 4727849"/>
                <a:gd name="connsiteY10369" fmla="*/ 1710344 h 2869284"/>
                <a:gd name="connsiteX10370" fmla="*/ 3587758 w 4727849"/>
                <a:gd name="connsiteY10370" fmla="*/ 1707952 h 2869284"/>
                <a:gd name="connsiteX10371" fmla="*/ 3590893 w 4727849"/>
                <a:gd name="connsiteY10371" fmla="*/ 1706466 h 2869284"/>
                <a:gd name="connsiteX10372" fmla="*/ 3574366 w 4727849"/>
                <a:gd name="connsiteY10372" fmla="*/ 1705430 h 2869284"/>
                <a:gd name="connsiteX10373" fmla="*/ 3577143 w 4727849"/>
                <a:gd name="connsiteY10373" fmla="*/ 1707274 h 2869284"/>
                <a:gd name="connsiteX10374" fmla="*/ 3574724 w 4727849"/>
                <a:gd name="connsiteY10374" fmla="*/ 1707486 h 2869284"/>
                <a:gd name="connsiteX10375" fmla="*/ 3574366 w 4727849"/>
                <a:gd name="connsiteY10375" fmla="*/ 1705430 h 2869284"/>
                <a:gd name="connsiteX10376" fmla="*/ 3571502 w 4727849"/>
                <a:gd name="connsiteY10376" fmla="*/ 1720344 h 2869284"/>
                <a:gd name="connsiteX10377" fmla="*/ 3571567 w 4727849"/>
                <a:gd name="connsiteY10377" fmla="*/ 1720599 h 2869284"/>
                <a:gd name="connsiteX10378" fmla="*/ 3560252 w 4727849"/>
                <a:gd name="connsiteY10378" fmla="*/ 1721380 h 2869284"/>
                <a:gd name="connsiteX10379" fmla="*/ 3558451 w 4727849"/>
                <a:gd name="connsiteY10379" fmla="*/ 1718690 h 2869284"/>
                <a:gd name="connsiteX10380" fmla="*/ 3571502 w 4727849"/>
                <a:gd name="connsiteY10380" fmla="*/ 1720344 h 2869284"/>
                <a:gd name="connsiteX10381" fmla="*/ 3559975 w 4727849"/>
                <a:gd name="connsiteY10381" fmla="*/ 1701617 h 2869284"/>
                <a:gd name="connsiteX10382" fmla="*/ 3562753 w 4727849"/>
                <a:gd name="connsiteY10382" fmla="*/ 1705831 h 2869284"/>
                <a:gd name="connsiteX10383" fmla="*/ 3560637 w 4727849"/>
                <a:gd name="connsiteY10383" fmla="*/ 1705197 h 2869284"/>
                <a:gd name="connsiteX10384" fmla="*/ 3559406 w 4727849"/>
                <a:gd name="connsiteY10384" fmla="*/ 1701596 h 2869284"/>
                <a:gd name="connsiteX10385" fmla="*/ 3559975 w 4727849"/>
                <a:gd name="connsiteY10385" fmla="*/ 1701617 h 2869284"/>
                <a:gd name="connsiteX10386" fmla="*/ 3511456 w 4727849"/>
                <a:gd name="connsiteY10386" fmla="*/ 1690218 h 2869284"/>
                <a:gd name="connsiteX10387" fmla="*/ 3513344 w 4727849"/>
                <a:gd name="connsiteY10387" fmla="*/ 1690581 h 2869284"/>
                <a:gd name="connsiteX10388" fmla="*/ 3511478 w 4727849"/>
                <a:gd name="connsiteY10388" fmla="*/ 1690282 h 2869284"/>
                <a:gd name="connsiteX10389" fmla="*/ 3511456 w 4727849"/>
                <a:gd name="connsiteY10389" fmla="*/ 1690218 h 2869284"/>
                <a:gd name="connsiteX10390" fmla="*/ 3496008 w 4727849"/>
                <a:gd name="connsiteY10390" fmla="*/ 1712632 h 2869284"/>
                <a:gd name="connsiteX10391" fmla="*/ 3487346 w 4727849"/>
                <a:gd name="connsiteY10391" fmla="*/ 1709395 h 2869284"/>
                <a:gd name="connsiteX10392" fmla="*/ 3487389 w 4727849"/>
                <a:gd name="connsiteY10392" fmla="*/ 1709373 h 2869284"/>
                <a:gd name="connsiteX10393" fmla="*/ 3496030 w 4727849"/>
                <a:gd name="connsiteY10393" fmla="*/ 1712334 h 2869284"/>
                <a:gd name="connsiteX10394" fmla="*/ 3496008 w 4727849"/>
                <a:gd name="connsiteY10394" fmla="*/ 1712632 h 2869284"/>
                <a:gd name="connsiteX10395" fmla="*/ 3499018 w 4727849"/>
                <a:gd name="connsiteY10395" fmla="*/ 1732167 h 2869284"/>
                <a:gd name="connsiteX10396" fmla="*/ 3509487 w 4727849"/>
                <a:gd name="connsiteY10396" fmla="*/ 1733860 h 2869284"/>
                <a:gd name="connsiteX10397" fmla="*/ 3499317 w 4727849"/>
                <a:gd name="connsiteY10397" fmla="*/ 1735259 h 2869284"/>
                <a:gd name="connsiteX10398" fmla="*/ 3499018 w 4727849"/>
                <a:gd name="connsiteY10398" fmla="*/ 1732167 h 2869284"/>
                <a:gd name="connsiteX10399" fmla="*/ 3443952 w 4727849"/>
                <a:gd name="connsiteY10399" fmla="*/ 1707719 h 2869284"/>
                <a:gd name="connsiteX10400" fmla="*/ 3442341 w 4727849"/>
                <a:gd name="connsiteY10400" fmla="*/ 1707719 h 2869284"/>
                <a:gd name="connsiteX10401" fmla="*/ 3439965 w 4727849"/>
                <a:gd name="connsiteY10401" fmla="*/ 1705539 h 2869284"/>
                <a:gd name="connsiteX10402" fmla="*/ 3441110 w 4727849"/>
                <a:gd name="connsiteY10402" fmla="*/ 1705132 h 2869284"/>
                <a:gd name="connsiteX10403" fmla="*/ 3443952 w 4727849"/>
                <a:gd name="connsiteY10403" fmla="*/ 1707719 h 2869284"/>
                <a:gd name="connsiteX10404" fmla="*/ 3269868 w 4727849"/>
                <a:gd name="connsiteY10404" fmla="*/ 1475890 h 2869284"/>
                <a:gd name="connsiteX10405" fmla="*/ 3269868 w 4727849"/>
                <a:gd name="connsiteY10405" fmla="*/ 1475890 h 2869284"/>
                <a:gd name="connsiteX10406" fmla="*/ 3283494 w 4727849"/>
                <a:gd name="connsiteY10406" fmla="*/ 1479811 h 2869284"/>
                <a:gd name="connsiteX10407" fmla="*/ 3283494 w 4727849"/>
                <a:gd name="connsiteY10407" fmla="*/ 1479811 h 2869284"/>
                <a:gd name="connsiteX10408" fmla="*/ 3235821 w 4727849"/>
                <a:gd name="connsiteY10408" fmla="*/ 1463601 h 2869284"/>
                <a:gd name="connsiteX10409" fmla="*/ 3235821 w 4727849"/>
                <a:gd name="connsiteY10409" fmla="*/ 1463601 h 2869284"/>
                <a:gd name="connsiteX10410" fmla="*/ 3223129 w 4727849"/>
                <a:gd name="connsiteY10410" fmla="*/ 1471226 h 2869284"/>
                <a:gd name="connsiteX10411" fmla="*/ 3231243 w 4727849"/>
                <a:gd name="connsiteY10411" fmla="*/ 1474513 h 2869284"/>
                <a:gd name="connsiteX10412" fmla="*/ 3231856 w 4727849"/>
                <a:gd name="connsiteY10412" fmla="*/ 1470359 h 2869284"/>
                <a:gd name="connsiteX10413" fmla="*/ 3245758 w 4727849"/>
                <a:gd name="connsiteY10413" fmla="*/ 1469833 h 2869284"/>
                <a:gd name="connsiteX10414" fmla="*/ 3244272 w 4727849"/>
                <a:gd name="connsiteY10414" fmla="*/ 1470679 h 2869284"/>
                <a:gd name="connsiteX10415" fmla="*/ 3264634 w 4727849"/>
                <a:gd name="connsiteY10415" fmla="*/ 1481015 h 2869284"/>
                <a:gd name="connsiteX10416" fmla="*/ 3244847 w 4727849"/>
                <a:gd name="connsiteY10416" fmla="*/ 1482116 h 2869284"/>
                <a:gd name="connsiteX10417" fmla="*/ 3245313 w 4727849"/>
                <a:gd name="connsiteY10417" fmla="*/ 1477501 h 2869284"/>
                <a:gd name="connsiteX10418" fmla="*/ 3232935 w 4727849"/>
                <a:gd name="connsiteY10418" fmla="*/ 1484514 h 2869284"/>
                <a:gd name="connsiteX10419" fmla="*/ 3213278 w 4727849"/>
                <a:gd name="connsiteY10419" fmla="*/ 1472202 h 2869284"/>
                <a:gd name="connsiteX10420" fmla="*/ 3223129 w 4727849"/>
                <a:gd name="connsiteY10420" fmla="*/ 1471226 h 2869284"/>
                <a:gd name="connsiteX10421" fmla="*/ 3155304 w 4727849"/>
                <a:gd name="connsiteY10421" fmla="*/ 1489004 h 2869284"/>
                <a:gd name="connsiteX10422" fmla="*/ 3154860 w 4727849"/>
                <a:gd name="connsiteY10422" fmla="*/ 1489194 h 2869284"/>
                <a:gd name="connsiteX10423" fmla="*/ 3155304 w 4727849"/>
                <a:gd name="connsiteY10423" fmla="*/ 1489004 h 2869284"/>
                <a:gd name="connsiteX10424" fmla="*/ 3129328 w 4727849"/>
                <a:gd name="connsiteY10424" fmla="*/ 1462966 h 2869284"/>
                <a:gd name="connsiteX10425" fmla="*/ 3137654 w 4727849"/>
                <a:gd name="connsiteY10425" fmla="*/ 1465342 h 2869284"/>
                <a:gd name="connsiteX10426" fmla="*/ 3127885 w 4727849"/>
                <a:gd name="connsiteY10426" fmla="*/ 1463091 h 2869284"/>
                <a:gd name="connsiteX10427" fmla="*/ 3129328 w 4727849"/>
                <a:gd name="connsiteY10427" fmla="*/ 1462966 h 2869284"/>
                <a:gd name="connsiteX10428" fmla="*/ 3107951 w 4727849"/>
                <a:gd name="connsiteY10428" fmla="*/ 1465109 h 2869284"/>
                <a:gd name="connsiteX10429" fmla="*/ 3106020 w 4727849"/>
                <a:gd name="connsiteY10429" fmla="*/ 1470125 h 2869284"/>
                <a:gd name="connsiteX10430" fmla="*/ 3101361 w 4727849"/>
                <a:gd name="connsiteY10430" fmla="*/ 1465803 h 2869284"/>
                <a:gd name="connsiteX10431" fmla="*/ 3107951 w 4727849"/>
                <a:gd name="connsiteY10431" fmla="*/ 1465109 h 2869284"/>
                <a:gd name="connsiteX10432" fmla="*/ 3100574 w 4727849"/>
                <a:gd name="connsiteY10432" fmla="*/ 2069475 h 2869284"/>
                <a:gd name="connsiteX10433" fmla="*/ 3100574 w 4727849"/>
                <a:gd name="connsiteY10433" fmla="*/ 2069475 h 2869284"/>
                <a:gd name="connsiteX10434" fmla="*/ 3104453 w 4727849"/>
                <a:gd name="connsiteY10434" fmla="*/ 1826800 h 2869284"/>
                <a:gd name="connsiteX10435" fmla="*/ 3103097 w 4727849"/>
                <a:gd name="connsiteY10435" fmla="*/ 1826968 h 2869284"/>
                <a:gd name="connsiteX10436" fmla="*/ 3104366 w 4727849"/>
                <a:gd name="connsiteY10436" fmla="*/ 1826779 h 2869284"/>
                <a:gd name="connsiteX10437" fmla="*/ 3104453 w 4727849"/>
                <a:gd name="connsiteY10437" fmla="*/ 1826800 h 2869284"/>
                <a:gd name="connsiteX10438" fmla="*/ 3128672 w 4727849"/>
                <a:gd name="connsiteY10438" fmla="*/ 1876164 h 2869284"/>
                <a:gd name="connsiteX10439" fmla="*/ 3128292 w 4727849"/>
                <a:gd name="connsiteY10439" fmla="*/ 1875253 h 2869284"/>
                <a:gd name="connsiteX10440" fmla="*/ 3129415 w 4727849"/>
                <a:gd name="connsiteY10440" fmla="*/ 1874765 h 2869284"/>
                <a:gd name="connsiteX10441" fmla="*/ 3128672 w 4727849"/>
                <a:gd name="connsiteY10441" fmla="*/ 1876164 h 2869284"/>
                <a:gd name="connsiteX10442" fmla="*/ 3177088 w 4727849"/>
                <a:gd name="connsiteY10442" fmla="*/ 1886501 h 2869284"/>
                <a:gd name="connsiteX10443" fmla="*/ 3177088 w 4727849"/>
                <a:gd name="connsiteY10443" fmla="*/ 1886501 h 2869284"/>
                <a:gd name="connsiteX10444" fmla="*/ 3201074 w 4727849"/>
                <a:gd name="connsiteY10444" fmla="*/ 1939569 h 2869284"/>
                <a:gd name="connsiteX10445" fmla="*/ 3201074 w 4727849"/>
                <a:gd name="connsiteY10445" fmla="*/ 1939569 h 2869284"/>
                <a:gd name="connsiteX10446" fmla="*/ 3241012 w 4727849"/>
                <a:gd name="connsiteY10446" fmla="*/ 1909209 h 2869284"/>
                <a:gd name="connsiteX10447" fmla="*/ 3240627 w 4727849"/>
                <a:gd name="connsiteY10447" fmla="*/ 1908064 h 2869284"/>
                <a:gd name="connsiteX10448" fmla="*/ 3240692 w 4727849"/>
                <a:gd name="connsiteY10448" fmla="*/ 1908064 h 2869284"/>
                <a:gd name="connsiteX10449" fmla="*/ 3241012 w 4727849"/>
                <a:gd name="connsiteY10449" fmla="*/ 1909209 h 2869284"/>
                <a:gd name="connsiteX10450" fmla="*/ 3264254 w 4727849"/>
                <a:gd name="connsiteY10450" fmla="*/ 1954104 h 2869284"/>
                <a:gd name="connsiteX10451" fmla="*/ 3264254 w 4727849"/>
                <a:gd name="connsiteY10451" fmla="*/ 1954104 h 2869284"/>
                <a:gd name="connsiteX10452" fmla="*/ 3348709 w 4727849"/>
                <a:gd name="connsiteY10452" fmla="*/ 1982766 h 2869284"/>
                <a:gd name="connsiteX10453" fmla="*/ 3348731 w 4727849"/>
                <a:gd name="connsiteY10453" fmla="*/ 1982235 h 2869284"/>
                <a:gd name="connsiteX10454" fmla="*/ 3348709 w 4727849"/>
                <a:gd name="connsiteY10454" fmla="*/ 1982766 h 2869284"/>
                <a:gd name="connsiteX10455" fmla="*/ 3466028 w 4727849"/>
                <a:gd name="connsiteY10455" fmla="*/ 2008994 h 2869284"/>
                <a:gd name="connsiteX10456" fmla="*/ 3466028 w 4727849"/>
                <a:gd name="connsiteY10456" fmla="*/ 2008994 h 2869284"/>
                <a:gd name="connsiteX10457" fmla="*/ 3993552 w 4727849"/>
                <a:gd name="connsiteY10457" fmla="*/ 1958930 h 2869284"/>
                <a:gd name="connsiteX10458" fmla="*/ 3992304 w 4727849"/>
                <a:gd name="connsiteY10458" fmla="*/ 1957450 h 2869284"/>
                <a:gd name="connsiteX10459" fmla="*/ 3992304 w 4727849"/>
                <a:gd name="connsiteY10459" fmla="*/ 1958806 h 2869284"/>
                <a:gd name="connsiteX10460" fmla="*/ 3985459 w 4727849"/>
                <a:gd name="connsiteY10460" fmla="*/ 1957895 h 2869284"/>
                <a:gd name="connsiteX10461" fmla="*/ 4000777 w 4727849"/>
                <a:gd name="connsiteY10461" fmla="*/ 1955096 h 2869284"/>
                <a:gd name="connsiteX10462" fmla="*/ 3999464 w 4727849"/>
                <a:gd name="connsiteY10462" fmla="*/ 1959505 h 2869284"/>
                <a:gd name="connsiteX10463" fmla="*/ 3993552 w 4727849"/>
                <a:gd name="connsiteY10463" fmla="*/ 1958930 h 2869284"/>
                <a:gd name="connsiteX10464" fmla="*/ 3998873 w 4727849"/>
                <a:gd name="connsiteY10464" fmla="*/ 1967765 h 2869284"/>
                <a:gd name="connsiteX10465" fmla="*/ 3998553 w 4727849"/>
                <a:gd name="connsiteY10465" fmla="*/ 1966642 h 2869284"/>
                <a:gd name="connsiteX10466" fmla="*/ 4003657 w 4727849"/>
                <a:gd name="connsiteY10466" fmla="*/ 1966263 h 2869284"/>
                <a:gd name="connsiteX10467" fmla="*/ 4004042 w 4727849"/>
                <a:gd name="connsiteY10467" fmla="*/ 1967976 h 2869284"/>
                <a:gd name="connsiteX10468" fmla="*/ 3998873 w 4727849"/>
                <a:gd name="connsiteY10468" fmla="*/ 1967765 h 2869284"/>
                <a:gd name="connsiteX10469" fmla="*/ 4029465 w 4727849"/>
                <a:gd name="connsiteY10469" fmla="*/ 1951180 h 2869284"/>
                <a:gd name="connsiteX10470" fmla="*/ 4016138 w 4727849"/>
                <a:gd name="connsiteY10470" fmla="*/ 1946006 h 2869284"/>
                <a:gd name="connsiteX10471" fmla="*/ 4017727 w 4727849"/>
                <a:gd name="connsiteY10471" fmla="*/ 1944504 h 2869284"/>
                <a:gd name="connsiteX10472" fmla="*/ 4028766 w 4727849"/>
                <a:gd name="connsiteY10472" fmla="*/ 1944867 h 2869284"/>
                <a:gd name="connsiteX10473" fmla="*/ 4029997 w 4727849"/>
                <a:gd name="connsiteY10473" fmla="*/ 1944504 h 2869284"/>
                <a:gd name="connsiteX10474" fmla="*/ 4030100 w 4727849"/>
                <a:gd name="connsiteY10474" fmla="*/ 1945393 h 2869284"/>
                <a:gd name="connsiteX10475" fmla="*/ 4030078 w 4727849"/>
                <a:gd name="connsiteY10475" fmla="*/ 1944482 h 2869284"/>
                <a:gd name="connsiteX10476" fmla="*/ 4031879 w 4727849"/>
                <a:gd name="connsiteY10476" fmla="*/ 1944401 h 2869284"/>
                <a:gd name="connsiteX10477" fmla="*/ 4029867 w 4727849"/>
                <a:gd name="connsiteY10477" fmla="*/ 1945670 h 2869284"/>
                <a:gd name="connsiteX10478" fmla="*/ 4030545 w 4727849"/>
                <a:gd name="connsiteY10478" fmla="*/ 1945393 h 2869284"/>
                <a:gd name="connsiteX10479" fmla="*/ 4029465 w 4727849"/>
                <a:gd name="connsiteY10479" fmla="*/ 1951180 h 2869284"/>
                <a:gd name="connsiteX10480" fmla="*/ 4031543 w 4727849"/>
                <a:gd name="connsiteY10480" fmla="*/ 1944949 h 2869284"/>
                <a:gd name="connsiteX10481" fmla="*/ 4032557 w 4727849"/>
                <a:gd name="connsiteY10481" fmla="*/ 1944401 h 2869284"/>
                <a:gd name="connsiteX10482" fmla="*/ 4058408 w 4727849"/>
                <a:gd name="connsiteY10482" fmla="*/ 1947324 h 2869284"/>
                <a:gd name="connsiteX10483" fmla="*/ 4031543 w 4727849"/>
                <a:gd name="connsiteY10483" fmla="*/ 1944949 h 2869284"/>
                <a:gd name="connsiteX10484" fmla="*/ 4065297 w 4727849"/>
                <a:gd name="connsiteY10484" fmla="*/ 1938126 h 2869284"/>
                <a:gd name="connsiteX10485" fmla="*/ 4061967 w 4727849"/>
                <a:gd name="connsiteY10485" fmla="*/ 1940247 h 2869284"/>
                <a:gd name="connsiteX10486" fmla="*/ 4033002 w 4727849"/>
                <a:gd name="connsiteY10486" fmla="*/ 1937513 h 2869284"/>
                <a:gd name="connsiteX10487" fmla="*/ 4065297 w 4727849"/>
                <a:gd name="connsiteY10487" fmla="*/ 1938126 h 2869284"/>
                <a:gd name="connsiteX10488" fmla="*/ 4067288 w 4727849"/>
                <a:gd name="connsiteY10488" fmla="*/ 1920289 h 2869284"/>
                <a:gd name="connsiteX10489" fmla="*/ 4064701 w 4727849"/>
                <a:gd name="connsiteY10489" fmla="*/ 1916265 h 2869284"/>
                <a:gd name="connsiteX10490" fmla="*/ 4067500 w 4727849"/>
                <a:gd name="connsiteY10490" fmla="*/ 1919106 h 2869284"/>
                <a:gd name="connsiteX10491" fmla="*/ 4067288 w 4727849"/>
                <a:gd name="connsiteY10491" fmla="*/ 1920289 h 2869284"/>
                <a:gd name="connsiteX10492" fmla="*/ 4046795 w 4727849"/>
                <a:gd name="connsiteY10492" fmla="*/ 1895482 h 2869284"/>
                <a:gd name="connsiteX10493" fmla="*/ 4046351 w 4727849"/>
                <a:gd name="connsiteY10493" fmla="*/ 1891691 h 2869284"/>
                <a:gd name="connsiteX10494" fmla="*/ 4053261 w 4727849"/>
                <a:gd name="connsiteY10494" fmla="*/ 1894083 h 2869284"/>
                <a:gd name="connsiteX10495" fmla="*/ 4046795 w 4727849"/>
                <a:gd name="connsiteY10495" fmla="*/ 1895482 h 2869284"/>
                <a:gd name="connsiteX10496" fmla="*/ 4069002 w 4727849"/>
                <a:gd name="connsiteY10496" fmla="*/ 1894593 h 2869284"/>
                <a:gd name="connsiteX10497" fmla="*/ 4069002 w 4727849"/>
                <a:gd name="connsiteY10497" fmla="*/ 1894593 h 2869284"/>
                <a:gd name="connsiteX10498" fmla="*/ 4060209 w 4727849"/>
                <a:gd name="connsiteY10498" fmla="*/ 1886100 h 2869284"/>
                <a:gd name="connsiteX10499" fmla="*/ 4060209 w 4727849"/>
                <a:gd name="connsiteY10499" fmla="*/ 1886100 h 2869284"/>
                <a:gd name="connsiteX10500" fmla="*/ 4023531 w 4727849"/>
                <a:gd name="connsiteY10500" fmla="*/ 1826290 h 2869284"/>
                <a:gd name="connsiteX10501" fmla="*/ 4021416 w 4727849"/>
                <a:gd name="connsiteY10501" fmla="*/ 1826079 h 2869284"/>
                <a:gd name="connsiteX10502" fmla="*/ 4021882 w 4727849"/>
                <a:gd name="connsiteY10502" fmla="*/ 1825569 h 2869284"/>
                <a:gd name="connsiteX10503" fmla="*/ 4023531 w 4727849"/>
                <a:gd name="connsiteY10503" fmla="*/ 1826290 h 2869284"/>
                <a:gd name="connsiteX10504" fmla="*/ 3943020 w 4727849"/>
                <a:gd name="connsiteY10504" fmla="*/ 1812076 h 2869284"/>
                <a:gd name="connsiteX10505" fmla="*/ 3954991 w 4727849"/>
                <a:gd name="connsiteY10505" fmla="*/ 1812097 h 2869284"/>
                <a:gd name="connsiteX10506" fmla="*/ 3943969 w 4727849"/>
                <a:gd name="connsiteY10506" fmla="*/ 1815167 h 2869284"/>
                <a:gd name="connsiteX10507" fmla="*/ 3943020 w 4727849"/>
                <a:gd name="connsiteY10507" fmla="*/ 1812076 h 2869284"/>
                <a:gd name="connsiteX10508" fmla="*/ 3895873 w 4727849"/>
                <a:gd name="connsiteY10508" fmla="*/ 1798962 h 2869284"/>
                <a:gd name="connsiteX10509" fmla="*/ 3895873 w 4727849"/>
                <a:gd name="connsiteY10509" fmla="*/ 1798962 h 2869284"/>
                <a:gd name="connsiteX10510" fmla="*/ 3925093 w 4727849"/>
                <a:gd name="connsiteY10510" fmla="*/ 1767544 h 2869284"/>
                <a:gd name="connsiteX10511" fmla="*/ 3927550 w 4727849"/>
                <a:gd name="connsiteY10511" fmla="*/ 1769475 h 2869284"/>
                <a:gd name="connsiteX10512" fmla="*/ 3914521 w 4727849"/>
                <a:gd name="connsiteY10512" fmla="*/ 1765955 h 2869284"/>
                <a:gd name="connsiteX10513" fmla="*/ 3925093 w 4727849"/>
                <a:gd name="connsiteY10513" fmla="*/ 1767544 h 2869284"/>
                <a:gd name="connsiteX10514" fmla="*/ 3926303 w 4727849"/>
                <a:gd name="connsiteY10514" fmla="*/ 1738817 h 2869284"/>
                <a:gd name="connsiteX10515" fmla="*/ 3929161 w 4727849"/>
                <a:gd name="connsiteY10515" fmla="*/ 1738225 h 2869284"/>
                <a:gd name="connsiteX10516" fmla="*/ 3926303 w 4727849"/>
                <a:gd name="connsiteY10516" fmla="*/ 1738817 h 2869284"/>
                <a:gd name="connsiteX10517" fmla="*/ 3883880 w 4727849"/>
                <a:gd name="connsiteY10517" fmla="*/ 1745070 h 2869284"/>
                <a:gd name="connsiteX10518" fmla="*/ 3883880 w 4727849"/>
                <a:gd name="connsiteY10518" fmla="*/ 1745070 h 2869284"/>
                <a:gd name="connsiteX10519" fmla="*/ 3880642 w 4727849"/>
                <a:gd name="connsiteY10519" fmla="*/ 1745471 h 2869284"/>
                <a:gd name="connsiteX10520" fmla="*/ 3880642 w 4727849"/>
                <a:gd name="connsiteY10520" fmla="*/ 1745471 h 2869284"/>
                <a:gd name="connsiteX10521" fmla="*/ 3830360 w 4727849"/>
                <a:gd name="connsiteY10521" fmla="*/ 1721868 h 2869284"/>
                <a:gd name="connsiteX10522" fmla="*/ 3830360 w 4727849"/>
                <a:gd name="connsiteY10522" fmla="*/ 1721868 h 2869284"/>
                <a:gd name="connsiteX10523" fmla="*/ 3821632 w 4727849"/>
                <a:gd name="connsiteY10523" fmla="*/ 1758986 h 2869284"/>
                <a:gd name="connsiteX10524" fmla="*/ 3825044 w 4727849"/>
                <a:gd name="connsiteY10524" fmla="*/ 1758541 h 2869284"/>
                <a:gd name="connsiteX10525" fmla="*/ 3823243 w 4727849"/>
                <a:gd name="connsiteY10525" fmla="*/ 1760320 h 2869284"/>
                <a:gd name="connsiteX10526" fmla="*/ 3821632 w 4727849"/>
                <a:gd name="connsiteY10526" fmla="*/ 1758986 h 2869284"/>
                <a:gd name="connsiteX10527" fmla="*/ 3767179 w 4727849"/>
                <a:gd name="connsiteY10527" fmla="*/ 1753628 h 2869284"/>
                <a:gd name="connsiteX10528" fmla="*/ 3768958 w 4727849"/>
                <a:gd name="connsiteY10528" fmla="*/ 1752082 h 2869284"/>
                <a:gd name="connsiteX10529" fmla="*/ 3775039 w 4727849"/>
                <a:gd name="connsiteY10529" fmla="*/ 1752863 h 2869284"/>
                <a:gd name="connsiteX10530" fmla="*/ 3783451 w 4727849"/>
                <a:gd name="connsiteY10530" fmla="*/ 1763775 h 2869284"/>
                <a:gd name="connsiteX10531" fmla="*/ 3775993 w 4727849"/>
                <a:gd name="connsiteY10531" fmla="*/ 1762565 h 2869284"/>
                <a:gd name="connsiteX10532" fmla="*/ 3775060 w 4727849"/>
                <a:gd name="connsiteY10532" fmla="*/ 1762039 h 2869284"/>
                <a:gd name="connsiteX10533" fmla="*/ 3775549 w 4727849"/>
                <a:gd name="connsiteY10533" fmla="*/ 1761128 h 2869284"/>
                <a:gd name="connsiteX10534" fmla="*/ 3774849 w 4727849"/>
                <a:gd name="connsiteY10534" fmla="*/ 1761909 h 2869284"/>
                <a:gd name="connsiteX10535" fmla="*/ 3761478 w 4727849"/>
                <a:gd name="connsiteY10535" fmla="*/ 1759599 h 2869284"/>
                <a:gd name="connsiteX10536" fmla="*/ 3760757 w 4727849"/>
                <a:gd name="connsiteY10536" fmla="*/ 1759453 h 2869284"/>
                <a:gd name="connsiteX10537" fmla="*/ 3760247 w 4727849"/>
                <a:gd name="connsiteY10537" fmla="*/ 1750829 h 2869284"/>
                <a:gd name="connsiteX10538" fmla="*/ 3766268 w 4727849"/>
                <a:gd name="connsiteY10538" fmla="*/ 1751697 h 2869284"/>
                <a:gd name="connsiteX10539" fmla="*/ 3767179 w 4727849"/>
                <a:gd name="connsiteY10539" fmla="*/ 1753628 h 2869284"/>
                <a:gd name="connsiteX10540" fmla="*/ 3769549 w 4727849"/>
                <a:gd name="connsiteY10540" fmla="*/ 1721614 h 2869284"/>
                <a:gd name="connsiteX10541" fmla="*/ 3767748 w 4727849"/>
                <a:gd name="connsiteY10541" fmla="*/ 1721657 h 2869284"/>
                <a:gd name="connsiteX10542" fmla="*/ 3767537 w 4727849"/>
                <a:gd name="connsiteY10542" fmla="*/ 1721575 h 2869284"/>
                <a:gd name="connsiteX10543" fmla="*/ 3769528 w 4727849"/>
                <a:gd name="connsiteY10543" fmla="*/ 1721597 h 2869284"/>
                <a:gd name="connsiteX10544" fmla="*/ 3769549 w 4727849"/>
                <a:gd name="connsiteY10544" fmla="*/ 1721614 h 2869284"/>
                <a:gd name="connsiteX10545" fmla="*/ 3738702 w 4727849"/>
                <a:gd name="connsiteY10545" fmla="*/ 1713419 h 2869284"/>
                <a:gd name="connsiteX10546" fmla="*/ 3736478 w 4727849"/>
                <a:gd name="connsiteY10546" fmla="*/ 1713055 h 2869284"/>
                <a:gd name="connsiteX10547" fmla="*/ 3734845 w 4727849"/>
                <a:gd name="connsiteY10547" fmla="*/ 1711466 h 2869284"/>
                <a:gd name="connsiteX10548" fmla="*/ 3738257 w 4727849"/>
                <a:gd name="connsiteY10548" fmla="*/ 1711195 h 2869284"/>
                <a:gd name="connsiteX10549" fmla="*/ 3738702 w 4727849"/>
                <a:gd name="connsiteY10549" fmla="*/ 1713419 h 2869284"/>
                <a:gd name="connsiteX10550" fmla="*/ 3684628 w 4727849"/>
                <a:gd name="connsiteY10550" fmla="*/ 1727910 h 2869284"/>
                <a:gd name="connsiteX10551" fmla="*/ 3684352 w 4727849"/>
                <a:gd name="connsiteY10551" fmla="*/ 1727910 h 2869284"/>
                <a:gd name="connsiteX10552" fmla="*/ 3684585 w 4727849"/>
                <a:gd name="connsiteY10552" fmla="*/ 1727802 h 2869284"/>
                <a:gd name="connsiteX10553" fmla="*/ 3684628 w 4727849"/>
                <a:gd name="connsiteY10553" fmla="*/ 1727910 h 2869284"/>
                <a:gd name="connsiteX10554" fmla="*/ 3633077 w 4727849"/>
                <a:gd name="connsiteY10554" fmla="*/ 1738291 h 2869284"/>
                <a:gd name="connsiteX10555" fmla="*/ 3640812 w 4727849"/>
                <a:gd name="connsiteY10555" fmla="*/ 1738968 h 2869284"/>
                <a:gd name="connsiteX10556" fmla="*/ 3641126 w 4727849"/>
                <a:gd name="connsiteY10556" fmla="*/ 1739115 h 2869284"/>
                <a:gd name="connsiteX10557" fmla="*/ 3640579 w 4727849"/>
                <a:gd name="connsiteY10557" fmla="*/ 1741680 h 2869284"/>
                <a:gd name="connsiteX10558" fmla="*/ 3632969 w 4727849"/>
                <a:gd name="connsiteY10558" fmla="*/ 1741273 h 2869284"/>
                <a:gd name="connsiteX10559" fmla="*/ 3631130 w 4727849"/>
                <a:gd name="connsiteY10559" fmla="*/ 1739348 h 2869284"/>
                <a:gd name="connsiteX10560" fmla="*/ 3631808 w 4727849"/>
                <a:gd name="connsiteY10560" fmla="*/ 1738947 h 2869284"/>
                <a:gd name="connsiteX10561" fmla="*/ 3633077 w 4727849"/>
                <a:gd name="connsiteY10561" fmla="*/ 1738291 h 2869284"/>
                <a:gd name="connsiteX10562" fmla="*/ 3479464 w 4727849"/>
                <a:gd name="connsiteY10562" fmla="*/ 1699095 h 2869284"/>
                <a:gd name="connsiteX10563" fmla="*/ 3484400 w 4727849"/>
                <a:gd name="connsiteY10563" fmla="*/ 1700029 h 2869284"/>
                <a:gd name="connsiteX10564" fmla="*/ 3481943 w 4727849"/>
                <a:gd name="connsiteY10564" fmla="*/ 1700093 h 2869284"/>
                <a:gd name="connsiteX10565" fmla="*/ 3479464 w 4727849"/>
                <a:gd name="connsiteY10565" fmla="*/ 1699095 h 2869284"/>
                <a:gd name="connsiteX10566" fmla="*/ 3436092 w 4727849"/>
                <a:gd name="connsiteY10566" fmla="*/ 1658908 h 2869284"/>
                <a:gd name="connsiteX10567" fmla="*/ 3439250 w 4727849"/>
                <a:gd name="connsiteY10567" fmla="*/ 1659456 h 2869284"/>
                <a:gd name="connsiteX10568" fmla="*/ 3439673 w 4727849"/>
                <a:gd name="connsiteY10568" fmla="*/ 1660242 h 2869284"/>
                <a:gd name="connsiteX10569" fmla="*/ 3433549 w 4727849"/>
                <a:gd name="connsiteY10569" fmla="*/ 1660286 h 2869284"/>
                <a:gd name="connsiteX10570" fmla="*/ 3436092 w 4727849"/>
                <a:gd name="connsiteY10570" fmla="*/ 1658908 h 2869284"/>
                <a:gd name="connsiteX10571" fmla="*/ 3163294 w 4727849"/>
                <a:gd name="connsiteY10571" fmla="*/ 1939336 h 2869284"/>
                <a:gd name="connsiteX10572" fmla="*/ 3163104 w 4727849"/>
                <a:gd name="connsiteY10572" fmla="*/ 1938316 h 2869284"/>
                <a:gd name="connsiteX10573" fmla="*/ 3176177 w 4727849"/>
                <a:gd name="connsiteY10573" fmla="*/ 1938804 h 2869284"/>
                <a:gd name="connsiteX10574" fmla="*/ 3163294 w 4727849"/>
                <a:gd name="connsiteY10574" fmla="*/ 1939336 h 2869284"/>
                <a:gd name="connsiteX10575" fmla="*/ 4020418 w 4727849"/>
                <a:gd name="connsiteY10575" fmla="*/ 1983488 h 2869284"/>
                <a:gd name="connsiteX10576" fmla="*/ 4020418 w 4727849"/>
                <a:gd name="connsiteY10576" fmla="*/ 1983488 h 2869284"/>
                <a:gd name="connsiteX10577" fmla="*/ 4011815 w 4727849"/>
                <a:gd name="connsiteY10577" fmla="*/ 1979778 h 2869284"/>
                <a:gd name="connsiteX10578" fmla="*/ 4011815 w 4727849"/>
                <a:gd name="connsiteY10578" fmla="*/ 1979778 h 2869284"/>
                <a:gd name="connsiteX10579" fmla="*/ 4042071 w 4727849"/>
                <a:gd name="connsiteY10579" fmla="*/ 1977175 h 2869284"/>
                <a:gd name="connsiteX10580" fmla="*/ 4042071 w 4727849"/>
                <a:gd name="connsiteY10580" fmla="*/ 1977175 h 2869284"/>
                <a:gd name="connsiteX10581" fmla="*/ 4030040 w 4727849"/>
                <a:gd name="connsiteY10581" fmla="*/ 1966811 h 2869284"/>
                <a:gd name="connsiteX10582" fmla="*/ 4030778 w 4727849"/>
                <a:gd name="connsiteY10582" fmla="*/ 1968128 h 2869284"/>
                <a:gd name="connsiteX10583" fmla="*/ 4030040 w 4727849"/>
                <a:gd name="connsiteY10583" fmla="*/ 1966811 h 2869284"/>
                <a:gd name="connsiteX10584" fmla="*/ 4047918 w 4727849"/>
                <a:gd name="connsiteY10584" fmla="*/ 1979268 h 2869284"/>
                <a:gd name="connsiteX10585" fmla="*/ 4047918 w 4727849"/>
                <a:gd name="connsiteY10585" fmla="*/ 1979268 h 2869284"/>
                <a:gd name="connsiteX10586" fmla="*/ 4059933 w 4727849"/>
                <a:gd name="connsiteY10586" fmla="*/ 1980412 h 2869284"/>
                <a:gd name="connsiteX10587" fmla="*/ 4059933 w 4727849"/>
                <a:gd name="connsiteY10587" fmla="*/ 1980412 h 2869284"/>
                <a:gd name="connsiteX10588" fmla="*/ 4063876 w 4727849"/>
                <a:gd name="connsiteY10588" fmla="*/ 1978254 h 2869284"/>
                <a:gd name="connsiteX10589" fmla="*/ 4063876 w 4727849"/>
                <a:gd name="connsiteY10589" fmla="*/ 1978254 h 2869284"/>
                <a:gd name="connsiteX10590" fmla="*/ 4075023 w 4727849"/>
                <a:gd name="connsiteY10590" fmla="*/ 1963974 h 2869284"/>
                <a:gd name="connsiteX10591" fmla="*/ 4068942 w 4727849"/>
                <a:gd name="connsiteY10591" fmla="*/ 1970607 h 2869284"/>
                <a:gd name="connsiteX10592" fmla="*/ 4053071 w 4727849"/>
                <a:gd name="connsiteY10592" fmla="*/ 1973085 h 2869284"/>
                <a:gd name="connsiteX10593" fmla="*/ 4043091 w 4727849"/>
                <a:gd name="connsiteY10593" fmla="*/ 1970032 h 2869284"/>
                <a:gd name="connsiteX10594" fmla="*/ 4045993 w 4727849"/>
                <a:gd name="connsiteY10594" fmla="*/ 1961029 h 2869284"/>
                <a:gd name="connsiteX10595" fmla="*/ 4030062 w 4727849"/>
                <a:gd name="connsiteY10595" fmla="*/ 1966366 h 2869284"/>
                <a:gd name="connsiteX10596" fmla="*/ 4020797 w 4727849"/>
                <a:gd name="connsiteY10596" fmla="*/ 1962575 h 2869284"/>
                <a:gd name="connsiteX10597" fmla="*/ 4022896 w 4727849"/>
                <a:gd name="connsiteY10597" fmla="*/ 1961620 h 2869284"/>
                <a:gd name="connsiteX10598" fmla="*/ 4011289 w 4727849"/>
                <a:gd name="connsiteY10598" fmla="*/ 1960075 h 2869284"/>
                <a:gd name="connsiteX10599" fmla="*/ 4012005 w 4727849"/>
                <a:gd name="connsiteY10599" fmla="*/ 1960905 h 2869284"/>
                <a:gd name="connsiteX10600" fmla="*/ 4007177 w 4727849"/>
                <a:gd name="connsiteY10600" fmla="*/ 1960264 h 2869284"/>
                <a:gd name="connsiteX10601" fmla="*/ 4008300 w 4727849"/>
                <a:gd name="connsiteY10601" fmla="*/ 1954906 h 2869284"/>
                <a:gd name="connsiteX10602" fmla="*/ 4053364 w 4727849"/>
                <a:gd name="connsiteY10602" fmla="*/ 1959841 h 2869284"/>
                <a:gd name="connsiteX10603" fmla="*/ 4058344 w 4727849"/>
                <a:gd name="connsiteY10603" fmla="*/ 1963633 h 2869284"/>
                <a:gd name="connsiteX10604" fmla="*/ 4063263 w 4727849"/>
                <a:gd name="connsiteY10604" fmla="*/ 1961685 h 2869284"/>
                <a:gd name="connsiteX10605" fmla="*/ 4075023 w 4727849"/>
                <a:gd name="connsiteY10605" fmla="*/ 1963974 h 2869284"/>
                <a:gd name="connsiteX10606" fmla="*/ 4077903 w 4727849"/>
                <a:gd name="connsiteY10606" fmla="*/ 1983466 h 2869284"/>
                <a:gd name="connsiteX10607" fmla="*/ 4077903 w 4727849"/>
                <a:gd name="connsiteY10607" fmla="*/ 1983466 h 2869284"/>
                <a:gd name="connsiteX10608" fmla="*/ 4069235 w 4727849"/>
                <a:gd name="connsiteY10608" fmla="*/ 1970943 h 2869284"/>
                <a:gd name="connsiteX10609" fmla="*/ 4069235 w 4727849"/>
                <a:gd name="connsiteY10609" fmla="*/ 1970943 h 2869284"/>
                <a:gd name="connsiteX10610" fmla="*/ 4102122 w 4727849"/>
                <a:gd name="connsiteY10610" fmla="*/ 1914589 h 2869284"/>
                <a:gd name="connsiteX10611" fmla="*/ 4102122 w 4727849"/>
                <a:gd name="connsiteY10611" fmla="*/ 1914589 h 2869284"/>
                <a:gd name="connsiteX10612" fmla="*/ 4099448 w 4727849"/>
                <a:gd name="connsiteY10612" fmla="*/ 1899870 h 2869284"/>
                <a:gd name="connsiteX10613" fmla="*/ 4097609 w 4727849"/>
                <a:gd name="connsiteY10613" fmla="*/ 1897814 h 2869284"/>
                <a:gd name="connsiteX10614" fmla="*/ 4110660 w 4727849"/>
                <a:gd name="connsiteY10614" fmla="*/ 1897814 h 2869284"/>
                <a:gd name="connsiteX10615" fmla="*/ 4099448 w 4727849"/>
                <a:gd name="connsiteY10615" fmla="*/ 1899870 h 2869284"/>
                <a:gd name="connsiteX10616" fmla="*/ 4097967 w 4727849"/>
                <a:gd name="connsiteY10616" fmla="*/ 1881078 h 2869284"/>
                <a:gd name="connsiteX10617" fmla="*/ 4097967 w 4727849"/>
                <a:gd name="connsiteY10617" fmla="*/ 1881078 h 2869284"/>
                <a:gd name="connsiteX10618" fmla="*/ 4097821 w 4727849"/>
                <a:gd name="connsiteY10618" fmla="*/ 1867666 h 2869284"/>
                <a:gd name="connsiteX10619" fmla="*/ 4097821 w 4727849"/>
                <a:gd name="connsiteY10619" fmla="*/ 1867666 h 2869284"/>
                <a:gd name="connsiteX10620" fmla="*/ 4090189 w 4727849"/>
                <a:gd name="connsiteY10620" fmla="*/ 1827777 h 2869284"/>
                <a:gd name="connsiteX10621" fmla="*/ 4090129 w 4727849"/>
                <a:gd name="connsiteY10621" fmla="*/ 1829235 h 2869284"/>
                <a:gd name="connsiteX10622" fmla="*/ 4090189 w 4727849"/>
                <a:gd name="connsiteY10622" fmla="*/ 1827777 h 2869284"/>
                <a:gd name="connsiteX10623" fmla="*/ 3985736 w 4727849"/>
                <a:gd name="connsiteY10623" fmla="*/ 1749050 h 2869284"/>
                <a:gd name="connsiteX10624" fmla="*/ 3984380 w 4727849"/>
                <a:gd name="connsiteY10624" fmla="*/ 1747272 h 2869284"/>
                <a:gd name="connsiteX10625" fmla="*/ 3993129 w 4727849"/>
                <a:gd name="connsiteY10625" fmla="*/ 1744495 h 2869284"/>
                <a:gd name="connsiteX10626" fmla="*/ 3985736 w 4727849"/>
                <a:gd name="connsiteY10626" fmla="*/ 1749050 h 2869284"/>
                <a:gd name="connsiteX10627" fmla="*/ 3945114 w 4727849"/>
                <a:gd name="connsiteY10627" fmla="*/ 1742803 h 2869284"/>
                <a:gd name="connsiteX10628" fmla="*/ 3955051 w 4727849"/>
                <a:gd name="connsiteY10628" fmla="*/ 1745108 h 2869284"/>
                <a:gd name="connsiteX10629" fmla="*/ 3945114 w 4727849"/>
                <a:gd name="connsiteY10629" fmla="*/ 1742803 h 2869284"/>
                <a:gd name="connsiteX10630" fmla="*/ 3994864 w 4727849"/>
                <a:gd name="connsiteY10630" fmla="*/ 1711933 h 2869284"/>
                <a:gd name="connsiteX10631" fmla="*/ 3994864 w 4727849"/>
                <a:gd name="connsiteY10631" fmla="*/ 1711933 h 2869284"/>
                <a:gd name="connsiteX10632" fmla="*/ 3994864 w 4727849"/>
                <a:gd name="connsiteY10632" fmla="*/ 1711933 h 2869284"/>
                <a:gd name="connsiteX10633" fmla="*/ 3952089 w 4727849"/>
                <a:gd name="connsiteY10633" fmla="*/ 1714140 h 2869284"/>
                <a:gd name="connsiteX10634" fmla="*/ 3951216 w 4727849"/>
                <a:gd name="connsiteY10634" fmla="*/ 1714455 h 2869284"/>
                <a:gd name="connsiteX10635" fmla="*/ 3952089 w 4727849"/>
                <a:gd name="connsiteY10635" fmla="*/ 1714140 h 2869284"/>
                <a:gd name="connsiteX10636" fmla="*/ 3888605 w 4727849"/>
                <a:gd name="connsiteY10636" fmla="*/ 1717991 h 2869284"/>
                <a:gd name="connsiteX10637" fmla="*/ 3891826 w 4727849"/>
                <a:gd name="connsiteY10637" fmla="*/ 1718690 h 2869284"/>
                <a:gd name="connsiteX10638" fmla="*/ 3892293 w 4727849"/>
                <a:gd name="connsiteY10638" fmla="*/ 1720431 h 2869284"/>
                <a:gd name="connsiteX10639" fmla="*/ 3891659 w 4727849"/>
                <a:gd name="connsiteY10639" fmla="*/ 1720366 h 2869284"/>
                <a:gd name="connsiteX10640" fmla="*/ 3888605 w 4727849"/>
                <a:gd name="connsiteY10640" fmla="*/ 1717991 h 2869284"/>
                <a:gd name="connsiteX10641" fmla="*/ 3641956 w 4727849"/>
                <a:gd name="connsiteY10641" fmla="*/ 1696785 h 2869284"/>
                <a:gd name="connsiteX10642" fmla="*/ 3644034 w 4727849"/>
                <a:gd name="connsiteY10642" fmla="*/ 1699372 h 2869284"/>
                <a:gd name="connsiteX10643" fmla="*/ 3642759 w 4727849"/>
                <a:gd name="connsiteY10643" fmla="*/ 1700451 h 2869284"/>
                <a:gd name="connsiteX10644" fmla="*/ 3641636 w 4727849"/>
                <a:gd name="connsiteY10644" fmla="*/ 1697420 h 2869284"/>
                <a:gd name="connsiteX10645" fmla="*/ 3641956 w 4727849"/>
                <a:gd name="connsiteY10645" fmla="*/ 1696785 h 2869284"/>
                <a:gd name="connsiteX10646" fmla="*/ 3622842 w 4727849"/>
                <a:gd name="connsiteY10646" fmla="*/ 1718354 h 2869284"/>
                <a:gd name="connsiteX10647" fmla="*/ 3622842 w 4727849"/>
                <a:gd name="connsiteY10647" fmla="*/ 1718354 h 2869284"/>
                <a:gd name="connsiteX10648" fmla="*/ 3624561 w 4727849"/>
                <a:gd name="connsiteY10648" fmla="*/ 1710751 h 2869284"/>
                <a:gd name="connsiteX10649" fmla="*/ 3624561 w 4727849"/>
                <a:gd name="connsiteY10649" fmla="*/ 1710751 h 2869284"/>
                <a:gd name="connsiteX10650" fmla="*/ 3624561 w 4727849"/>
                <a:gd name="connsiteY10650" fmla="*/ 1710751 h 2869284"/>
                <a:gd name="connsiteX10651" fmla="*/ 3611082 w 4727849"/>
                <a:gd name="connsiteY10651" fmla="*/ 1694052 h 2869284"/>
                <a:gd name="connsiteX10652" fmla="*/ 3611272 w 4727849"/>
                <a:gd name="connsiteY10652" fmla="*/ 1693162 h 2869284"/>
                <a:gd name="connsiteX10653" fmla="*/ 3617884 w 4727849"/>
                <a:gd name="connsiteY10653" fmla="*/ 1694204 h 2869284"/>
                <a:gd name="connsiteX10654" fmla="*/ 3615237 w 4727849"/>
                <a:gd name="connsiteY10654" fmla="*/ 1697593 h 2869284"/>
                <a:gd name="connsiteX10655" fmla="*/ 3610957 w 4727849"/>
                <a:gd name="connsiteY10655" fmla="*/ 1697382 h 2869284"/>
                <a:gd name="connsiteX10656" fmla="*/ 3611082 w 4727849"/>
                <a:gd name="connsiteY10656" fmla="*/ 1694052 h 2869284"/>
                <a:gd name="connsiteX10657" fmla="*/ 3580256 w 4727849"/>
                <a:gd name="connsiteY10657" fmla="*/ 1674034 h 2869284"/>
                <a:gd name="connsiteX10658" fmla="*/ 3580256 w 4727849"/>
                <a:gd name="connsiteY10658" fmla="*/ 1674034 h 2869284"/>
                <a:gd name="connsiteX10659" fmla="*/ 3492005 w 4727849"/>
                <a:gd name="connsiteY10659" fmla="*/ 1684138 h 2869284"/>
                <a:gd name="connsiteX10660" fmla="*/ 3494614 w 4727849"/>
                <a:gd name="connsiteY10660" fmla="*/ 1686426 h 2869284"/>
                <a:gd name="connsiteX10661" fmla="*/ 3489445 w 4727849"/>
                <a:gd name="connsiteY10661" fmla="*/ 1686936 h 2869284"/>
                <a:gd name="connsiteX10662" fmla="*/ 3488957 w 4727849"/>
                <a:gd name="connsiteY10662" fmla="*/ 1683948 h 2869284"/>
                <a:gd name="connsiteX10663" fmla="*/ 3492005 w 4727849"/>
                <a:gd name="connsiteY10663" fmla="*/ 1684138 h 2869284"/>
                <a:gd name="connsiteX10664" fmla="*/ 3440860 w 4727849"/>
                <a:gd name="connsiteY10664" fmla="*/ 1663187 h 2869284"/>
                <a:gd name="connsiteX10665" fmla="*/ 3431303 w 4727849"/>
                <a:gd name="connsiteY10665" fmla="*/ 1661707 h 2869284"/>
                <a:gd name="connsiteX10666" fmla="*/ 3432106 w 4727849"/>
                <a:gd name="connsiteY10666" fmla="*/ 1661197 h 2869284"/>
                <a:gd name="connsiteX10667" fmla="*/ 3440410 w 4727849"/>
                <a:gd name="connsiteY10667" fmla="*/ 1661978 h 2869284"/>
                <a:gd name="connsiteX10668" fmla="*/ 3440860 w 4727849"/>
                <a:gd name="connsiteY10668" fmla="*/ 1663187 h 2869284"/>
                <a:gd name="connsiteX10669" fmla="*/ 3366913 w 4727849"/>
                <a:gd name="connsiteY10669" fmla="*/ 1596626 h 2869284"/>
                <a:gd name="connsiteX10670" fmla="*/ 3367780 w 4727849"/>
                <a:gd name="connsiteY10670" fmla="*/ 1597363 h 2869284"/>
                <a:gd name="connsiteX10671" fmla="*/ 3366826 w 4727849"/>
                <a:gd name="connsiteY10671" fmla="*/ 1598215 h 2869284"/>
                <a:gd name="connsiteX10672" fmla="*/ 3365155 w 4727849"/>
                <a:gd name="connsiteY10672" fmla="*/ 1597515 h 2869284"/>
                <a:gd name="connsiteX10673" fmla="*/ 3365936 w 4727849"/>
                <a:gd name="connsiteY10673" fmla="*/ 1596626 h 2869284"/>
                <a:gd name="connsiteX10674" fmla="*/ 3366913 w 4727849"/>
                <a:gd name="connsiteY10674" fmla="*/ 1596626 h 2869284"/>
                <a:gd name="connsiteX10675" fmla="*/ 3353162 w 4727849"/>
                <a:gd name="connsiteY10675" fmla="*/ 1499808 h 2869284"/>
                <a:gd name="connsiteX10676" fmla="*/ 3353162 w 4727849"/>
                <a:gd name="connsiteY10676" fmla="*/ 1499808 h 2869284"/>
                <a:gd name="connsiteX10677" fmla="*/ 3353162 w 4727849"/>
                <a:gd name="connsiteY10677" fmla="*/ 1499808 h 2869284"/>
                <a:gd name="connsiteX10678" fmla="*/ 3357887 w 4727849"/>
                <a:gd name="connsiteY10678" fmla="*/ 1474811 h 2869284"/>
                <a:gd name="connsiteX10679" fmla="*/ 3359601 w 4727849"/>
                <a:gd name="connsiteY10679" fmla="*/ 1479871 h 2869284"/>
                <a:gd name="connsiteX10680" fmla="*/ 3340659 w 4727849"/>
                <a:gd name="connsiteY10680" fmla="*/ 1474345 h 2869284"/>
                <a:gd name="connsiteX10681" fmla="*/ 3357887 w 4727849"/>
                <a:gd name="connsiteY10681" fmla="*/ 1474811 h 2869284"/>
                <a:gd name="connsiteX10682" fmla="*/ 445292 w 4727849"/>
                <a:gd name="connsiteY10682" fmla="*/ 966536 h 2869284"/>
                <a:gd name="connsiteX10683" fmla="*/ 447136 w 4727849"/>
                <a:gd name="connsiteY10683" fmla="*/ 965478 h 2869284"/>
                <a:gd name="connsiteX10684" fmla="*/ 446263 w 4727849"/>
                <a:gd name="connsiteY10684" fmla="*/ 966747 h 2869284"/>
                <a:gd name="connsiteX10685" fmla="*/ 445292 w 4727849"/>
                <a:gd name="connsiteY10685" fmla="*/ 966536 h 2869284"/>
                <a:gd name="connsiteX10686" fmla="*/ 588013 w 4727849"/>
                <a:gd name="connsiteY10686" fmla="*/ 984097 h 2869284"/>
                <a:gd name="connsiteX10687" fmla="*/ 588203 w 4727849"/>
                <a:gd name="connsiteY10687" fmla="*/ 983441 h 2869284"/>
                <a:gd name="connsiteX10688" fmla="*/ 588013 w 4727849"/>
                <a:gd name="connsiteY10688" fmla="*/ 984097 h 2869284"/>
                <a:gd name="connsiteX10689" fmla="*/ 577252 w 4727849"/>
                <a:gd name="connsiteY10689" fmla="*/ 905902 h 2869284"/>
                <a:gd name="connsiteX10690" fmla="*/ 577252 w 4727849"/>
                <a:gd name="connsiteY10690" fmla="*/ 905902 h 2869284"/>
                <a:gd name="connsiteX10691" fmla="*/ 529112 w 4727849"/>
                <a:gd name="connsiteY10691" fmla="*/ 959144 h 2869284"/>
                <a:gd name="connsiteX10692" fmla="*/ 529980 w 4727849"/>
                <a:gd name="connsiteY10692" fmla="*/ 959523 h 2869284"/>
                <a:gd name="connsiteX10693" fmla="*/ 531021 w 4727849"/>
                <a:gd name="connsiteY10693" fmla="*/ 961069 h 2869284"/>
                <a:gd name="connsiteX10694" fmla="*/ 527013 w 4727849"/>
                <a:gd name="connsiteY10694" fmla="*/ 962870 h 2869284"/>
                <a:gd name="connsiteX10695" fmla="*/ 529112 w 4727849"/>
                <a:gd name="connsiteY10695" fmla="*/ 959144 h 2869284"/>
                <a:gd name="connsiteX10696" fmla="*/ 479849 w 4727849"/>
                <a:gd name="connsiteY10696" fmla="*/ 983549 h 2869284"/>
                <a:gd name="connsiteX10697" fmla="*/ 478895 w 4727849"/>
                <a:gd name="connsiteY10697" fmla="*/ 983462 h 2869284"/>
                <a:gd name="connsiteX10698" fmla="*/ 478873 w 4727849"/>
                <a:gd name="connsiteY10698" fmla="*/ 983419 h 2869284"/>
                <a:gd name="connsiteX10699" fmla="*/ 479849 w 4727849"/>
                <a:gd name="connsiteY10699" fmla="*/ 983549 h 2869284"/>
                <a:gd name="connsiteX10700" fmla="*/ 459932 w 4727849"/>
                <a:gd name="connsiteY10700" fmla="*/ 970050 h 2869284"/>
                <a:gd name="connsiteX10701" fmla="*/ 460507 w 4727849"/>
                <a:gd name="connsiteY10701" fmla="*/ 970772 h 2869284"/>
                <a:gd name="connsiteX10702" fmla="*/ 458722 w 4727849"/>
                <a:gd name="connsiteY10702" fmla="*/ 970750 h 2869284"/>
                <a:gd name="connsiteX10703" fmla="*/ 459932 w 4727849"/>
                <a:gd name="connsiteY10703" fmla="*/ 970050 h 2869284"/>
                <a:gd name="connsiteX10704" fmla="*/ 507502 w 4727849"/>
                <a:gd name="connsiteY10704" fmla="*/ 899356 h 2869284"/>
                <a:gd name="connsiteX10705" fmla="*/ 507502 w 4727849"/>
                <a:gd name="connsiteY10705" fmla="*/ 899356 h 2869284"/>
                <a:gd name="connsiteX10706" fmla="*/ 465546 w 4727849"/>
                <a:gd name="connsiteY10706" fmla="*/ 914103 h 2869284"/>
                <a:gd name="connsiteX10707" fmla="*/ 463197 w 4727849"/>
                <a:gd name="connsiteY10707" fmla="*/ 914992 h 2869284"/>
                <a:gd name="connsiteX10708" fmla="*/ 473639 w 4727849"/>
                <a:gd name="connsiteY10708" fmla="*/ 911836 h 2869284"/>
                <a:gd name="connsiteX10709" fmla="*/ 465546 w 4727849"/>
                <a:gd name="connsiteY10709" fmla="*/ 914103 h 2869284"/>
                <a:gd name="connsiteX10710" fmla="*/ 477859 w 4727849"/>
                <a:gd name="connsiteY10710" fmla="*/ 946388 h 2869284"/>
                <a:gd name="connsiteX10711" fmla="*/ 477604 w 4727849"/>
                <a:gd name="connsiteY10711" fmla="*/ 948422 h 2869284"/>
                <a:gd name="connsiteX10712" fmla="*/ 471312 w 4727849"/>
                <a:gd name="connsiteY10712" fmla="*/ 948867 h 2869284"/>
                <a:gd name="connsiteX10713" fmla="*/ 477859 w 4727849"/>
                <a:gd name="connsiteY10713" fmla="*/ 946388 h 2869284"/>
                <a:gd name="connsiteX10714" fmla="*/ 456374 w 4727849"/>
                <a:gd name="connsiteY10714" fmla="*/ 945032 h 2869284"/>
                <a:gd name="connsiteX10715" fmla="*/ 451964 w 4727849"/>
                <a:gd name="connsiteY10715" fmla="*/ 951030 h 2869284"/>
                <a:gd name="connsiteX10716" fmla="*/ 451584 w 4727849"/>
                <a:gd name="connsiteY10716" fmla="*/ 947212 h 2869284"/>
                <a:gd name="connsiteX10717" fmla="*/ 456374 w 4727849"/>
                <a:gd name="connsiteY10717" fmla="*/ 945032 h 2869284"/>
                <a:gd name="connsiteX10718" fmla="*/ 462221 w 4727849"/>
                <a:gd name="connsiteY10718" fmla="*/ 893808 h 2869284"/>
                <a:gd name="connsiteX10719" fmla="*/ 460057 w 4727849"/>
                <a:gd name="connsiteY10719" fmla="*/ 894188 h 2869284"/>
                <a:gd name="connsiteX10720" fmla="*/ 459596 w 4727849"/>
                <a:gd name="connsiteY10720" fmla="*/ 893656 h 2869284"/>
                <a:gd name="connsiteX10721" fmla="*/ 460040 w 4727849"/>
                <a:gd name="connsiteY10721" fmla="*/ 893152 h 2869284"/>
                <a:gd name="connsiteX10722" fmla="*/ 462221 w 4727849"/>
                <a:gd name="connsiteY10722" fmla="*/ 893808 h 2869284"/>
                <a:gd name="connsiteX10723" fmla="*/ 458044 w 4727849"/>
                <a:gd name="connsiteY10723" fmla="*/ 902578 h 2869284"/>
                <a:gd name="connsiteX10724" fmla="*/ 458044 w 4727849"/>
                <a:gd name="connsiteY10724" fmla="*/ 902578 h 2869284"/>
                <a:gd name="connsiteX10725" fmla="*/ 450564 w 4727849"/>
                <a:gd name="connsiteY10725" fmla="*/ 892176 h 2869284"/>
                <a:gd name="connsiteX10726" fmla="*/ 449637 w 4727849"/>
                <a:gd name="connsiteY10726" fmla="*/ 893342 h 2869284"/>
                <a:gd name="connsiteX10727" fmla="*/ 441967 w 4727849"/>
                <a:gd name="connsiteY10727" fmla="*/ 895799 h 2869284"/>
                <a:gd name="connsiteX10728" fmla="*/ 450564 w 4727849"/>
                <a:gd name="connsiteY10728" fmla="*/ 892176 h 2869284"/>
                <a:gd name="connsiteX10729" fmla="*/ 449762 w 4727849"/>
                <a:gd name="connsiteY10729" fmla="*/ 941176 h 2869284"/>
                <a:gd name="connsiteX10730" fmla="*/ 449360 w 4727849"/>
                <a:gd name="connsiteY10730" fmla="*/ 940921 h 2869284"/>
                <a:gd name="connsiteX10731" fmla="*/ 449105 w 4727849"/>
                <a:gd name="connsiteY10731" fmla="*/ 940542 h 2869284"/>
                <a:gd name="connsiteX10732" fmla="*/ 451920 w 4727849"/>
                <a:gd name="connsiteY10732" fmla="*/ 941133 h 2869284"/>
                <a:gd name="connsiteX10733" fmla="*/ 449762 w 4727849"/>
                <a:gd name="connsiteY10733" fmla="*/ 941176 h 2869284"/>
                <a:gd name="connsiteX10734" fmla="*/ 464423 w 4727849"/>
                <a:gd name="connsiteY10734" fmla="*/ 940688 h 2869284"/>
                <a:gd name="connsiteX10735" fmla="*/ 464342 w 4727849"/>
                <a:gd name="connsiteY10735" fmla="*/ 940645 h 2869284"/>
                <a:gd name="connsiteX10736" fmla="*/ 461163 w 4727849"/>
                <a:gd name="connsiteY10736" fmla="*/ 938231 h 2869284"/>
                <a:gd name="connsiteX10737" fmla="*/ 471079 w 4727849"/>
                <a:gd name="connsiteY10737" fmla="*/ 937239 h 2869284"/>
                <a:gd name="connsiteX10738" fmla="*/ 464423 w 4727849"/>
                <a:gd name="connsiteY10738" fmla="*/ 940688 h 2869284"/>
                <a:gd name="connsiteX10739" fmla="*/ 568307 w 4727849"/>
                <a:gd name="connsiteY10739" fmla="*/ 859635 h 2869284"/>
                <a:gd name="connsiteX10740" fmla="*/ 567125 w 4727849"/>
                <a:gd name="connsiteY10740" fmla="*/ 859955 h 2869284"/>
                <a:gd name="connsiteX10741" fmla="*/ 568307 w 4727849"/>
                <a:gd name="connsiteY10741" fmla="*/ 859635 h 2869284"/>
                <a:gd name="connsiteX10742" fmla="*/ 557844 w 4727849"/>
                <a:gd name="connsiteY10742" fmla="*/ 857748 h 2869284"/>
                <a:gd name="connsiteX10743" fmla="*/ 558392 w 4727849"/>
                <a:gd name="connsiteY10743" fmla="*/ 857412 h 2869284"/>
                <a:gd name="connsiteX10744" fmla="*/ 557844 w 4727849"/>
                <a:gd name="connsiteY10744" fmla="*/ 857748 h 2869284"/>
                <a:gd name="connsiteX10745" fmla="*/ 534178 w 4727849"/>
                <a:gd name="connsiteY10745" fmla="*/ 916982 h 2869284"/>
                <a:gd name="connsiteX10746" fmla="*/ 534070 w 4727849"/>
                <a:gd name="connsiteY10746" fmla="*/ 917172 h 2869284"/>
                <a:gd name="connsiteX10747" fmla="*/ 530511 w 4727849"/>
                <a:gd name="connsiteY10747" fmla="*/ 916982 h 2869284"/>
                <a:gd name="connsiteX10748" fmla="*/ 534178 w 4727849"/>
                <a:gd name="connsiteY10748" fmla="*/ 916982 h 2869284"/>
                <a:gd name="connsiteX10749" fmla="*/ 542607 w 4727849"/>
                <a:gd name="connsiteY10749" fmla="*/ 845676 h 2869284"/>
                <a:gd name="connsiteX10750" fmla="*/ 542097 w 4727849"/>
                <a:gd name="connsiteY10750" fmla="*/ 845757 h 2869284"/>
                <a:gd name="connsiteX10751" fmla="*/ 542607 w 4727849"/>
                <a:gd name="connsiteY10751" fmla="*/ 845676 h 2869284"/>
                <a:gd name="connsiteX10752" fmla="*/ 483896 w 4727849"/>
                <a:gd name="connsiteY10752" fmla="*/ 867413 h 2869284"/>
                <a:gd name="connsiteX10753" fmla="*/ 483896 w 4727849"/>
                <a:gd name="connsiteY10753" fmla="*/ 867413 h 2869284"/>
                <a:gd name="connsiteX10754" fmla="*/ 597657 w 4727849"/>
                <a:gd name="connsiteY10754" fmla="*/ 985496 h 2869284"/>
                <a:gd name="connsiteX10755" fmla="*/ 598482 w 4727849"/>
                <a:gd name="connsiteY10755" fmla="*/ 985350 h 2869284"/>
                <a:gd name="connsiteX10756" fmla="*/ 599925 w 4727849"/>
                <a:gd name="connsiteY10756" fmla="*/ 985540 h 2869284"/>
                <a:gd name="connsiteX10757" fmla="*/ 599393 w 4727849"/>
                <a:gd name="connsiteY10757" fmla="*/ 986955 h 2869284"/>
                <a:gd name="connsiteX10758" fmla="*/ 597657 w 4727849"/>
                <a:gd name="connsiteY10758" fmla="*/ 985496 h 2869284"/>
                <a:gd name="connsiteX10759" fmla="*/ 627935 w 4727849"/>
                <a:gd name="connsiteY10759" fmla="*/ 1401807 h 2869284"/>
                <a:gd name="connsiteX10760" fmla="*/ 632383 w 4727849"/>
                <a:gd name="connsiteY10760" fmla="*/ 1404600 h 2869284"/>
                <a:gd name="connsiteX10761" fmla="*/ 630159 w 4727849"/>
                <a:gd name="connsiteY10761" fmla="*/ 1404855 h 2869284"/>
                <a:gd name="connsiteX10762" fmla="*/ 627935 w 4727849"/>
                <a:gd name="connsiteY10762" fmla="*/ 1401807 h 2869284"/>
                <a:gd name="connsiteX10763" fmla="*/ 591045 w 4727849"/>
                <a:gd name="connsiteY10763" fmla="*/ 1464132 h 2869284"/>
                <a:gd name="connsiteX10764" fmla="*/ 592022 w 4727849"/>
                <a:gd name="connsiteY10764" fmla="*/ 1465803 h 2869284"/>
                <a:gd name="connsiteX10765" fmla="*/ 591045 w 4727849"/>
                <a:gd name="connsiteY10765" fmla="*/ 1464132 h 2869284"/>
                <a:gd name="connsiteX10766" fmla="*/ 583332 w 4727849"/>
                <a:gd name="connsiteY10766" fmla="*/ 1461779 h 2869284"/>
                <a:gd name="connsiteX10767" fmla="*/ 586467 w 4727849"/>
                <a:gd name="connsiteY10767" fmla="*/ 1460401 h 2869284"/>
                <a:gd name="connsiteX10768" fmla="*/ 583967 w 4727849"/>
                <a:gd name="connsiteY10768" fmla="*/ 1462099 h 2869284"/>
                <a:gd name="connsiteX10769" fmla="*/ 583332 w 4727849"/>
                <a:gd name="connsiteY10769" fmla="*/ 1461779 h 2869284"/>
                <a:gd name="connsiteX10770" fmla="*/ 523134 w 4727849"/>
                <a:gd name="connsiteY10770" fmla="*/ 1460634 h 2869284"/>
                <a:gd name="connsiteX10771" fmla="*/ 523134 w 4727849"/>
                <a:gd name="connsiteY10771" fmla="*/ 1460634 h 2869284"/>
                <a:gd name="connsiteX10772" fmla="*/ 511527 w 4727849"/>
                <a:gd name="connsiteY10772" fmla="*/ 1471080 h 2869284"/>
                <a:gd name="connsiteX10773" fmla="*/ 512774 w 4727849"/>
                <a:gd name="connsiteY10773" fmla="*/ 1471524 h 2869284"/>
                <a:gd name="connsiteX10774" fmla="*/ 510507 w 4727849"/>
                <a:gd name="connsiteY10774" fmla="*/ 1471866 h 2869284"/>
                <a:gd name="connsiteX10775" fmla="*/ 511527 w 4727849"/>
                <a:gd name="connsiteY10775" fmla="*/ 1471080 h 2869284"/>
                <a:gd name="connsiteX10776" fmla="*/ 414613 w 4727849"/>
                <a:gd name="connsiteY10776" fmla="*/ 1547729 h 2869284"/>
                <a:gd name="connsiteX10777" fmla="*/ 417303 w 4727849"/>
                <a:gd name="connsiteY10777" fmla="*/ 1550164 h 2869284"/>
                <a:gd name="connsiteX10778" fmla="*/ 415204 w 4727849"/>
                <a:gd name="connsiteY10778" fmla="*/ 1550863 h 2869284"/>
                <a:gd name="connsiteX10779" fmla="*/ 414613 w 4727849"/>
                <a:gd name="connsiteY10779" fmla="*/ 1547729 h 2869284"/>
                <a:gd name="connsiteX10780" fmla="*/ 379838 w 4727849"/>
                <a:gd name="connsiteY10780" fmla="*/ 1566754 h 2869284"/>
                <a:gd name="connsiteX10781" fmla="*/ 391620 w 4727849"/>
                <a:gd name="connsiteY10781" fmla="*/ 1571776 h 2869284"/>
                <a:gd name="connsiteX10782" fmla="*/ 379904 w 4727849"/>
                <a:gd name="connsiteY10782" fmla="*/ 1570653 h 2869284"/>
                <a:gd name="connsiteX10783" fmla="*/ 379838 w 4727849"/>
                <a:gd name="connsiteY10783" fmla="*/ 1566754 h 2869284"/>
                <a:gd name="connsiteX10784" fmla="*/ 296653 w 4727849"/>
                <a:gd name="connsiteY10784" fmla="*/ 1628993 h 2869284"/>
                <a:gd name="connsiteX10785" fmla="*/ 296697 w 4727849"/>
                <a:gd name="connsiteY10785" fmla="*/ 1627534 h 2869284"/>
                <a:gd name="connsiteX10786" fmla="*/ 296653 w 4727849"/>
                <a:gd name="connsiteY10786" fmla="*/ 1628993 h 2869284"/>
                <a:gd name="connsiteX10787" fmla="*/ 401112 w 4727849"/>
                <a:gd name="connsiteY10787" fmla="*/ 1707719 h 2869284"/>
                <a:gd name="connsiteX10788" fmla="*/ 402468 w 4727849"/>
                <a:gd name="connsiteY10788" fmla="*/ 1709476 h 2869284"/>
                <a:gd name="connsiteX10789" fmla="*/ 393719 w 4727849"/>
                <a:gd name="connsiteY10789" fmla="*/ 1712275 h 2869284"/>
                <a:gd name="connsiteX10790" fmla="*/ 401112 w 4727849"/>
                <a:gd name="connsiteY10790" fmla="*/ 1707719 h 2869284"/>
                <a:gd name="connsiteX10791" fmla="*/ 441734 w 4727849"/>
                <a:gd name="connsiteY10791" fmla="*/ 1713945 h 2869284"/>
                <a:gd name="connsiteX10792" fmla="*/ 431797 w 4727849"/>
                <a:gd name="connsiteY10792" fmla="*/ 1711662 h 2869284"/>
                <a:gd name="connsiteX10793" fmla="*/ 441734 w 4727849"/>
                <a:gd name="connsiteY10793" fmla="*/ 1713945 h 2869284"/>
                <a:gd name="connsiteX10794" fmla="*/ 391983 w 4727849"/>
                <a:gd name="connsiteY10794" fmla="*/ 1744815 h 2869284"/>
                <a:gd name="connsiteX10795" fmla="*/ 391983 w 4727849"/>
                <a:gd name="connsiteY10795" fmla="*/ 1744815 h 2869284"/>
                <a:gd name="connsiteX10796" fmla="*/ 391983 w 4727849"/>
                <a:gd name="connsiteY10796" fmla="*/ 1744815 h 2869284"/>
                <a:gd name="connsiteX10797" fmla="*/ 434758 w 4727849"/>
                <a:gd name="connsiteY10797" fmla="*/ 1742613 h 2869284"/>
                <a:gd name="connsiteX10798" fmla="*/ 435632 w 4727849"/>
                <a:gd name="connsiteY10798" fmla="*/ 1742315 h 2869284"/>
                <a:gd name="connsiteX10799" fmla="*/ 434758 w 4727849"/>
                <a:gd name="connsiteY10799" fmla="*/ 1742613 h 2869284"/>
                <a:gd name="connsiteX10800" fmla="*/ 498243 w 4727849"/>
                <a:gd name="connsiteY10800" fmla="*/ 1738778 h 2869284"/>
                <a:gd name="connsiteX10801" fmla="*/ 495021 w 4727849"/>
                <a:gd name="connsiteY10801" fmla="*/ 1738057 h 2869284"/>
                <a:gd name="connsiteX10802" fmla="*/ 494554 w 4727849"/>
                <a:gd name="connsiteY10802" fmla="*/ 1736338 h 2869284"/>
                <a:gd name="connsiteX10803" fmla="*/ 495189 w 4727849"/>
                <a:gd name="connsiteY10803" fmla="*/ 1736381 h 2869284"/>
                <a:gd name="connsiteX10804" fmla="*/ 498243 w 4727849"/>
                <a:gd name="connsiteY10804" fmla="*/ 1738778 h 2869284"/>
                <a:gd name="connsiteX10805" fmla="*/ 753771 w 4727849"/>
                <a:gd name="connsiteY10805" fmla="*/ 1718479 h 2869284"/>
                <a:gd name="connsiteX10806" fmla="*/ 746036 w 4727849"/>
                <a:gd name="connsiteY10806" fmla="*/ 1717779 h 2869284"/>
                <a:gd name="connsiteX10807" fmla="*/ 745721 w 4727849"/>
                <a:gd name="connsiteY10807" fmla="*/ 1717655 h 2869284"/>
                <a:gd name="connsiteX10808" fmla="*/ 746269 w 4727849"/>
                <a:gd name="connsiteY10808" fmla="*/ 1715089 h 2869284"/>
                <a:gd name="connsiteX10809" fmla="*/ 753857 w 4727849"/>
                <a:gd name="connsiteY10809" fmla="*/ 1715496 h 2869284"/>
                <a:gd name="connsiteX10810" fmla="*/ 755696 w 4727849"/>
                <a:gd name="connsiteY10810" fmla="*/ 1717399 h 2869284"/>
                <a:gd name="connsiteX10811" fmla="*/ 755040 w 4727849"/>
                <a:gd name="connsiteY10811" fmla="*/ 1717822 h 2869284"/>
                <a:gd name="connsiteX10812" fmla="*/ 753771 w 4727849"/>
                <a:gd name="connsiteY10812" fmla="*/ 1718479 h 2869284"/>
                <a:gd name="connsiteX10813" fmla="*/ 826867 w 4727849"/>
                <a:gd name="connsiteY10813" fmla="*/ 1755152 h 2869284"/>
                <a:gd name="connsiteX10814" fmla="*/ 824073 w 4727849"/>
                <a:gd name="connsiteY10814" fmla="*/ 1750938 h 2869284"/>
                <a:gd name="connsiteX10815" fmla="*/ 826210 w 4727849"/>
                <a:gd name="connsiteY10815" fmla="*/ 1751572 h 2869284"/>
                <a:gd name="connsiteX10816" fmla="*/ 827442 w 4727849"/>
                <a:gd name="connsiteY10816" fmla="*/ 1755173 h 2869284"/>
                <a:gd name="connsiteX10817" fmla="*/ 826867 w 4727849"/>
                <a:gd name="connsiteY10817" fmla="*/ 1755152 h 2869284"/>
                <a:gd name="connsiteX10818" fmla="*/ 875392 w 4727849"/>
                <a:gd name="connsiteY10818" fmla="*/ 1766552 h 2869284"/>
                <a:gd name="connsiteX10819" fmla="*/ 873504 w 4727849"/>
                <a:gd name="connsiteY10819" fmla="*/ 1766167 h 2869284"/>
                <a:gd name="connsiteX10820" fmla="*/ 875370 w 4727849"/>
                <a:gd name="connsiteY10820" fmla="*/ 1766487 h 2869284"/>
                <a:gd name="connsiteX10821" fmla="*/ 875392 w 4727849"/>
                <a:gd name="connsiteY10821" fmla="*/ 1766552 h 2869284"/>
                <a:gd name="connsiteX10822" fmla="*/ 890834 w 4727849"/>
                <a:gd name="connsiteY10822" fmla="*/ 1744137 h 2869284"/>
                <a:gd name="connsiteX10823" fmla="*/ 899502 w 4727849"/>
                <a:gd name="connsiteY10823" fmla="*/ 1747375 h 2869284"/>
                <a:gd name="connsiteX10824" fmla="*/ 899459 w 4727849"/>
                <a:gd name="connsiteY10824" fmla="*/ 1747375 h 2869284"/>
                <a:gd name="connsiteX10825" fmla="*/ 890796 w 4727849"/>
                <a:gd name="connsiteY10825" fmla="*/ 1744413 h 2869284"/>
                <a:gd name="connsiteX10826" fmla="*/ 890834 w 4727849"/>
                <a:gd name="connsiteY10826" fmla="*/ 1744137 h 2869284"/>
                <a:gd name="connsiteX10827" fmla="*/ 887829 w 4727849"/>
                <a:gd name="connsiteY10827" fmla="*/ 1724580 h 2869284"/>
                <a:gd name="connsiteX10828" fmla="*/ 877361 w 4727849"/>
                <a:gd name="connsiteY10828" fmla="*/ 1722910 h 2869284"/>
                <a:gd name="connsiteX10829" fmla="*/ 887531 w 4727849"/>
                <a:gd name="connsiteY10829" fmla="*/ 1721511 h 2869284"/>
                <a:gd name="connsiteX10830" fmla="*/ 887829 w 4727849"/>
                <a:gd name="connsiteY10830" fmla="*/ 1724580 h 2869284"/>
                <a:gd name="connsiteX10831" fmla="*/ 942895 w 4727849"/>
                <a:gd name="connsiteY10831" fmla="*/ 1749050 h 2869284"/>
                <a:gd name="connsiteX10832" fmla="*/ 944506 w 4727849"/>
                <a:gd name="connsiteY10832" fmla="*/ 1749029 h 2869284"/>
                <a:gd name="connsiteX10833" fmla="*/ 946877 w 4727849"/>
                <a:gd name="connsiteY10833" fmla="*/ 1751209 h 2869284"/>
                <a:gd name="connsiteX10834" fmla="*/ 945738 w 4727849"/>
                <a:gd name="connsiteY10834" fmla="*/ 1751638 h 2869284"/>
                <a:gd name="connsiteX10835" fmla="*/ 942895 w 4727849"/>
                <a:gd name="connsiteY10835" fmla="*/ 1749050 h 2869284"/>
                <a:gd name="connsiteX10836" fmla="*/ 1167451 w 4727849"/>
                <a:gd name="connsiteY10836" fmla="*/ 1806630 h 2869284"/>
                <a:gd name="connsiteX10837" fmla="*/ 1167451 w 4727849"/>
                <a:gd name="connsiteY10837" fmla="*/ 1806630 h 2869284"/>
                <a:gd name="connsiteX10838" fmla="*/ 1243406 w 4727849"/>
                <a:gd name="connsiteY10838" fmla="*/ 1858831 h 2869284"/>
                <a:gd name="connsiteX10839" fmla="*/ 1243406 w 4727849"/>
                <a:gd name="connsiteY10839" fmla="*/ 1858831 h 2869284"/>
                <a:gd name="connsiteX10840" fmla="*/ 1957429 w 4727849"/>
                <a:gd name="connsiteY10840" fmla="*/ 1426467 h 2869284"/>
                <a:gd name="connsiteX10841" fmla="*/ 1955563 w 4727849"/>
                <a:gd name="connsiteY10841" fmla="*/ 1427991 h 2869284"/>
                <a:gd name="connsiteX10842" fmla="*/ 1954885 w 4727849"/>
                <a:gd name="connsiteY10842" fmla="*/ 1427606 h 2869284"/>
                <a:gd name="connsiteX10843" fmla="*/ 1954868 w 4727849"/>
                <a:gd name="connsiteY10843" fmla="*/ 1425805 h 2869284"/>
                <a:gd name="connsiteX10844" fmla="*/ 1957429 w 4727849"/>
                <a:gd name="connsiteY10844" fmla="*/ 1426467 h 2869284"/>
                <a:gd name="connsiteX10845" fmla="*/ 2069411 w 4727849"/>
                <a:gd name="connsiteY10845" fmla="*/ 1688146 h 2869284"/>
                <a:gd name="connsiteX10846" fmla="*/ 2069915 w 4727849"/>
                <a:gd name="connsiteY10846" fmla="*/ 1688124 h 2869284"/>
                <a:gd name="connsiteX10847" fmla="*/ 2069812 w 4727849"/>
                <a:gd name="connsiteY10847" fmla="*/ 1688417 h 2869284"/>
                <a:gd name="connsiteX10848" fmla="*/ 2069411 w 4727849"/>
                <a:gd name="connsiteY10848" fmla="*/ 1688146 h 2869284"/>
                <a:gd name="connsiteX10849" fmla="*/ 3841252 w 4727849"/>
                <a:gd name="connsiteY10849" fmla="*/ 2238192 h 2869284"/>
                <a:gd name="connsiteX10850" fmla="*/ 3840530 w 4727849"/>
                <a:gd name="connsiteY10850" fmla="*/ 2236033 h 2869284"/>
                <a:gd name="connsiteX10851" fmla="*/ 3841252 w 4727849"/>
                <a:gd name="connsiteY10851" fmla="*/ 2238192 h 2869284"/>
                <a:gd name="connsiteX10852" fmla="*/ 4090677 w 4727849"/>
                <a:gd name="connsiteY10852" fmla="*/ 1955481 h 2869284"/>
                <a:gd name="connsiteX10853" fmla="*/ 4090677 w 4727849"/>
                <a:gd name="connsiteY10853" fmla="*/ 1955481 h 2869284"/>
                <a:gd name="connsiteX10854" fmla="*/ 4102545 w 4727849"/>
                <a:gd name="connsiteY10854" fmla="*/ 1964798 h 2869284"/>
                <a:gd name="connsiteX10855" fmla="*/ 4103115 w 4727849"/>
                <a:gd name="connsiteY10855" fmla="*/ 1965731 h 2869284"/>
                <a:gd name="connsiteX10856" fmla="*/ 4102545 w 4727849"/>
                <a:gd name="connsiteY10856" fmla="*/ 1964798 h 2869284"/>
                <a:gd name="connsiteX10857" fmla="*/ 4106250 w 4727849"/>
                <a:gd name="connsiteY10857" fmla="*/ 1930523 h 2869284"/>
                <a:gd name="connsiteX10858" fmla="*/ 4106250 w 4727849"/>
                <a:gd name="connsiteY10858" fmla="*/ 1930523 h 2869284"/>
                <a:gd name="connsiteX10859" fmla="*/ 4116420 w 4727849"/>
                <a:gd name="connsiteY10859" fmla="*/ 1966941 h 2869284"/>
                <a:gd name="connsiteX10860" fmla="*/ 4116420 w 4727849"/>
                <a:gd name="connsiteY10860" fmla="*/ 1966941 h 2869284"/>
                <a:gd name="connsiteX10861" fmla="*/ 4129053 w 4727849"/>
                <a:gd name="connsiteY10861" fmla="*/ 1918911 h 2869284"/>
                <a:gd name="connsiteX10862" fmla="*/ 4129053 w 4727849"/>
                <a:gd name="connsiteY10862" fmla="*/ 1918911 h 2869284"/>
                <a:gd name="connsiteX10863" fmla="*/ 4130745 w 4727849"/>
                <a:gd name="connsiteY10863" fmla="*/ 1969441 h 2869284"/>
                <a:gd name="connsiteX10864" fmla="*/ 4130745 w 4727849"/>
                <a:gd name="connsiteY10864" fmla="*/ 1969441 h 2869284"/>
                <a:gd name="connsiteX10865" fmla="*/ 4124074 w 4727849"/>
                <a:gd name="connsiteY10865" fmla="*/ 1951218 h 2869284"/>
                <a:gd name="connsiteX10866" fmla="*/ 4124074 w 4727849"/>
                <a:gd name="connsiteY10866" fmla="*/ 1951218 h 2869284"/>
                <a:gd name="connsiteX10867" fmla="*/ 4126254 w 4727849"/>
                <a:gd name="connsiteY10867" fmla="*/ 1945968 h 2869284"/>
                <a:gd name="connsiteX10868" fmla="*/ 4126254 w 4727849"/>
                <a:gd name="connsiteY10868" fmla="*/ 1945968 h 2869284"/>
                <a:gd name="connsiteX10869" fmla="*/ 4120217 w 4727849"/>
                <a:gd name="connsiteY10869" fmla="*/ 1898872 h 2869284"/>
                <a:gd name="connsiteX10870" fmla="*/ 4120217 w 4727849"/>
                <a:gd name="connsiteY10870" fmla="*/ 1898872 h 2869284"/>
                <a:gd name="connsiteX10871" fmla="*/ 4133479 w 4727849"/>
                <a:gd name="connsiteY10871" fmla="*/ 1891583 h 2869284"/>
                <a:gd name="connsiteX10872" fmla="*/ 4134157 w 4727849"/>
                <a:gd name="connsiteY10872" fmla="*/ 1890948 h 2869284"/>
                <a:gd name="connsiteX10873" fmla="*/ 4133479 w 4727849"/>
                <a:gd name="connsiteY10873" fmla="*/ 1891583 h 2869284"/>
                <a:gd name="connsiteX10874" fmla="*/ 4108094 w 4727849"/>
                <a:gd name="connsiteY10874" fmla="*/ 1880969 h 2869284"/>
                <a:gd name="connsiteX10875" fmla="*/ 4108094 w 4727849"/>
                <a:gd name="connsiteY10875" fmla="*/ 1880969 h 2869284"/>
                <a:gd name="connsiteX10876" fmla="*/ 4072202 w 4727849"/>
                <a:gd name="connsiteY10876" fmla="*/ 1818557 h 2869284"/>
                <a:gd name="connsiteX10877" fmla="*/ 4073238 w 4727849"/>
                <a:gd name="connsiteY10877" fmla="*/ 1818009 h 2869284"/>
                <a:gd name="connsiteX10878" fmla="*/ 4078391 w 4727849"/>
                <a:gd name="connsiteY10878" fmla="*/ 1820764 h 2869284"/>
                <a:gd name="connsiteX10879" fmla="*/ 4077561 w 4727849"/>
                <a:gd name="connsiteY10879" fmla="*/ 1818199 h 2869284"/>
                <a:gd name="connsiteX10880" fmla="*/ 4079937 w 4727849"/>
                <a:gd name="connsiteY10880" fmla="*/ 1815612 h 2869284"/>
                <a:gd name="connsiteX10881" fmla="*/ 4089007 w 4727849"/>
                <a:gd name="connsiteY10881" fmla="*/ 1814299 h 2869284"/>
                <a:gd name="connsiteX10882" fmla="*/ 4083940 w 4727849"/>
                <a:gd name="connsiteY10882" fmla="*/ 1820932 h 2869284"/>
                <a:gd name="connsiteX10883" fmla="*/ 4081993 w 4727849"/>
                <a:gd name="connsiteY10883" fmla="*/ 1821990 h 2869284"/>
                <a:gd name="connsiteX10884" fmla="*/ 4083116 w 4727849"/>
                <a:gd name="connsiteY10884" fmla="*/ 1822158 h 2869284"/>
                <a:gd name="connsiteX10885" fmla="*/ 4081738 w 4727849"/>
                <a:gd name="connsiteY10885" fmla="*/ 1827923 h 2869284"/>
                <a:gd name="connsiteX10886" fmla="*/ 4071801 w 4727849"/>
                <a:gd name="connsiteY10886" fmla="*/ 1820590 h 2869284"/>
                <a:gd name="connsiteX10887" fmla="*/ 4072202 w 4727849"/>
                <a:gd name="connsiteY10887" fmla="*/ 1818557 h 2869284"/>
                <a:gd name="connsiteX10888" fmla="*/ 4029400 w 4727849"/>
                <a:gd name="connsiteY10888" fmla="*/ 1800237 h 2869284"/>
                <a:gd name="connsiteX10889" fmla="*/ 4027919 w 4727849"/>
                <a:gd name="connsiteY10889" fmla="*/ 1800426 h 2869284"/>
                <a:gd name="connsiteX10890" fmla="*/ 4028174 w 4727849"/>
                <a:gd name="connsiteY10890" fmla="*/ 1799770 h 2869284"/>
                <a:gd name="connsiteX10891" fmla="*/ 4029400 w 4727849"/>
                <a:gd name="connsiteY10891" fmla="*/ 1800237 h 2869284"/>
                <a:gd name="connsiteX10892" fmla="*/ 4029275 w 4727849"/>
                <a:gd name="connsiteY10892" fmla="*/ 1790301 h 2869284"/>
                <a:gd name="connsiteX10893" fmla="*/ 4025527 w 4727849"/>
                <a:gd name="connsiteY10893" fmla="*/ 1788771 h 2869284"/>
                <a:gd name="connsiteX10894" fmla="*/ 4028006 w 4727849"/>
                <a:gd name="connsiteY10894" fmla="*/ 1787779 h 2869284"/>
                <a:gd name="connsiteX10895" fmla="*/ 4029275 w 4727849"/>
                <a:gd name="connsiteY10895" fmla="*/ 1790301 h 2869284"/>
                <a:gd name="connsiteX10896" fmla="*/ 3986896 w 4727849"/>
                <a:gd name="connsiteY10896" fmla="*/ 1794596 h 2869284"/>
                <a:gd name="connsiteX10897" fmla="*/ 3986896 w 4727849"/>
                <a:gd name="connsiteY10897" fmla="*/ 1794596 h 2869284"/>
                <a:gd name="connsiteX10898" fmla="*/ 3997831 w 4727849"/>
                <a:gd name="connsiteY10898" fmla="*/ 1760299 h 2869284"/>
                <a:gd name="connsiteX10899" fmla="*/ 3997283 w 4727849"/>
                <a:gd name="connsiteY10899" fmla="*/ 1759962 h 2869284"/>
                <a:gd name="connsiteX10900" fmla="*/ 4000457 w 4727849"/>
                <a:gd name="connsiteY10900" fmla="*/ 1756676 h 2869284"/>
                <a:gd name="connsiteX10901" fmla="*/ 3997831 w 4727849"/>
                <a:gd name="connsiteY10901" fmla="*/ 1760299 h 2869284"/>
                <a:gd name="connsiteX10902" fmla="*/ 4006580 w 4727849"/>
                <a:gd name="connsiteY10902" fmla="*/ 1746849 h 2869284"/>
                <a:gd name="connsiteX10903" fmla="*/ 3995331 w 4727849"/>
                <a:gd name="connsiteY10903" fmla="*/ 1745493 h 2869284"/>
                <a:gd name="connsiteX10904" fmla="*/ 4002198 w 4727849"/>
                <a:gd name="connsiteY10904" fmla="*/ 1745493 h 2869284"/>
                <a:gd name="connsiteX10905" fmla="*/ 4006580 w 4727849"/>
                <a:gd name="connsiteY10905" fmla="*/ 1746849 h 2869284"/>
                <a:gd name="connsiteX10906" fmla="*/ 3970222 w 4727849"/>
                <a:gd name="connsiteY10906" fmla="*/ 1693802 h 2869284"/>
                <a:gd name="connsiteX10907" fmla="*/ 3968422 w 4727849"/>
                <a:gd name="connsiteY10907" fmla="*/ 1695261 h 2869284"/>
                <a:gd name="connsiteX10908" fmla="*/ 3969121 w 4727849"/>
                <a:gd name="connsiteY10908" fmla="*/ 1694437 h 2869284"/>
                <a:gd name="connsiteX10909" fmla="*/ 3970222 w 4727849"/>
                <a:gd name="connsiteY10909" fmla="*/ 1693802 h 2869284"/>
                <a:gd name="connsiteX10910" fmla="*/ 3961072 w 4727849"/>
                <a:gd name="connsiteY10910" fmla="*/ 1705555 h 2869284"/>
                <a:gd name="connsiteX10911" fmla="*/ 3958696 w 4727849"/>
                <a:gd name="connsiteY10911" fmla="*/ 1711764 h 2869284"/>
                <a:gd name="connsiteX10912" fmla="*/ 3972132 w 4727849"/>
                <a:gd name="connsiteY10912" fmla="*/ 1706661 h 2869284"/>
                <a:gd name="connsiteX10913" fmla="*/ 3981836 w 4727849"/>
                <a:gd name="connsiteY10913" fmla="*/ 1708077 h 2869284"/>
                <a:gd name="connsiteX10914" fmla="*/ 3977192 w 4727849"/>
                <a:gd name="connsiteY10914" fmla="*/ 1712399 h 2869284"/>
                <a:gd name="connsiteX10915" fmla="*/ 3984125 w 4727849"/>
                <a:gd name="connsiteY10915" fmla="*/ 1714243 h 2869284"/>
                <a:gd name="connsiteX10916" fmla="*/ 3982828 w 4727849"/>
                <a:gd name="connsiteY10916" fmla="*/ 1718077 h 2869284"/>
                <a:gd name="connsiteX10917" fmla="*/ 3982915 w 4727849"/>
                <a:gd name="connsiteY10917" fmla="*/ 1719054 h 2869284"/>
                <a:gd name="connsiteX10918" fmla="*/ 3982958 w 4727849"/>
                <a:gd name="connsiteY10918" fmla="*/ 1719433 h 2869284"/>
                <a:gd name="connsiteX10919" fmla="*/ 3958441 w 4727849"/>
                <a:gd name="connsiteY10919" fmla="*/ 1712421 h 2869284"/>
                <a:gd name="connsiteX10920" fmla="*/ 3958696 w 4727849"/>
                <a:gd name="connsiteY10920" fmla="*/ 1711764 h 2869284"/>
                <a:gd name="connsiteX10921" fmla="*/ 3957785 w 4727849"/>
                <a:gd name="connsiteY10921" fmla="*/ 1712106 h 2869284"/>
                <a:gd name="connsiteX10922" fmla="*/ 3957806 w 4727849"/>
                <a:gd name="connsiteY10922" fmla="*/ 1712144 h 2869284"/>
                <a:gd name="connsiteX10923" fmla="*/ 3957747 w 4727849"/>
                <a:gd name="connsiteY10923" fmla="*/ 1712106 h 2869284"/>
                <a:gd name="connsiteX10924" fmla="*/ 3957785 w 4727849"/>
                <a:gd name="connsiteY10924" fmla="*/ 1712106 h 2869284"/>
                <a:gd name="connsiteX10925" fmla="*/ 3947446 w 4727849"/>
                <a:gd name="connsiteY10925" fmla="*/ 1707594 h 2869284"/>
                <a:gd name="connsiteX10926" fmla="*/ 3946280 w 4727849"/>
                <a:gd name="connsiteY10926" fmla="*/ 1707063 h 2869284"/>
                <a:gd name="connsiteX10927" fmla="*/ 3961072 w 4727849"/>
                <a:gd name="connsiteY10927" fmla="*/ 1705555 h 2869284"/>
                <a:gd name="connsiteX10928" fmla="*/ 3937720 w 4727849"/>
                <a:gd name="connsiteY10928" fmla="*/ 1702171 h 2869284"/>
                <a:gd name="connsiteX10929" fmla="*/ 3937720 w 4727849"/>
                <a:gd name="connsiteY10929" fmla="*/ 1702171 h 2869284"/>
                <a:gd name="connsiteX10930" fmla="*/ 3832269 w 4727849"/>
                <a:gd name="connsiteY10930" fmla="*/ 1705810 h 2869284"/>
                <a:gd name="connsiteX10931" fmla="*/ 3832269 w 4727849"/>
                <a:gd name="connsiteY10931" fmla="*/ 1705810 h 2869284"/>
                <a:gd name="connsiteX10932" fmla="*/ 3749995 w 4727849"/>
                <a:gd name="connsiteY10932" fmla="*/ 1671431 h 2869284"/>
                <a:gd name="connsiteX10933" fmla="*/ 3749995 w 4727849"/>
                <a:gd name="connsiteY10933" fmla="*/ 1671431 h 2869284"/>
                <a:gd name="connsiteX10934" fmla="*/ 3642103 w 4727849"/>
                <a:gd name="connsiteY10934" fmla="*/ 1628082 h 2869284"/>
                <a:gd name="connsiteX10935" fmla="*/ 3638458 w 4727849"/>
                <a:gd name="connsiteY10935" fmla="*/ 1630224 h 2869284"/>
                <a:gd name="connsiteX10936" fmla="*/ 3628689 w 4727849"/>
                <a:gd name="connsiteY10936" fmla="*/ 1626281 h 2869284"/>
                <a:gd name="connsiteX10937" fmla="*/ 3642103 w 4727849"/>
                <a:gd name="connsiteY10937" fmla="*/ 1628082 h 2869284"/>
                <a:gd name="connsiteX10938" fmla="*/ 3460583 w 4727849"/>
                <a:gd name="connsiteY10938" fmla="*/ 1605119 h 2869284"/>
                <a:gd name="connsiteX10939" fmla="*/ 3468638 w 4727849"/>
                <a:gd name="connsiteY10939" fmla="*/ 1604164 h 2869284"/>
                <a:gd name="connsiteX10940" fmla="*/ 3466159 w 4727849"/>
                <a:gd name="connsiteY10940" fmla="*/ 1605054 h 2869284"/>
                <a:gd name="connsiteX10941" fmla="*/ 3460583 w 4727849"/>
                <a:gd name="connsiteY10941" fmla="*/ 1605119 h 2869284"/>
                <a:gd name="connsiteX10942" fmla="*/ 3409140 w 4727849"/>
                <a:gd name="connsiteY10942" fmla="*/ 1501695 h 2869284"/>
                <a:gd name="connsiteX10943" fmla="*/ 3409140 w 4727849"/>
                <a:gd name="connsiteY10943" fmla="*/ 1501695 h 2869284"/>
                <a:gd name="connsiteX10944" fmla="*/ 3397001 w 4727849"/>
                <a:gd name="connsiteY10944" fmla="*/ 1486949 h 2869284"/>
                <a:gd name="connsiteX10945" fmla="*/ 3397001 w 4727849"/>
                <a:gd name="connsiteY10945" fmla="*/ 1486949 h 2869284"/>
                <a:gd name="connsiteX10946" fmla="*/ 570851 w 4727849"/>
                <a:gd name="connsiteY10946" fmla="*/ 787862 h 2869284"/>
                <a:gd name="connsiteX10947" fmla="*/ 570851 w 4727849"/>
                <a:gd name="connsiteY10947" fmla="*/ 787862 h 2869284"/>
                <a:gd name="connsiteX10948" fmla="*/ 660328 w 4727849"/>
                <a:gd name="connsiteY10948" fmla="*/ 1381594 h 2869284"/>
                <a:gd name="connsiteX10949" fmla="*/ 660328 w 4727849"/>
                <a:gd name="connsiteY10949" fmla="*/ 1381594 h 2869284"/>
                <a:gd name="connsiteX10950" fmla="*/ 577696 w 4727849"/>
                <a:gd name="connsiteY10950" fmla="*/ 1433626 h 2869284"/>
                <a:gd name="connsiteX10951" fmla="*/ 577973 w 4727849"/>
                <a:gd name="connsiteY10951" fmla="*/ 1433837 h 2869284"/>
                <a:gd name="connsiteX10952" fmla="*/ 576698 w 4727849"/>
                <a:gd name="connsiteY10952" fmla="*/ 1435551 h 2869284"/>
                <a:gd name="connsiteX10953" fmla="*/ 573563 w 4727849"/>
                <a:gd name="connsiteY10953" fmla="*/ 1433626 h 2869284"/>
                <a:gd name="connsiteX10954" fmla="*/ 577696 w 4727849"/>
                <a:gd name="connsiteY10954" fmla="*/ 1433626 h 2869284"/>
                <a:gd name="connsiteX10955" fmla="*/ 576405 w 4727849"/>
                <a:gd name="connsiteY10955" fmla="*/ 1424157 h 2869284"/>
                <a:gd name="connsiteX10956" fmla="*/ 576405 w 4727849"/>
                <a:gd name="connsiteY10956" fmla="*/ 1424157 h 2869284"/>
                <a:gd name="connsiteX10957" fmla="*/ 528710 w 4727849"/>
                <a:gd name="connsiteY10957" fmla="*/ 1431657 h 2869284"/>
                <a:gd name="connsiteX10958" fmla="*/ 528710 w 4727849"/>
                <a:gd name="connsiteY10958" fmla="*/ 1431657 h 2869284"/>
                <a:gd name="connsiteX10959" fmla="*/ 467770 w 4727849"/>
                <a:gd name="connsiteY10959" fmla="*/ 1440871 h 2869284"/>
                <a:gd name="connsiteX10960" fmla="*/ 464065 w 4727849"/>
                <a:gd name="connsiteY10960" fmla="*/ 1440660 h 2869284"/>
                <a:gd name="connsiteX10961" fmla="*/ 465101 w 4727849"/>
                <a:gd name="connsiteY10961" fmla="*/ 1439961 h 2869284"/>
                <a:gd name="connsiteX10962" fmla="*/ 467770 w 4727849"/>
                <a:gd name="connsiteY10962" fmla="*/ 1440871 h 2869284"/>
                <a:gd name="connsiteX10963" fmla="*/ 328862 w 4727849"/>
                <a:gd name="connsiteY10963" fmla="*/ 1588572 h 2869284"/>
                <a:gd name="connsiteX10964" fmla="*/ 328862 w 4727849"/>
                <a:gd name="connsiteY10964" fmla="*/ 1588572 h 2869284"/>
                <a:gd name="connsiteX10965" fmla="*/ 330983 w 4727849"/>
                <a:gd name="connsiteY10965" fmla="*/ 1581603 h 2869284"/>
                <a:gd name="connsiteX10966" fmla="*/ 330983 w 4727849"/>
                <a:gd name="connsiteY10966" fmla="*/ 1581603 h 2869284"/>
                <a:gd name="connsiteX10967" fmla="*/ 323183 w 4727849"/>
                <a:gd name="connsiteY10967" fmla="*/ 1586582 h 2869284"/>
                <a:gd name="connsiteX10968" fmla="*/ 323183 w 4727849"/>
                <a:gd name="connsiteY10968" fmla="*/ 1586582 h 2869284"/>
                <a:gd name="connsiteX10969" fmla="*/ 301063 w 4727849"/>
                <a:gd name="connsiteY10969" fmla="*/ 1588296 h 2869284"/>
                <a:gd name="connsiteX10970" fmla="*/ 301063 w 4727849"/>
                <a:gd name="connsiteY10970" fmla="*/ 1588296 h 2869284"/>
                <a:gd name="connsiteX10971" fmla="*/ 288880 w 4727849"/>
                <a:gd name="connsiteY10971" fmla="*/ 1575692 h 2869284"/>
                <a:gd name="connsiteX10972" fmla="*/ 288880 w 4727849"/>
                <a:gd name="connsiteY10972" fmla="*/ 1575692 h 2869284"/>
                <a:gd name="connsiteX10973" fmla="*/ 289027 w 4727849"/>
                <a:gd name="connsiteY10973" fmla="*/ 1589104 h 2869284"/>
                <a:gd name="connsiteX10974" fmla="*/ 289027 w 4727849"/>
                <a:gd name="connsiteY10974" fmla="*/ 1589104 h 2869284"/>
                <a:gd name="connsiteX10975" fmla="*/ 314645 w 4727849"/>
                <a:gd name="connsiteY10975" fmla="*/ 1638191 h 2869284"/>
                <a:gd name="connsiteX10976" fmla="*/ 313604 w 4727849"/>
                <a:gd name="connsiteY10976" fmla="*/ 1638739 h 2869284"/>
                <a:gd name="connsiteX10977" fmla="*/ 308456 w 4727849"/>
                <a:gd name="connsiteY10977" fmla="*/ 1635984 h 2869284"/>
                <a:gd name="connsiteX10978" fmla="*/ 309286 w 4727849"/>
                <a:gd name="connsiteY10978" fmla="*/ 1638570 h 2869284"/>
                <a:gd name="connsiteX10979" fmla="*/ 306910 w 4727849"/>
                <a:gd name="connsiteY10979" fmla="*/ 1641136 h 2869284"/>
                <a:gd name="connsiteX10980" fmla="*/ 297841 w 4727849"/>
                <a:gd name="connsiteY10980" fmla="*/ 1642470 h 2869284"/>
                <a:gd name="connsiteX10981" fmla="*/ 302907 w 4727849"/>
                <a:gd name="connsiteY10981" fmla="*/ 1635837 h 2869284"/>
                <a:gd name="connsiteX10982" fmla="*/ 304855 w 4727849"/>
                <a:gd name="connsiteY10982" fmla="*/ 1634780 h 2869284"/>
                <a:gd name="connsiteX10983" fmla="*/ 303710 w 4727849"/>
                <a:gd name="connsiteY10983" fmla="*/ 1634590 h 2869284"/>
                <a:gd name="connsiteX10984" fmla="*/ 305110 w 4727849"/>
                <a:gd name="connsiteY10984" fmla="*/ 1628846 h 2869284"/>
                <a:gd name="connsiteX10985" fmla="*/ 315047 w 4727849"/>
                <a:gd name="connsiteY10985" fmla="*/ 1636157 h 2869284"/>
                <a:gd name="connsiteX10986" fmla="*/ 314645 w 4727849"/>
                <a:gd name="connsiteY10986" fmla="*/ 1638191 h 2869284"/>
                <a:gd name="connsiteX10987" fmla="*/ 357447 w 4727849"/>
                <a:gd name="connsiteY10987" fmla="*/ 1656517 h 2869284"/>
                <a:gd name="connsiteX10988" fmla="*/ 358928 w 4727849"/>
                <a:gd name="connsiteY10988" fmla="*/ 1656343 h 2869284"/>
                <a:gd name="connsiteX10989" fmla="*/ 358673 w 4727849"/>
                <a:gd name="connsiteY10989" fmla="*/ 1656999 h 2869284"/>
                <a:gd name="connsiteX10990" fmla="*/ 357447 w 4727849"/>
                <a:gd name="connsiteY10990" fmla="*/ 1656517 h 2869284"/>
                <a:gd name="connsiteX10991" fmla="*/ 357572 w 4727849"/>
                <a:gd name="connsiteY10991" fmla="*/ 1666452 h 2869284"/>
                <a:gd name="connsiteX10992" fmla="*/ 361320 w 4727849"/>
                <a:gd name="connsiteY10992" fmla="*/ 1667998 h 2869284"/>
                <a:gd name="connsiteX10993" fmla="*/ 358842 w 4727849"/>
                <a:gd name="connsiteY10993" fmla="*/ 1668990 h 2869284"/>
                <a:gd name="connsiteX10994" fmla="*/ 357572 w 4727849"/>
                <a:gd name="connsiteY10994" fmla="*/ 1666452 h 2869284"/>
                <a:gd name="connsiteX10995" fmla="*/ 399930 w 4727849"/>
                <a:gd name="connsiteY10995" fmla="*/ 1662168 h 2869284"/>
                <a:gd name="connsiteX10996" fmla="*/ 399930 w 4727849"/>
                <a:gd name="connsiteY10996" fmla="*/ 1662168 h 2869284"/>
                <a:gd name="connsiteX10997" fmla="*/ 389016 w 4727849"/>
                <a:gd name="connsiteY10997" fmla="*/ 1696471 h 2869284"/>
                <a:gd name="connsiteX10998" fmla="*/ 389542 w 4727849"/>
                <a:gd name="connsiteY10998" fmla="*/ 1696785 h 2869284"/>
                <a:gd name="connsiteX10999" fmla="*/ 386385 w 4727849"/>
                <a:gd name="connsiteY10999" fmla="*/ 1700093 h 2869284"/>
                <a:gd name="connsiteX11000" fmla="*/ 389016 w 4727849"/>
                <a:gd name="connsiteY11000" fmla="*/ 1696471 h 2869284"/>
                <a:gd name="connsiteX11001" fmla="*/ 380267 w 4727849"/>
                <a:gd name="connsiteY11001" fmla="*/ 1709899 h 2869284"/>
                <a:gd name="connsiteX11002" fmla="*/ 391517 w 4727849"/>
                <a:gd name="connsiteY11002" fmla="*/ 1711255 h 2869284"/>
                <a:gd name="connsiteX11003" fmla="*/ 384650 w 4727849"/>
                <a:gd name="connsiteY11003" fmla="*/ 1711255 h 2869284"/>
                <a:gd name="connsiteX11004" fmla="*/ 380267 w 4727849"/>
                <a:gd name="connsiteY11004" fmla="*/ 1709899 h 2869284"/>
                <a:gd name="connsiteX11005" fmla="*/ 416604 w 4727849"/>
                <a:gd name="connsiteY11005" fmla="*/ 1762967 h 2869284"/>
                <a:gd name="connsiteX11006" fmla="*/ 418426 w 4727849"/>
                <a:gd name="connsiteY11006" fmla="*/ 1761508 h 2869284"/>
                <a:gd name="connsiteX11007" fmla="*/ 417726 w 4727849"/>
                <a:gd name="connsiteY11007" fmla="*/ 1762332 h 2869284"/>
                <a:gd name="connsiteX11008" fmla="*/ 416604 w 4727849"/>
                <a:gd name="connsiteY11008" fmla="*/ 1762967 h 2869284"/>
                <a:gd name="connsiteX11009" fmla="*/ 425776 w 4727849"/>
                <a:gd name="connsiteY11009" fmla="*/ 1751209 h 2869284"/>
                <a:gd name="connsiteX11010" fmla="*/ 428152 w 4727849"/>
                <a:gd name="connsiteY11010" fmla="*/ 1745005 h 2869284"/>
                <a:gd name="connsiteX11011" fmla="*/ 414716 w 4727849"/>
                <a:gd name="connsiteY11011" fmla="*/ 1750086 h 2869284"/>
                <a:gd name="connsiteX11012" fmla="*/ 405012 w 4727849"/>
                <a:gd name="connsiteY11012" fmla="*/ 1748692 h 2869284"/>
                <a:gd name="connsiteX11013" fmla="*/ 409634 w 4727849"/>
                <a:gd name="connsiteY11013" fmla="*/ 1744349 h 2869284"/>
                <a:gd name="connsiteX11014" fmla="*/ 402723 w 4727849"/>
                <a:gd name="connsiteY11014" fmla="*/ 1742526 h 2869284"/>
                <a:gd name="connsiteX11015" fmla="*/ 403998 w 4727849"/>
                <a:gd name="connsiteY11015" fmla="*/ 1738692 h 2869284"/>
                <a:gd name="connsiteX11016" fmla="*/ 403933 w 4727849"/>
                <a:gd name="connsiteY11016" fmla="*/ 1737694 h 2869284"/>
                <a:gd name="connsiteX11017" fmla="*/ 403911 w 4727849"/>
                <a:gd name="connsiteY11017" fmla="*/ 1737336 h 2869284"/>
                <a:gd name="connsiteX11018" fmla="*/ 428407 w 4727849"/>
                <a:gd name="connsiteY11018" fmla="*/ 1744349 h 2869284"/>
                <a:gd name="connsiteX11019" fmla="*/ 428152 w 4727849"/>
                <a:gd name="connsiteY11019" fmla="*/ 1745005 h 2869284"/>
                <a:gd name="connsiteX11020" fmla="*/ 429063 w 4727849"/>
                <a:gd name="connsiteY11020" fmla="*/ 1744663 h 2869284"/>
                <a:gd name="connsiteX11021" fmla="*/ 429041 w 4727849"/>
                <a:gd name="connsiteY11021" fmla="*/ 1744625 h 2869284"/>
                <a:gd name="connsiteX11022" fmla="*/ 429101 w 4727849"/>
                <a:gd name="connsiteY11022" fmla="*/ 1744647 h 2869284"/>
                <a:gd name="connsiteX11023" fmla="*/ 429063 w 4727849"/>
                <a:gd name="connsiteY11023" fmla="*/ 1744663 h 2869284"/>
                <a:gd name="connsiteX11024" fmla="*/ 439401 w 4727849"/>
                <a:gd name="connsiteY11024" fmla="*/ 1749175 h 2869284"/>
                <a:gd name="connsiteX11025" fmla="*/ 440568 w 4727849"/>
                <a:gd name="connsiteY11025" fmla="*/ 1749685 h 2869284"/>
                <a:gd name="connsiteX11026" fmla="*/ 425776 w 4727849"/>
                <a:gd name="connsiteY11026" fmla="*/ 1751209 h 2869284"/>
                <a:gd name="connsiteX11027" fmla="*/ 449127 w 4727849"/>
                <a:gd name="connsiteY11027" fmla="*/ 1754598 h 2869284"/>
                <a:gd name="connsiteX11028" fmla="*/ 449127 w 4727849"/>
                <a:gd name="connsiteY11028" fmla="*/ 1754598 h 2869284"/>
                <a:gd name="connsiteX11029" fmla="*/ 554578 w 4727849"/>
                <a:gd name="connsiteY11029" fmla="*/ 1750960 h 2869284"/>
                <a:gd name="connsiteX11030" fmla="*/ 554578 w 4727849"/>
                <a:gd name="connsiteY11030" fmla="*/ 1750960 h 2869284"/>
                <a:gd name="connsiteX11031" fmla="*/ 636852 w 4727849"/>
                <a:gd name="connsiteY11031" fmla="*/ 1785338 h 2869284"/>
                <a:gd name="connsiteX11032" fmla="*/ 636852 w 4727849"/>
                <a:gd name="connsiteY11032" fmla="*/ 1785338 h 2869284"/>
                <a:gd name="connsiteX11033" fmla="*/ 744870 w 4727849"/>
                <a:gd name="connsiteY11033" fmla="*/ 1759962 h 2869284"/>
                <a:gd name="connsiteX11034" fmla="*/ 742814 w 4727849"/>
                <a:gd name="connsiteY11034" fmla="*/ 1757375 h 2869284"/>
                <a:gd name="connsiteX11035" fmla="*/ 744088 w 4727849"/>
                <a:gd name="connsiteY11035" fmla="*/ 1756296 h 2869284"/>
                <a:gd name="connsiteX11036" fmla="*/ 745211 w 4727849"/>
                <a:gd name="connsiteY11036" fmla="*/ 1759344 h 2869284"/>
                <a:gd name="connsiteX11037" fmla="*/ 744870 w 4727849"/>
                <a:gd name="connsiteY11037" fmla="*/ 1759962 h 2869284"/>
                <a:gd name="connsiteX11038" fmla="*/ 764006 w 4727849"/>
                <a:gd name="connsiteY11038" fmla="*/ 1738415 h 2869284"/>
                <a:gd name="connsiteX11039" fmla="*/ 764006 w 4727849"/>
                <a:gd name="connsiteY11039" fmla="*/ 1738415 h 2869284"/>
                <a:gd name="connsiteX11040" fmla="*/ 762287 w 4727849"/>
                <a:gd name="connsiteY11040" fmla="*/ 1746003 h 2869284"/>
                <a:gd name="connsiteX11041" fmla="*/ 762287 w 4727849"/>
                <a:gd name="connsiteY11041" fmla="*/ 1746003 h 2869284"/>
                <a:gd name="connsiteX11042" fmla="*/ 762287 w 4727849"/>
                <a:gd name="connsiteY11042" fmla="*/ 1746003 h 2869284"/>
                <a:gd name="connsiteX11043" fmla="*/ 775766 w 4727849"/>
                <a:gd name="connsiteY11043" fmla="*/ 1762717 h 2869284"/>
                <a:gd name="connsiteX11044" fmla="*/ 775554 w 4727849"/>
                <a:gd name="connsiteY11044" fmla="*/ 1763607 h 2869284"/>
                <a:gd name="connsiteX11045" fmla="*/ 768964 w 4727849"/>
                <a:gd name="connsiteY11045" fmla="*/ 1762565 h 2869284"/>
                <a:gd name="connsiteX11046" fmla="*/ 771611 w 4727849"/>
                <a:gd name="connsiteY11046" fmla="*/ 1759154 h 2869284"/>
                <a:gd name="connsiteX11047" fmla="*/ 775912 w 4727849"/>
                <a:gd name="connsiteY11047" fmla="*/ 1759387 h 2869284"/>
                <a:gd name="connsiteX11048" fmla="*/ 775766 w 4727849"/>
                <a:gd name="connsiteY11048" fmla="*/ 1762717 h 2869284"/>
                <a:gd name="connsiteX11049" fmla="*/ 806591 w 4727849"/>
                <a:gd name="connsiteY11049" fmla="*/ 1782735 h 2869284"/>
                <a:gd name="connsiteX11050" fmla="*/ 806591 w 4727849"/>
                <a:gd name="connsiteY11050" fmla="*/ 1782735 h 2869284"/>
                <a:gd name="connsiteX11051" fmla="*/ 907383 w 4727849"/>
                <a:gd name="connsiteY11051" fmla="*/ 1757674 h 2869284"/>
                <a:gd name="connsiteX11052" fmla="*/ 902447 w 4727849"/>
                <a:gd name="connsiteY11052" fmla="*/ 1756719 h 2869284"/>
                <a:gd name="connsiteX11053" fmla="*/ 904905 w 4727849"/>
                <a:gd name="connsiteY11053" fmla="*/ 1756676 h 2869284"/>
                <a:gd name="connsiteX11054" fmla="*/ 907383 w 4727849"/>
                <a:gd name="connsiteY11054" fmla="*/ 1757674 h 2869284"/>
                <a:gd name="connsiteX11055" fmla="*/ 956586 w 4727849"/>
                <a:gd name="connsiteY11055" fmla="*/ 1780680 h 2869284"/>
                <a:gd name="connsiteX11056" fmla="*/ 956076 w 4727849"/>
                <a:gd name="connsiteY11056" fmla="*/ 1780425 h 2869284"/>
                <a:gd name="connsiteX11057" fmla="*/ 956586 w 4727849"/>
                <a:gd name="connsiteY11057" fmla="*/ 1780680 h 2869284"/>
                <a:gd name="connsiteX11058" fmla="*/ 1012520 w 4727849"/>
                <a:gd name="connsiteY11058" fmla="*/ 1814256 h 2869284"/>
                <a:gd name="connsiteX11059" fmla="*/ 1013556 w 4727849"/>
                <a:gd name="connsiteY11059" fmla="*/ 1812732 h 2869284"/>
                <a:gd name="connsiteX11060" fmla="*/ 1012520 w 4727849"/>
                <a:gd name="connsiteY11060" fmla="*/ 1814256 h 2869284"/>
                <a:gd name="connsiteX11061" fmla="*/ 1102865 w 4727849"/>
                <a:gd name="connsiteY11061" fmla="*/ 1788050 h 2869284"/>
                <a:gd name="connsiteX11062" fmla="*/ 1102952 w 4727849"/>
                <a:gd name="connsiteY11062" fmla="*/ 1786358 h 2869284"/>
                <a:gd name="connsiteX11063" fmla="*/ 1105919 w 4727849"/>
                <a:gd name="connsiteY11063" fmla="*/ 1788050 h 2869284"/>
                <a:gd name="connsiteX11064" fmla="*/ 1102865 w 4727849"/>
                <a:gd name="connsiteY11064" fmla="*/ 1788050 h 2869284"/>
                <a:gd name="connsiteX11065" fmla="*/ 1155030 w 4727849"/>
                <a:gd name="connsiteY11065" fmla="*/ 1817586 h 2869284"/>
                <a:gd name="connsiteX11066" fmla="*/ 1154607 w 4727849"/>
                <a:gd name="connsiteY11066" fmla="*/ 1816908 h 2869284"/>
                <a:gd name="connsiteX11067" fmla="*/ 1155030 w 4727849"/>
                <a:gd name="connsiteY11067" fmla="*/ 1817586 h 2869284"/>
                <a:gd name="connsiteX11068" fmla="*/ 1248282 w 4727849"/>
                <a:gd name="connsiteY11068" fmla="*/ 1968763 h 2869284"/>
                <a:gd name="connsiteX11069" fmla="*/ 1248282 w 4727849"/>
                <a:gd name="connsiteY11069" fmla="*/ 1968763 h 2869284"/>
                <a:gd name="connsiteX11070" fmla="*/ 1265678 w 4727849"/>
                <a:gd name="connsiteY11070" fmla="*/ 1973340 h 2869284"/>
                <a:gd name="connsiteX11071" fmla="*/ 1265678 w 4727849"/>
                <a:gd name="connsiteY11071" fmla="*/ 1973340 h 2869284"/>
                <a:gd name="connsiteX11072" fmla="*/ 4157400 w 4727849"/>
                <a:gd name="connsiteY11072" fmla="*/ 1908406 h 2869284"/>
                <a:gd name="connsiteX11073" fmla="*/ 4156912 w 4727849"/>
                <a:gd name="connsiteY11073" fmla="*/ 1917620 h 2869284"/>
                <a:gd name="connsiteX11074" fmla="*/ 4157400 w 4727849"/>
                <a:gd name="connsiteY11074" fmla="*/ 1908406 h 2869284"/>
                <a:gd name="connsiteX11075" fmla="*/ 4150343 w 4727849"/>
                <a:gd name="connsiteY11075" fmla="*/ 1962277 h 2869284"/>
                <a:gd name="connsiteX11076" fmla="*/ 4150343 w 4727849"/>
                <a:gd name="connsiteY11076" fmla="*/ 1962277 h 2869284"/>
                <a:gd name="connsiteX11077" fmla="*/ 4140113 w 4727849"/>
                <a:gd name="connsiteY11077" fmla="*/ 1977853 h 2869284"/>
                <a:gd name="connsiteX11078" fmla="*/ 4140113 w 4727849"/>
                <a:gd name="connsiteY11078" fmla="*/ 1977853 h 2869284"/>
                <a:gd name="connsiteX11079" fmla="*/ 4112884 w 4727849"/>
                <a:gd name="connsiteY11079" fmla="*/ 1864276 h 2869284"/>
                <a:gd name="connsiteX11080" fmla="*/ 4113372 w 4727849"/>
                <a:gd name="connsiteY11080" fmla="*/ 1864297 h 2869284"/>
                <a:gd name="connsiteX11081" fmla="*/ 4112970 w 4727849"/>
                <a:gd name="connsiteY11081" fmla="*/ 1869743 h 2869284"/>
                <a:gd name="connsiteX11082" fmla="*/ 4104623 w 4727849"/>
                <a:gd name="connsiteY11082" fmla="*/ 1863007 h 2869284"/>
                <a:gd name="connsiteX11083" fmla="*/ 4105149 w 4727849"/>
                <a:gd name="connsiteY11083" fmla="*/ 1863940 h 2869284"/>
                <a:gd name="connsiteX11084" fmla="*/ 4112862 w 4727849"/>
                <a:gd name="connsiteY11084" fmla="*/ 1864276 h 2869284"/>
                <a:gd name="connsiteX11085" fmla="*/ 4112694 w 4727849"/>
                <a:gd name="connsiteY11085" fmla="*/ 1864742 h 2869284"/>
                <a:gd name="connsiteX11086" fmla="*/ 4112884 w 4727849"/>
                <a:gd name="connsiteY11086" fmla="*/ 1864276 h 2869284"/>
                <a:gd name="connsiteX11087" fmla="*/ 4064066 w 4727849"/>
                <a:gd name="connsiteY11087" fmla="*/ 1786824 h 2869284"/>
                <a:gd name="connsiteX11088" fmla="*/ 4061544 w 4727849"/>
                <a:gd name="connsiteY11088" fmla="*/ 1785935 h 2869284"/>
                <a:gd name="connsiteX11089" fmla="*/ 4065232 w 4727849"/>
                <a:gd name="connsiteY11089" fmla="*/ 1785637 h 2869284"/>
                <a:gd name="connsiteX11090" fmla="*/ 4064066 w 4727849"/>
                <a:gd name="connsiteY11090" fmla="*/ 1786824 h 2869284"/>
                <a:gd name="connsiteX11091" fmla="*/ 4012959 w 4727849"/>
                <a:gd name="connsiteY11091" fmla="*/ 1794748 h 2869284"/>
                <a:gd name="connsiteX11092" fmla="*/ 4006136 w 4727849"/>
                <a:gd name="connsiteY11092" fmla="*/ 1794596 h 2869284"/>
                <a:gd name="connsiteX11093" fmla="*/ 4007410 w 4727849"/>
                <a:gd name="connsiteY11093" fmla="*/ 1793474 h 2869284"/>
                <a:gd name="connsiteX11094" fmla="*/ 4012959 w 4727849"/>
                <a:gd name="connsiteY11094" fmla="*/ 1794748 h 2869284"/>
                <a:gd name="connsiteX11095" fmla="*/ 4027540 w 4727849"/>
                <a:gd name="connsiteY11095" fmla="*/ 1752397 h 2869284"/>
                <a:gd name="connsiteX11096" fmla="*/ 4030062 w 4727849"/>
                <a:gd name="connsiteY11096" fmla="*/ 1752229 h 2869284"/>
                <a:gd name="connsiteX11097" fmla="*/ 4029400 w 4727849"/>
                <a:gd name="connsiteY11097" fmla="*/ 1752950 h 2869284"/>
                <a:gd name="connsiteX11098" fmla="*/ 4027496 w 4727849"/>
                <a:gd name="connsiteY11098" fmla="*/ 1752505 h 2869284"/>
                <a:gd name="connsiteX11099" fmla="*/ 4027540 w 4727849"/>
                <a:gd name="connsiteY11099" fmla="*/ 1752397 h 2869284"/>
                <a:gd name="connsiteX11100" fmla="*/ 4031266 w 4727849"/>
                <a:gd name="connsiteY11100" fmla="*/ 1703272 h 2869284"/>
                <a:gd name="connsiteX11101" fmla="*/ 4052393 w 4727849"/>
                <a:gd name="connsiteY11101" fmla="*/ 1708440 h 2869284"/>
                <a:gd name="connsiteX11102" fmla="*/ 4033810 w 4727849"/>
                <a:gd name="connsiteY11102" fmla="*/ 1708250 h 2869284"/>
                <a:gd name="connsiteX11103" fmla="*/ 4031266 w 4727849"/>
                <a:gd name="connsiteY11103" fmla="*/ 1703272 h 2869284"/>
                <a:gd name="connsiteX11104" fmla="*/ 4042879 w 4727849"/>
                <a:gd name="connsiteY11104" fmla="*/ 1712123 h 2869284"/>
                <a:gd name="connsiteX11105" fmla="*/ 4042879 w 4727849"/>
                <a:gd name="connsiteY11105" fmla="*/ 1712123 h 2869284"/>
                <a:gd name="connsiteX11106" fmla="*/ 3993910 w 4727849"/>
                <a:gd name="connsiteY11106" fmla="*/ 1699882 h 2869284"/>
                <a:gd name="connsiteX11107" fmla="*/ 3973998 w 4727849"/>
                <a:gd name="connsiteY11107" fmla="*/ 1694035 h 2869284"/>
                <a:gd name="connsiteX11108" fmla="*/ 3978255 w 4727849"/>
                <a:gd name="connsiteY11108" fmla="*/ 1695559 h 2869284"/>
                <a:gd name="connsiteX11109" fmla="*/ 3980691 w 4727849"/>
                <a:gd name="connsiteY11109" fmla="*/ 1693949 h 2869284"/>
                <a:gd name="connsiteX11110" fmla="*/ 3978277 w 4727849"/>
                <a:gd name="connsiteY11110" fmla="*/ 1695559 h 2869284"/>
                <a:gd name="connsiteX11111" fmla="*/ 3993910 w 4727849"/>
                <a:gd name="connsiteY11111" fmla="*/ 1699882 h 2869284"/>
                <a:gd name="connsiteX11112" fmla="*/ 3925413 w 4727849"/>
                <a:gd name="connsiteY11112" fmla="*/ 1686069 h 2869284"/>
                <a:gd name="connsiteX11113" fmla="*/ 3941301 w 4727849"/>
                <a:gd name="connsiteY11113" fmla="*/ 1689518 h 2869284"/>
                <a:gd name="connsiteX11114" fmla="*/ 3966176 w 4727849"/>
                <a:gd name="connsiteY11114" fmla="*/ 1690282 h 2869284"/>
                <a:gd name="connsiteX11115" fmla="*/ 3966431 w 4727849"/>
                <a:gd name="connsiteY11115" fmla="*/ 1690472 h 2869284"/>
                <a:gd name="connsiteX11116" fmla="*/ 3964250 w 4727849"/>
                <a:gd name="connsiteY11116" fmla="*/ 1696915 h 2869284"/>
                <a:gd name="connsiteX11117" fmla="*/ 3934206 w 4727849"/>
                <a:gd name="connsiteY11117" fmla="*/ 1696639 h 2869284"/>
                <a:gd name="connsiteX11118" fmla="*/ 3925413 w 4727849"/>
                <a:gd name="connsiteY11118" fmla="*/ 1686069 h 2869284"/>
                <a:gd name="connsiteX11119" fmla="*/ 3911701 w 4727849"/>
                <a:gd name="connsiteY11119" fmla="*/ 1691362 h 2869284"/>
                <a:gd name="connsiteX11120" fmla="*/ 3922869 w 4727849"/>
                <a:gd name="connsiteY11120" fmla="*/ 1691091 h 2869284"/>
                <a:gd name="connsiteX11121" fmla="*/ 3918421 w 4727849"/>
                <a:gd name="connsiteY11121" fmla="*/ 1694247 h 2869284"/>
                <a:gd name="connsiteX11122" fmla="*/ 3913990 w 4727849"/>
                <a:gd name="connsiteY11122" fmla="*/ 1693439 h 2869284"/>
                <a:gd name="connsiteX11123" fmla="*/ 3911701 w 4727849"/>
                <a:gd name="connsiteY11123" fmla="*/ 1691362 h 2869284"/>
                <a:gd name="connsiteX11124" fmla="*/ 3883012 w 4727849"/>
                <a:gd name="connsiteY11124" fmla="*/ 1684946 h 2869284"/>
                <a:gd name="connsiteX11125" fmla="*/ 3903733 w 4727849"/>
                <a:gd name="connsiteY11125" fmla="*/ 1683189 h 2869284"/>
                <a:gd name="connsiteX11126" fmla="*/ 3898694 w 4727849"/>
                <a:gd name="connsiteY11126" fmla="*/ 1690304 h 2869284"/>
                <a:gd name="connsiteX11127" fmla="*/ 3885068 w 4727849"/>
                <a:gd name="connsiteY11127" fmla="*/ 1687148 h 2869284"/>
                <a:gd name="connsiteX11128" fmla="*/ 3883012 w 4727849"/>
                <a:gd name="connsiteY11128" fmla="*/ 1684946 h 2869284"/>
                <a:gd name="connsiteX11129" fmla="*/ 3792857 w 4727849"/>
                <a:gd name="connsiteY11129" fmla="*/ 1640772 h 2869284"/>
                <a:gd name="connsiteX11130" fmla="*/ 3792092 w 4727849"/>
                <a:gd name="connsiteY11130" fmla="*/ 1641005 h 2869284"/>
                <a:gd name="connsiteX11131" fmla="*/ 3792857 w 4727849"/>
                <a:gd name="connsiteY11131" fmla="*/ 1640772 h 2869284"/>
                <a:gd name="connsiteX11132" fmla="*/ 3608733 w 4727849"/>
                <a:gd name="connsiteY11132" fmla="*/ 1642616 h 2869284"/>
                <a:gd name="connsiteX11133" fmla="*/ 3608733 w 4727849"/>
                <a:gd name="connsiteY11133" fmla="*/ 1642616 h 2869284"/>
                <a:gd name="connsiteX11134" fmla="*/ 3887080 w 4727849"/>
                <a:gd name="connsiteY11134" fmla="*/ 160121 h 2869284"/>
                <a:gd name="connsiteX11135" fmla="*/ 3887080 w 4727849"/>
                <a:gd name="connsiteY11135" fmla="*/ 160121 h 2869284"/>
                <a:gd name="connsiteX11136" fmla="*/ 3976324 w 4727849"/>
                <a:gd name="connsiteY11136" fmla="*/ 284587 h 2869284"/>
                <a:gd name="connsiteX11137" fmla="*/ 3972934 w 4727849"/>
                <a:gd name="connsiteY11137" fmla="*/ 282402 h 2869284"/>
                <a:gd name="connsiteX11138" fmla="*/ 3995797 w 4727849"/>
                <a:gd name="connsiteY11138" fmla="*/ 284121 h 2869284"/>
                <a:gd name="connsiteX11139" fmla="*/ 3976324 w 4727849"/>
                <a:gd name="connsiteY11139" fmla="*/ 284587 h 2869284"/>
                <a:gd name="connsiteX11140" fmla="*/ 4067098 w 4727849"/>
                <a:gd name="connsiteY11140" fmla="*/ 374285 h 2869284"/>
                <a:gd name="connsiteX11141" fmla="*/ 4082118 w 4727849"/>
                <a:gd name="connsiteY11141" fmla="*/ 373119 h 2869284"/>
                <a:gd name="connsiteX11142" fmla="*/ 4067098 w 4727849"/>
                <a:gd name="connsiteY11142" fmla="*/ 374285 h 2869284"/>
                <a:gd name="connsiteX11143" fmla="*/ 4021052 w 4727849"/>
                <a:gd name="connsiteY11143" fmla="*/ 549547 h 2869284"/>
                <a:gd name="connsiteX11144" fmla="*/ 4021030 w 4727849"/>
                <a:gd name="connsiteY11144" fmla="*/ 549423 h 2869284"/>
                <a:gd name="connsiteX11145" fmla="*/ 4021264 w 4727849"/>
                <a:gd name="connsiteY11145" fmla="*/ 549591 h 2869284"/>
                <a:gd name="connsiteX11146" fmla="*/ 4021052 w 4727849"/>
                <a:gd name="connsiteY11146" fmla="*/ 549547 h 2869284"/>
                <a:gd name="connsiteX11147" fmla="*/ 4047837 w 4727849"/>
                <a:gd name="connsiteY11147" fmla="*/ 607128 h 2869284"/>
                <a:gd name="connsiteX11148" fmla="*/ 4047837 w 4727849"/>
                <a:gd name="connsiteY11148" fmla="*/ 607128 h 2869284"/>
                <a:gd name="connsiteX11149" fmla="*/ 4035334 w 4727849"/>
                <a:gd name="connsiteY11149" fmla="*/ 623506 h 2869284"/>
                <a:gd name="connsiteX11150" fmla="*/ 4051986 w 4727849"/>
                <a:gd name="connsiteY11150" fmla="*/ 616559 h 2869284"/>
                <a:gd name="connsiteX11151" fmla="*/ 4035334 w 4727849"/>
                <a:gd name="connsiteY11151" fmla="*/ 623506 h 2869284"/>
                <a:gd name="connsiteX11152" fmla="*/ 4047983 w 4727849"/>
                <a:gd name="connsiteY11152" fmla="*/ 630622 h 2869284"/>
                <a:gd name="connsiteX11153" fmla="*/ 4047983 w 4727849"/>
                <a:gd name="connsiteY11153" fmla="*/ 630622 h 2869284"/>
                <a:gd name="connsiteX11154" fmla="*/ 4044279 w 4727849"/>
                <a:gd name="connsiteY11154" fmla="*/ 640178 h 2869284"/>
                <a:gd name="connsiteX11155" fmla="*/ 4044279 w 4727849"/>
                <a:gd name="connsiteY11155" fmla="*/ 640178 h 2869284"/>
                <a:gd name="connsiteX11156" fmla="*/ 4040693 w 4727849"/>
                <a:gd name="connsiteY11156" fmla="*/ 638545 h 2869284"/>
                <a:gd name="connsiteX11157" fmla="*/ 4040693 w 4727849"/>
                <a:gd name="connsiteY11157" fmla="*/ 638545 h 2869284"/>
                <a:gd name="connsiteX11158" fmla="*/ 4038702 w 4727849"/>
                <a:gd name="connsiteY11158" fmla="*/ 664073 h 2869284"/>
                <a:gd name="connsiteX11159" fmla="*/ 4038702 w 4727849"/>
                <a:gd name="connsiteY11159" fmla="*/ 664073 h 2869284"/>
                <a:gd name="connsiteX11160" fmla="*/ 4027919 w 4727849"/>
                <a:gd name="connsiteY11160" fmla="*/ 691635 h 2869284"/>
                <a:gd name="connsiteX11161" fmla="*/ 4027919 w 4727849"/>
                <a:gd name="connsiteY11161" fmla="*/ 691635 h 2869284"/>
                <a:gd name="connsiteX11162" fmla="*/ 4023510 w 4727849"/>
                <a:gd name="connsiteY11162" fmla="*/ 706978 h 2869284"/>
                <a:gd name="connsiteX11163" fmla="*/ 4022452 w 4727849"/>
                <a:gd name="connsiteY11163" fmla="*/ 706848 h 2869284"/>
                <a:gd name="connsiteX11164" fmla="*/ 4048558 w 4727849"/>
                <a:gd name="connsiteY11164" fmla="*/ 703545 h 2869284"/>
                <a:gd name="connsiteX11165" fmla="*/ 4030718 w 4727849"/>
                <a:gd name="connsiteY11165" fmla="*/ 707845 h 2869284"/>
                <a:gd name="connsiteX11166" fmla="*/ 4023510 w 4727849"/>
                <a:gd name="connsiteY11166" fmla="*/ 706978 h 2869284"/>
                <a:gd name="connsiteX11167" fmla="*/ 4004590 w 4727849"/>
                <a:gd name="connsiteY11167" fmla="*/ 704922 h 2869284"/>
                <a:gd name="connsiteX11168" fmla="*/ 4014315 w 4727849"/>
                <a:gd name="connsiteY11168" fmla="*/ 705980 h 2869284"/>
                <a:gd name="connsiteX11169" fmla="*/ 4004590 w 4727849"/>
                <a:gd name="connsiteY11169" fmla="*/ 704922 h 2869284"/>
                <a:gd name="connsiteX11170" fmla="*/ 4017472 w 4727849"/>
                <a:gd name="connsiteY11170" fmla="*/ 690453 h 2869284"/>
                <a:gd name="connsiteX11171" fmla="*/ 4017472 w 4727849"/>
                <a:gd name="connsiteY11171" fmla="*/ 690453 h 2869284"/>
                <a:gd name="connsiteX11172" fmla="*/ 4017006 w 4727849"/>
                <a:gd name="connsiteY11172" fmla="*/ 635600 h 2869284"/>
                <a:gd name="connsiteX11173" fmla="*/ 4027751 w 4727849"/>
                <a:gd name="connsiteY11173" fmla="*/ 638757 h 2869284"/>
                <a:gd name="connsiteX11174" fmla="*/ 4017006 w 4727849"/>
                <a:gd name="connsiteY11174" fmla="*/ 635600 h 2869284"/>
                <a:gd name="connsiteX11175" fmla="*/ 4012878 w 4727849"/>
                <a:gd name="connsiteY11175" fmla="*/ 659035 h 2869284"/>
                <a:gd name="connsiteX11176" fmla="*/ 4012878 w 4727849"/>
                <a:gd name="connsiteY11176" fmla="*/ 659035 h 2869284"/>
                <a:gd name="connsiteX11177" fmla="*/ 4008322 w 4727849"/>
                <a:gd name="connsiteY11177" fmla="*/ 644668 h 2869284"/>
                <a:gd name="connsiteX11178" fmla="*/ 4016035 w 4727849"/>
                <a:gd name="connsiteY11178" fmla="*/ 642108 h 2869284"/>
                <a:gd name="connsiteX11179" fmla="*/ 4008322 w 4727849"/>
                <a:gd name="connsiteY11179" fmla="*/ 644668 h 2869284"/>
                <a:gd name="connsiteX11180" fmla="*/ 3948102 w 4727849"/>
                <a:gd name="connsiteY11180" fmla="*/ 669350 h 2869284"/>
                <a:gd name="connsiteX11181" fmla="*/ 3948102 w 4727849"/>
                <a:gd name="connsiteY11181" fmla="*/ 669350 h 2869284"/>
                <a:gd name="connsiteX11182" fmla="*/ 3948656 w 4727849"/>
                <a:gd name="connsiteY11182" fmla="*/ 691109 h 2869284"/>
                <a:gd name="connsiteX11183" fmla="*/ 3948656 w 4727849"/>
                <a:gd name="connsiteY11183" fmla="*/ 691109 h 2869284"/>
                <a:gd name="connsiteX11184" fmla="*/ 3953695 w 4727849"/>
                <a:gd name="connsiteY11184" fmla="*/ 668694 h 2869284"/>
                <a:gd name="connsiteX11185" fmla="*/ 3966963 w 4727849"/>
                <a:gd name="connsiteY11185" fmla="*/ 666595 h 2869284"/>
                <a:gd name="connsiteX11186" fmla="*/ 3953695 w 4727849"/>
                <a:gd name="connsiteY11186" fmla="*/ 668694 h 2869284"/>
                <a:gd name="connsiteX11187" fmla="*/ 4001921 w 4727849"/>
                <a:gd name="connsiteY11187" fmla="*/ 640986 h 2869284"/>
                <a:gd name="connsiteX11188" fmla="*/ 4001921 w 4727849"/>
                <a:gd name="connsiteY11188" fmla="*/ 640986 h 2869284"/>
                <a:gd name="connsiteX11189" fmla="*/ 3999952 w 4727849"/>
                <a:gd name="connsiteY11189" fmla="*/ 682019 h 2869284"/>
                <a:gd name="connsiteX11190" fmla="*/ 3967299 w 4727849"/>
                <a:gd name="connsiteY11190" fmla="*/ 681976 h 2869284"/>
                <a:gd name="connsiteX11191" fmla="*/ 3991415 w 4727849"/>
                <a:gd name="connsiteY11191" fmla="*/ 675875 h 2869284"/>
                <a:gd name="connsiteX11192" fmla="*/ 3999952 w 4727849"/>
                <a:gd name="connsiteY11192" fmla="*/ 682019 h 2869284"/>
                <a:gd name="connsiteX11193" fmla="*/ 4030230 w 4727849"/>
                <a:gd name="connsiteY11193" fmla="*/ 325431 h 2869284"/>
                <a:gd name="connsiteX11194" fmla="*/ 4030230 w 4727849"/>
                <a:gd name="connsiteY11194" fmla="*/ 325431 h 2869284"/>
                <a:gd name="connsiteX11195" fmla="*/ 4002876 w 4727849"/>
                <a:gd name="connsiteY11195" fmla="*/ 540843 h 2869284"/>
                <a:gd name="connsiteX11196" fmla="*/ 4011348 w 4727849"/>
                <a:gd name="connsiteY11196" fmla="*/ 538153 h 2869284"/>
                <a:gd name="connsiteX11197" fmla="*/ 4002876 w 4727849"/>
                <a:gd name="connsiteY11197" fmla="*/ 540843 h 2869284"/>
                <a:gd name="connsiteX11198" fmla="*/ 3943779 w 4727849"/>
                <a:gd name="connsiteY11198" fmla="*/ 612340 h 2869284"/>
                <a:gd name="connsiteX11199" fmla="*/ 3943779 w 4727849"/>
                <a:gd name="connsiteY11199" fmla="*/ 612340 h 2869284"/>
                <a:gd name="connsiteX11200" fmla="*/ 3952849 w 4727849"/>
                <a:gd name="connsiteY11200" fmla="*/ 612659 h 2869284"/>
                <a:gd name="connsiteX11201" fmla="*/ 3952849 w 4727849"/>
                <a:gd name="connsiteY11201" fmla="*/ 612659 h 2869284"/>
                <a:gd name="connsiteX11202" fmla="*/ 3952979 w 4727849"/>
                <a:gd name="connsiteY11202" fmla="*/ 602214 h 2869284"/>
                <a:gd name="connsiteX11203" fmla="*/ 3952979 w 4727849"/>
                <a:gd name="connsiteY11203" fmla="*/ 602214 h 2869284"/>
                <a:gd name="connsiteX11204" fmla="*/ 3985350 w 4727849"/>
                <a:gd name="connsiteY11204" fmla="*/ 328734 h 2869284"/>
                <a:gd name="connsiteX11205" fmla="*/ 3983083 w 4727849"/>
                <a:gd name="connsiteY11205" fmla="*/ 326597 h 2869284"/>
                <a:gd name="connsiteX11206" fmla="*/ 3990926 w 4727849"/>
                <a:gd name="connsiteY11206" fmla="*/ 326597 h 2869284"/>
                <a:gd name="connsiteX11207" fmla="*/ 3985350 w 4727849"/>
                <a:gd name="connsiteY11207" fmla="*/ 328734 h 2869284"/>
                <a:gd name="connsiteX11208" fmla="*/ 4050104 w 4727849"/>
                <a:gd name="connsiteY11208" fmla="*/ 374431 h 2869284"/>
                <a:gd name="connsiteX11209" fmla="*/ 4043536 w 4727849"/>
                <a:gd name="connsiteY11209" fmla="*/ 374198 h 2869284"/>
                <a:gd name="connsiteX11210" fmla="*/ 4046671 w 4727849"/>
                <a:gd name="connsiteY11210" fmla="*/ 372083 h 2869284"/>
                <a:gd name="connsiteX11211" fmla="*/ 4050104 w 4727849"/>
                <a:gd name="connsiteY11211" fmla="*/ 374431 h 2869284"/>
                <a:gd name="connsiteX11212" fmla="*/ 3979736 w 4727849"/>
                <a:gd name="connsiteY11212" fmla="*/ 342038 h 2869284"/>
                <a:gd name="connsiteX11213" fmla="*/ 3979633 w 4727849"/>
                <a:gd name="connsiteY11213" fmla="*/ 341848 h 2869284"/>
                <a:gd name="connsiteX11214" fmla="*/ 3980501 w 4727849"/>
                <a:gd name="connsiteY11214" fmla="*/ 341913 h 2869284"/>
                <a:gd name="connsiteX11215" fmla="*/ 3979736 w 4727849"/>
                <a:gd name="connsiteY11215" fmla="*/ 342038 h 2869284"/>
                <a:gd name="connsiteX11216" fmla="*/ 3996242 w 4727849"/>
                <a:gd name="connsiteY11216" fmla="*/ 341555 h 2869284"/>
                <a:gd name="connsiteX11217" fmla="*/ 3995673 w 4727849"/>
                <a:gd name="connsiteY11217" fmla="*/ 341804 h 2869284"/>
                <a:gd name="connsiteX11218" fmla="*/ 3996242 w 4727849"/>
                <a:gd name="connsiteY11218" fmla="*/ 341555 h 2869284"/>
                <a:gd name="connsiteX11219" fmla="*/ 4018514 w 4727849"/>
                <a:gd name="connsiteY11219" fmla="*/ 539080 h 2869284"/>
                <a:gd name="connsiteX11220" fmla="*/ 4015737 w 4727849"/>
                <a:gd name="connsiteY11220" fmla="*/ 539145 h 2869284"/>
                <a:gd name="connsiteX11221" fmla="*/ 4016436 w 4727849"/>
                <a:gd name="connsiteY11221" fmla="*/ 538321 h 2869284"/>
                <a:gd name="connsiteX11222" fmla="*/ 4018514 w 4727849"/>
                <a:gd name="connsiteY11222" fmla="*/ 539080 h 2869284"/>
                <a:gd name="connsiteX11223" fmla="*/ 4018682 w 4727849"/>
                <a:gd name="connsiteY11223" fmla="*/ 525885 h 2869284"/>
                <a:gd name="connsiteX11224" fmla="*/ 4018682 w 4727849"/>
                <a:gd name="connsiteY11224" fmla="*/ 525885 h 2869284"/>
                <a:gd name="connsiteX11225" fmla="*/ 3820444 w 4727849"/>
                <a:gd name="connsiteY11225" fmla="*/ 683695 h 2869284"/>
                <a:gd name="connsiteX11226" fmla="*/ 3817646 w 4727849"/>
                <a:gd name="connsiteY11226" fmla="*/ 680517 h 2869284"/>
                <a:gd name="connsiteX11227" fmla="*/ 3818535 w 4727849"/>
                <a:gd name="connsiteY11227" fmla="*/ 680322 h 2869284"/>
                <a:gd name="connsiteX11228" fmla="*/ 3820444 w 4727849"/>
                <a:gd name="connsiteY11228" fmla="*/ 683695 h 2869284"/>
                <a:gd name="connsiteX11229" fmla="*/ 3822180 w 4727849"/>
                <a:gd name="connsiteY11229" fmla="*/ 687931 h 2869284"/>
                <a:gd name="connsiteX11230" fmla="*/ 3822180 w 4727849"/>
                <a:gd name="connsiteY11230" fmla="*/ 687931 h 2869284"/>
                <a:gd name="connsiteX11231" fmla="*/ 3853733 w 4727849"/>
                <a:gd name="connsiteY11231" fmla="*/ 681173 h 2869284"/>
                <a:gd name="connsiteX11232" fmla="*/ 3826867 w 4727849"/>
                <a:gd name="connsiteY11232" fmla="*/ 689352 h 2869284"/>
                <a:gd name="connsiteX11233" fmla="*/ 3831570 w 4727849"/>
                <a:gd name="connsiteY11233" fmla="*/ 677399 h 2869284"/>
                <a:gd name="connsiteX11234" fmla="*/ 3836164 w 4727849"/>
                <a:gd name="connsiteY11234" fmla="*/ 676341 h 2869284"/>
                <a:gd name="connsiteX11235" fmla="*/ 3853733 w 4727849"/>
                <a:gd name="connsiteY11235" fmla="*/ 681173 h 2869284"/>
                <a:gd name="connsiteX11236" fmla="*/ 3860383 w 4727849"/>
                <a:gd name="connsiteY11236" fmla="*/ 689390 h 2869284"/>
                <a:gd name="connsiteX11237" fmla="*/ 3860383 w 4727849"/>
                <a:gd name="connsiteY11237" fmla="*/ 689390 h 2869284"/>
                <a:gd name="connsiteX11238" fmla="*/ 3872099 w 4727849"/>
                <a:gd name="connsiteY11238" fmla="*/ 690008 h 2869284"/>
                <a:gd name="connsiteX11239" fmla="*/ 3872099 w 4727849"/>
                <a:gd name="connsiteY11239" fmla="*/ 690008 h 2869284"/>
                <a:gd name="connsiteX11240" fmla="*/ 3879177 w 4727849"/>
                <a:gd name="connsiteY11240" fmla="*/ 686363 h 2869284"/>
                <a:gd name="connsiteX11241" fmla="*/ 3879177 w 4727849"/>
                <a:gd name="connsiteY11241" fmla="*/ 686363 h 2869284"/>
                <a:gd name="connsiteX11242" fmla="*/ 3904942 w 4727849"/>
                <a:gd name="connsiteY11242" fmla="*/ 693566 h 2869284"/>
                <a:gd name="connsiteX11243" fmla="*/ 3904942 w 4727849"/>
                <a:gd name="connsiteY11243" fmla="*/ 693566 h 2869284"/>
                <a:gd name="connsiteX11244" fmla="*/ 3925771 w 4727849"/>
                <a:gd name="connsiteY11244" fmla="*/ 666340 h 2869284"/>
                <a:gd name="connsiteX11245" fmla="*/ 3916848 w 4727849"/>
                <a:gd name="connsiteY11245" fmla="*/ 666340 h 2869284"/>
                <a:gd name="connsiteX11246" fmla="*/ 3925771 w 4727849"/>
                <a:gd name="connsiteY11246" fmla="*/ 666340 h 2869284"/>
                <a:gd name="connsiteX11247" fmla="*/ 3941219 w 4727849"/>
                <a:gd name="connsiteY11247" fmla="*/ 668331 h 2869284"/>
                <a:gd name="connsiteX11248" fmla="*/ 3941219 w 4727849"/>
                <a:gd name="connsiteY11248" fmla="*/ 668331 h 2869284"/>
                <a:gd name="connsiteX11249" fmla="*/ 3973043 w 4727849"/>
                <a:gd name="connsiteY11249" fmla="*/ 701744 h 2869284"/>
                <a:gd name="connsiteX11250" fmla="*/ 3971557 w 4727849"/>
                <a:gd name="connsiteY11250" fmla="*/ 701592 h 2869284"/>
                <a:gd name="connsiteX11251" fmla="*/ 4021481 w 4727849"/>
                <a:gd name="connsiteY11251" fmla="*/ 696890 h 2869284"/>
                <a:gd name="connsiteX11252" fmla="*/ 4003809 w 4727849"/>
                <a:gd name="connsiteY11252" fmla="*/ 704835 h 2869284"/>
                <a:gd name="connsiteX11253" fmla="*/ 3997452 w 4727849"/>
                <a:gd name="connsiteY11253" fmla="*/ 704136 h 2869284"/>
                <a:gd name="connsiteX11254" fmla="*/ 3973043 w 4727849"/>
                <a:gd name="connsiteY11254" fmla="*/ 701744 h 2869284"/>
                <a:gd name="connsiteX11255" fmla="*/ 4055149 w 4727849"/>
                <a:gd name="connsiteY11255" fmla="*/ 593509 h 2869284"/>
                <a:gd name="connsiteX11256" fmla="*/ 4031120 w 4727849"/>
                <a:gd name="connsiteY11256" fmla="*/ 607936 h 2869284"/>
                <a:gd name="connsiteX11257" fmla="*/ 4041138 w 4727849"/>
                <a:gd name="connsiteY11257" fmla="*/ 613381 h 2869284"/>
                <a:gd name="connsiteX11258" fmla="*/ 4029574 w 4727849"/>
                <a:gd name="connsiteY11258" fmla="*/ 624629 h 2869284"/>
                <a:gd name="connsiteX11259" fmla="*/ 3984781 w 4727849"/>
                <a:gd name="connsiteY11259" fmla="*/ 630540 h 2869284"/>
                <a:gd name="connsiteX11260" fmla="*/ 3984548 w 4727849"/>
                <a:gd name="connsiteY11260" fmla="*/ 630562 h 2869284"/>
                <a:gd name="connsiteX11261" fmla="*/ 3969078 w 4727849"/>
                <a:gd name="connsiteY11261" fmla="*/ 632043 h 2869284"/>
                <a:gd name="connsiteX11262" fmla="*/ 3999399 w 4727849"/>
                <a:gd name="connsiteY11262" fmla="*/ 613104 h 2869284"/>
                <a:gd name="connsiteX11263" fmla="*/ 4021161 w 4727849"/>
                <a:gd name="connsiteY11263" fmla="*/ 602745 h 2869284"/>
                <a:gd name="connsiteX11264" fmla="*/ 4013171 w 4727849"/>
                <a:gd name="connsiteY11264" fmla="*/ 601769 h 2869284"/>
                <a:gd name="connsiteX11265" fmla="*/ 4024171 w 4727849"/>
                <a:gd name="connsiteY11265" fmla="*/ 590245 h 2869284"/>
                <a:gd name="connsiteX11266" fmla="*/ 4055149 w 4727849"/>
                <a:gd name="connsiteY11266" fmla="*/ 593509 h 2869284"/>
                <a:gd name="connsiteX11267" fmla="*/ 4035144 w 4727849"/>
                <a:gd name="connsiteY11267" fmla="*/ 522729 h 2869284"/>
                <a:gd name="connsiteX11268" fmla="*/ 4035486 w 4727849"/>
                <a:gd name="connsiteY11268" fmla="*/ 524866 h 2869284"/>
                <a:gd name="connsiteX11269" fmla="*/ 4032112 w 4727849"/>
                <a:gd name="connsiteY11269" fmla="*/ 523488 h 2869284"/>
                <a:gd name="connsiteX11270" fmla="*/ 4035144 w 4727849"/>
                <a:gd name="connsiteY11270" fmla="*/ 522729 h 2869284"/>
                <a:gd name="connsiteX11271" fmla="*/ 4037113 w 4727849"/>
                <a:gd name="connsiteY11271" fmla="*/ 524654 h 2869284"/>
                <a:gd name="connsiteX11272" fmla="*/ 4035144 w 4727849"/>
                <a:gd name="connsiteY11272" fmla="*/ 522729 h 2869284"/>
                <a:gd name="connsiteX11273" fmla="*/ 4058344 w 4727849"/>
                <a:gd name="connsiteY11273" fmla="*/ 517815 h 2869284"/>
                <a:gd name="connsiteX11274" fmla="*/ 4062054 w 4727849"/>
                <a:gd name="connsiteY11274" fmla="*/ 516649 h 2869284"/>
                <a:gd name="connsiteX11275" fmla="*/ 4058344 w 4727849"/>
                <a:gd name="connsiteY11275" fmla="*/ 517815 h 2869284"/>
                <a:gd name="connsiteX11276" fmla="*/ 4080360 w 4727849"/>
                <a:gd name="connsiteY11276" fmla="*/ 427863 h 2869284"/>
                <a:gd name="connsiteX11277" fmla="*/ 4080360 w 4727849"/>
                <a:gd name="connsiteY11277" fmla="*/ 427863 h 2869284"/>
                <a:gd name="connsiteX11278" fmla="*/ 4080252 w 4727849"/>
                <a:gd name="connsiteY11278" fmla="*/ 317209 h 2869284"/>
                <a:gd name="connsiteX11279" fmla="*/ 4079661 w 4727849"/>
                <a:gd name="connsiteY11279" fmla="*/ 316830 h 2869284"/>
                <a:gd name="connsiteX11280" fmla="*/ 4080252 w 4727849"/>
                <a:gd name="connsiteY11280" fmla="*/ 317209 h 2869284"/>
                <a:gd name="connsiteX11281" fmla="*/ 4004145 w 4727849"/>
                <a:gd name="connsiteY11281" fmla="*/ 269988 h 2869284"/>
                <a:gd name="connsiteX11282" fmla="*/ 4003787 w 4727849"/>
                <a:gd name="connsiteY11282" fmla="*/ 270774 h 2869284"/>
                <a:gd name="connsiteX11283" fmla="*/ 4004145 w 4727849"/>
                <a:gd name="connsiteY11283" fmla="*/ 269988 h 2869284"/>
                <a:gd name="connsiteX11284" fmla="*/ 3932253 w 4727849"/>
                <a:gd name="connsiteY11284" fmla="*/ 260817 h 2869284"/>
                <a:gd name="connsiteX11285" fmla="*/ 3928527 w 4727849"/>
                <a:gd name="connsiteY11285" fmla="*/ 263084 h 2869284"/>
                <a:gd name="connsiteX11286" fmla="*/ 3931282 w 4727849"/>
                <a:gd name="connsiteY11286" fmla="*/ 260838 h 2869284"/>
                <a:gd name="connsiteX11287" fmla="*/ 3932253 w 4727849"/>
                <a:gd name="connsiteY11287" fmla="*/ 260817 h 2869284"/>
                <a:gd name="connsiteX11288" fmla="*/ 3020546 w 4727849"/>
                <a:gd name="connsiteY11288" fmla="*/ 95951 h 2869284"/>
                <a:gd name="connsiteX11289" fmla="*/ 3020546 w 4727849"/>
                <a:gd name="connsiteY11289" fmla="*/ 95951 h 2869284"/>
                <a:gd name="connsiteX11290" fmla="*/ 3003764 w 4727849"/>
                <a:gd name="connsiteY11290" fmla="*/ 95468 h 2869284"/>
                <a:gd name="connsiteX11291" fmla="*/ 3002939 w 4727849"/>
                <a:gd name="connsiteY11291" fmla="*/ 96461 h 2869284"/>
                <a:gd name="connsiteX11292" fmla="*/ 3003764 w 4727849"/>
                <a:gd name="connsiteY11292" fmla="*/ 95468 h 2869284"/>
                <a:gd name="connsiteX11293" fmla="*/ 730127 w 4727849"/>
                <a:gd name="connsiteY11293" fmla="*/ 575688 h 2869284"/>
                <a:gd name="connsiteX11294" fmla="*/ 730571 w 4727849"/>
                <a:gd name="connsiteY11294" fmla="*/ 575227 h 2869284"/>
                <a:gd name="connsiteX11295" fmla="*/ 730588 w 4727849"/>
                <a:gd name="connsiteY11295" fmla="*/ 575607 h 2869284"/>
                <a:gd name="connsiteX11296" fmla="*/ 730127 w 4727849"/>
                <a:gd name="connsiteY11296" fmla="*/ 575688 h 2869284"/>
                <a:gd name="connsiteX11297" fmla="*/ 353482 w 4727849"/>
                <a:gd name="connsiteY11297" fmla="*/ 955348 h 2869284"/>
                <a:gd name="connsiteX11298" fmla="*/ 353482 w 4727849"/>
                <a:gd name="connsiteY11298" fmla="*/ 955348 h 2869284"/>
                <a:gd name="connsiteX11299" fmla="*/ 631027 w 4727849"/>
                <a:gd name="connsiteY11299" fmla="*/ 1377738 h 2869284"/>
                <a:gd name="connsiteX11300" fmla="*/ 631027 w 4727849"/>
                <a:gd name="connsiteY11300" fmla="*/ 1377738 h 2869284"/>
                <a:gd name="connsiteX11301" fmla="*/ 617553 w 4727849"/>
                <a:gd name="connsiteY11301" fmla="*/ 1380959 h 2869284"/>
                <a:gd name="connsiteX11302" fmla="*/ 617553 w 4727849"/>
                <a:gd name="connsiteY11302" fmla="*/ 1380959 h 2869284"/>
                <a:gd name="connsiteX11303" fmla="*/ 610984 w 4727849"/>
                <a:gd name="connsiteY11303" fmla="*/ 1375411 h 2869284"/>
                <a:gd name="connsiteX11304" fmla="*/ 610984 w 4727849"/>
                <a:gd name="connsiteY11304" fmla="*/ 1375411 h 2869284"/>
                <a:gd name="connsiteX11305" fmla="*/ 464721 w 4727849"/>
                <a:gd name="connsiteY11305" fmla="*/ 1470212 h 2869284"/>
                <a:gd name="connsiteX11306" fmla="*/ 464721 w 4727849"/>
                <a:gd name="connsiteY11306" fmla="*/ 1470212 h 2869284"/>
                <a:gd name="connsiteX11307" fmla="*/ 417748 w 4727849"/>
                <a:gd name="connsiteY11307" fmla="*/ 1503750 h 2869284"/>
                <a:gd name="connsiteX11308" fmla="*/ 417537 w 4727849"/>
                <a:gd name="connsiteY11308" fmla="*/ 1503642 h 2869284"/>
                <a:gd name="connsiteX11309" fmla="*/ 419609 w 4727849"/>
                <a:gd name="connsiteY11309" fmla="*/ 1503918 h 2869284"/>
                <a:gd name="connsiteX11310" fmla="*/ 417748 w 4727849"/>
                <a:gd name="connsiteY11310" fmla="*/ 1503750 h 2869284"/>
                <a:gd name="connsiteX11311" fmla="*/ 345899 w 4727849"/>
                <a:gd name="connsiteY11311" fmla="*/ 1565333 h 2869284"/>
                <a:gd name="connsiteX11312" fmla="*/ 347825 w 4727849"/>
                <a:gd name="connsiteY11312" fmla="*/ 1562133 h 2869284"/>
                <a:gd name="connsiteX11313" fmla="*/ 352994 w 4727849"/>
                <a:gd name="connsiteY11313" fmla="*/ 1565013 h 2869284"/>
                <a:gd name="connsiteX11314" fmla="*/ 347933 w 4727849"/>
                <a:gd name="connsiteY11314" fmla="*/ 1565691 h 2869284"/>
                <a:gd name="connsiteX11315" fmla="*/ 345899 w 4727849"/>
                <a:gd name="connsiteY11315" fmla="*/ 1565333 h 2869284"/>
                <a:gd name="connsiteX11316" fmla="*/ 278753 w 4727849"/>
                <a:gd name="connsiteY11316" fmla="*/ 1575778 h 2869284"/>
                <a:gd name="connsiteX11317" fmla="*/ 278753 w 4727849"/>
                <a:gd name="connsiteY11317" fmla="*/ 1575778 h 2869284"/>
                <a:gd name="connsiteX11318" fmla="*/ 322782 w 4727849"/>
                <a:gd name="connsiteY11318" fmla="*/ 1669923 h 2869284"/>
                <a:gd name="connsiteX11319" fmla="*/ 325304 w 4727849"/>
                <a:gd name="connsiteY11319" fmla="*/ 1670834 h 2869284"/>
                <a:gd name="connsiteX11320" fmla="*/ 321615 w 4727849"/>
                <a:gd name="connsiteY11320" fmla="*/ 1671111 h 2869284"/>
                <a:gd name="connsiteX11321" fmla="*/ 322782 w 4727849"/>
                <a:gd name="connsiteY11321" fmla="*/ 1669923 h 2869284"/>
                <a:gd name="connsiteX11322" fmla="*/ 373866 w 4727849"/>
                <a:gd name="connsiteY11322" fmla="*/ 1662000 h 2869284"/>
                <a:gd name="connsiteX11323" fmla="*/ 380712 w 4727849"/>
                <a:gd name="connsiteY11323" fmla="*/ 1662168 h 2869284"/>
                <a:gd name="connsiteX11324" fmla="*/ 379437 w 4727849"/>
                <a:gd name="connsiteY11324" fmla="*/ 1663274 h 2869284"/>
                <a:gd name="connsiteX11325" fmla="*/ 373866 w 4727849"/>
                <a:gd name="connsiteY11325" fmla="*/ 1662000 h 2869284"/>
                <a:gd name="connsiteX11326" fmla="*/ 359308 w 4727849"/>
                <a:gd name="connsiteY11326" fmla="*/ 1704351 h 2869284"/>
                <a:gd name="connsiteX11327" fmla="*/ 356786 w 4727849"/>
                <a:gd name="connsiteY11327" fmla="*/ 1704519 h 2869284"/>
                <a:gd name="connsiteX11328" fmla="*/ 357447 w 4727849"/>
                <a:gd name="connsiteY11328" fmla="*/ 1703798 h 2869284"/>
                <a:gd name="connsiteX11329" fmla="*/ 359351 w 4727849"/>
                <a:gd name="connsiteY11329" fmla="*/ 1704264 h 2869284"/>
                <a:gd name="connsiteX11330" fmla="*/ 359308 w 4727849"/>
                <a:gd name="connsiteY11330" fmla="*/ 1704351 h 2869284"/>
                <a:gd name="connsiteX11331" fmla="*/ 355582 w 4727849"/>
                <a:gd name="connsiteY11331" fmla="*/ 1753498 h 2869284"/>
                <a:gd name="connsiteX11332" fmla="*/ 334454 w 4727849"/>
                <a:gd name="connsiteY11332" fmla="*/ 1748307 h 2869284"/>
                <a:gd name="connsiteX11333" fmla="*/ 353038 w 4727849"/>
                <a:gd name="connsiteY11333" fmla="*/ 1748497 h 2869284"/>
                <a:gd name="connsiteX11334" fmla="*/ 355582 w 4727849"/>
                <a:gd name="connsiteY11334" fmla="*/ 1753498 h 2869284"/>
                <a:gd name="connsiteX11335" fmla="*/ 343968 w 4727849"/>
                <a:gd name="connsiteY11335" fmla="*/ 1744625 h 2869284"/>
                <a:gd name="connsiteX11336" fmla="*/ 343968 w 4727849"/>
                <a:gd name="connsiteY11336" fmla="*/ 1744625 h 2869284"/>
                <a:gd name="connsiteX11337" fmla="*/ 392932 w 4727849"/>
                <a:gd name="connsiteY11337" fmla="*/ 1756887 h 2869284"/>
                <a:gd name="connsiteX11338" fmla="*/ 412828 w 4727849"/>
                <a:gd name="connsiteY11338" fmla="*/ 1762717 h 2869284"/>
                <a:gd name="connsiteX11339" fmla="*/ 408592 w 4727849"/>
                <a:gd name="connsiteY11339" fmla="*/ 1761210 h 2869284"/>
                <a:gd name="connsiteX11340" fmla="*/ 406135 w 4727849"/>
                <a:gd name="connsiteY11340" fmla="*/ 1762799 h 2869284"/>
                <a:gd name="connsiteX11341" fmla="*/ 408570 w 4727849"/>
                <a:gd name="connsiteY11341" fmla="*/ 1761188 h 2869284"/>
                <a:gd name="connsiteX11342" fmla="*/ 392932 w 4727849"/>
                <a:gd name="connsiteY11342" fmla="*/ 1756887 h 2869284"/>
                <a:gd name="connsiteX11343" fmla="*/ 461434 w 4727849"/>
                <a:gd name="connsiteY11343" fmla="*/ 1770679 h 2869284"/>
                <a:gd name="connsiteX11344" fmla="*/ 445547 w 4727849"/>
                <a:gd name="connsiteY11344" fmla="*/ 1767251 h 2869284"/>
                <a:gd name="connsiteX11345" fmla="*/ 420672 w 4727849"/>
                <a:gd name="connsiteY11345" fmla="*/ 1766487 h 2869284"/>
                <a:gd name="connsiteX11346" fmla="*/ 420417 w 4727849"/>
                <a:gd name="connsiteY11346" fmla="*/ 1766275 h 2869284"/>
                <a:gd name="connsiteX11347" fmla="*/ 422576 w 4727849"/>
                <a:gd name="connsiteY11347" fmla="*/ 1759832 h 2869284"/>
                <a:gd name="connsiteX11348" fmla="*/ 452642 w 4727849"/>
                <a:gd name="connsiteY11348" fmla="*/ 1760109 h 2869284"/>
                <a:gd name="connsiteX11349" fmla="*/ 461434 w 4727849"/>
                <a:gd name="connsiteY11349" fmla="*/ 1770679 h 2869284"/>
                <a:gd name="connsiteX11350" fmla="*/ 475147 w 4727849"/>
                <a:gd name="connsiteY11350" fmla="*/ 1765408 h 2869284"/>
                <a:gd name="connsiteX11351" fmla="*/ 463978 w 4727849"/>
                <a:gd name="connsiteY11351" fmla="*/ 1765662 h 2869284"/>
                <a:gd name="connsiteX11352" fmla="*/ 468426 w 4727849"/>
                <a:gd name="connsiteY11352" fmla="*/ 1762522 h 2869284"/>
                <a:gd name="connsiteX11353" fmla="*/ 472858 w 4727849"/>
                <a:gd name="connsiteY11353" fmla="*/ 1763330 h 2869284"/>
                <a:gd name="connsiteX11354" fmla="*/ 475147 w 4727849"/>
                <a:gd name="connsiteY11354" fmla="*/ 1765408 h 2869284"/>
                <a:gd name="connsiteX11355" fmla="*/ 503835 w 4727849"/>
                <a:gd name="connsiteY11355" fmla="*/ 1771801 h 2869284"/>
                <a:gd name="connsiteX11356" fmla="*/ 483093 w 4727849"/>
                <a:gd name="connsiteY11356" fmla="*/ 1773564 h 2869284"/>
                <a:gd name="connsiteX11357" fmla="*/ 488154 w 4727849"/>
                <a:gd name="connsiteY11357" fmla="*/ 1766465 h 2869284"/>
                <a:gd name="connsiteX11358" fmla="*/ 501779 w 4727849"/>
                <a:gd name="connsiteY11358" fmla="*/ 1769621 h 2869284"/>
                <a:gd name="connsiteX11359" fmla="*/ 503835 w 4727849"/>
                <a:gd name="connsiteY11359" fmla="*/ 1771801 h 2869284"/>
                <a:gd name="connsiteX11360" fmla="*/ 593991 w 4727849"/>
                <a:gd name="connsiteY11360" fmla="*/ 1815997 h 2869284"/>
                <a:gd name="connsiteX11361" fmla="*/ 594755 w 4727849"/>
                <a:gd name="connsiteY11361" fmla="*/ 1815764 h 2869284"/>
                <a:gd name="connsiteX11362" fmla="*/ 593991 w 4727849"/>
                <a:gd name="connsiteY11362" fmla="*/ 1815997 h 2869284"/>
                <a:gd name="connsiteX11363" fmla="*/ 894843 w 4727849"/>
                <a:gd name="connsiteY11363" fmla="*/ 1772610 h 2869284"/>
                <a:gd name="connsiteX11364" fmla="*/ 892234 w 4727849"/>
                <a:gd name="connsiteY11364" fmla="*/ 1770343 h 2869284"/>
                <a:gd name="connsiteX11365" fmla="*/ 897403 w 4727849"/>
                <a:gd name="connsiteY11365" fmla="*/ 1769833 h 2869284"/>
                <a:gd name="connsiteX11366" fmla="*/ 897891 w 4727849"/>
                <a:gd name="connsiteY11366" fmla="*/ 1772821 h 2869284"/>
                <a:gd name="connsiteX11367" fmla="*/ 894843 w 4727849"/>
                <a:gd name="connsiteY11367" fmla="*/ 1772610 h 2869284"/>
                <a:gd name="connsiteX11368" fmla="*/ 946432 w 4727849"/>
                <a:gd name="connsiteY11368" fmla="*/ 1794770 h 2869284"/>
                <a:gd name="connsiteX11369" fmla="*/ 945971 w 4727849"/>
                <a:gd name="connsiteY11369" fmla="*/ 1793582 h 2869284"/>
                <a:gd name="connsiteX11370" fmla="*/ 955545 w 4727849"/>
                <a:gd name="connsiteY11370" fmla="*/ 1795041 h 2869284"/>
                <a:gd name="connsiteX11371" fmla="*/ 954720 w 4727849"/>
                <a:gd name="connsiteY11371" fmla="*/ 1795572 h 2869284"/>
                <a:gd name="connsiteX11372" fmla="*/ 946432 w 4727849"/>
                <a:gd name="connsiteY11372" fmla="*/ 1794770 h 2869284"/>
                <a:gd name="connsiteX11373" fmla="*/ 950755 w 4727849"/>
                <a:gd name="connsiteY11373" fmla="*/ 1797861 h 2869284"/>
                <a:gd name="connsiteX11374" fmla="*/ 947598 w 4727849"/>
                <a:gd name="connsiteY11374" fmla="*/ 1797308 h 2869284"/>
                <a:gd name="connsiteX11375" fmla="*/ 947153 w 4727849"/>
                <a:gd name="connsiteY11375" fmla="*/ 1796527 h 2869284"/>
                <a:gd name="connsiteX11376" fmla="*/ 953277 w 4727849"/>
                <a:gd name="connsiteY11376" fmla="*/ 1796462 h 2869284"/>
                <a:gd name="connsiteX11377" fmla="*/ 950755 w 4727849"/>
                <a:gd name="connsiteY11377" fmla="*/ 1797861 h 2869284"/>
                <a:gd name="connsiteX11378" fmla="*/ 917554 w 4727849"/>
                <a:gd name="connsiteY11378" fmla="*/ 1794384 h 2869284"/>
                <a:gd name="connsiteX11379" fmla="*/ 917662 w 4727849"/>
                <a:gd name="connsiteY11379" fmla="*/ 1792882 h 2869284"/>
                <a:gd name="connsiteX11380" fmla="*/ 918996 w 4727849"/>
                <a:gd name="connsiteY11380" fmla="*/ 1793240 h 2869284"/>
                <a:gd name="connsiteX11381" fmla="*/ 917554 w 4727849"/>
                <a:gd name="connsiteY11381" fmla="*/ 1794384 h 2869284"/>
                <a:gd name="connsiteX11382" fmla="*/ 928212 w 4727849"/>
                <a:gd name="connsiteY11382" fmla="*/ 1795740 h 2869284"/>
                <a:gd name="connsiteX11383" fmla="*/ 931537 w 4727849"/>
                <a:gd name="connsiteY11383" fmla="*/ 1796630 h 2869284"/>
                <a:gd name="connsiteX11384" fmla="*/ 928212 w 4727849"/>
                <a:gd name="connsiteY11384" fmla="*/ 1795740 h 2869284"/>
                <a:gd name="connsiteX11385" fmla="*/ 1131939 w 4727849"/>
                <a:gd name="connsiteY11385" fmla="*/ 1841568 h 2869284"/>
                <a:gd name="connsiteX11386" fmla="*/ 1133040 w 4727849"/>
                <a:gd name="connsiteY11386" fmla="*/ 1841883 h 2869284"/>
                <a:gd name="connsiteX11387" fmla="*/ 1132720 w 4727849"/>
                <a:gd name="connsiteY11387" fmla="*/ 1841926 h 2869284"/>
                <a:gd name="connsiteX11388" fmla="*/ 1131939 w 4727849"/>
                <a:gd name="connsiteY11388" fmla="*/ 1841568 h 2869284"/>
                <a:gd name="connsiteX11389" fmla="*/ 4168991 w 4727849"/>
                <a:gd name="connsiteY11389" fmla="*/ 1970097 h 2869284"/>
                <a:gd name="connsiteX11390" fmla="*/ 4168991 w 4727849"/>
                <a:gd name="connsiteY11390" fmla="*/ 1970097 h 2869284"/>
                <a:gd name="connsiteX11391" fmla="*/ 4168991 w 4727849"/>
                <a:gd name="connsiteY11391" fmla="*/ 1970097 h 2869284"/>
                <a:gd name="connsiteX11392" fmla="*/ 4150598 w 4727849"/>
                <a:gd name="connsiteY11392" fmla="*/ 1902386 h 2869284"/>
                <a:gd name="connsiteX11393" fmla="*/ 4136723 w 4727849"/>
                <a:gd name="connsiteY11393" fmla="*/ 1902386 h 2869284"/>
                <a:gd name="connsiteX11394" fmla="*/ 4150598 w 4727849"/>
                <a:gd name="connsiteY11394" fmla="*/ 1902386 h 2869284"/>
                <a:gd name="connsiteX11395" fmla="*/ 4129557 w 4727849"/>
                <a:gd name="connsiteY11395" fmla="*/ 1817033 h 2869284"/>
                <a:gd name="connsiteX11396" fmla="*/ 4129688 w 4727849"/>
                <a:gd name="connsiteY11396" fmla="*/ 1816951 h 2869284"/>
                <a:gd name="connsiteX11397" fmla="*/ 4129557 w 4727849"/>
                <a:gd name="connsiteY11397" fmla="*/ 1817033 h 2869284"/>
                <a:gd name="connsiteX11398" fmla="*/ 4129921 w 4727849"/>
                <a:gd name="connsiteY11398" fmla="*/ 1817244 h 2869284"/>
                <a:gd name="connsiteX11399" fmla="*/ 4129731 w 4727849"/>
                <a:gd name="connsiteY11399" fmla="*/ 1817141 h 2869284"/>
                <a:gd name="connsiteX11400" fmla="*/ 4129791 w 4727849"/>
                <a:gd name="connsiteY11400" fmla="*/ 1817098 h 2869284"/>
                <a:gd name="connsiteX11401" fmla="*/ 4129921 w 4727849"/>
                <a:gd name="connsiteY11401" fmla="*/ 1817244 h 2869284"/>
                <a:gd name="connsiteX11402" fmla="*/ 4083094 w 4727849"/>
                <a:gd name="connsiteY11402" fmla="*/ 1800719 h 2869284"/>
                <a:gd name="connsiteX11403" fmla="*/ 4089240 w 4727849"/>
                <a:gd name="connsiteY11403" fmla="*/ 1800849 h 2869284"/>
                <a:gd name="connsiteX11404" fmla="*/ 4096378 w 4727849"/>
                <a:gd name="connsiteY11404" fmla="*/ 1801017 h 2869284"/>
                <a:gd name="connsiteX11405" fmla="*/ 4100359 w 4727849"/>
                <a:gd name="connsiteY11405" fmla="*/ 1801104 h 2869284"/>
                <a:gd name="connsiteX11406" fmla="*/ 4101910 w 4727849"/>
                <a:gd name="connsiteY11406" fmla="*/ 1806739 h 2869284"/>
                <a:gd name="connsiteX11407" fmla="*/ 4092543 w 4727849"/>
                <a:gd name="connsiteY11407" fmla="*/ 1809087 h 2869284"/>
                <a:gd name="connsiteX11408" fmla="*/ 4079340 w 4727849"/>
                <a:gd name="connsiteY11408" fmla="*/ 1803518 h 2869284"/>
                <a:gd name="connsiteX11409" fmla="*/ 4072034 w 4727849"/>
                <a:gd name="connsiteY11409" fmla="*/ 1808306 h 2869284"/>
                <a:gd name="connsiteX11410" fmla="*/ 4063388 w 4727849"/>
                <a:gd name="connsiteY11410" fmla="*/ 1806506 h 2869284"/>
                <a:gd name="connsiteX11411" fmla="*/ 4069154 w 4727849"/>
                <a:gd name="connsiteY11411" fmla="*/ 1800464 h 2869284"/>
                <a:gd name="connsiteX11412" fmla="*/ 4082118 w 4727849"/>
                <a:gd name="connsiteY11412" fmla="*/ 1800697 h 2869284"/>
                <a:gd name="connsiteX11413" fmla="*/ 4084515 w 4727849"/>
                <a:gd name="connsiteY11413" fmla="*/ 1804429 h 2869284"/>
                <a:gd name="connsiteX11414" fmla="*/ 4083094 w 4727849"/>
                <a:gd name="connsiteY11414" fmla="*/ 1800719 h 2869284"/>
                <a:gd name="connsiteX11415" fmla="*/ 4009445 w 4727849"/>
                <a:gd name="connsiteY11415" fmla="*/ 1731446 h 2869284"/>
                <a:gd name="connsiteX11416" fmla="*/ 4020228 w 4727849"/>
                <a:gd name="connsiteY11416" fmla="*/ 1723864 h 2869284"/>
                <a:gd name="connsiteX11417" fmla="*/ 4023428 w 4727849"/>
                <a:gd name="connsiteY11417" fmla="*/ 1723989 h 2869284"/>
                <a:gd name="connsiteX11418" fmla="*/ 4021752 w 4727849"/>
                <a:gd name="connsiteY11418" fmla="*/ 1726088 h 2869284"/>
                <a:gd name="connsiteX11419" fmla="*/ 4021752 w 4727849"/>
                <a:gd name="connsiteY11419" fmla="*/ 1726066 h 2869284"/>
                <a:gd name="connsiteX11420" fmla="*/ 4023450 w 4727849"/>
                <a:gd name="connsiteY11420" fmla="*/ 1723989 h 2869284"/>
                <a:gd name="connsiteX11421" fmla="*/ 4037878 w 4727849"/>
                <a:gd name="connsiteY11421" fmla="*/ 1723946 h 2869284"/>
                <a:gd name="connsiteX11422" fmla="*/ 4009445 w 4727849"/>
                <a:gd name="connsiteY11422" fmla="*/ 1731446 h 2869284"/>
                <a:gd name="connsiteX11423" fmla="*/ 4051986 w 4727849"/>
                <a:gd name="connsiteY11423" fmla="*/ 1731126 h 2869284"/>
                <a:gd name="connsiteX11424" fmla="*/ 4044826 w 4727849"/>
                <a:gd name="connsiteY11424" fmla="*/ 1723902 h 2869284"/>
                <a:gd name="connsiteX11425" fmla="*/ 4059233 w 4727849"/>
                <a:gd name="connsiteY11425" fmla="*/ 1724477 h 2869284"/>
                <a:gd name="connsiteX11426" fmla="*/ 4051986 w 4727849"/>
                <a:gd name="connsiteY11426" fmla="*/ 1731126 h 2869284"/>
                <a:gd name="connsiteX11427" fmla="*/ 4007410 w 4727849"/>
                <a:gd name="connsiteY11427" fmla="*/ 1688650 h 2869284"/>
                <a:gd name="connsiteX11428" fmla="*/ 4005881 w 4727849"/>
                <a:gd name="connsiteY11428" fmla="*/ 1689735 h 2869284"/>
                <a:gd name="connsiteX11429" fmla="*/ 4012390 w 4727849"/>
                <a:gd name="connsiteY11429" fmla="*/ 1688395 h 2869284"/>
                <a:gd name="connsiteX11430" fmla="*/ 4026417 w 4727849"/>
                <a:gd name="connsiteY11430" fmla="*/ 1681979 h 2869284"/>
                <a:gd name="connsiteX11431" fmla="*/ 4053619 w 4727849"/>
                <a:gd name="connsiteY11431" fmla="*/ 1683525 h 2869284"/>
                <a:gd name="connsiteX11432" fmla="*/ 4057242 w 4727849"/>
                <a:gd name="connsiteY11432" fmla="*/ 1685900 h 2869284"/>
                <a:gd name="connsiteX11433" fmla="*/ 4056988 w 4727849"/>
                <a:gd name="connsiteY11433" fmla="*/ 1683926 h 2869284"/>
                <a:gd name="connsiteX11434" fmla="*/ 4065335 w 4727849"/>
                <a:gd name="connsiteY11434" fmla="*/ 1684924 h 2869284"/>
                <a:gd name="connsiteX11435" fmla="*/ 4065021 w 4727849"/>
                <a:gd name="connsiteY11435" fmla="*/ 1687468 h 2869284"/>
                <a:gd name="connsiteX11436" fmla="*/ 4069658 w 4727849"/>
                <a:gd name="connsiteY11436" fmla="*/ 1685434 h 2869284"/>
                <a:gd name="connsiteX11437" fmla="*/ 4070488 w 4727849"/>
                <a:gd name="connsiteY11437" fmla="*/ 1685515 h 2869284"/>
                <a:gd name="connsiteX11438" fmla="*/ 4067879 w 4727849"/>
                <a:gd name="connsiteY11438" fmla="*/ 1690179 h 2869284"/>
                <a:gd name="connsiteX11439" fmla="*/ 4067369 w 4727849"/>
                <a:gd name="connsiteY11439" fmla="*/ 1691405 h 2869284"/>
                <a:gd name="connsiteX11440" fmla="*/ 4066675 w 4727849"/>
                <a:gd name="connsiteY11440" fmla="*/ 1697208 h 2869284"/>
                <a:gd name="connsiteX11441" fmla="*/ 4066333 w 4727849"/>
                <a:gd name="connsiteY11441" fmla="*/ 1697593 h 2869284"/>
                <a:gd name="connsiteX11442" fmla="*/ 4066691 w 4727849"/>
                <a:gd name="connsiteY11442" fmla="*/ 1697317 h 2869284"/>
                <a:gd name="connsiteX11443" fmla="*/ 4069615 w 4727849"/>
                <a:gd name="connsiteY11443" fmla="*/ 1702653 h 2869284"/>
                <a:gd name="connsiteX11444" fmla="*/ 4064641 w 4727849"/>
                <a:gd name="connsiteY11444" fmla="*/ 1702019 h 2869284"/>
                <a:gd name="connsiteX11445" fmla="*/ 4064278 w 4727849"/>
                <a:gd name="connsiteY11445" fmla="*/ 1697848 h 2869284"/>
                <a:gd name="connsiteX11446" fmla="*/ 4054384 w 4727849"/>
                <a:gd name="connsiteY11446" fmla="*/ 1694730 h 2869284"/>
                <a:gd name="connsiteX11447" fmla="*/ 4035399 w 4727849"/>
                <a:gd name="connsiteY11447" fmla="*/ 1693206 h 2869284"/>
                <a:gd name="connsiteX11448" fmla="*/ 4004064 w 4727849"/>
                <a:gd name="connsiteY11448" fmla="*/ 1701531 h 2869284"/>
                <a:gd name="connsiteX11449" fmla="*/ 4023385 w 4727849"/>
                <a:gd name="connsiteY11449" fmla="*/ 1707209 h 2869284"/>
                <a:gd name="connsiteX11450" fmla="*/ 3995775 w 4727849"/>
                <a:gd name="connsiteY11450" fmla="*/ 1699649 h 2869284"/>
                <a:gd name="connsiteX11451" fmla="*/ 4004102 w 4727849"/>
                <a:gd name="connsiteY11451" fmla="*/ 1693125 h 2869284"/>
                <a:gd name="connsiteX11452" fmla="*/ 3993085 w 4727849"/>
                <a:gd name="connsiteY11452" fmla="*/ 1688591 h 2869284"/>
                <a:gd name="connsiteX11453" fmla="*/ 4007410 w 4727849"/>
                <a:gd name="connsiteY11453" fmla="*/ 1688650 h 2869284"/>
                <a:gd name="connsiteX11454" fmla="*/ 3948189 w 4727849"/>
                <a:gd name="connsiteY11454" fmla="*/ 1662043 h 2869284"/>
                <a:gd name="connsiteX11455" fmla="*/ 3946345 w 4727849"/>
                <a:gd name="connsiteY11455" fmla="*/ 1661685 h 2869284"/>
                <a:gd name="connsiteX11456" fmla="*/ 3948189 w 4727849"/>
                <a:gd name="connsiteY11456" fmla="*/ 1662043 h 2869284"/>
                <a:gd name="connsiteX11457" fmla="*/ 3978570 w 4727849"/>
                <a:gd name="connsiteY11457" fmla="*/ 1602087 h 2869284"/>
                <a:gd name="connsiteX11458" fmla="*/ 3978803 w 4727849"/>
                <a:gd name="connsiteY11458" fmla="*/ 1601008 h 2869284"/>
                <a:gd name="connsiteX11459" fmla="*/ 3980626 w 4727849"/>
                <a:gd name="connsiteY11459" fmla="*/ 1602727 h 2869284"/>
                <a:gd name="connsiteX11460" fmla="*/ 3978570 w 4727849"/>
                <a:gd name="connsiteY11460" fmla="*/ 1602087 h 2869284"/>
                <a:gd name="connsiteX11461" fmla="*/ 4001390 w 4727849"/>
                <a:gd name="connsiteY11461" fmla="*/ 1684545 h 2869284"/>
                <a:gd name="connsiteX11462" fmla="*/ 4007258 w 4727849"/>
                <a:gd name="connsiteY11462" fmla="*/ 1685261 h 2869284"/>
                <a:gd name="connsiteX11463" fmla="*/ 4001287 w 4727849"/>
                <a:gd name="connsiteY11463" fmla="*/ 1684859 h 2869284"/>
                <a:gd name="connsiteX11464" fmla="*/ 4001390 w 4727849"/>
                <a:gd name="connsiteY11464" fmla="*/ 1684545 h 2869284"/>
                <a:gd name="connsiteX11465" fmla="*/ 4003554 w 4727849"/>
                <a:gd name="connsiteY11465" fmla="*/ 1676345 h 2869284"/>
                <a:gd name="connsiteX11466" fmla="*/ 4001601 w 4727849"/>
                <a:gd name="connsiteY11466" fmla="*/ 1676236 h 2869284"/>
                <a:gd name="connsiteX11467" fmla="*/ 4003554 w 4727849"/>
                <a:gd name="connsiteY11467" fmla="*/ 1676345 h 2869284"/>
                <a:gd name="connsiteX11468" fmla="*/ 3973189 w 4727849"/>
                <a:gd name="connsiteY11468" fmla="*/ 1671642 h 2869284"/>
                <a:gd name="connsiteX11469" fmla="*/ 3972723 w 4727849"/>
                <a:gd name="connsiteY11469" fmla="*/ 1672190 h 2869284"/>
                <a:gd name="connsiteX11470" fmla="*/ 3972408 w 4727849"/>
                <a:gd name="connsiteY11470" fmla="*/ 1672277 h 2869284"/>
                <a:gd name="connsiteX11471" fmla="*/ 3972555 w 4727849"/>
                <a:gd name="connsiteY11471" fmla="*/ 1672423 h 2869284"/>
                <a:gd name="connsiteX11472" fmla="*/ 3971410 w 4727849"/>
                <a:gd name="connsiteY11472" fmla="*/ 1673888 h 2869284"/>
                <a:gd name="connsiteX11473" fmla="*/ 3966686 w 4727849"/>
                <a:gd name="connsiteY11473" fmla="*/ 1673590 h 2869284"/>
                <a:gd name="connsiteX11474" fmla="*/ 3972408 w 4727849"/>
                <a:gd name="connsiteY11474" fmla="*/ 1672277 h 2869284"/>
                <a:gd name="connsiteX11475" fmla="*/ 3973189 w 4727849"/>
                <a:gd name="connsiteY11475" fmla="*/ 1671642 h 2869284"/>
                <a:gd name="connsiteX11476" fmla="*/ 3961598 w 4727849"/>
                <a:gd name="connsiteY11476" fmla="*/ 1660985 h 2869284"/>
                <a:gd name="connsiteX11477" fmla="*/ 3961598 w 4727849"/>
                <a:gd name="connsiteY11477" fmla="*/ 1660985 h 2869284"/>
                <a:gd name="connsiteX11478" fmla="*/ 3965286 w 4727849"/>
                <a:gd name="connsiteY11478" fmla="*/ 1661007 h 2869284"/>
                <a:gd name="connsiteX11479" fmla="*/ 3965286 w 4727849"/>
                <a:gd name="connsiteY11479" fmla="*/ 1661007 h 2869284"/>
                <a:gd name="connsiteX11480" fmla="*/ 3981158 w 4727849"/>
                <a:gd name="connsiteY11480" fmla="*/ 1649629 h 2869284"/>
                <a:gd name="connsiteX11481" fmla="*/ 3981624 w 4727849"/>
                <a:gd name="connsiteY11481" fmla="*/ 1649672 h 2869284"/>
                <a:gd name="connsiteX11482" fmla="*/ 3981114 w 4727849"/>
                <a:gd name="connsiteY11482" fmla="*/ 1651109 h 2869284"/>
                <a:gd name="connsiteX11483" fmla="*/ 3981158 w 4727849"/>
                <a:gd name="connsiteY11483" fmla="*/ 1649629 h 2869284"/>
                <a:gd name="connsiteX11484" fmla="*/ 3976156 w 4727849"/>
                <a:gd name="connsiteY11484" fmla="*/ 1676659 h 2869284"/>
                <a:gd name="connsiteX11485" fmla="*/ 3971454 w 4727849"/>
                <a:gd name="connsiteY11485" fmla="*/ 1673888 h 2869284"/>
                <a:gd name="connsiteX11486" fmla="*/ 3971432 w 4727849"/>
                <a:gd name="connsiteY11486" fmla="*/ 1673888 h 2869284"/>
                <a:gd name="connsiteX11487" fmla="*/ 3972576 w 4727849"/>
                <a:gd name="connsiteY11487" fmla="*/ 1672467 h 2869284"/>
                <a:gd name="connsiteX11488" fmla="*/ 3972875 w 4727849"/>
                <a:gd name="connsiteY11488" fmla="*/ 1672787 h 2869284"/>
                <a:gd name="connsiteX11489" fmla="*/ 3973065 w 4727849"/>
                <a:gd name="connsiteY11489" fmla="*/ 1672147 h 2869284"/>
                <a:gd name="connsiteX11490" fmla="*/ 3972788 w 4727849"/>
                <a:gd name="connsiteY11490" fmla="*/ 1672190 h 2869284"/>
                <a:gd name="connsiteX11491" fmla="*/ 3973168 w 4727849"/>
                <a:gd name="connsiteY11491" fmla="*/ 1671680 h 2869284"/>
                <a:gd name="connsiteX11492" fmla="*/ 3973065 w 4727849"/>
                <a:gd name="connsiteY11492" fmla="*/ 1672147 h 2869284"/>
                <a:gd name="connsiteX11493" fmla="*/ 3977512 w 4727849"/>
                <a:gd name="connsiteY11493" fmla="*/ 1671322 h 2869284"/>
                <a:gd name="connsiteX11494" fmla="*/ 3981456 w 4727849"/>
                <a:gd name="connsiteY11494" fmla="*/ 1672722 h 2869284"/>
                <a:gd name="connsiteX11495" fmla="*/ 3976156 w 4727849"/>
                <a:gd name="connsiteY11495" fmla="*/ 1676659 h 2869284"/>
                <a:gd name="connsiteX11496" fmla="*/ 4023851 w 4727849"/>
                <a:gd name="connsiteY11496" fmla="*/ 1674332 h 2869284"/>
                <a:gd name="connsiteX11497" fmla="*/ 4023851 w 4727849"/>
                <a:gd name="connsiteY11497" fmla="*/ 1674332 h 2869284"/>
                <a:gd name="connsiteX11498" fmla="*/ 4041436 w 4727849"/>
                <a:gd name="connsiteY11498" fmla="*/ 1666089 h 2869284"/>
                <a:gd name="connsiteX11499" fmla="*/ 4040867 w 4727849"/>
                <a:gd name="connsiteY11499" fmla="*/ 1665156 h 2869284"/>
                <a:gd name="connsiteX11500" fmla="*/ 4039489 w 4727849"/>
                <a:gd name="connsiteY11500" fmla="*/ 1663778 h 2869284"/>
                <a:gd name="connsiteX11501" fmla="*/ 4040080 w 4727849"/>
                <a:gd name="connsiteY11501" fmla="*/ 1663079 h 2869284"/>
                <a:gd name="connsiteX11502" fmla="*/ 4041436 w 4727849"/>
                <a:gd name="connsiteY11502" fmla="*/ 1666089 h 2869284"/>
                <a:gd name="connsiteX11503" fmla="*/ 4055127 w 4727849"/>
                <a:gd name="connsiteY11503" fmla="*/ 1662596 h 2869284"/>
                <a:gd name="connsiteX11504" fmla="*/ 4057818 w 4727849"/>
                <a:gd name="connsiteY11504" fmla="*/ 1671892 h 2869284"/>
                <a:gd name="connsiteX11505" fmla="*/ 4046969 w 4727849"/>
                <a:gd name="connsiteY11505" fmla="*/ 1662656 h 2869284"/>
                <a:gd name="connsiteX11506" fmla="*/ 4048005 w 4727849"/>
                <a:gd name="connsiteY11506" fmla="*/ 1661788 h 2869284"/>
                <a:gd name="connsiteX11507" fmla="*/ 4055127 w 4727849"/>
                <a:gd name="connsiteY11507" fmla="*/ 1662596 h 2869284"/>
                <a:gd name="connsiteX11508" fmla="*/ 4005420 w 4727849"/>
                <a:gd name="connsiteY11508" fmla="*/ 1661495 h 2869284"/>
                <a:gd name="connsiteX11509" fmla="*/ 4005420 w 4727849"/>
                <a:gd name="connsiteY11509" fmla="*/ 1661495 h 2869284"/>
                <a:gd name="connsiteX11510" fmla="*/ 3999611 w 4727849"/>
                <a:gd name="connsiteY11510" fmla="*/ 1653783 h 2869284"/>
                <a:gd name="connsiteX11511" fmla="*/ 3998211 w 4727849"/>
                <a:gd name="connsiteY11511" fmla="*/ 1653550 h 2869284"/>
                <a:gd name="connsiteX11512" fmla="*/ 3998575 w 4727849"/>
                <a:gd name="connsiteY11512" fmla="*/ 1653463 h 2869284"/>
                <a:gd name="connsiteX11513" fmla="*/ 3999611 w 4727849"/>
                <a:gd name="connsiteY11513" fmla="*/ 1653783 h 2869284"/>
                <a:gd name="connsiteX11514" fmla="*/ 3918123 w 4727849"/>
                <a:gd name="connsiteY11514" fmla="*/ 1665010 h 2869284"/>
                <a:gd name="connsiteX11515" fmla="*/ 3918123 w 4727849"/>
                <a:gd name="connsiteY11515" fmla="*/ 1665010 h 2869284"/>
                <a:gd name="connsiteX11516" fmla="*/ 3909586 w 4727849"/>
                <a:gd name="connsiteY11516" fmla="*/ 1584760 h 2869284"/>
                <a:gd name="connsiteX11517" fmla="*/ 3909754 w 4727849"/>
                <a:gd name="connsiteY11517" fmla="*/ 1584673 h 2869284"/>
                <a:gd name="connsiteX11518" fmla="*/ 3909586 w 4727849"/>
                <a:gd name="connsiteY11518" fmla="*/ 1584760 h 2869284"/>
                <a:gd name="connsiteX11519" fmla="*/ 3810784 w 4727849"/>
                <a:gd name="connsiteY11519" fmla="*/ 1644081 h 2869284"/>
                <a:gd name="connsiteX11520" fmla="*/ 3812395 w 4727849"/>
                <a:gd name="connsiteY11520" fmla="*/ 1644330 h 2869284"/>
                <a:gd name="connsiteX11521" fmla="*/ 3810784 w 4727849"/>
                <a:gd name="connsiteY11521" fmla="*/ 1644081 h 2869284"/>
                <a:gd name="connsiteX11522" fmla="*/ 3778787 w 4727849"/>
                <a:gd name="connsiteY11522" fmla="*/ 1635984 h 2869284"/>
                <a:gd name="connsiteX11523" fmla="*/ 3790801 w 4727849"/>
                <a:gd name="connsiteY11523" fmla="*/ 1638549 h 2869284"/>
                <a:gd name="connsiteX11524" fmla="*/ 3788068 w 4727849"/>
                <a:gd name="connsiteY11524" fmla="*/ 1641347 h 2869284"/>
                <a:gd name="connsiteX11525" fmla="*/ 3786055 w 4727849"/>
                <a:gd name="connsiteY11525" fmla="*/ 1642258 h 2869284"/>
                <a:gd name="connsiteX11526" fmla="*/ 3782117 w 4727849"/>
                <a:gd name="connsiteY11526" fmla="*/ 1642426 h 2869284"/>
                <a:gd name="connsiteX11527" fmla="*/ 3778787 w 4727849"/>
                <a:gd name="connsiteY11527" fmla="*/ 1635984 h 2869284"/>
                <a:gd name="connsiteX11528" fmla="*/ 3729714 w 4727849"/>
                <a:gd name="connsiteY11528" fmla="*/ 1632361 h 2869284"/>
                <a:gd name="connsiteX11529" fmla="*/ 3729714 w 4727849"/>
                <a:gd name="connsiteY11529" fmla="*/ 1632361 h 2869284"/>
                <a:gd name="connsiteX11530" fmla="*/ 3720607 w 4727849"/>
                <a:gd name="connsiteY11530" fmla="*/ 1634161 h 2869284"/>
                <a:gd name="connsiteX11531" fmla="*/ 3720607 w 4727849"/>
                <a:gd name="connsiteY11531" fmla="*/ 1634161 h 2869284"/>
                <a:gd name="connsiteX11532" fmla="*/ 3713783 w 4727849"/>
                <a:gd name="connsiteY11532" fmla="*/ 1630479 h 2869284"/>
                <a:gd name="connsiteX11533" fmla="*/ 3713783 w 4727849"/>
                <a:gd name="connsiteY11533" fmla="*/ 1630479 h 2869284"/>
                <a:gd name="connsiteX11534" fmla="*/ 3513175 w 4727849"/>
                <a:gd name="connsiteY11534" fmla="*/ 1490208 h 2869284"/>
                <a:gd name="connsiteX11535" fmla="*/ 3513175 w 4727849"/>
                <a:gd name="connsiteY11535" fmla="*/ 1490208 h 2869284"/>
                <a:gd name="connsiteX11536" fmla="*/ 3501985 w 4727849"/>
                <a:gd name="connsiteY11536" fmla="*/ 1489237 h 2869284"/>
                <a:gd name="connsiteX11537" fmla="*/ 3501985 w 4727849"/>
                <a:gd name="connsiteY11537" fmla="*/ 1489237 h 2869284"/>
                <a:gd name="connsiteX11538" fmla="*/ 3478510 w 4727849"/>
                <a:gd name="connsiteY11538" fmla="*/ 1495827 h 2869284"/>
                <a:gd name="connsiteX11539" fmla="*/ 3478510 w 4727849"/>
                <a:gd name="connsiteY11539" fmla="*/ 1495827 h 2869284"/>
                <a:gd name="connsiteX11540" fmla="*/ 3466794 w 4727849"/>
                <a:gd name="connsiteY11540" fmla="*/ 1498050 h 2869284"/>
                <a:gd name="connsiteX11541" fmla="*/ 3466794 w 4727849"/>
                <a:gd name="connsiteY11541" fmla="*/ 1498050 h 2869284"/>
                <a:gd name="connsiteX11542" fmla="*/ 4317435 w 4727849"/>
                <a:gd name="connsiteY11542" fmla="*/ 1068414 h 2869284"/>
                <a:gd name="connsiteX11543" fmla="*/ 4313242 w 4727849"/>
                <a:gd name="connsiteY11543" fmla="*/ 1069434 h 2869284"/>
                <a:gd name="connsiteX11544" fmla="*/ 4310123 w 4727849"/>
                <a:gd name="connsiteY11544" fmla="*/ 1064770 h 2869284"/>
                <a:gd name="connsiteX11545" fmla="*/ 4313936 w 4727849"/>
                <a:gd name="connsiteY11545" fmla="*/ 1064070 h 2869284"/>
                <a:gd name="connsiteX11546" fmla="*/ 4317435 w 4727849"/>
                <a:gd name="connsiteY11546" fmla="*/ 1068414 h 2869284"/>
                <a:gd name="connsiteX11547" fmla="*/ 4302643 w 4727849"/>
                <a:gd name="connsiteY11547" fmla="*/ 1091589 h 2869284"/>
                <a:gd name="connsiteX11548" fmla="*/ 4308707 w 4727849"/>
                <a:gd name="connsiteY11548" fmla="*/ 1090466 h 2869284"/>
                <a:gd name="connsiteX11549" fmla="*/ 4317099 w 4727849"/>
                <a:gd name="connsiteY11549" fmla="*/ 1102755 h 2869284"/>
                <a:gd name="connsiteX11550" fmla="*/ 4310823 w 4727849"/>
                <a:gd name="connsiteY11550" fmla="*/ 1103010 h 2869284"/>
                <a:gd name="connsiteX11551" fmla="*/ 4302643 w 4727849"/>
                <a:gd name="connsiteY11551" fmla="*/ 1091589 h 2869284"/>
                <a:gd name="connsiteX11552" fmla="*/ 4101634 w 4727849"/>
                <a:gd name="connsiteY11552" fmla="*/ 1219103 h 2869284"/>
                <a:gd name="connsiteX11553" fmla="*/ 4101059 w 4727849"/>
                <a:gd name="connsiteY11553" fmla="*/ 1219467 h 2869284"/>
                <a:gd name="connsiteX11554" fmla="*/ 4101634 w 4727849"/>
                <a:gd name="connsiteY11554" fmla="*/ 1219103 h 2869284"/>
                <a:gd name="connsiteX11555" fmla="*/ 4071438 w 4727849"/>
                <a:gd name="connsiteY11555" fmla="*/ 1092755 h 2869284"/>
                <a:gd name="connsiteX11556" fmla="*/ 4071248 w 4727849"/>
                <a:gd name="connsiteY11556" fmla="*/ 1093433 h 2869284"/>
                <a:gd name="connsiteX11557" fmla="*/ 4071438 w 4727849"/>
                <a:gd name="connsiteY11557" fmla="*/ 1092755 h 2869284"/>
                <a:gd name="connsiteX11558" fmla="*/ 4059531 w 4727849"/>
                <a:gd name="connsiteY11558" fmla="*/ 1091317 h 2869284"/>
                <a:gd name="connsiteX11559" fmla="*/ 4060063 w 4727849"/>
                <a:gd name="connsiteY11559" fmla="*/ 1089918 h 2869284"/>
                <a:gd name="connsiteX11560" fmla="*/ 4061799 w 4727849"/>
                <a:gd name="connsiteY11560" fmla="*/ 1091355 h 2869284"/>
                <a:gd name="connsiteX11561" fmla="*/ 4060974 w 4727849"/>
                <a:gd name="connsiteY11561" fmla="*/ 1091529 h 2869284"/>
                <a:gd name="connsiteX11562" fmla="*/ 4059531 w 4727849"/>
                <a:gd name="connsiteY11562" fmla="*/ 1091317 h 2869284"/>
                <a:gd name="connsiteX11563" fmla="*/ 4130344 w 4727849"/>
                <a:gd name="connsiteY11563" fmla="*/ 1117713 h 2869284"/>
                <a:gd name="connsiteX11564" fmla="*/ 4129476 w 4727849"/>
                <a:gd name="connsiteY11564" fmla="*/ 1117350 h 2869284"/>
                <a:gd name="connsiteX11565" fmla="*/ 4128435 w 4727849"/>
                <a:gd name="connsiteY11565" fmla="*/ 1115804 h 2869284"/>
                <a:gd name="connsiteX11566" fmla="*/ 4132443 w 4727849"/>
                <a:gd name="connsiteY11566" fmla="*/ 1113982 h 2869284"/>
                <a:gd name="connsiteX11567" fmla="*/ 4130344 w 4727849"/>
                <a:gd name="connsiteY11567" fmla="*/ 1117713 h 2869284"/>
                <a:gd name="connsiteX11568" fmla="*/ 4179607 w 4727849"/>
                <a:gd name="connsiteY11568" fmla="*/ 1093329 h 2869284"/>
                <a:gd name="connsiteX11569" fmla="*/ 4180561 w 4727849"/>
                <a:gd name="connsiteY11569" fmla="*/ 1093411 h 2869284"/>
                <a:gd name="connsiteX11570" fmla="*/ 4180583 w 4727849"/>
                <a:gd name="connsiteY11570" fmla="*/ 1093433 h 2869284"/>
                <a:gd name="connsiteX11571" fmla="*/ 4179607 w 4727849"/>
                <a:gd name="connsiteY11571" fmla="*/ 1093329 h 2869284"/>
                <a:gd name="connsiteX11572" fmla="*/ 4199524 w 4727849"/>
                <a:gd name="connsiteY11572" fmla="*/ 1106823 h 2869284"/>
                <a:gd name="connsiteX11573" fmla="*/ 4198949 w 4727849"/>
                <a:gd name="connsiteY11573" fmla="*/ 1106102 h 2869284"/>
                <a:gd name="connsiteX11574" fmla="*/ 4200707 w 4727849"/>
                <a:gd name="connsiteY11574" fmla="*/ 1106123 h 2869284"/>
                <a:gd name="connsiteX11575" fmla="*/ 4199524 w 4727849"/>
                <a:gd name="connsiteY11575" fmla="*/ 1106823 h 2869284"/>
                <a:gd name="connsiteX11576" fmla="*/ 4214186 w 4727849"/>
                <a:gd name="connsiteY11576" fmla="*/ 1110337 h 2869284"/>
                <a:gd name="connsiteX11577" fmla="*/ 4212320 w 4727849"/>
                <a:gd name="connsiteY11577" fmla="*/ 1111400 h 2869284"/>
                <a:gd name="connsiteX11578" fmla="*/ 4213188 w 4727849"/>
                <a:gd name="connsiteY11578" fmla="*/ 1110126 h 2869284"/>
                <a:gd name="connsiteX11579" fmla="*/ 4214186 w 4727849"/>
                <a:gd name="connsiteY11579" fmla="*/ 1110337 h 2869284"/>
                <a:gd name="connsiteX11580" fmla="*/ 4151954 w 4727849"/>
                <a:gd name="connsiteY11580" fmla="*/ 1177495 h 2869284"/>
                <a:gd name="connsiteX11581" fmla="*/ 4151954 w 4727849"/>
                <a:gd name="connsiteY11581" fmla="*/ 1177495 h 2869284"/>
                <a:gd name="connsiteX11582" fmla="*/ 4193910 w 4727849"/>
                <a:gd name="connsiteY11582" fmla="*/ 1162771 h 2869284"/>
                <a:gd name="connsiteX11583" fmla="*/ 4196259 w 4727849"/>
                <a:gd name="connsiteY11583" fmla="*/ 1161881 h 2869284"/>
                <a:gd name="connsiteX11584" fmla="*/ 4185812 w 4727849"/>
                <a:gd name="connsiteY11584" fmla="*/ 1165038 h 2869284"/>
                <a:gd name="connsiteX11585" fmla="*/ 4193910 w 4727849"/>
                <a:gd name="connsiteY11585" fmla="*/ 1162771 h 2869284"/>
                <a:gd name="connsiteX11586" fmla="*/ 4197235 w 4727849"/>
                <a:gd name="connsiteY11586" fmla="*/ 1183049 h 2869284"/>
                <a:gd name="connsiteX11587" fmla="*/ 4199394 w 4727849"/>
                <a:gd name="connsiteY11587" fmla="*/ 1182685 h 2869284"/>
                <a:gd name="connsiteX11588" fmla="*/ 4199860 w 4727849"/>
                <a:gd name="connsiteY11588" fmla="*/ 1183195 h 2869284"/>
                <a:gd name="connsiteX11589" fmla="*/ 4199416 w 4727849"/>
                <a:gd name="connsiteY11589" fmla="*/ 1183727 h 2869284"/>
                <a:gd name="connsiteX11590" fmla="*/ 4197235 w 4727849"/>
                <a:gd name="connsiteY11590" fmla="*/ 1183049 h 2869284"/>
                <a:gd name="connsiteX11591" fmla="*/ 4181874 w 4727849"/>
                <a:gd name="connsiteY11591" fmla="*/ 1128430 h 2869284"/>
                <a:gd name="connsiteX11592" fmla="*/ 4188144 w 4727849"/>
                <a:gd name="connsiteY11592" fmla="*/ 1128007 h 2869284"/>
                <a:gd name="connsiteX11593" fmla="*/ 4181597 w 4727849"/>
                <a:gd name="connsiteY11593" fmla="*/ 1130485 h 2869284"/>
                <a:gd name="connsiteX11594" fmla="*/ 4181874 w 4727849"/>
                <a:gd name="connsiteY11594" fmla="*/ 1128430 h 2869284"/>
                <a:gd name="connsiteX11595" fmla="*/ 4195033 w 4727849"/>
                <a:gd name="connsiteY11595" fmla="*/ 1136185 h 2869284"/>
                <a:gd name="connsiteX11596" fmla="*/ 4195114 w 4727849"/>
                <a:gd name="connsiteY11596" fmla="*/ 1136229 h 2869284"/>
                <a:gd name="connsiteX11597" fmla="*/ 4198293 w 4727849"/>
                <a:gd name="connsiteY11597" fmla="*/ 1138642 h 2869284"/>
                <a:gd name="connsiteX11598" fmla="*/ 4188377 w 4727849"/>
                <a:gd name="connsiteY11598" fmla="*/ 1139618 h 2869284"/>
                <a:gd name="connsiteX11599" fmla="*/ 4195033 w 4727849"/>
                <a:gd name="connsiteY11599" fmla="*/ 1136185 h 2869284"/>
                <a:gd name="connsiteX11600" fmla="*/ 4203083 w 4727849"/>
                <a:gd name="connsiteY11600" fmla="*/ 1131841 h 2869284"/>
                <a:gd name="connsiteX11601" fmla="*/ 4207487 w 4727849"/>
                <a:gd name="connsiteY11601" fmla="*/ 1125848 h 2869284"/>
                <a:gd name="connsiteX11602" fmla="*/ 4207872 w 4727849"/>
                <a:gd name="connsiteY11602" fmla="*/ 1129661 h 2869284"/>
                <a:gd name="connsiteX11603" fmla="*/ 4203083 w 4727849"/>
                <a:gd name="connsiteY11603" fmla="*/ 1131841 h 2869284"/>
                <a:gd name="connsiteX11604" fmla="*/ 4209695 w 4727849"/>
                <a:gd name="connsiteY11604" fmla="*/ 1135697 h 2869284"/>
                <a:gd name="connsiteX11605" fmla="*/ 4210096 w 4727849"/>
                <a:gd name="connsiteY11605" fmla="*/ 1135952 h 2869284"/>
                <a:gd name="connsiteX11606" fmla="*/ 4210351 w 4727849"/>
                <a:gd name="connsiteY11606" fmla="*/ 1136332 h 2869284"/>
                <a:gd name="connsiteX11607" fmla="*/ 4207530 w 4727849"/>
                <a:gd name="connsiteY11607" fmla="*/ 1135740 h 2869284"/>
                <a:gd name="connsiteX11608" fmla="*/ 4209695 w 4727849"/>
                <a:gd name="connsiteY11608" fmla="*/ 1135697 h 2869284"/>
                <a:gd name="connsiteX11609" fmla="*/ 4201406 w 4727849"/>
                <a:gd name="connsiteY11609" fmla="*/ 1174295 h 2869284"/>
                <a:gd name="connsiteX11610" fmla="*/ 4201406 w 4727849"/>
                <a:gd name="connsiteY11610" fmla="*/ 1174295 h 2869284"/>
                <a:gd name="connsiteX11611" fmla="*/ 4208886 w 4727849"/>
                <a:gd name="connsiteY11611" fmla="*/ 1184681 h 2869284"/>
                <a:gd name="connsiteX11612" fmla="*/ 4209819 w 4727849"/>
                <a:gd name="connsiteY11612" fmla="*/ 1183515 h 2869284"/>
                <a:gd name="connsiteX11613" fmla="*/ 4217489 w 4727849"/>
                <a:gd name="connsiteY11613" fmla="*/ 1181075 h 2869284"/>
                <a:gd name="connsiteX11614" fmla="*/ 4208886 w 4727849"/>
                <a:gd name="connsiteY11614" fmla="*/ 1184681 h 2869284"/>
                <a:gd name="connsiteX11615" fmla="*/ 4125278 w 4727849"/>
                <a:gd name="connsiteY11615" fmla="*/ 1159869 h 2869284"/>
                <a:gd name="connsiteX11616" fmla="*/ 4125386 w 4727849"/>
                <a:gd name="connsiteY11616" fmla="*/ 1159679 h 2869284"/>
                <a:gd name="connsiteX11617" fmla="*/ 4128945 w 4727849"/>
                <a:gd name="connsiteY11617" fmla="*/ 1159869 h 2869284"/>
                <a:gd name="connsiteX11618" fmla="*/ 4125278 w 4727849"/>
                <a:gd name="connsiteY11618" fmla="*/ 1159869 h 2869284"/>
                <a:gd name="connsiteX11619" fmla="*/ 4091144 w 4727849"/>
                <a:gd name="connsiteY11619" fmla="*/ 1217238 h 2869284"/>
                <a:gd name="connsiteX11620" fmla="*/ 4092331 w 4727849"/>
                <a:gd name="connsiteY11620" fmla="*/ 1216923 h 2869284"/>
                <a:gd name="connsiteX11621" fmla="*/ 4091144 w 4727849"/>
                <a:gd name="connsiteY11621" fmla="*/ 1217238 h 2869284"/>
                <a:gd name="connsiteX11622" fmla="*/ 4175560 w 4727849"/>
                <a:gd name="connsiteY11622" fmla="*/ 1209466 h 2869284"/>
                <a:gd name="connsiteX11623" fmla="*/ 4175560 w 4727849"/>
                <a:gd name="connsiteY11623" fmla="*/ 1209466 h 2869284"/>
                <a:gd name="connsiteX11624" fmla="*/ 4082226 w 4727849"/>
                <a:gd name="connsiteY11624" fmla="*/ 1170949 h 2869284"/>
                <a:gd name="connsiteX11625" fmla="*/ 4082226 w 4727849"/>
                <a:gd name="connsiteY11625" fmla="*/ 1170949 h 2869284"/>
                <a:gd name="connsiteX11626" fmla="*/ 4116849 w 4727849"/>
                <a:gd name="connsiteY11626" fmla="*/ 1231203 h 2869284"/>
                <a:gd name="connsiteX11627" fmla="*/ 4117353 w 4727849"/>
                <a:gd name="connsiteY11627" fmla="*/ 1231095 h 2869284"/>
                <a:gd name="connsiteX11628" fmla="*/ 4116849 w 4727849"/>
                <a:gd name="connsiteY11628" fmla="*/ 1231203 h 2869284"/>
                <a:gd name="connsiteX11629" fmla="*/ 4305974 w 4727849"/>
                <a:gd name="connsiteY11629" fmla="*/ 1121526 h 2869284"/>
                <a:gd name="connsiteX11630" fmla="*/ 4305974 w 4727849"/>
                <a:gd name="connsiteY11630" fmla="*/ 1121526 h 2869284"/>
                <a:gd name="connsiteX11631" fmla="*/ 4067478 w 4727849"/>
                <a:gd name="connsiteY11631" fmla="*/ 641154 h 2869284"/>
                <a:gd name="connsiteX11632" fmla="*/ 4067478 w 4727849"/>
                <a:gd name="connsiteY11632" fmla="*/ 641154 h 2869284"/>
                <a:gd name="connsiteX11633" fmla="*/ 4059320 w 4727849"/>
                <a:gd name="connsiteY11633" fmla="*/ 622508 h 2869284"/>
                <a:gd name="connsiteX11634" fmla="*/ 4084429 w 4727849"/>
                <a:gd name="connsiteY11634" fmla="*/ 616619 h 2869284"/>
                <a:gd name="connsiteX11635" fmla="*/ 4059320 w 4727849"/>
                <a:gd name="connsiteY11635" fmla="*/ 622508 h 2869284"/>
                <a:gd name="connsiteX11636" fmla="*/ 4077372 w 4727849"/>
                <a:gd name="connsiteY11636" fmla="*/ 629418 h 2869284"/>
                <a:gd name="connsiteX11637" fmla="*/ 4077372 w 4727849"/>
                <a:gd name="connsiteY11637" fmla="*/ 629418 h 2869284"/>
                <a:gd name="connsiteX11638" fmla="*/ 4081526 w 4727849"/>
                <a:gd name="connsiteY11638" fmla="*/ 683478 h 2869284"/>
                <a:gd name="connsiteX11639" fmla="*/ 4081526 w 4727849"/>
                <a:gd name="connsiteY11639" fmla="*/ 683478 h 2869284"/>
                <a:gd name="connsiteX11640" fmla="*/ 4084765 w 4727849"/>
                <a:gd name="connsiteY11640" fmla="*/ 645222 h 2869284"/>
                <a:gd name="connsiteX11641" fmla="*/ 4084765 w 4727849"/>
                <a:gd name="connsiteY11641" fmla="*/ 645222 h 2869284"/>
                <a:gd name="connsiteX11642" fmla="*/ 4084429 w 4727849"/>
                <a:gd name="connsiteY11642" fmla="*/ 628165 h 2869284"/>
                <a:gd name="connsiteX11643" fmla="*/ 4091312 w 4727849"/>
                <a:gd name="connsiteY11643" fmla="*/ 627465 h 2869284"/>
                <a:gd name="connsiteX11644" fmla="*/ 4084429 w 4727849"/>
                <a:gd name="connsiteY11644" fmla="*/ 628165 h 2869284"/>
                <a:gd name="connsiteX11645" fmla="*/ 4088795 w 4727849"/>
                <a:gd name="connsiteY11645" fmla="*/ 635519 h 2869284"/>
                <a:gd name="connsiteX11646" fmla="*/ 4088795 w 4727849"/>
                <a:gd name="connsiteY11646" fmla="*/ 635519 h 2869284"/>
                <a:gd name="connsiteX11647" fmla="*/ 4089240 w 4727849"/>
                <a:gd name="connsiteY11647" fmla="*/ 682675 h 2869284"/>
                <a:gd name="connsiteX11648" fmla="*/ 4089240 w 4727849"/>
                <a:gd name="connsiteY11648" fmla="*/ 682675 h 2869284"/>
                <a:gd name="connsiteX11649" fmla="*/ 4094089 w 4727849"/>
                <a:gd name="connsiteY11649" fmla="*/ 642955 h 2869284"/>
                <a:gd name="connsiteX11650" fmla="*/ 4094089 w 4727849"/>
                <a:gd name="connsiteY11650" fmla="*/ 642955 h 2869284"/>
                <a:gd name="connsiteX11651" fmla="*/ 4096991 w 4727849"/>
                <a:gd name="connsiteY11651" fmla="*/ 616939 h 2869284"/>
                <a:gd name="connsiteX11652" fmla="*/ 4096991 w 4727849"/>
                <a:gd name="connsiteY11652" fmla="*/ 616939 h 2869284"/>
                <a:gd name="connsiteX11653" fmla="*/ 4116507 w 4727849"/>
                <a:gd name="connsiteY11653" fmla="*/ 593086 h 2869284"/>
                <a:gd name="connsiteX11654" fmla="*/ 4117163 w 4727849"/>
                <a:gd name="connsiteY11654" fmla="*/ 602680 h 2869284"/>
                <a:gd name="connsiteX11655" fmla="*/ 4087542 w 4727849"/>
                <a:gd name="connsiteY11655" fmla="*/ 599437 h 2869284"/>
                <a:gd name="connsiteX11656" fmla="*/ 4116507 w 4727849"/>
                <a:gd name="connsiteY11656" fmla="*/ 593086 h 2869284"/>
                <a:gd name="connsiteX11657" fmla="*/ 4112037 w 4727849"/>
                <a:gd name="connsiteY11657" fmla="*/ 615539 h 2869284"/>
                <a:gd name="connsiteX11658" fmla="*/ 4112037 w 4727849"/>
                <a:gd name="connsiteY11658" fmla="*/ 615539 h 2869284"/>
                <a:gd name="connsiteX11659" fmla="*/ 4117229 w 4727849"/>
                <a:gd name="connsiteY11659" fmla="*/ 626408 h 2869284"/>
                <a:gd name="connsiteX11660" fmla="*/ 4104813 w 4727849"/>
                <a:gd name="connsiteY11660" fmla="*/ 628338 h 2869284"/>
                <a:gd name="connsiteX11661" fmla="*/ 4117229 w 4727849"/>
                <a:gd name="connsiteY11661" fmla="*/ 626408 h 2869284"/>
                <a:gd name="connsiteX11662" fmla="*/ 4109938 w 4727849"/>
                <a:gd name="connsiteY11662" fmla="*/ 654924 h 2869284"/>
                <a:gd name="connsiteX11663" fmla="*/ 4109938 w 4727849"/>
                <a:gd name="connsiteY11663" fmla="*/ 654924 h 2869284"/>
                <a:gd name="connsiteX11664" fmla="*/ 4111425 w 4727849"/>
                <a:gd name="connsiteY11664" fmla="*/ 686212 h 2869284"/>
                <a:gd name="connsiteX11665" fmla="*/ 4111425 w 4727849"/>
                <a:gd name="connsiteY11665" fmla="*/ 686212 h 2869284"/>
                <a:gd name="connsiteX11666" fmla="*/ 4111696 w 4727849"/>
                <a:gd name="connsiteY11666" fmla="*/ 674052 h 2869284"/>
                <a:gd name="connsiteX11667" fmla="*/ 4111696 w 4727849"/>
                <a:gd name="connsiteY11667" fmla="*/ 674052 h 2869284"/>
                <a:gd name="connsiteX11668" fmla="*/ 4115297 w 4727849"/>
                <a:gd name="connsiteY11668" fmla="*/ 650178 h 2869284"/>
                <a:gd name="connsiteX11669" fmla="*/ 4115297 w 4727849"/>
                <a:gd name="connsiteY11669" fmla="*/ 650178 h 2869284"/>
                <a:gd name="connsiteX11670" fmla="*/ 4101254 w 4727849"/>
                <a:gd name="connsiteY11670" fmla="*/ 643611 h 2869284"/>
                <a:gd name="connsiteX11671" fmla="*/ 4116827 w 4727849"/>
                <a:gd name="connsiteY11671" fmla="*/ 643611 h 2869284"/>
                <a:gd name="connsiteX11672" fmla="*/ 4101254 w 4727849"/>
                <a:gd name="connsiteY11672" fmla="*/ 643611 h 2869284"/>
                <a:gd name="connsiteX11673" fmla="*/ 4132758 w 4727849"/>
                <a:gd name="connsiteY11673" fmla="*/ 648503 h 2869284"/>
                <a:gd name="connsiteX11674" fmla="*/ 4132758 w 4727849"/>
                <a:gd name="connsiteY11674" fmla="*/ 648503 h 2869284"/>
                <a:gd name="connsiteX11675" fmla="*/ 4124963 w 4727849"/>
                <a:gd name="connsiteY11675" fmla="*/ 658335 h 2869284"/>
                <a:gd name="connsiteX11676" fmla="*/ 4124963 w 4727849"/>
                <a:gd name="connsiteY11676" fmla="*/ 658335 h 2869284"/>
                <a:gd name="connsiteX11677" fmla="*/ 4133100 w 4727849"/>
                <a:gd name="connsiteY11677" fmla="*/ 670581 h 2869284"/>
                <a:gd name="connsiteX11678" fmla="*/ 4117630 w 4727849"/>
                <a:gd name="connsiteY11678" fmla="*/ 676406 h 2869284"/>
                <a:gd name="connsiteX11679" fmla="*/ 4133100 w 4727849"/>
                <a:gd name="connsiteY11679" fmla="*/ 670581 h 2869284"/>
                <a:gd name="connsiteX11680" fmla="*/ 4120510 w 4727849"/>
                <a:gd name="connsiteY11680" fmla="*/ 635687 h 2869284"/>
                <a:gd name="connsiteX11681" fmla="*/ 4120510 w 4727849"/>
                <a:gd name="connsiteY11681" fmla="*/ 635687 h 2869284"/>
                <a:gd name="connsiteX11682" fmla="*/ 4122799 w 4727849"/>
                <a:gd name="connsiteY11682" fmla="*/ 615116 h 2869284"/>
                <a:gd name="connsiteX11683" fmla="*/ 4122799 w 4727849"/>
                <a:gd name="connsiteY11683" fmla="*/ 615116 h 2869284"/>
                <a:gd name="connsiteX11684" fmla="*/ 4123097 w 4727849"/>
                <a:gd name="connsiteY11684" fmla="*/ 581621 h 2869284"/>
                <a:gd name="connsiteX11685" fmla="*/ 4111929 w 4727849"/>
                <a:gd name="connsiteY11685" fmla="*/ 584355 h 2869284"/>
                <a:gd name="connsiteX11686" fmla="*/ 4123097 w 4727849"/>
                <a:gd name="connsiteY11686" fmla="*/ 581621 h 2869284"/>
                <a:gd name="connsiteX11687" fmla="*/ 4118986 w 4727849"/>
                <a:gd name="connsiteY11687" fmla="*/ 571095 h 2869284"/>
                <a:gd name="connsiteX11688" fmla="*/ 4118986 w 4727849"/>
                <a:gd name="connsiteY11688" fmla="*/ 571095 h 2869284"/>
                <a:gd name="connsiteX11689" fmla="*/ 4099622 w 4727849"/>
                <a:gd name="connsiteY11689" fmla="*/ 614140 h 2869284"/>
                <a:gd name="connsiteX11690" fmla="*/ 4057432 w 4727849"/>
                <a:gd name="connsiteY11690" fmla="*/ 600967 h 2869284"/>
                <a:gd name="connsiteX11691" fmla="*/ 4099622 w 4727849"/>
                <a:gd name="connsiteY11691" fmla="*/ 614140 h 2869284"/>
                <a:gd name="connsiteX11692" fmla="*/ 4065254 w 4727849"/>
                <a:gd name="connsiteY11692" fmla="*/ 582934 h 2869284"/>
                <a:gd name="connsiteX11693" fmla="*/ 4065254 w 4727849"/>
                <a:gd name="connsiteY11693" fmla="*/ 582934 h 2869284"/>
                <a:gd name="connsiteX11694" fmla="*/ 4072159 w 4727849"/>
                <a:gd name="connsiteY11694" fmla="*/ 581030 h 2869284"/>
                <a:gd name="connsiteX11695" fmla="*/ 4072159 w 4727849"/>
                <a:gd name="connsiteY11695" fmla="*/ 581030 h 2869284"/>
                <a:gd name="connsiteX11696" fmla="*/ 4067798 w 4727849"/>
                <a:gd name="connsiteY11696" fmla="*/ 553783 h 2869284"/>
                <a:gd name="connsiteX11697" fmla="*/ 4067798 w 4727849"/>
                <a:gd name="connsiteY11697" fmla="*/ 553783 h 2869284"/>
                <a:gd name="connsiteX11698" fmla="*/ 4073602 w 4727849"/>
                <a:gd name="connsiteY11698" fmla="*/ 545990 h 2869284"/>
                <a:gd name="connsiteX11699" fmla="*/ 4084282 w 4727849"/>
                <a:gd name="connsiteY11699" fmla="*/ 543576 h 2869284"/>
                <a:gd name="connsiteX11700" fmla="*/ 4073602 w 4727849"/>
                <a:gd name="connsiteY11700" fmla="*/ 545990 h 2869284"/>
                <a:gd name="connsiteX11701" fmla="*/ 4097202 w 4727849"/>
                <a:gd name="connsiteY11701" fmla="*/ 523407 h 2869284"/>
                <a:gd name="connsiteX11702" fmla="*/ 4086376 w 4727849"/>
                <a:gd name="connsiteY11702" fmla="*/ 520798 h 2869284"/>
                <a:gd name="connsiteX11703" fmla="*/ 4097202 w 4727849"/>
                <a:gd name="connsiteY11703" fmla="*/ 523407 h 2869284"/>
                <a:gd name="connsiteX11704" fmla="*/ 4118264 w 4727849"/>
                <a:gd name="connsiteY11704" fmla="*/ 382019 h 2869284"/>
                <a:gd name="connsiteX11705" fmla="*/ 4107080 w 4727849"/>
                <a:gd name="connsiteY11705" fmla="*/ 384899 h 2869284"/>
                <a:gd name="connsiteX11706" fmla="*/ 4111739 w 4727849"/>
                <a:gd name="connsiteY11706" fmla="*/ 377506 h 2869284"/>
                <a:gd name="connsiteX11707" fmla="*/ 4110980 w 4727849"/>
                <a:gd name="connsiteY11707" fmla="*/ 377355 h 2869284"/>
                <a:gd name="connsiteX11708" fmla="*/ 4120239 w 4727849"/>
                <a:gd name="connsiteY11708" fmla="*/ 378098 h 2869284"/>
                <a:gd name="connsiteX11709" fmla="*/ 4117483 w 4727849"/>
                <a:gd name="connsiteY11709" fmla="*/ 380300 h 2869284"/>
                <a:gd name="connsiteX11710" fmla="*/ 4118264 w 4727849"/>
                <a:gd name="connsiteY11710" fmla="*/ 382019 h 2869284"/>
                <a:gd name="connsiteX11711" fmla="*/ 4061929 w 4727849"/>
                <a:gd name="connsiteY11711" fmla="*/ 217430 h 2869284"/>
                <a:gd name="connsiteX11712" fmla="*/ 4061929 w 4727849"/>
                <a:gd name="connsiteY11712" fmla="*/ 217430 h 2869284"/>
                <a:gd name="connsiteX11713" fmla="*/ 3973254 w 4727849"/>
                <a:gd name="connsiteY11713" fmla="*/ 196983 h 2869284"/>
                <a:gd name="connsiteX11714" fmla="*/ 3973254 w 4727849"/>
                <a:gd name="connsiteY11714" fmla="*/ 196983 h 2869284"/>
                <a:gd name="connsiteX11715" fmla="*/ 3969186 w 4727849"/>
                <a:gd name="connsiteY11715" fmla="*/ 200606 h 2869284"/>
                <a:gd name="connsiteX11716" fmla="*/ 3968145 w 4727849"/>
                <a:gd name="connsiteY11716" fmla="*/ 200460 h 2869284"/>
                <a:gd name="connsiteX11717" fmla="*/ 3969186 w 4727849"/>
                <a:gd name="connsiteY11717" fmla="*/ 200606 h 2869284"/>
                <a:gd name="connsiteX11718" fmla="*/ 2841722 w 4727849"/>
                <a:gd name="connsiteY11718" fmla="*/ 71632 h 2869284"/>
                <a:gd name="connsiteX11719" fmla="*/ 2841722 w 4727849"/>
                <a:gd name="connsiteY11719" fmla="*/ 71632 h 2869284"/>
                <a:gd name="connsiteX11720" fmla="*/ 2672873 w 4727849"/>
                <a:gd name="connsiteY11720" fmla="*/ 68199 h 2869284"/>
                <a:gd name="connsiteX11721" fmla="*/ 2672873 w 4727849"/>
                <a:gd name="connsiteY11721" fmla="*/ 68199 h 2869284"/>
                <a:gd name="connsiteX11722" fmla="*/ 2638971 w 4727849"/>
                <a:gd name="connsiteY11722" fmla="*/ 86867 h 2869284"/>
                <a:gd name="connsiteX11723" fmla="*/ 2638971 w 4727849"/>
                <a:gd name="connsiteY11723" fmla="*/ 86867 h 2869284"/>
                <a:gd name="connsiteX11724" fmla="*/ 2580678 w 4727849"/>
                <a:gd name="connsiteY11724" fmla="*/ 77414 h 2869284"/>
                <a:gd name="connsiteX11725" fmla="*/ 2580678 w 4727849"/>
                <a:gd name="connsiteY11725" fmla="*/ 77414 h 2869284"/>
                <a:gd name="connsiteX11726" fmla="*/ 2535446 w 4727849"/>
                <a:gd name="connsiteY11726" fmla="*/ 85999 h 2869284"/>
                <a:gd name="connsiteX11727" fmla="*/ 2534789 w 4727849"/>
                <a:gd name="connsiteY11727" fmla="*/ 86568 h 2869284"/>
                <a:gd name="connsiteX11728" fmla="*/ 2535446 w 4727849"/>
                <a:gd name="connsiteY11728" fmla="*/ 85999 h 2869284"/>
                <a:gd name="connsiteX11729" fmla="*/ 2506562 w 4727849"/>
                <a:gd name="connsiteY11729" fmla="*/ 75868 h 2869284"/>
                <a:gd name="connsiteX11730" fmla="*/ 2503936 w 4727849"/>
                <a:gd name="connsiteY11730" fmla="*/ 76291 h 2869284"/>
                <a:gd name="connsiteX11731" fmla="*/ 2506860 w 4727849"/>
                <a:gd name="connsiteY11731" fmla="*/ 74388 h 2869284"/>
                <a:gd name="connsiteX11732" fmla="*/ 2506562 w 4727849"/>
                <a:gd name="connsiteY11732" fmla="*/ 75868 h 2869284"/>
                <a:gd name="connsiteX11733" fmla="*/ 2479506 w 4727849"/>
                <a:gd name="connsiteY11733" fmla="*/ 84681 h 2869284"/>
                <a:gd name="connsiteX11734" fmla="*/ 2484274 w 4727849"/>
                <a:gd name="connsiteY11734" fmla="*/ 85256 h 2869284"/>
                <a:gd name="connsiteX11735" fmla="*/ 2479506 w 4727849"/>
                <a:gd name="connsiteY11735" fmla="*/ 84681 h 2869284"/>
                <a:gd name="connsiteX11736" fmla="*/ 624312 w 4727849"/>
                <a:gd name="connsiteY11736" fmla="*/ 242383 h 2869284"/>
                <a:gd name="connsiteX11737" fmla="*/ 623948 w 4727849"/>
                <a:gd name="connsiteY11737" fmla="*/ 240246 h 2869284"/>
                <a:gd name="connsiteX11738" fmla="*/ 627338 w 4727849"/>
                <a:gd name="connsiteY11738" fmla="*/ 241645 h 2869284"/>
                <a:gd name="connsiteX11739" fmla="*/ 624312 w 4727849"/>
                <a:gd name="connsiteY11739" fmla="*/ 242383 h 2869284"/>
                <a:gd name="connsiteX11740" fmla="*/ 622337 w 4727849"/>
                <a:gd name="connsiteY11740" fmla="*/ 240457 h 2869284"/>
                <a:gd name="connsiteX11741" fmla="*/ 624312 w 4727849"/>
                <a:gd name="connsiteY11741" fmla="*/ 242383 h 2869284"/>
                <a:gd name="connsiteX11742" fmla="*/ 601085 w 4727849"/>
                <a:gd name="connsiteY11742" fmla="*/ 247302 h 2869284"/>
                <a:gd name="connsiteX11743" fmla="*/ 597402 w 4727849"/>
                <a:gd name="connsiteY11743" fmla="*/ 248468 h 2869284"/>
                <a:gd name="connsiteX11744" fmla="*/ 601085 w 4727849"/>
                <a:gd name="connsiteY11744" fmla="*/ 247302 h 2869284"/>
                <a:gd name="connsiteX11745" fmla="*/ 541186 w 4727849"/>
                <a:gd name="connsiteY11745" fmla="*/ 383098 h 2869284"/>
                <a:gd name="connsiteX11746" fmla="*/ 552376 w 4727849"/>
                <a:gd name="connsiteY11746" fmla="*/ 380218 h 2869284"/>
                <a:gd name="connsiteX11747" fmla="*/ 547717 w 4727849"/>
                <a:gd name="connsiteY11747" fmla="*/ 387632 h 2869284"/>
                <a:gd name="connsiteX11748" fmla="*/ 548455 w 4727849"/>
                <a:gd name="connsiteY11748" fmla="*/ 387757 h 2869284"/>
                <a:gd name="connsiteX11749" fmla="*/ 539217 w 4727849"/>
                <a:gd name="connsiteY11749" fmla="*/ 387014 h 2869284"/>
                <a:gd name="connsiteX11750" fmla="*/ 541973 w 4727849"/>
                <a:gd name="connsiteY11750" fmla="*/ 384812 h 2869284"/>
                <a:gd name="connsiteX11751" fmla="*/ 541186 w 4727849"/>
                <a:gd name="connsiteY11751" fmla="*/ 383098 h 2869284"/>
                <a:gd name="connsiteX11752" fmla="*/ 597527 w 4727849"/>
                <a:gd name="connsiteY11752" fmla="*/ 547682 h 2869284"/>
                <a:gd name="connsiteX11753" fmla="*/ 597527 w 4727849"/>
                <a:gd name="connsiteY11753" fmla="*/ 547682 h 2869284"/>
                <a:gd name="connsiteX11754" fmla="*/ 686202 w 4727849"/>
                <a:gd name="connsiteY11754" fmla="*/ 568128 h 2869284"/>
                <a:gd name="connsiteX11755" fmla="*/ 686202 w 4727849"/>
                <a:gd name="connsiteY11755" fmla="*/ 568128 h 2869284"/>
                <a:gd name="connsiteX11756" fmla="*/ 690270 w 4727849"/>
                <a:gd name="connsiteY11756" fmla="*/ 564505 h 2869284"/>
                <a:gd name="connsiteX11757" fmla="*/ 691306 w 4727849"/>
                <a:gd name="connsiteY11757" fmla="*/ 564652 h 2869284"/>
                <a:gd name="connsiteX11758" fmla="*/ 690270 w 4727849"/>
                <a:gd name="connsiteY11758" fmla="*/ 564505 h 2869284"/>
                <a:gd name="connsiteX11759" fmla="*/ 359330 w 4727849"/>
                <a:gd name="connsiteY11759" fmla="*/ 784787 h 2869284"/>
                <a:gd name="connsiteX11760" fmla="*/ 361532 w 4727849"/>
                <a:gd name="connsiteY11760" fmla="*/ 784066 h 2869284"/>
                <a:gd name="connsiteX11761" fmla="*/ 361261 w 4727849"/>
                <a:gd name="connsiteY11761" fmla="*/ 785698 h 2869284"/>
                <a:gd name="connsiteX11762" fmla="*/ 359330 w 4727849"/>
                <a:gd name="connsiteY11762" fmla="*/ 784787 h 2869284"/>
                <a:gd name="connsiteX11763" fmla="*/ 340242 w 4727849"/>
                <a:gd name="connsiteY11763" fmla="*/ 918024 h 2869284"/>
                <a:gd name="connsiteX11764" fmla="*/ 343800 w 4727849"/>
                <a:gd name="connsiteY11764" fmla="*/ 915713 h 2869284"/>
                <a:gd name="connsiteX11765" fmla="*/ 343654 w 4727849"/>
                <a:gd name="connsiteY11765" fmla="*/ 919103 h 2869284"/>
                <a:gd name="connsiteX11766" fmla="*/ 340242 w 4727849"/>
                <a:gd name="connsiteY11766" fmla="*/ 918024 h 2869284"/>
                <a:gd name="connsiteX11767" fmla="*/ 335366 w 4727849"/>
                <a:gd name="connsiteY11767" fmla="*/ 963081 h 2869284"/>
                <a:gd name="connsiteX11768" fmla="*/ 335366 w 4727849"/>
                <a:gd name="connsiteY11768" fmla="*/ 963081 h 2869284"/>
                <a:gd name="connsiteX11769" fmla="*/ 339667 w 4727849"/>
                <a:gd name="connsiteY11769" fmla="*/ 974329 h 2869284"/>
                <a:gd name="connsiteX11770" fmla="*/ 338588 w 4727849"/>
                <a:gd name="connsiteY11770" fmla="*/ 987508 h 2869284"/>
                <a:gd name="connsiteX11771" fmla="*/ 330685 w 4727849"/>
                <a:gd name="connsiteY11771" fmla="*/ 976618 h 2869284"/>
                <a:gd name="connsiteX11772" fmla="*/ 339667 w 4727849"/>
                <a:gd name="connsiteY11772" fmla="*/ 974329 h 2869284"/>
                <a:gd name="connsiteX11773" fmla="*/ 547098 w 4727849"/>
                <a:gd name="connsiteY11773" fmla="*/ 1392462 h 2869284"/>
                <a:gd name="connsiteX11774" fmla="*/ 547077 w 4727849"/>
                <a:gd name="connsiteY11774" fmla="*/ 1392462 h 2869284"/>
                <a:gd name="connsiteX11775" fmla="*/ 562058 w 4727849"/>
                <a:gd name="connsiteY11775" fmla="*/ 1392462 h 2869284"/>
                <a:gd name="connsiteX11776" fmla="*/ 547505 w 4727849"/>
                <a:gd name="connsiteY11776" fmla="*/ 1392929 h 2869284"/>
                <a:gd name="connsiteX11777" fmla="*/ 537503 w 4727849"/>
                <a:gd name="connsiteY11777" fmla="*/ 1402252 h 2869284"/>
                <a:gd name="connsiteX11778" fmla="*/ 514765 w 4727849"/>
                <a:gd name="connsiteY11778" fmla="*/ 1389241 h 2869284"/>
                <a:gd name="connsiteX11779" fmla="*/ 547098 w 4727849"/>
                <a:gd name="connsiteY11779" fmla="*/ 1392462 h 2869284"/>
                <a:gd name="connsiteX11780" fmla="*/ 452116 w 4727849"/>
                <a:gd name="connsiteY11780" fmla="*/ 1385152 h 2869284"/>
                <a:gd name="connsiteX11781" fmla="*/ 452116 w 4727849"/>
                <a:gd name="connsiteY11781" fmla="*/ 1385152 h 2869284"/>
                <a:gd name="connsiteX11782" fmla="*/ 450163 w 4727849"/>
                <a:gd name="connsiteY11782" fmla="*/ 1409345 h 2869284"/>
                <a:gd name="connsiteX11783" fmla="*/ 450716 w 4727849"/>
                <a:gd name="connsiteY11783" fmla="*/ 1410408 h 2869284"/>
                <a:gd name="connsiteX11784" fmla="*/ 450163 w 4727849"/>
                <a:gd name="connsiteY11784" fmla="*/ 1409345 h 2869284"/>
                <a:gd name="connsiteX11785" fmla="*/ 423872 w 4727849"/>
                <a:gd name="connsiteY11785" fmla="*/ 1419769 h 2869284"/>
                <a:gd name="connsiteX11786" fmla="*/ 423872 w 4727849"/>
                <a:gd name="connsiteY11786" fmla="*/ 1419769 h 2869284"/>
                <a:gd name="connsiteX11787" fmla="*/ 426834 w 4727849"/>
                <a:gd name="connsiteY11787" fmla="*/ 1444749 h 2869284"/>
                <a:gd name="connsiteX11788" fmla="*/ 427110 w 4727849"/>
                <a:gd name="connsiteY11788" fmla="*/ 1447016 h 2869284"/>
                <a:gd name="connsiteX11789" fmla="*/ 422516 w 4727849"/>
                <a:gd name="connsiteY11789" fmla="*/ 1444749 h 2869284"/>
                <a:gd name="connsiteX11790" fmla="*/ 426834 w 4727849"/>
                <a:gd name="connsiteY11790" fmla="*/ 1444749 h 2869284"/>
                <a:gd name="connsiteX11791" fmla="*/ 415795 w 4727849"/>
                <a:gd name="connsiteY11791" fmla="*/ 1418798 h 2869284"/>
                <a:gd name="connsiteX11792" fmla="*/ 415795 w 4727849"/>
                <a:gd name="connsiteY11792" fmla="*/ 1418798 h 2869284"/>
                <a:gd name="connsiteX11793" fmla="*/ 412704 w 4727849"/>
                <a:gd name="connsiteY11793" fmla="*/ 1441484 h 2869284"/>
                <a:gd name="connsiteX11794" fmla="*/ 412704 w 4727849"/>
                <a:gd name="connsiteY11794" fmla="*/ 1441484 h 2869284"/>
                <a:gd name="connsiteX11795" fmla="*/ 389607 w 4727849"/>
                <a:gd name="connsiteY11795" fmla="*/ 1434195 h 2869284"/>
                <a:gd name="connsiteX11796" fmla="*/ 389607 w 4727849"/>
                <a:gd name="connsiteY11796" fmla="*/ 1434195 h 2869284"/>
                <a:gd name="connsiteX11797" fmla="*/ 399056 w 4727849"/>
                <a:gd name="connsiteY11797" fmla="*/ 1437818 h 2869284"/>
                <a:gd name="connsiteX11798" fmla="*/ 399056 w 4727849"/>
                <a:gd name="connsiteY11798" fmla="*/ 1437818 h 2869284"/>
                <a:gd name="connsiteX11799" fmla="*/ 393573 w 4727849"/>
                <a:gd name="connsiteY11799" fmla="*/ 1442141 h 2869284"/>
                <a:gd name="connsiteX11800" fmla="*/ 393573 w 4727849"/>
                <a:gd name="connsiteY11800" fmla="*/ 1442141 h 2869284"/>
                <a:gd name="connsiteX11801" fmla="*/ 407214 w 4727849"/>
                <a:gd name="connsiteY11801" fmla="*/ 1456567 h 2869284"/>
                <a:gd name="connsiteX11802" fmla="*/ 417048 w 4727849"/>
                <a:gd name="connsiteY11802" fmla="*/ 1459577 h 2869284"/>
                <a:gd name="connsiteX11803" fmla="*/ 407003 w 4727849"/>
                <a:gd name="connsiteY11803" fmla="*/ 1456990 h 2869284"/>
                <a:gd name="connsiteX11804" fmla="*/ 407214 w 4727849"/>
                <a:gd name="connsiteY11804" fmla="*/ 1456567 h 2869284"/>
                <a:gd name="connsiteX11805" fmla="*/ 401980 w 4727849"/>
                <a:gd name="connsiteY11805" fmla="*/ 1498132 h 2869284"/>
                <a:gd name="connsiteX11806" fmla="*/ 403146 w 4727849"/>
                <a:gd name="connsiteY11806" fmla="*/ 1497649 h 2869284"/>
                <a:gd name="connsiteX11807" fmla="*/ 402533 w 4727849"/>
                <a:gd name="connsiteY11807" fmla="*/ 1498430 h 2869284"/>
                <a:gd name="connsiteX11808" fmla="*/ 401980 w 4727849"/>
                <a:gd name="connsiteY11808" fmla="*/ 1498132 h 2869284"/>
                <a:gd name="connsiteX11809" fmla="*/ 409015 w 4727849"/>
                <a:gd name="connsiteY11809" fmla="*/ 1516419 h 2869284"/>
                <a:gd name="connsiteX11810" fmla="*/ 407724 w 4727849"/>
                <a:gd name="connsiteY11810" fmla="*/ 1515443 h 2869284"/>
                <a:gd name="connsiteX11811" fmla="*/ 409189 w 4727849"/>
                <a:gd name="connsiteY11811" fmla="*/ 1515508 h 2869284"/>
                <a:gd name="connsiteX11812" fmla="*/ 409248 w 4727849"/>
                <a:gd name="connsiteY11812" fmla="*/ 1516436 h 2869284"/>
                <a:gd name="connsiteX11813" fmla="*/ 409080 w 4727849"/>
                <a:gd name="connsiteY11813" fmla="*/ 1516419 h 2869284"/>
                <a:gd name="connsiteX11814" fmla="*/ 409124 w 4727849"/>
                <a:gd name="connsiteY11814" fmla="*/ 1516354 h 2869284"/>
                <a:gd name="connsiteX11815" fmla="*/ 409015 w 4727849"/>
                <a:gd name="connsiteY11815" fmla="*/ 1516419 h 2869284"/>
                <a:gd name="connsiteX11816" fmla="*/ 376302 w 4727849"/>
                <a:gd name="connsiteY11816" fmla="*/ 1533048 h 2869284"/>
                <a:gd name="connsiteX11817" fmla="*/ 377338 w 4727849"/>
                <a:gd name="connsiteY11817" fmla="*/ 1532538 h 2869284"/>
                <a:gd name="connsiteX11818" fmla="*/ 379779 w 4727849"/>
                <a:gd name="connsiteY11818" fmla="*/ 1531334 h 2869284"/>
                <a:gd name="connsiteX11819" fmla="*/ 380728 w 4727849"/>
                <a:gd name="connsiteY11819" fmla="*/ 1530867 h 2869284"/>
                <a:gd name="connsiteX11820" fmla="*/ 386071 w 4727849"/>
                <a:gd name="connsiteY11820" fmla="*/ 1535228 h 2869284"/>
                <a:gd name="connsiteX11821" fmla="*/ 364076 w 4727849"/>
                <a:gd name="connsiteY11821" fmla="*/ 1534805 h 2869284"/>
                <a:gd name="connsiteX11822" fmla="*/ 356639 w 4727849"/>
                <a:gd name="connsiteY11822" fmla="*/ 1533893 h 2869284"/>
                <a:gd name="connsiteX11823" fmla="*/ 344711 w 4727849"/>
                <a:gd name="connsiteY11823" fmla="*/ 1529723 h 2869284"/>
                <a:gd name="connsiteX11824" fmla="*/ 344733 w 4727849"/>
                <a:gd name="connsiteY11824" fmla="*/ 1529614 h 2869284"/>
                <a:gd name="connsiteX11825" fmla="*/ 356048 w 4727849"/>
                <a:gd name="connsiteY11825" fmla="*/ 1529468 h 2869284"/>
                <a:gd name="connsiteX11826" fmla="*/ 366218 w 4727849"/>
                <a:gd name="connsiteY11826" fmla="*/ 1530634 h 2869284"/>
                <a:gd name="connsiteX11827" fmla="*/ 376302 w 4727849"/>
                <a:gd name="connsiteY11827" fmla="*/ 1533048 h 2869284"/>
                <a:gd name="connsiteX11828" fmla="*/ 355750 w 4727849"/>
                <a:gd name="connsiteY11828" fmla="*/ 1523003 h 2869284"/>
                <a:gd name="connsiteX11829" fmla="*/ 367108 w 4727849"/>
                <a:gd name="connsiteY11829" fmla="*/ 1519066 h 2869284"/>
                <a:gd name="connsiteX11830" fmla="*/ 358082 w 4727849"/>
                <a:gd name="connsiteY11830" fmla="*/ 1523003 h 2869284"/>
                <a:gd name="connsiteX11831" fmla="*/ 355750 w 4727849"/>
                <a:gd name="connsiteY11831" fmla="*/ 1523003 h 2869284"/>
                <a:gd name="connsiteX11832" fmla="*/ 321550 w 4727849"/>
                <a:gd name="connsiteY11832" fmla="*/ 1518643 h 2869284"/>
                <a:gd name="connsiteX11833" fmla="*/ 324881 w 4727849"/>
                <a:gd name="connsiteY11833" fmla="*/ 1516522 h 2869284"/>
                <a:gd name="connsiteX11834" fmla="*/ 353840 w 4727849"/>
                <a:gd name="connsiteY11834" fmla="*/ 1519234 h 2869284"/>
                <a:gd name="connsiteX11835" fmla="*/ 321550 w 4727849"/>
                <a:gd name="connsiteY11835" fmla="*/ 1518643 h 2869284"/>
                <a:gd name="connsiteX11836" fmla="*/ 319560 w 4727849"/>
                <a:gd name="connsiteY11836" fmla="*/ 1536481 h 2869284"/>
                <a:gd name="connsiteX11837" fmla="*/ 322147 w 4727849"/>
                <a:gd name="connsiteY11837" fmla="*/ 1540505 h 2869284"/>
                <a:gd name="connsiteX11838" fmla="*/ 319348 w 4727849"/>
                <a:gd name="connsiteY11838" fmla="*/ 1537663 h 2869284"/>
                <a:gd name="connsiteX11839" fmla="*/ 319560 w 4727849"/>
                <a:gd name="connsiteY11839" fmla="*/ 1536481 h 2869284"/>
                <a:gd name="connsiteX11840" fmla="*/ 319858 w 4727849"/>
                <a:gd name="connsiteY11840" fmla="*/ 1527223 h 2869284"/>
                <a:gd name="connsiteX11841" fmla="*/ 307502 w 4727849"/>
                <a:gd name="connsiteY11841" fmla="*/ 1524956 h 2869284"/>
                <a:gd name="connsiteX11842" fmla="*/ 319858 w 4727849"/>
                <a:gd name="connsiteY11842" fmla="*/ 1527223 h 2869284"/>
                <a:gd name="connsiteX11843" fmla="*/ 309812 w 4727849"/>
                <a:gd name="connsiteY11843" fmla="*/ 1515910 h 2869284"/>
                <a:gd name="connsiteX11844" fmla="*/ 309986 w 4727849"/>
                <a:gd name="connsiteY11844" fmla="*/ 1517520 h 2869284"/>
                <a:gd name="connsiteX11845" fmla="*/ 304790 w 4727849"/>
                <a:gd name="connsiteY11845" fmla="*/ 1516669 h 2869284"/>
                <a:gd name="connsiteX11846" fmla="*/ 309812 w 4727849"/>
                <a:gd name="connsiteY11846" fmla="*/ 1515910 h 2869284"/>
                <a:gd name="connsiteX11847" fmla="*/ 314944 w 4727849"/>
                <a:gd name="connsiteY11847" fmla="*/ 1518366 h 2869284"/>
                <a:gd name="connsiteX11848" fmla="*/ 311168 w 4727849"/>
                <a:gd name="connsiteY11848" fmla="*/ 1517710 h 2869284"/>
                <a:gd name="connsiteX11849" fmla="*/ 311488 w 4727849"/>
                <a:gd name="connsiteY11849" fmla="*/ 1516501 h 2869284"/>
                <a:gd name="connsiteX11850" fmla="*/ 314944 w 4727849"/>
                <a:gd name="connsiteY11850" fmla="*/ 1518366 h 2869284"/>
                <a:gd name="connsiteX11851" fmla="*/ 318372 w 4727849"/>
                <a:gd name="connsiteY11851" fmla="*/ 1508241 h 2869284"/>
                <a:gd name="connsiteX11852" fmla="*/ 318372 w 4727849"/>
                <a:gd name="connsiteY11852" fmla="*/ 1508241 h 2869284"/>
                <a:gd name="connsiteX11853" fmla="*/ 316511 w 4727849"/>
                <a:gd name="connsiteY11853" fmla="*/ 1515736 h 2869284"/>
                <a:gd name="connsiteX11854" fmla="*/ 319581 w 4727849"/>
                <a:gd name="connsiteY11854" fmla="*/ 1516034 h 2869284"/>
                <a:gd name="connsiteX11855" fmla="*/ 318670 w 4727849"/>
                <a:gd name="connsiteY11855" fmla="*/ 1517135 h 2869284"/>
                <a:gd name="connsiteX11856" fmla="*/ 316511 w 4727849"/>
                <a:gd name="connsiteY11856" fmla="*/ 1515736 h 2869284"/>
                <a:gd name="connsiteX11857" fmla="*/ 272608 w 4727849"/>
                <a:gd name="connsiteY11857" fmla="*/ 1561943 h 2869284"/>
                <a:gd name="connsiteX11858" fmla="*/ 272608 w 4727849"/>
                <a:gd name="connsiteY11858" fmla="*/ 1561943 h 2869284"/>
                <a:gd name="connsiteX11859" fmla="*/ 257290 w 4727849"/>
                <a:gd name="connsiteY11859" fmla="*/ 1639715 h 2869284"/>
                <a:gd name="connsiteX11860" fmla="*/ 257160 w 4727849"/>
                <a:gd name="connsiteY11860" fmla="*/ 1639818 h 2869284"/>
                <a:gd name="connsiteX11861" fmla="*/ 257290 w 4727849"/>
                <a:gd name="connsiteY11861" fmla="*/ 1639715 h 2869284"/>
                <a:gd name="connsiteX11862" fmla="*/ 256927 w 4727849"/>
                <a:gd name="connsiteY11862" fmla="*/ 1639525 h 2869284"/>
                <a:gd name="connsiteX11863" fmla="*/ 257116 w 4727849"/>
                <a:gd name="connsiteY11863" fmla="*/ 1639628 h 2869284"/>
                <a:gd name="connsiteX11864" fmla="*/ 257057 w 4727849"/>
                <a:gd name="connsiteY11864" fmla="*/ 1639671 h 2869284"/>
                <a:gd name="connsiteX11865" fmla="*/ 256927 w 4727849"/>
                <a:gd name="connsiteY11865" fmla="*/ 1639525 h 2869284"/>
                <a:gd name="connsiteX11866" fmla="*/ 303732 w 4727849"/>
                <a:gd name="connsiteY11866" fmla="*/ 1656050 h 2869284"/>
                <a:gd name="connsiteX11867" fmla="*/ 297608 w 4727849"/>
                <a:gd name="connsiteY11867" fmla="*/ 1655898 h 2869284"/>
                <a:gd name="connsiteX11868" fmla="*/ 290448 w 4727849"/>
                <a:gd name="connsiteY11868" fmla="*/ 1655752 h 2869284"/>
                <a:gd name="connsiteX11869" fmla="*/ 286483 w 4727849"/>
                <a:gd name="connsiteY11869" fmla="*/ 1655665 h 2869284"/>
                <a:gd name="connsiteX11870" fmla="*/ 284937 w 4727849"/>
                <a:gd name="connsiteY11870" fmla="*/ 1650008 h 2869284"/>
                <a:gd name="connsiteX11871" fmla="*/ 294305 w 4727849"/>
                <a:gd name="connsiteY11871" fmla="*/ 1647682 h 2869284"/>
                <a:gd name="connsiteX11872" fmla="*/ 307502 w 4727849"/>
                <a:gd name="connsiteY11872" fmla="*/ 1653230 h 2869284"/>
                <a:gd name="connsiteX11873" fmla="*/ 314813 w 4727849"/>
                <a:gd name="connsiteY11873" fmla="*/ 1648463 h 2869284"/>
                <a:gd name="connsiteX11874" fmla="*/ 323460 w 4727849"/>
                <a:gd name="connsiteY11874" fmla="*/ 1650241 h 2869284"/>
                <a:gd name="connsiteX11875" fmla="*/ 317694 w 4727849"/>
                <a:gd name="connsiteY11875" fmla="*/ 1656299 h 2869284"/>
                <a:gd name="connsiteX11876" fmla="*/ 304730 w 4727849"/>
                <a:gd name="connsiteY11876" fmla="*/ 1656072 h 2869284"/>
                <a:gd name="connsiteX11877" fmla="*/ 302311 w 4727849"/>
                <a:gd name="connsiteY11877" fmla="*/ 1652340 h 2869284"/>
                <a:gd name="connsiteX11878" fmla="*/ 303732 w 4727849"/>
                <a:gd name="connsiteY11878" fmla="*/ 1656050 h 2869284"/>
                <a:gd name="connsiteX11879" fmla="*/ 377403 w 4727849"/>
                <a:gd name="connsiteY11879" fmla="*/ 1725301 h 2869284"/>
                <a:gd name="connsiteX11880" fmla="*/ 366620 w 4727849"/>
                <a:gd name="connsiteY11880" fmla="*/ 1732905 h 2869284"/>
                <a:gd name="connsiteX11881" fmla="*/ 363420 w 4727849"/>
                <a:gd name="connsiteY11881" fmla="*/ 1732759 h 2869284"/>
                <a:gd name="connsiteX11882" fmla="*/ 365096 w 4727849"/>
                <a:gd name="connsiteY11882" fmla="*/ 1730681 h 2869284"/>
                <a:gd name="connsiteX11883" fmla="*/ 365074 w 4727849"/>
                <a:gd name="connsiteY11883" fmla="*/ 1730681 h 2869284"/>
                <a:gd name="connsiteX11884" fmla="*/ 363398 w 4727849"/>
                <a:gd name="connsiteY11884" fmla="*/ 1732759 h 2869284"/>
                <a:gd name="connsiteX11885" fmla="*/ 348969 w 4727849"/>
                <a:gd name="connsiteY11885" fmla="*/ 1732802 h 2869284"/>
                <a:gd name="connsiteX11886" fmla="*/ 377403 w 4727849"/>
                <a:gd name="connsiteY11886" fmla="*/ 1725301 h 2869284"/>
                <a:gd name="connsiteX11887" fmla="*/ 334856 w 4727849"/>
                <a:gd name="connsiteY11887" fmla="*/ 1725643 h 2869284"/>
                <a:gd name="connsiteX11888" fmla="*/ 342021 w 4727849"/>
                <a:gd name="connsiteY11888" fmla="*/ 1732845 h 2869284"/>
                <a:gd name="connsiteX11889" fmla="*/ 327615 w 4727849"/>
                <a:gd name="connsiteY11889" fmla="*/ 1732292 h 2869284"/>
                <a:gd name="connsiteX11890" fmla="*/ 334856 w 4727849"/>
                <a:gd name="connsiteY11890" fmla="*/ 1725643 h 2869284"/>
                <a:gd name="connsiteX11891" fmla="*/ 379437 w 4727849"/>
                <a:gd name="connsiteY11891" fmla="*/ 1768097 h 2869284"/>
                <a:gd name="connsiteX11892" fmla="*/ 380961 w 4727849"/>
                <a:gd name="connsiteY11892" fmla="*/ 1767034 h 2869284"/>
                <a:gd name="connsiteX11893" fmla="*/ 374458 w 4727849"/>
                <a:gd name="connsiteY11893" fmla="*/ 1768352 h 2869284"/>
                <a:gd name="connsiteX11894" fmla="*/ 360431 w 4727849"/>
                <a:gd name="connsiteY11894" fmla="*/ 1774768 h 2869284"/>
                <a:gd name="connsiteX11895" fmla="*/ 333229 w 4727849"/>
                <a:gd name="connsiteY11895" fmla="*/ 1773223 h 2869284"/>
                <a:gd name="connsiteX11896" fmla="*/ 329605 w 4727849"/>
                <a:gd name="connsiteY11896" fmla="*/ 1770869 h 2869284"/>
                <a:gd name="connsiteX11897" fmla="*/ 329860 w 4727849"/>
                <a:gd name="connsiteY11897" fmla="*/ 1772843 h 2869284"/>
                <a:gd name="connsiteX11898" fmla="*/ 321507 w 4727849"/>
                <a:gd name="connsiteY11898" fmla="*/ 1771823 h 2869284"/>
                <a:gd name="connsiteX11899" fmla="*/ 321827 w 4727849"/>
                <a:gd name="connsiteY11899" fmla="*/ 1769280 h 2869284"/>
                <a:gd name="connsiteX11900" fmla="*/ 317189 w 4727849"/>
                <a:gd name="connsiteY11900" fmla="*/ 1771335 h 2869284"/>
                <a:gd name="connsiteX11901" fmla="*/ 316359 w 4727849"/>
                <a:gd name="connsiteY11901" fmla="*/ 1771232 h 2869284"/>
                <a:gd name="connsiteX11902" fmla="*/ 318947 w 4727849"/>
                <a:gd name="connsiteY11902" fmla="*/ 1766590 h 2869284"/>
                <a:gd name="connsiteX11903" fmla="*/ 319478 w 4727849"/>
                <a:gd name="connsiteY11903" fmla="*/ 1765342 h 2869284"/>
                <a:gd name="connsiteX11904" fmla="*/ 320172 w 4727849"/>
                <a:gd name="connsiteY11904" fmla="*/ 1759561 h 2869284"/>
                <a:gd name="connsiteX11905" fmla="*/ 320514 w 4727849"/>
                <a:gd name="connsiteY11905" fmla="*/ 1759176 h 2869284"/>
                <a:gd name="connsiteX11906" fmla="*/ 320151 w 4727849"/>
                <a:gd name="connsiteY11906" fmla="*/ 1759453 h 2869284"/>
                <a:gd name="connsiteX11907" fmla="*/ 317227 w 4727849"/>
                <a:gd name="connsiteY11907" fmla="*/ 1754116 h 2869284"/>
                <a:gd name="connsiteX11908" fmla="*/ 322190 w 4727849"/>
                <a:gd name="connsiteY11908" fmla="*/ 1754750 h 2869284"/>
                <a:gd name="connsiteX11909" fmla="*/ 322570 w 4727849"/>
                <a:gd name="connsiteY11909" fmla="*/ 1758921 h 2869284"/>
                <a:gd name="connsiteX11910" fmla="*/ 332464 w 4727849"/>
                <a:gd name="connsiteY11910" fmla="*/ 1762018 h 2869284"/>
                <a:gd name="connsiteX11911" fmla="*/ 351448 w 4727849"/>
                <a:gd name="connsiteY11911" fmla="*/ 1763563 h 2869284"/>
                <a:gd name="connsiteX11912" fmla="*/ 382784 w 4727849"/>
                <a:gd name="connsiteY11912" fmla="*/ 1755239 h 2869284"/>
                <a:gd name="connsiteX11913" fmla="*/ 363463 w 4727849"/>
                <a:gd name="connsiteY11913" fmla="*/ 1749539 h 2869284"/>
                <a:gd name="connsiteX11914" fmla="*/ 391072 w 4727849"/>
                <a:gd name="connsiteY11914" fmla="*/ 1757099 h 2869284"/>
                <a:gd name="connsiteX11915" fmla="*/ 382746 w 4727849"/>
                <a:gd name="connsiteY11915" fmla="*/ 1763645 h 2869284"/>
                <a:gd name="connsiteX11916" fmla="*/ 393762 w 4727849"/>
                <a:gd name="connsiteY11916" fmla="*/ 1768179 h 2869284"/>
                <a:gd name="connsiteX11917" fmla="*/ 379437 w 4727849"/>
                <a:gd name="connsiteY11917" fmla="*/ 1768097 h 2869284"/>
                <a:gd name="connsiteX11918" fmla="*/ 438658 w 4727849"/>
                <a:gd name="connsiteY11918" fmla="*/ 1794705 h 2869284"/>
                <a:gd name="connsiteX11919" fmla="*/ 440503 w 4727849"/>
                <a:gd name="connsiteY11919" fmla="*/ 1795084 h 2869284"/>
                <a:gd name="connsiteX11920" fmla="*/ 438658 w 4727849"/>
                <a:gd name="connsiteY11920" fmla="*/ 1794705 h 2869284"/>
                <a:gd name="connsiteX11921" fmla="*/ 408277 w 4727849"/>
                <a:gd name="connsiteY11921" fmla="*/ 1854682 h 2869284"/>
                <a:gd name="connsiteX11922" fmla="*/ 408044 w 4727849"/>
                <a:gd name="connsiteY11922" fmla="*/ 1855761 h 2869284"/>
                <a:gd name="connsiteX11923" fmla="*/ 406200 w 4727849"/>
                <a:gd name="connsiteY11923" fmla="*/ 1854042 h 2869284"/>
                <a:gd name="connsiteX11924" fmla="*/ 408277 w 4727849"/>
                <a:gd name="connsiteY11924" fmla="*/ 1854682 h 2869284"/>
                <a:gd name="connsiteX11925" fmla="*/ 385458 w 4727849"/>
                <a:gd name="connsiteY11925" fmla="*/ 1772208 h 2869284"/>
                <a:gd name="connsiteX11926" fmla="*/ 379589 w 4727849"/>
                <a:gd name="connsiteY11926" fmla="*/ 1771509 h 2869284"/>
                <a:gd name="connsiteX11927" fmla="*/ 385561 w 4727849"/>
                <a:gd name="connsiteY11927" fmla="*/ 1771910 h 2869284"/>
                <a:gd name="connsiteX11928" fmla="*/ 385458 w 4727849"/>
                <a:gd name="connsiteY11928" fmla="*/ 1772208 h 2869284"/>
                <a:gd name="connsiteX11929" fmla="*/ 383272 w 4727849"/>
                <a:gd name="connsiteY11929" fmla="*/ 1780425 h 2869284"/>
                <a:gd name="connsiteX11930" fmla="*/ 385241 w 4727849"/>
                <a:gd name="connsiteY11930" fmla="*/ 1780512 h 2869284"/>
                <a:gd name="connsiteX11931" fmla="*/ 383272 w 4727849"/>
                <a:gd name="connsiteY11931" fmla="*/ 1780425 h 2869284"/>
                <a:gd name="connsiteX11932" fmla="*/ 413658 w 4727849"/>
                <a:gd name="connsiteY11932" fmla="*/ 1785127 h 2869284"/>
                <a:gd name="connsiteX11933" fmla="*/ 414103 w 4727849"/>
                <a:gd name="connsiteY11933" fmla="*/ 1784558 h 2869284"/>
                <a:gd name="connsiteX11934" fmla="*/ 414439 w 4727849"/>
                <a:gd name="connsiteY11934" fmla="*/ 1784492 h 2869284"/>
                <a:gd name="connsiteX11935" fmla="*/ 414293 w 4727849"/>
                <a:gd name="connsiteY11935" fmla="*/ 1784346 h 2869284"/>
                <a:gd name="connsiteX11936" fmla="*/ 415437 w 4727849"/>
                <a:gd name="connsiteY11936" fmla="*/ 1782882 h 2869284"/>
                <a:gd name="connsiteX11937" fmla="*/ 420162 w 4727849"/>
                <a:gd name="connsiteY11937" fmla="*/ 1783180 h 2869284"/>
                <a:gd name="connsiteX11938" fmla="*/ 414439 w 4727849"/>
                <a:gd name="connsiteY11938" fmla="*/ 1784492 h 2869284"/>
                <a:gd name="connsiteX11939" fmla="*/ 413658 w 4727849"/>
                <a:gd name="connsiteY11939" fmla="*/ 1785127 h 2869284"/>
                <a:gd name="connsiteX11940" fmla="*/ 425250 w 4727849"/>
                <a:gd name="connsiteY11940" fmla="*/ 1795784 h 2869284"/>
                <a:gd name="connsiteX11941" fmla="*/ 425250 w 4727849"/>
                <a:gd name="connsiteY11941" fmla="*/ 1795784 h 2869284"/>
                <a:gd name="connsiteX11942" fmla="*/ 421561 w 4727849"/>
                <a:gd name="connsiteY11942" fmla="*/ 1795762 h 2869284"/>
                <a:gd name="connsiteX11943" fmla="*/ 421561 w 4727849"/>
                <a:gd name="connsiteY11943" fmla="*/ 1795762 h 2869284"/>
                <a:gd name="connsiteX11944" fmla="*/ 405690 w 4727849"/>
                <a:gd name="connsiteY11944" fmla="*/ 1807119 h 2869284"/>
                <a:gd name="connsiteX11945" fmla="*/ 405224 w 4727849"/>
                <a:gd name="connsiteY11945" fmla="*/ 1807097 h 2869284"/>
                <a:gd name="connsiteX11946" fmla="*/ 405733 w 4727849"/>
                <a:gd name="connsiteY11946" fmla="*/ 1805660 h 2869284"/>
                <a:gd name="connsiteX11947" fmla="*/ 405690 w 4727849"/>
                <a:gd name="connsiteY11947" fmla="*/ 1807119 h 2869284"/>
                <a:gd name="connsiteX11948" fmla="*/ 410691 w 4727849"/>
                <a:gd name="connsiteY11948" fmla="*/ 1780088 h 2869284"/>
                <a:gd name="connsiteX11949" fmla="*/ 415372 w 4727849"/>
                <a:gd name="connsiteY11949" fmla="*/ 1782882 h 2869284"/>
                <a:gd name="connsiteX11950" fmla="*/ 415416 w 4727849"/>
                <a:gd name="connsiteY11950" fmla="*/ 1782882 h 2869284"/>
                <a:gd name="connsiteX11951" fmla="*/ 414271 w 4727849"/>
                <a:gd name="connsiteY11951" fmla="*/ 1784302 h 2869284"/>
                <a:gd name="connsiteX11952" fmla="*/ 413951 w 4727849"/>
                <a:gd name="connsiteY11952" fmla="*/ 1783983 h 2869284"/>
                <a:gd name="connsiteX11953" fmla="*/ 413783 w 4727849"/>
                <a:gd name="connsiteY11953" fmla="*/ 1784622 h 2869284"/>
                <a:gd name="connsiteX11954" fmla="*/ 414060 w 4727849"/>
                <a:gd name="connsiteY11954" fmla="*/ 1784579 h 2869284"/>
                <a:gd name="connsiteX11955" fmla="*/ 413680 w 4727849"/>
                <a:gd name="connsiteY11955" fmla="*/ 1785089 h 2869284"/>
                <a:gd name="connsiteX11956" fmla="*/ 413783 w 4727849"/>
                <a:gd name="connsiteY11956" fmla="*/ 1784622 h 2869284"/>
                <a:gd name="connsiteX11957" fmla="*/ 409335 w 4727849"/>
                <a:gd name="connsiteY11957" fmla="*/ 1785447 h 2869284"/>
                <a:gd name="connsiteX11958" fmla="*/ 405370 w 4727849"/>
                <a:gd name="connsiteY11958" fmla="*/ 1784026 h 2869284"/>
                <a:gd name="connsiteX11959" fmla="*/ 410691 w 4727849"/>
                <a:gd name="connsiteY11959" fmla="*/ 1780088 h 2869284"/>
                <a:gd name="connsiteX11960" fmla="*/ 362996 w 4727849"/>
                <a:gd name="connsiteY11960" fmla="*/ 1782437 h 2869284"/>
                <a:gd name="connsiteX11961" fmla="*/ 362996 w 4727849"/>
                <a:gd name="connsiteY11961" fmla="*/ 1782437 h 2869284"/>
                <a:gd name="connsiteX11962" fmla="*/ 345411 w 4727849"/>
                <a:gd name="connsiteY11962" fmla="*/ 1790659 h 2869284"/>
                <a:gd name="connsiteX11963" fmla="*/ 345981 w 4727849"/>
                <a:gd name="connsiteY11963" fmla="*/ 1791613 h 2869284"/>
                <a:gd name="connsiteX11964" fmla="*/ 347359 w 4727849"/>
                <a:gd name="connsiteY11964" fmla="*/ 1792969 h 2869284"/>
                <a:gd name="connsiteX11965" fmla="*/ 346767 w 4727849"/>
                <a:gd name="connsiteY11965" fmla="*/ 1793685 h 2869284"/>
                <a:gd name="connsiteX11966" fmla="*/ 345411 w 4727849"/>
                <a:gd name="connsiteY11966" fmla="*/ 1790659 h 2869284"/>
                <a:gd name="connsiteX11967" fmla="*/ 331721 w 4727849"/>
                <a:gd name="connsiteY11967" fmla="*/ 1794173 h 2869284"/>
                <a:gd name="connsiteX11968" fmla="*/ 329030 w 4727849"/>
                <a:gd name="connsiteY11968" fmla="*/ 1784877 h 2869284"/>
                <a:gd name="connsiteX11969" fmla="*/ 339857 w 4727849"/>
                <a:gd name="connsiteY11969" fmla="*/ 1794092 h 2869284"/>
                <a:gd name="connsiteX11970" fmla="*/ 338843 w 4727849"/>
                <a:gd name="connsiteY11970" fmla="*/ 1794981 h 2869284"/>
                <a:gd name="connsiteX11971" fmla="*/ 331721 w 4727849"/>
                <a:gd name="connsiteY11971" fmla="*/ 1794173 h 2869284"/>
                <a:gd name="connsiteX11972" fmla="*/ 381428 w 4727849"/>
                <a:gd name="connsiteY11972" fmla="*/ 1795274 h 2869284"/>
                <a:gd name="connsiteX11973" fmla="*/ 381428 w 4727849"/>
                <a:gd name="connsiteY11973" fmla="*/ 1795274 h 2869284"/>
                <a:gd name="connsiteX11974" fmla="*/ 387237 w 4727849"/>
                <a:gd name="connsiteY11974" fmla="*/ 1802964 h 2869284"/>
                <a:gd name="connsiteX11975" fmla="*/ 388637 w 4727849"/>
                <a:gd name="connsiteY11975" fmla="*/ 1803219 h 2869284"/>
                <a:gd name="connsiteX11976" fmla="*/ 388273 w 4727849"/>
                <a:gd name="connsiteY11976" fmla="*/ 1803306 h 2869284"/>
                <a:gd name="connsiteX11977" fmla="*/ 387237 w 4727849"/>
                <a:gd name="connsiteY11977" fmla="*/ 1802964 h 2869284"/>
                <a:gd name="connsiteX11978" fmla="*/ 468725 w 4727849"/>
                <a:gd name="connsiteY11978" fmla="*/ 1791760 h 2869284"/>
                <a:gd name="connsiteX11979" fmla="*/ 468725 w 4727849"/>
                <a:gd name="connsiteY11979" fmla="*/ 1791760 h 2869284"/>
                <a:gd name="connsiteX11980" fmla="*/ 477240 w 4727849"/>
                <a:gd name="connsiteY11980" fmla="*/ 1872010 h 2869284"/>
                <a:gd name="connsiteX11981" fmla="*/ 477094 w 4727849"/>
                <a:gd name="connsiteY11981" fmla="*/ 1872075 h 2869284"/>
                <a:gd name="connsiteX11982" fmla="*/ 477240 w 4727849"/>
                <a:gd name="connsiteY11982" fmla="*/ 1872010 h 2869284"/>
                <a:gd name="connsiteX11983" fmla="*/ 576064 w 4727849"/>
                <a:gd name="connsiteY11983" fmla="*/ 1812667 h 2869284"/>
                <a:gd name="connsiteX11984" fmla="*/ 574453 w 4727849"/>
                <a:gd name="connsiteY11984" fmla="*/ 1812417 h 2869284"/>
                <a:gd name="connsiteX11985" fmla="*/ 576064 w 4727849"/>
                <a:gd name="connsiteY11985" fmla="*/ 1812667 h 2869284"/>
                <a:gd name="connsiteX11986" fmla="*/ 608039 w 4727849"/>
                <a:gd name="connsiteY11986" fmla="*/ 1820786 h 2869284"/>
                <a:gd name="connsiteX11987" fmla="*/ 596046 w 4727849"/>
                <a:gd name="connsiteY11987" fmla="*/ 1818199 h 2869284"/>
                <a:gd name="connsiteX11988" fmla="*/ 598780 w 4727849"/>
                <a:gd name="connsiteY11988" fmla="*/ 1815422 h 2869284"/>
                <a:gd name="connsiteX11989" fmla="*/ 600792 w 4727849"/>
                <a:gd name="connsiteY11989" fmla="*/ 1814489 h 2869284"/>
                <a:gd name="connsiteX11990" fmla="*/ 604730 w 4727849"/>
                <a:gd name="connsiteY11990" fmla="*/ 1814343 h 2869284"/>
                <a:gd name="connsiteX11991" fmla="*/ 608039 w 4727849"/>
                <a:gd name="connsiteY11991" fmla="*/ 1820786 h 2869284"/>
                <a:gd name="connsiteX11992" fmla="*/ 657133 w 4727849"/>
                <a:gd name="connsiteY11992" fmla="*/ 1824408 h 2869284"/>
                <a:gd name="connsiteX11993" fmla="*/ 657133 w 4727849"/>
                <a:gd name="connsiteY11993" fmla="*/ 1824408 h 2869284"/>
                <a:gd name="connsiteX11994" fmla="*/ 666241 w 4727849"/>
                <a:gd name="connsiteY11994" fmla="*/ 1822608 h 2869284"/>
                <a:gd name="connsiteX11995" fmla="*/ 666241 w 4727849"/>
                <a:gd name="connsiteY11995" fmla="*/ 1822608 h 2869284"/>
                <a:gd name="connsiteX11996" fmla="*/ 673064 w 4727849"/>
                <a:gd name="connsiteY11996" fmla="*/ 1826290 h 2869284"/>
                <a:gd name="connsiteX11997" fmla="*/ 673064 w 4727849"/>
                <a:gd name="connsiteY11997" fmla="*/ 1826290 h 2869284"/>
                <a:gd name="connsiteX11998" fmla="*/ 778114 w 4727849"/>
                <a:gd name="connsiteY11998" fmla="*/ 1814153 h 2869284"/>
                <a:gd name="connsiteX11999" fmla="*/ 778114 w 4727849"/>
                <a:gd name="connsiteY11999" fmla="*/ 1814153 h 2869284"/>
                <a:gd name="connsiteX12000" fmla="*/ 926243 w 4727849"/>
                <a:gd name="connsiteY12000" fmla="*/ 1851628 h 2869284"/>
                <a:gd name="connsiteX12001" fmla="*/ 918210 w 4727849"/>
                <a:gd name="connsiteY12001" fmla="*/ 1852583 h 2869284"/>
                <a:gd name="connsiteX12002" fmla="*/ 920689 w 4727849"/>
                <a:gd name="connsiteY12002" fmla="*/ 1851694 h 2869284"/>
                <a:gd name="connsiteX12003" fmla="*/ 926243 w 4727849"/>
                <a:gd name="connsiteY12003" fmla="*/ 1851628 h 2869284"/>
                <a:gd name="connsiteX12004" fmla="*/ 1224421 w 4727849"/>
                <a:gd name="connsiteY12004" fmla="*/ 1984860 h 2869284"/>
                <a:gd name="connsiteX12005" fmla="*/ 1201813 w 4727849"/>
                <a:gd name="connsiteY12005" fmla="*/ 1987788 h 2869284"/>
                <a:gd name="connsiteX12006" fmla="*/ 1224421 w 4727849"/>
                <a:gd name="connsiteY12006" fmla="*/ 1984860 h 2869284"/>
                <a:gd name="connsiteX12007" fmla="*/ 4220836 w 4727849"/>
                <a:gd name="connsiteY12007" fmla="*/ 1941050 h 2869284"/>
                <a:gd name="connsiteX12008" fmla="*/ 4220836 w 4727849"/>
                <a:gd name="connsiteY12008" fmla="*/ 1941050 h 2869284"/>
                <a:gd name="connsiteX12009" fmla="*/ 4222154 w 4727849"/>
                <a:gd name="connsiteY12009" fmla="*/ 1949163 h 2869284"/>
                <a:gd name="connsiteX12010" fmla="*/ 4188101 w 4727849"/>
                <a:gd name="connsiteY12010" fmla="*/ 1950014 h 2869284"/>
                <a:gd name="connsiteX12011" fmla="*/ 4185774 w 4727849"/>
                <a:gd name="connsiteY12011" fmla="*/ 1937003 h 2869284"/>
                <a:gd name="connsiteX12012" fmla="*/ 4189842 w 4727849"/>
                <a:gd name="connsiteY12012" fmla="*/ 1936624 h 2869284"/>
                <a:gd name="connsiteX12013" fmla="*/ 4193737 w 4727849"/>
                <a:gd name="connsiteY12013" fmla="*/ 1944906 h 2869284"/>
                <a:gd name="connsiteX12014" fmla="*/ 4207574 w 4727849"/>
                <a:gd name="connsiteY12014" fmla="*/ 1937367 h 2869284"/>
                <a:gd name="connsiteX12015" fmla="*/ 4222154 w 4727849"/>
                <a:gd name="connsiteY12015" fmla="*/ 1949163 h 2869284"/>
                <a:gd name="connsiteX12016" fmla="*/ 4209098 w 4727849"/>
                <a:gd name="connsiteY12016" fmla="*/ 1902115 h 2869284"/>
                <a:gd name="connsiteX12017" fmla="*/ 4209098 w 4727849"/>
                <a:gd name="connsiteY12017" fmla="*/ 1902115 h 2869284"/>
                <a:gd name="connsiteX12018" fmla="*/ 4203169 w 4727849"/>
                <a:gd name="connsiteY12018" fmla="*/ 1893513 h 2869284"/>
                <a:gd name="connsiteX12019" fmla="*/ 4203169 w 4727849"/>
                <a:gd name="connsiteY12019" fmla="*/ 1893513 h 2869284"/>
                <a:gd name="connsiteX12020" fmla="*/ 4210920 w 4727849"/>
                <a:gd name="connsiteY12020" fmla="*/ 1910906 h 2869284"/>
                <a:gd name="connsiteX12021" fmla="*/ 4195348 w 4727849"/>
                <a:gd name="connsiteY12021" fmla="*/ 1914806 h 2869284"/>
                <a:gd name="connsiteX12022" fmla="*/ 4199394 w 4727849"/>
                <a:gd name="connsiteY12022" fmla="*/ 1911709 h 2869284"/>
                <a:gd name="connsiteX12023" fmla="*/ 4190878 w 4727849"/>
                <a:gd name="connsiteY12023" fmla="*/ 1921368 h 2869284"/>
                <a:gd name="connsiteX12024" fmla="*/ 4172127 w 4727849"/>
                <a:gd name="connsiteY12024" fmla="*/ 1912327 h 2869284"/>
                <a:gd name="connsiteX12025" fmla="*/ 4180474 w 4727849"/>
                <a:gd name="connsiteY12025" fmla="*/ 1917132 h 2869284"/>
                <a:gd name="connsiteX12026" fmla="*/ 4167570 w 4727849"/>
                <a:gd name="connsiteY12026" fmla="*/ 1918765 h 2869284"/>
                <a:gd name="connsiteX12027" fmla="*/ 4160746 w 4727849"/>
                <a:gd name="connsiteY12027" fmla="*/ 1905694 h 2869284"/>
                <a:gd name="connsiteX12028" fmla="*/ 4210920 w 4727849"/>
                <a:gd name="connsiteY12028" fmla="*/ 1910906 h 2869284"/>
                <a:gd name="connsiteX12029" fmla="*/ 4166578 w 4727849"/>
                <a:gd name="connsiteY12029" fmla="*/ 1825445 h 2869284"/>
                <a:gd name="connsiteX12030" fmla="*/ 4166578 w 4727849"/>
                <a:gd name="connsiteY12030" fmla="*/ 1825445 h 2869284"/>
                <a:gd name="connsiteX12031" fmla="*/ 4158186 w 4727849"/>
                <a:gd name="connsiteY12031" fmla="*/ 1810107 h 2869284"/>
                <a:gd name="connsiteX12032" fmla="*/ 4158186 w 4727849"/>
                <a:gd name="connsiteY12032" fmla="*/ 1810107 h 2869284"/>
                <a:gd name="connsiteX12033" fmla="*/ 4172696 w 4727849"/>
                <a:gd name="connsiteY12033" fmla="*/ 1850848 h 2869284"/>
                <a:gd name="connsiteX12034" fmla="*/ 4128755 w 4727849"/>
                <a:gd name="connsiteY12034" fmla="*/ 1844806 h 2869284"/>
                <a:gd name="connsiteX12035" fmla="*/ 4128565 w 4727849"/>
                <a:gd name="connsiteY12035" fmla="*/ 1841248 h 2869284"/>
                <a:gd name="connsiteX12036" fmla="*/ 4127990 w 4727849"/>
                <a:gd name="connsiteY12036" fmla="*/ 1844638 h 2869284"/>
                <a:gd name="connsiteX12037" fmla="*/ 4124790 w 4727849"/>
                <a:gd name="connsiteY12037" fmla="*/ 1843770 h 2869284"/>
                <a:gd name="connsiteX12038" fmla="*/ 4125023 w 4727849"/>
                <a:gd name="connsiteY12038" fmla="*/ 1839469 h 2869284"/>
                <a:gd name="connsiteX12039" fmla="*/ 4128646 w 4727849"/>
                <a:gd name="connsiteY12039" fmla="*/ 1839556 h 2869284"/>
                <a:gd name="connsiteX12040" fmla="*/ 4128798 w 4727849"/>
                <a:gd name="connsiteY12040" fmla="*/ 1840950 h 2869284"/>
                <a:gd name="connsiteX12041" fmla="*/ 4128776 w 4727849"/>
                <a:gd name="connsiteY12041" fmla="*/ 1839572 h 2869284"/>
                <a:gd name="connsiteX12042" fmla="*/ 4172696 w 4727849"/>
                <a:gd name="connsiteY12042" fmla="*/ 1850848 h 2869284"/>
                <a:gd name="connsiteX12043" fmla="*/ 4107335 w 4727849"/>
                <a:gd name="connsiteY12043" fmla="*/ 1784959 h 2869284"/>
                <a:gd name="connsiteX12044" fmla="*/ 4106890 w 4727849"/>
                <a:gd name="connsiteY12044" fmla="*/ 1789216 h 2869284"/>
                <a:gd name="connsiteX12045" fmla="*/ 4106315 w 4727849"/>
                <a:gd name="connsiteY12045" fmla="*/ 1789916 h 2869284"/>
                <a:gd name="connsiteX12046" fmla="*/ 4102458 w 4727849"/>
                <a:gd name="connsiteY12046" fmla="*/ 1789194 h 2869284"/>
                <a:gd name="connsiteX12047" fmla="*/ 4102247 w 4727849"/>
                <a:gd name="connsiteY12047" fmla="*/ 1789048 h 2869284"/>
                <a:gd name="connsiteX12048" fmla="*/ 4102225 w 4727849"/>
                <a:gd name="connsiteY12048" fmla="*/ 1789156 h 2869284"/>
                <a:gd name="connsiteX12049" fmla="*/ 4073200 w 4727849"/>
                <a:gd name="connsiteY12049" fmla="*/ 1784237 h 2869284"/>
                <a:gd name="connsiteX12050" fmla="*/ 4107335 w 4727849"/>
                <a:gd name="connsiteY12050" fmla="*/ 1784959 h 2869284"/>
                <a:gd name="connsiteX12051" fmla="*/ 4071736 w 4727849"/>
                <a:gd name="connsiteY12051" fmla="*/ 1736403 h 2869284"/>
                <a:gd name="connsiteX12052" fmla="*/ 4061929 w 4727849"/>
                <a:gd name="connsiteY12052" fmla="*/ 1734689 h 2869284"/>
                <a:gd name="connsiteX12053" fmla="*/ 4062623 w 4727849"/>
                <a:gd name="connsiteY12053" fmla="*/ 1724857 h 2869284"/>
                <a:gd name="connsiteX12054" fmla="*/ 4077269 w 4727849"/>
                <a:gd name="connsiteY12054" fmla="*/ 1730643 h 2869284"/>
                <a:gd name="connsiteX12055" fmla="*/ 4071736 w 4727849"/>
                <a:gd name="connsiteY12055" fmla="*/ 1736403 h 2869284"/>
                <a:gd name="connsiteX12056" fmla="*/ 4102160 w 4727849"/>
                <a:gd name="connsiteY12056" fmla="*/ 1695684 h 2869284"/>
                <a:gd name="connsiteX12057" fmla="*/ 4101422 w 4727849"/>
                <a:gd name="connsiteY12057" fmla="*/ 1695516 h 2869284"/>
                <a:gd name="connsiteX12058" fmla="*/ 4101525 w 4727849"/>
                <a:gd name="connsiteY12058" fmla="*/ 1695391 h 2869284"/>
                <a:gd name="connsiteX12059" fmla="*/ 4102160 w 4727849"/>
                <a:gd name="connsiteY12059" fmla="*/ 1695684 h 2869284"/>
                <a:gd name="connsiteX12060" fmla="*/ 4141485 w 4727849"/>
                <a:gd name="connsiteY12060" fmla="*/ 1709329 h 2869284"/>
                <a:gd name="connsiteX12061" fmla="*/ 4140091 w 4727849"/>
                <a:gd name="connsiteY12061" fmla="*/ 1706553 h 2869284"/>
                <a:gd name="connsiteX12062" fmla="*/ 4140829 w 4727849"/>
                <a:gd name="connsiteY12062" fmla="*/ 1709666 h 2869284"/>
                <a:gd name="connsiteX12063" fmla="*/ 4131320 w 4727849"/>
                <a:gd name="connsiteY12063" fmla="*/ 1712106 h 2869284"/>
                <a:gd name="connsiteX12064" fmla="*/ 4147105 w 4727849"/>
                <a:gd name="connsiteY12064" fmla="*/ 1705539 h 2869284"/>
                <a:gd name="connsiteX12065" fmla="*/ 4141485 w 4727849"/>
                <a:gd name="connsiteY12065" fmla="*/ 1709329 h 2869284"/>
                <a:gd name="connsiteX12066" fmla="*/ 4128391 w 4727849"/>
                <a:gd name="connsiteY12066" fmla="*/ 1701487 h 2869284"/>
                <a:gd name="connsiteX12067" fmla="*/ 4129324 w 4727849"/>
                <a:gd name="connsiteY12067" fmla="*/ 1701596 h 2869284"/>
                <a:gd name="connsiteX12068" fmla="*/ 4130621 w 4727849"/>
                <a:gd name="connsiteY12068" fmla="*/ 1701742 h 2869284"/>
                <a:gd name="connsiteX12069" fmla="*/ 4125278 w 4727849"/>
                <a:gd name="connsiteY12069" fmla="*/ 1716000 h 2869284"/>
                <a:gd name="connsiteX12070" fmla="*/ 4104026 w 4727849"/>
                <a:gd name="connsiteY12070" fmla="*/ 1712551 h 2869284"/>
                <a:gd name="connsiteX12071" fmla="*/ 4128391 w 4727849"/>
                <a:gd name="connsiteY12071" fmla="*/ 1701487 h 2869284"/>
                <a:gd name="connsiteX12072" fmla="*/ 4116382 w 4727849"/>
                <a:gd name="connsiteY12072" fmla="*/ 1686616 h 2869284"/>
                <a:gd name="connsiteX12073" fmla="*/ 4116382 w 4727849"/>
                <a:gd name="connsiteY12073" fmla="*/ 1686616 h 2869284"/>
                <a:gd name="connsiteX12074" fmla="*/ 4081483 w 4727849"/>
                <a:gd name="connsiteY12074" fmla="*/ 1662320 h 2869284"/>
                <a:gd name="connsiteX12075" fmla="*/ 4081483 w 4727849"/>
                <a:gd name="connsiteY12075" fmla="*/ 1662385 h 2869284"/>
                <a:gd name="connsiteX12076" fmla="*/ 4078728 w 4727849"/>
                <a:gd name="connsiteY12076" fmla="*/ 1661430 h 2869284"/>
                <a:gd name="connsiteX12077" fmla="*/ 4081483 w 4727849"/>
                <a:gd name="connsiteY12077" fmla="*/ 1662320 h 2869284"/>
                <a:gd name="connsiteX12078" fmla="*/ 3867418 w 4727849"/>
                <a:gd name="connsiteY12078" fmla="*/ 1540141 h 2869284"/>
                <a:gd name="connsiteX12079" fmla="*/ 3869284 w 4727849"/>
                <a:gd name="connsiteY12079" fmla="*/ 1540651 h 2869284"/>
                <a:gd name="connsiteX12080" fmla="*/ 3867586 w 4727849"/>
                <a:gd name="connsiteY12080" fmla="*/ 1538005 h 2869284"/>
                <a:gd name="connsiteX12081" fmla="*/ 3867760 w 4727849"/>
                <a:gd name="connsiteY12081" fmla="*/ 1536437 h 2869284"/>
                <a:gd name="connsiteX12082" fmla="*/ 3870998 w 4727849"/>
                <a:gd name="connsiteY12082" fmla="*/ 1543764 h 2869284"/>
                <a:gd name="connsiteX12083" fmla="*/ 3867418 w 4727849"/>
                <a:gd name="connsiteY12083" fmla="*/ 1540141 h 2869284"/>
                <a:gd name="connsiteX12084" fmla="*/ 3865471 w 4727849"/>
                <a:gd name="connsiteY12084" fmla="*/ 1546904 h 2869284"/>
                <a:gd name="connsiteX12085" fmla="*/ 3856445 w 4727849"/>
                <a:gd name="connsiteY12085" fmla="*/ 1546904 h 2869284"/>
                <a:gd name="connsiteX12086" fmla="*/ 3865471 w 4727849"/>
                <a:gd name="connsiteY12086" fmla="*/ 1546904 h 2869284"/>
                <a:gd name="connsiteX12087" fmla="*/ 3856125 w 4727849"/>
                <a:gd name="connsiteY12087" fmla="*/ 1533281 h 2869284"/>
                <a:gd name="connsiteX12088" fmla="*/ 3856125 w 4727849"/>
                <a:gd name="connsiteY12088" fmla="*/ 1533281 h 2869284"/>
                <a:gd name="connsiteX12089" fmla="*/ 3641192 w 4727849"/>
                <a:gd name="connsiteY12089" fmla="*/ 1490826 h 2869284"/>
                <a:gd name="connsiteX12090" fmla="*/ 3628673 w 4727849"/>
                <a:gd name="connsiteY12090" fmla="*/ 1487946 h 2869284"/>
                <a:gd name="connsiteX12091" fmla="*/ 3641192 w 4727849"/>
                <a:gd name="connsiteY12091" fmla="*/ 1490826 h 2869284"/>
                <a:gd name="connsiteX12092" fmla="*/ 3622652 w 4727849"/>
                <a:gd name="connsiteY12092" fmla="*/ 1481205 h 2869284"/>
                <a:gd name="connsiteX12093" fmla="*/ 3622652 w 4727849"/>
                <a:gd name="connsiteY12093" fmla="*/ 1481205 h 2869284"/>
                <a:gd name="connsiteX12094" fmla="*/ 3604492 w 4727849"/>
                <a:gd name="connsiteY12094" fmla="*/ 1512856 h 2869284"/>
                <a:gd name="connsiteX12095" fmla="*/ 3604492 w 4727849"/>
                <a:gd name="connsiteY12095" fmla="*/ 1512856 h 2869284"/>
                <a:gd name="connsiteX12096" fmla="*/ 3566566 w 4727849"/>
                <a:gd name="connsiteY12096" fmla="*/ 1488814 h 2869284"/>
                <a:gd name="connsiteX12097" fmla="*/ 3566566 w 4727849"/>
                <a:gd name="connsiteY12097" fmla="*/ 1488814 h 2869284"/>
                <a:gd name="connsiteX12098" fmla="*/ 3801606 w 4727849"/>
                <a:gd name="connsiteY12098" fmla="*/ 1233936 h 2869284"/>
                <a:gd name="connsiteX12099" fmla="*/ 3801715 w 4727849"/>
                <a:gd name="connsiteY12099" fmla="*/ 1233828 h 2869284"/>
                <a:gd name="connsiteX12100" fmla="*/ 3801606 w 4727849"/>
                <a:gd name="connsiteY12100" fmla="*/ 1233936 h 2869284"/>
                <a:gd name="connsiteX12101" fmla="*/ 4088600 w 4727849"/>
                <a:gd name="connsiteY12101" fmla="*/ 1289016 h 2869284"/>
                <a:gd name="connsiteX12102" fmla="*/ 4088600 w 4727849"/>
                <a:gd name="connsiteY12102" fmla="*/ 1289016 h 2869284"/>
                <a:gd name="connsiteX12103" fmla="*/ 4319214 w 4727849"/>
                <a:gd name="connsiteY12103" fmla="*/ 1158855 h 2869284"/>
                <a:gd name="connsiteX12104" fmla="*/ 4315656 w 4727849"/>
                <a:gd name="connsiteY12104" fmla="*/ 1161165 h 2869284"/>
                <a:gd name="connsiteX12105" fmla="*/ 4315802 w 4727849"/>
                <a:gd name="connsiteY12105" fmla="*/ 1157776 h 2869284"/>
                <a:gd name="connsiteX12106" fmla="*/ 4319214 w 4727849"/>
                <a:gd name="connsiteY12106" fmla="*/ 1158855 h 2869284"/>
                <a:gd name="connsiteX12107" fmla="*/ 4324090 w 4727849"/>
                <a:gd name="connsiteY12107" fmla="*/ 1113792 h 2869284"/>
                <a:gd name="connsiteX12108" fmla="*/ 4324090 w 4727849"/>
                <a:gd name="connsiteY12108" fmla="*/ 1113792 h 2869284"/>
                <a:gd name="connsiteX12109" fmla="*/ 4319789 w 4727849"/>
                <a:gd name="connsiteY12109" fmla="*/ 1102522 h 2869284"/>
                <a:gd name="connsiteX12110" fmla="*/ 4320890 w 4727849"/>
                <a:gd name="connsiteY12110" fmla="*/ 1089365 h 2869284"/>
                <a:gd name="connsiteX12111" fmla="*/ 4328793 w 4727849"/>
                <a:gd name="connsiteY12111" fmla="*/ 1100255 h 2869284"/>
                <a:gd name="connsiteX12112" fmla="*/ 4319789 w 4727849"/>
                <a:gd name="connsiteY12112" fmla="*/ 1102522 h 2869284"/>
                <a:gd name="connsiteX12113" fmla="*/ 4129411 w 4727849"/>
                <a:gd name="connsiteY12113" fmla="*/ 712184 h 2869284"/>
                <a:gd name="connsiteX12114" fmla="*/ 4129411 w 4727849"/>
                <a:gd name="connsiteY12114" fmla="*/ 712184 h 2869284"/>
                <a:gd name="connsiteX12115" fmla="*/ 4138546 w 4727849"/>
                <a:gd name="connsiteY12115" fmla="*/ 710216 h 2869284"/>
                <a:gd name="connsiteX12116" fmla="*/ 4138546 w 4727849"/>
                <a:gd name="connsiteY12116" fmla="*/ 710216 h 2869284"/>
                <a:gd name="connsiteX12117" fmla="*/ 4153185 w 4727849"/>
                <a:gd name="connsiteY12117" fmla="*/ 707167 h 2869284"/>
                <a:gd name="connsiteX12118" fmla="*/ 4149117 w 4727849"/>
                <a:gd name="connsiteY12118" fmla="*/ 706571 h 2869284"/>
                <a:gd name="connsiteX12119" fmla="*/ 4153185 w 4727849"/>
                <a:gd name="connsiteY12119" fmla="*/ 707167 h 2869284"/>
                <a:gd name="connsiteX12120" fmla="*/ 4090406 w 4727849"/>
                <a:gd name="connsiteY12120" fmla="*/ 716680 h 2869284"/>
                <a:gd name="connsiteX12121" fmla="*/ 4076270 w 4727849"/>
                <a:gd name="connsiteY12121" fmla="*/ 714430 h 2869284"/>
                <a:gd name="connsiteX12122" fmla="*/ 4084304 w 4727849"/>
                <a:gd name="connsiteY12122" fmla="*/ 713291 h 2869284"/>
                <a:gd name="connsiteX12123" fmla="*/ 4059022 w 4727849"/>
                <a:gd name="connsiteY12123" fmla="*/ 708393 h 2869284"/>
                <a:gd name="connsiteX12124" fmla="*/ 4152800 w 4727849"/>
                <a:gd name="connsiteY12124" fmla="*/ 698203 h 2869284"/>
                <a:gd name="connsiteX12125" fmla="*/ 4090406 w 4727849"/>
                <a:gd name="connsiteY12125" fmla="*/ 716680 h 2869284"/>
                <a:gd name="connsiteX12126" fmla="*/ 4147463 w 4727849"/>
                <a:gd name="connsiteY12126" fmla="*/ 619330 h 2869284"/>
                <a:gd name="connsiteX12127" fmla="*/ 4147463 w 4727849"/>
                <a:gd name="connsiteY12127" fmla="*/ 619330 h 2869284"/>
                <a:gd name="connsiteX12128" fmla="*/ 4151254 w 4727849"/>
                <a:gd name="connsiteY12128" fmla="*/ 635389 h 2869284"/>
                <a:gd name="connsiteX12129" fmla="*/ 4135725 w 4727849"/>
                <a:gd name="connsiteY12129" fmla="*/ 634733 h 2869284"/>
                <a:gd name="connsiteX12130" fmla="*/ 4151254 w 4727849"/>
                <a:gd name="connsiteY12130" fmla="*/ 635389 h 2869284"/>
                <a:gd name="connsiteX12131" fmla="*/ 4132590 w 4727849"/>
                <a:gd name="connsiteY12131" fmla="*/ 608402 h 2869284"/>
                <a:gd name="connsiteX12132" fmla="*/ 4118010 w 4727849"/>
                <a:gd name="connsiteY12132" fmla="*/ 608549 h 2869284"/>
                <a:gd name="connsiteX12133" fmla="*/ 4123163 w 4727849"/>
                <a:gd name="connsiteY12133" fmla="*/ 596454 h 2869284"/>
                <a:gd name="connsiteX12134" fmla="*/ 4132590 w 4727849"/>
                <a:gd name="connsiteY12134" fmla="*/ 608402 h 2869284"/>
                <a:gd name="connsiteX12135" fmla="*/ 4144474 w 4727849"/>
                <a:gd name="connsiteY12135" fmla="*/ 577087 h 2869284"/>
                <a:gd name="connsiteX12136" fmla="*/ 4144474 w 4727849"/>
                <a:gd name="connsiteY12136" fmla="*/ 577087 h 2869284"/>
                <a:gd name="connsiteX12137" fmla="*/ 4150262 w 4727849"/>
                <a:gd name="connsiteY12137" fmla="*/ 516416 h 2869284"/>
                <a:gd name="connsiteX12138" fmla="*/ 4150262 w 4727849"/>
                <a:gd name="connsiteY12138" fmla="*/ 516416 h 2869284"/>
                <a:gd name="connsiteX12139" fmla="*/ 4136169 w 4727849"/>
                <a:gd name="connsiteY12139" fmla="*/ 521053 h 2869284"/>
                <a:gd name="connsiteX12140" fmla="*/ 4136169 w 4727849"/>
                <a:gd name="connsiteY12140" fmla="*/ 521053 h 2869284"/>
                <a:gd name="connsiteX12141" fmla="*/ 4158355 w 4727849"/>
                <a:gd name="connsiteY12141" fmla="*/ 526417 h 2869284"/>
                <a:gd name="connsiteX12142" fmla="*/ 4128711 w 4727849"/>
                <a:gd name="connsiteY12142" fmla="*/ 523873 h 2869284"/>
                <a:gd name="connsiteX12143" fmla="*/ 4158355 w 4727849"/>
                <a:gd name="connsiteY12143" fmla="*/ 526417 h 2869284"/>
                <a:gd name="connsiteX12144" fmla="*/ 4120385 w 4727849"/>
                <a:gd name="connsiteY12144" fmla="*/ 532133 h 2869284"/>
                <a:gd name="connsiteX12145" fmla="*/ 4113903 w 4727849"/>
                <a:gd name="connsiteY12145" fmla="*/ 545946 h 2869284"/>
                <a:gd name="connsiteX12146" fmla="*/ 4073412 w 4727849"/>
                <a:gd name="connsiteY12146" fmla="*/ 546033 h 2869284"/>
                <a:gd name="connsiteX12147" fmla="*/ 4068432 w 4727849"/>
                <a:gd name="connsiteY12147" fmla="*/ 548300 h 2869284"/>
                <a:gd name="connsiteX12148" fmla="*/ 4067586 w 4727849"/>
                <a:gd name="connsiteY12148" fmla="*/ 544970 h 2869284"/>
                <a:gd name="connsiteX12149" fmla="*/ 4062878 w 4727849"/>
                <a:gd name="connsiteY12149" fmla="*/ 548023 h 2869284"/>
                <a:gd name="connsiteX12150" fmla="*/ 4067369 w 4727849"/>
                <a:gd name="connsiteY12150" fmla="*/ 544276 h 2869284"/>
                <a:gd name="connsiteX12151" fmla="*/ 4063518 w 4727849"/>
                <a:gd name="connsiteY12151" fmla="*/ 543658 h 2869284"/>
                <a:gd name="connsiteX12152" fmla="*/ 4069045 w 4727849"/>
                <a:gd name="connsiteY12152" fmla="*/ 536331 h 2869284"/>
                <a:gd name="connsiteX12153" fmla="*/ 4077095 w 4727849"/>
                <a:gd name="connsiteY12153" fmla="*/ 529085 h 2869284"/>
                <a:gd name="connsiteX12154" fmla="*/ 4087607 w 4727849"/>
                <a:gd name="connsiteY12154" fmla="*/ 534275 h 2869284"/>
                <a:gd name="connsiteX12155" fmla="*/ 4100169 w 4727849"/>
                <a:gd name="connsiteY12155" fmla="*/ 531645 h 2869284"/>
                <a:gd name="connsiteX12156" fmla="*/ 4120385 w 4727849"/>
                <a:gd name="connsiteY12156" fmla="*/ 532133 h 2869284"/>
                <a:gd name="connsiteX12157" fmla="*/ 4104368 w 4727849"/>
                <a:gd name="connsiteY12157" fmla="*/ 478409 h 2869284"/>
                <a:gd name="connsiteX12158" fmla="*/ 4104368 w 4727849"/>
                <a:gd name="connsiteY12158" fmla="*/ 478409 h 2869284"/>
                <a:gd name="connsiteX12159" fmla="*/ 4074616 w 4727849"/>
                <a:gd name="connsiteY12159" fmla="*/ 213254 h 2869284"/>
                <a:gd name="connsiteX12160" fmla="*/ 4066078 w 4727849"/>
                <a:gd name="connsiteY12160" fmla="*/ 212321 h 2869284"/>
                <a:gd name="connsiteX12161" fmla="*/ 4066398 w 4727849"/>
                <a:gd name="connsiteY12161" fmla="*/ 212071 h 2869284"/>
                <a:gd name="connsiteX12162" fmla="*/ 4074616 w 4727849"/>
                <a:gd name="connsiteY12162" fmla="*/ 213254 h 2869284"/>
                <a:gd name="connsiteX12163" fmla="*/ 3983702 w 4727849"/>
                <a:gd name="connsiteY12163" fmla="*/ 190844 h 2869284"/>
                <a:gd name="connsiteX12164" fmla="*/ 3952936 w 4727849"/>
                <a:gd name="connsiteY12164" fmla="*/ 190101 h 2869284"/>
                <a:gd name="connsiteX12165" fmla="*/ 3983702 w 4727849"/>
                <a:gd name="connsiteY12165" fmla="*/ 190844 h 2869284"/>
                <a:gd name="connsiteX12166" fmla="*/ 3953592 w 4727849"/>
                <a:gd name="connsiteY12166" fmla="*/ 182959 h 2869284"/>
                <a:gd name="connsiteX12167" fmla="*/ 3953082 w 4727849"/>
                <a:gd name="connsiteY12167" fmla="*/ 183956 h 2869284"/>
                <a:gd name="connsiteX12168" fmla="*/ 3953592 w 4727849"/>
                <a:gd name="connsiteY12168" fmla="*/ 182959 h 2869284"/>
                <a:gd name="connsiteX12169" fmla="*/ 3922869 w 4727849"/>
                <a:gd name="connsiteY12169" fmla="*/ 116733 h 2869284"/>
                <a:gd name="connsiteX12170" fmla="*/ 3922869 w 4727849"/>
                <a:gd name="connsiteY12170" fmla="*/ 116733 h 2869284"/>
                <a:gd name="connsiteX12171" fmla="*/ 3926070 w 4727849"/>
                <a:gd name="connsiteY12171" fmla="*/ 82056 h 2869284"/>
                <a:gd name="connsiteX12172" fmla="*/ 3926070 w 4727849"/>
                <a:gd name="connsiteY12172" fmla="*/ 82056 h 2869284"/>
                <a:gd name="connsiteX12173" fmla="*/ 3491159 w 4727849"/>
                <a:gd name="connsiteY12173" fmla="*/ 47715 h 2869284"/>
                <a:gd name="connsiteX12174" fmla="*/ 3492471 w 4727849"/>
                <a:gd name="connsiteY12174" fmla="*/ 48035 h 2869284"/>
                <a:gd name="connsiteX12175" fmla="*/ 3491924 w 4727849"/>
                <a:gd name="connsiteY12175" fmla="*/ 48117 h 2869284"/>
                <a:gd name="connsiteX12176" fmla="*/ 3491159 w 4727849"/>
                <a:gd name="connsiteY12176" fmla="*/ 47715 h 2869284"/>
                <a:gd name="connsiteX12177" fmla="*/ 3336548 w 4727849"/>
                <a:gd name="connsiteY12177" fmla="*/ 57694 h 2869284"/>
                <a:gd name="connsiteX12178" fmla="*/ 3336548 w 4727849"/>
                <a:gd name="connsiteY12178" fmla="*/ 57694 h 2869284"/>
                <a:gd name="connsiteX12179" fmla="*/ 3201942 w 4727849"/>
                <a:gd name="connsiteY12179" fmla="*/ 57564 h 2869284"/>
                <a:gd name="connsiteX12180" fmla="*/ 3201942 w 4727849"/>
                <a:gd name="connsiteY12180" fmla="*/ 57564 h 2869284"/>
                <a:gd name="connsiteX12181" fmla="*/ 2981394 w 4727849"/>
                <a:gd name="connsiteY12181" fmla="*/ 69534 h 2869284"/>
                <a:gd name="connsiteX12182" fmla="*/ 2990523 w 4727849"/>
                <a:gd name="connsiteY12182" fmla="*/ 68221 h 2869284"/>
                <a:gd name="connsiteX12183" fmla="*/ 2981394 w 4727849"/>
                <a:gd name="connsiteY12183" fmla="*/ 69534 h 2869284"/>
                <a:gd name="connsiteX12184" fmla="*/ 2798366 w 4727849"/>
                <a:gd name="connsiteY12184" fmla="*/ 66589 h 2869284"/>
                <a:gd name="connsiteX12185" fmla="*/ 2800997 w 4727849"/>
                <a:gd name="connsiteY12185" fmla="*/ 69599 h 2869284"/>
                <a:gd name="connsiteX12186" fmla="*/ 2800975 w 4727849"/>
                <a:gd name="connsiteY12186" fmla="*/ 69620 h 2869284"/>
                <a:gd name="connsiteX12187" fmla="*/ 2799787 w 4727849"/>
                <a:gd name="connsiteY12187" fmla="*/ 68265 h 2869284"/>
                <a:gd name="connsiteX12188" fmla="*/ 2786373 w 4727849"/>
                <a:gd name="connsiteY12188" fmla="*/ 66909 h 2869284"/>
                <a:gd name="connsiteX12189" fmla="*/ 2798366 w 4727849"/>
                <a:gd name="connsiteY12189" fmla="*/ 66589 h 2869284"/>
                <a:gd name="connsiteX12190" fmla="*/ 2510570 w 4727849"/>
                <a:gd name="connsiteY12190" fmla="*/ 70532 h 2869284"/>
                <a:gd name="connsiteX12191" fmla="*/ 2511736 w 4727849"/>
                <a:gd name="connsiteY12191" fmla="*/ 73113 h 2869284"/>
                <a:gd name="connsiteX12192" fmla="*/ 2510125 w 4727849"/>
                <a:gd name="connsiteY12192" fmla="*/ 74241 h 2869284"/>
                <a:gd name="connsiteX12193" fmla="*/ 2510397 w 4727849"/>
                <a:gd name="connsiteY12193" fmla="*/ 70488 h 2869284"/>
                <a:gd name="connsiteX12194" fmla="*/ 2510570 w 4727849"/>
                <a:gd name="connsiteY12194" fmla="*/ 70532 h 2869284"/>
                <a:gd name="connsiteX12195" fmla="*/ 2360852 w 4727849"/>
                <a:gd name="connsiteY12195" fmla="*/ 67587 h 2869284"/>
                <a:gd name="connsiteX12196" fmla="*/ 2359540 w 4727849"/>
                <a:gd name="connsiteY12196" fmla="*/ 66399 h 2869284"/>
                <a:gd name="connsiteX12197" fmla="*/ 2362127 w 4727849"/>
                <a:gd name="connsiteY12197" fmla="*/ 66399 h 2869284"/>
                <a:gd name="connsiteX12198" fmla="*/ 2360852 w 4727849"/>
                <a:gd name="connsiteY12198" fmla="*/ 67587 h 2869284"/>
                <a:gd name="connsiteX12199" fmla="*/ 2390815 w 4727849"/>
                <a:gd name="connsiteY12199" fmla="*/ 79111 h 2869284"/>
                <a:gd name="connsiteX12200" fmla="*/ 2391596 w 4727849"/>
                <a:gd name="connsiteY12200" fmla="*/ 79366 h 2869284"/>
                <a:gd name="connsiteX12201" fmla="*/ 2390815 w 4727849"/>
                <a:gd name="connsiteY12201" fmla="*/ 79111 h 2869284"/>
                <a:gd name="connsiteX12202" fmla="*/ 2355070 w 4727849"/>
                <a:gd name="connsiteY12202" fmla="*/ 66800 h 2869284"/>
                <a:gd name="connsiteX12203" fmla="*/ 2357484 w 4727849"/>
                <a:gd name="connsiteY12203" fmla="*/ 68199 h 2869284"/>
                <a:gd name="connsiteX12204" fmla="*/ 2355070 w 4727849"/>
                <a:gd name="connsiteY12204" fmla="*/ 66800 h 2869284"/>
                <a:gd name="connsiteX12205" fmla="*/ 2404989 w 4727849"/>
                <a:gd name="connsiteY12205" fmla="*/ 85381 h 2869284"/>
                <a:gd name="connsiteX12206" fmla="*/ 2404522 w 4727849"/>
                <a:gd name="connsiteY12206" fmla="*/ 85359 h 2869284"/>
                <a:gd name="connsiteX12207" fmla="*/ 2404989 w 4727849"/>
                <a:gd name="connsiteY12207" fmla="*/ 85381 h 2869284"/>
                <a:gd name="connsiteX12208" fmla="*/ 2423398 w 4727849"/>
                <a:gd name="connsiteY12208" fmla="*/ 69897 h 2869284"/>
                <a:gd name="connsiteX12209" fmla="*/ 2429034 w 4727849"/>
                <a:gd name="connsiteY12209" fmla="*/ 68601 h 2869284"/>
                <a:gd name="connsiteX12210" fmla="*/ 2423398 w 4727849"/>
                <a:gd name="connsiteY12210" fmla="*/ 69897 h 2869284"/>
                <a:gd name="connsiteX12211" fmla="*/ 2444612 w 4727849"/>
                <a:gd name="connsiteY12211" fmla="*/ 68330 h 2869284"/>
                <a:gd name="connsiteX12212" fmla="*/ 2441602 w 4727849"/>
                <a:gd name="connsiteY12212" fmla="*/ 67820 h 2869284"/>
                <a:gd name="connsiteX12213" fmla="*/ 2444612 w 4727849"/>
                <a:gd name="connsiteY12213" fmla="*/ 68330 h 2869284"/>
                <a:gd name="connsiteX12214" fmla="*/ 2436937 w 4727849"/>
                <a:gd name="connsiteY12214" fmla="*/ 73287 h 2869284"/>
                <a:gd name="connsiteX12215" fmla="*/ 2435565 w 4727849"/>
                <a:gd name="connsiteY12215" fmla="*/ 73601 h 2869284"/>
                <a:gd name="connsiteX12216" fmla="*/ 2436937 w 4727849"/>
                <a:gd name="connsiteY12216" fmla="*/ 73287 h 2869284"/>
                <a:gd name="connsiteX12217" fmla="*/ 2431285 w 4727849"/>
                <a:gd name="connsiteY12217" fmla="*/ 80722 h 2869284"/>
                <a:gd name="connsiteX12218" fmla="*/ 2431052 w 4727849"/>
                <a:gd name="connsiteY12218" fmla="*/ 81677 h 2869284"/>
                <a:gd name="connsiteX12219" fmla="*/ 2431285 w 4727849"/>
                <a:gd name="connsiteY12219" fmla="*/ 80722 h 2869284"/>
                <a:gd name="connsiteX12220" fmla="*/ 2424608 w 4727849"/>
                <a:gd name="connsiteY12220" fmla="*/ 78200 h 2869284"/>
                <a:gd name="connsiteX12221" fmla="*/ 2424608 w 4727849"/>
                <a:gd name="connsiteY12221" fmla="*/ 78200 h 2869284"/>
                <a:gd name="connsiteX12222" fmla="*/ 2410901 w 4727849"/>
                <a:gd name="connsiteY12222" fmla="*/ 80722 h 2869284"/>
                <a:gd name="connsiteX12223" fmla="*/ 2410901 w 4727849"/>
                <a:gd name="connsiteY12223" fmla="*/ 80722 h 2869284"/>
                <a:gd name="connsiteX12224" fmla="*/ 2237137 w 4727849"/>
                <a:gd name="connsiteY12224" fmla="*/ 74686 h 2869284"/>
                <a:gd name="connsiteX12225" fmla="*/ 2237284 w 4727849"/>
                <a:gd name="connsiteY12225" fmla="*/ 74008 h 2869284"/>
                <a:gd name="connsiteX12226" fmla="*/ 2237137 w 4727849"/>
                <a:gd name="connsiteY12226" fmla="*/ 74686 h 2869284"/>
                <a:gd name="connsiteX12227" fmla="*/ 2248235 w 4727849"/>
                <a:gd name="connsiteY12227" fmla="*/ 77311 h 2869284"/>
                <a:gd name="connsiteX12228" fmla="*/ 2248279 w 4727849"/>
                <a:gd name="connsiteY12228" fmla="*/ 77587 h 2869284"/>
                <a:gd name="connsiteX12229" fmla="*/ 2248002 w 4727849"/>
                <a:gd name="connsiteY12229" fmla="*/ 77479 h 2869284"/>
                <a:gd name="connsiteX12230" fmla="*/ 2248235 w 4727849"/>
                <a:gd name="connsiteY12230" fmla="*/ 77311 h 2869284"/>
                <a:gd name="connsiteX12231" fmla="*/ 2249532 w 4727849"/>
                <a:gd name="connsiteY12231" fmla="*/ 88770 h 2869284"/>
                <a:gd name="connsiteX12232" fmla="*/ 2249532 w 4727849"/>
                <a:gd name="connsiteY12232" fmla="*/ 88770 h 2869284"/>
                <a:gd name="connsiteX12233" fmla="*/ 2327097 w 4727849"/>
                <a:gd name="connsiteY12233" fmla="*/ 71632 h 2869284"/>
                <a:gd name="connsiteX12234" fmla="*/ 2323393 w 4727849"/>
                <a:gd name="connsiteY12234" fmla="*/ 72652 h 2869284"/>
                <a:gd name="connsiteX12235" fmla="*/ 2326083 w 4727849"/>
                <a:gd name="connsiteY12235" fmla="*/ 70976 h 2869284"/>
                <a:gd name="connsiteX12236" fmla="*/ 2327097 w 4727849"/>
                <a:gd name="connsiteY12236" fmla="*/ 71632 h 2869284"/>
                <a:gd name="connsiteX12237" fmla="*/ 2259279 w 4727849"/>
                <a:gd name="connsiteY12237" fmla="*/ 75700 h 2869284"/>
                <a:gd name="connsiteX12238" fmla="*/ 2257201 w 4727849"/>
                <a:gd name="connsiteY12238" fmla="*/ 72310 h 2869284"/>
                <a:gd name="connsiteX12239" fmla="*/ 2264171 w 4727849"/>
                <a:gd name="connsiteY12239" fmla="*/ 74935 h 2869284"/>
                <a:gd name="connsiteX12240" fmla="*/ 2259279 w 4727849"/>
                <a:gd name="connsiteY12240" fmla="*/ 75700 h 2869284"/>
                <a:gd name="connsiteX12241" fmla="*/ 2199906 w 4727849"/>
                <a:gd name="connsiteY12241" fmla="*/ 67462 h 2869284"/>
                <a:gd name="connsiteX12242" fmla="*/ 2199673 w 4727849"/>
                <a:gd name="connsiteY12242" fmla="*/ 67543 h 2869284"/>
                <a:gd name="connsiteX12243" fmla="*/ 2199906 w 4727849"/>
                <a:gd name="connsiteY12243" fmla="*/ 67462 h 2869284"/>
                <a:gd name="connsiteX12244" fmla="*/ 2188190 w 4727849"/>
                <a:gd name="connsiteY12244" fmla="*/ 67375 h 2869284"/>
                <a:gd name="connsiteX12245" fmla="*/ 2188190 w 4727849"/>
                <a:gd name="connsiteY12245" fmla="*/ 67375 h 2869284"/>
                <a:gd name="connsiteX12246" fmla="*/ 555088 w 4727849"/>
                <a:gd name="connsiteY12246" fmla="*/ 286703 h 2869284"/>
                <a:gd name="connsiteX12247" fmla="*/ 555088 w 4727849"/>
                <a:gd name="connsiteY12247" fmla="*/ 286703 h 2869284"/>
                <a:gd name="connsiteX12248" fmla="*/ 584813 w 4727849"/>
                <a:gd name="connsiteY12248" fmla="*/ 551858 h 2869284"/>
                <a:gd name="connsiteX12249" fmla="*/ 593378 w 4727849"/>
                <a:gd name="connsiteY12249" fmla="*/ 552812 h 2869284"/>
                <a:gd name="connsiteX12250" fmla="*/ 593058 w 4727849"/>
                <a:gd name="connsiteY12250" fmla="*/ 553045 h 2869284"/>
                <a:gd name="connsiteX12251" fmla="*/ 584813 w 4727849"/>
                <a:gd name="connsiteY12251" fmla="*/ 551858 h 2869284"/>
                <a:gd name="connsiteX12252" fmla="*/ 675755 w 4727849"/>
                <a:gd name="connsiteY12252" fmla="*/ 574294 h 2869284"/>
                <a:gd name="connsiteX12253" fmla="*/ 706542 w 4727849"/>
                <a:gd name="connsiteY12253" fmla="*/ 575010 h 2869284"/>
                <a:gd name="connsiteX12254" fmla="*/ 675755 w 4727849"/>
                <a:gd name="connsiteY12254" fmla="*/ 574294 h 2869284"/>
                <a:gd name="connsiteX12255" fmla="*/ 705864 w 4727849"/>
                <a:gd name="connsiteY12255" fmla="*/ 582153 h 2869284"/>
                <a:gd name="connsiteX12256" fmla="*/ 706374 w 4727849"/>
                <a:gd name="connsiteY12256" fmla="*/ 581155 h 2869284"/>
                <a:gd name="connsiteX12257" fmla="*/ 705864 w 4727849"/>
                <a:gd name="connsiteY12257" fmla="*/ 582153 h 2869284"/>
                <a:gd name="connsiteX12258" fmla="*/ 360816 w 4727849"/>
                <a:gd name="connsiteY12258" fmla="*/ 717336 h 2869284"/>
                <a:gd name="connsiteX12259" fmla="*/ 348823 w 4727849"/>
                <a:gd name="connsiteY12259" fmla="*/ 714326 h 2869284"/>
                <a:gd name="connsiteX12260" fmla="*/ 360816 w 4727849"/>
                <a:gd name="connsiteY12260" fmla="*/ 717336 h 2869284"/>
                <a:gd name="connsiteX12261" fmla="*/ 343480 w 4727849"/>
                <a:gd name="connsiteY12261" fmla="*/ 942066 h 2869284"/>
                <a:gd name="connsiteX12262" fmla="*/ 343887 w 4727849"/>
                <a:gd name="connsiteY12262" fmla="*/ 949225 h 2869284"/>
                <a:gd name="connsiteX12263" fmla="*/ 321149 w 4727849"/>
                <a:gd name="connsiteY12263" fmla="*/ 940666 h 2869284"/>
                <a:gd name="connsiteX12264" fmla="*/ 343480 w 4727849"/>
                <a:gd name="connsiteY12264" fmla="*/ 942066 h 2869284"/>
                <a:gd name="connsiteX12265" fmla="*/ 316636 w 4727849"/>
                <a:gd name="connsiteY12265" fmla="*/ 937217 h 2869284"/>
                <a:gd name="connsiteX12266" fmla="*/ 316636 w 4727849"/>
                <a:gd name="connsiteY12266" fmla="*/ 937217 h 2869284"/>
                <a:gd name="connsiteX12267" fmla="*/ 320471 w 4727849"/>
                <a:gd name="connsiteY12267" fmla="*/ 904335 h 2869284"/>
                <a:gd name="connsiteX12268" fmla="*/ 335241 w 4727849"/>
                <a:gd name="connsiteY12268" fmla="*/ 906201 h 2869284"/>
                <a:gd name="connsiteX12269" fmla="*/ 320471 w 4727849"/>
                <a:gd name="connsiteY12269" fmla="*/ 904335 h 2869284"/>
                <a:gd name="connsiteX12270" fmla="*/ 330240 w 4727849"/>
                <a:gd name="connsiteY12270" fmla="*/ 918848 h 2869284"/>
                <a:gd name="connsiteX12271" fmla="*/ 315811 w 4727849"/>
                <a:gd name="connsiteY12271" fmla="*/ 913636 h 2869284"/>
                <a:gd name="connsiteX12272" fmla="*/ 330240 w 4727849"/>
                <a:gd name="connsiteY12272" fmla="*/ 918848 h 2869284"/>
                <a:gd name="connsiteX12273" fmla="*/ 317569 w 4727849"/>
                <a:gd name="connsiteY12273" fmla="*/ 952153 h 2869284"/>
                <a:gd name="connsiteX12274" fmla="*/ 317569 w 4727849"/>
                <a:gd name="connsiteY12274" fmla="*/ 952153 h 2869284"/>
                <a:gd name="connsiteX12275" fmla="*/ 503494 w 4727849"/>
                <a:gd name="connsiteY12275" fmla="*/ 1368035 h 2869284"/>
                <a:gd name="connsiteX12276" fmla="*/ 503494 w 4727849"/>
                <a:gd name="connsiteY12276" fmla="*/ 1368035 h 2869284"/>
                <a:gd name="connsiteX12277" fmla="*/ 484254 w 4727849"/>
                <a:gd name="connsiteY12277" fmla="*/ 1377825 h 2869284"/>
                <a:gd name="connsiteX12278" fmla="*/ 484254 w 4727849"/>
                <a:gd name="connsiteY12278" fmla="*/ 1377825 h 2869284"/>
                <a:gd name="connsiteX12279" fmla="*/ 483853 w 4727849"/>
                <a:gd name="connsiteY12279" fmla="*/ 1365324 h 2869284"/>
                <a:gd name="connsiteX12280" fmla="*/ 483853 w 4727849"/>
                <a:gd name="connsiteY12280" fmla="*/ 1365324 h 2869284"/>
                <a:gd name="connsiteX12281" fmla="*/ 461819 w 4727849"/>
                <a:gd name="connsiteY12281" fmla="*/ 1411108 h 2869284"/>
                <a:gd name="connsiteX12282" fmla="*/ 462432 w 4727849"/>
                <a:gd name="connsiteY12282" fmla="*/ 1411124 h 2869284"/>
                <a:gd name="connsiteX12283" fmla="*/ 462156 w 4727849"/>
                <a:gd name="connsiteY12283" fmla="*/ 1411699 h 2869284"/>
                <a:gd name="connsiteX12284" fmla="*/ 461819 w 4727849"/>
                <a:gd name="connsiteY12284" fmla="*/ 1411108 h 2869284"/>
                <a:gd name="connsiteX12285" fmla="*/ 445547 w 4727849"/>
                <a:gd name="connsiteY12285" fmla="*/ 1423603 h 2869284"/>
                <a:gd name="connsiteX12286" fmla="*/ 441734 w 4727849"/>
                <a:gd name="connsiteY12286" fmla="*/ 1422247 h 2869284"/>
                <a:gd name="connsiteX12287" fmla="*/ 442135 w 4727849"/>
                <a:gd name="connsiteY12287" fmla="*/ 1422014 h 2869284"/>
                <a:gd name="connsiteX12288" fmla="*/ 441669 w 4727849"/>
                <a:gd name="connsiteY12288" fmla="*/ 1422014 h 2869284"/>
                <a:gd name="connsiteX12289" fmla="*/ 445547 w 4727849"/>
                <a:gd name="connsiteY12289" fmla="*/ 1423603 h 2869284"/>
                <a:gd name="connsiteX12290" fmla="*/ 414629 w 4727849"/>
                <a:gd name="connsiteY12290" fmla="*/ 1368312 h 2869284"/>
                <a:gd name="connsiteX12291" fmla="*/ 414629 w 4727849"/>
                <a:gd name="connsiteY12291" fmla="*/ 1368312 h 2869284"/>
                <a:gd name="connsiteX12292" fmla="*/ 406710 w 4727849"/>
                <a:gd name="connsiteY12292" fmla="*/ 1344671 h 2869284"/>
                <a:gd name="connsiteX12293" fmla="*/ 406710 w 4727849"/>
                <a:gd name="connsiteY12293" fmla="*/ 1344671 h 2869284"/>
                <a:gd name="connsiteX12294" fmla="*/ 424865 w 4727849"/>
                <a:gd name="connsiteY12294" fmla="*/ 1408456 h 2869284"/>
                <a:gd name="connsiteX12295" fmla="*/ 398210 w 4727849"/>
                <a:gd name="connsiteY12295" fmla="*/ 1406487 h 2869284"/>
                <a:gd name="connsiteX12296" fmla="*/ 424865 w 4727849"/>
                <a:gd name="connsiteY12296" fmla="*/ 1408456 h 2869284"/>
                <a:gd name="connsiteX12297" fmla="*/ 395943 w 4727849"/>
                <a:gd name="connsiteY12297" fmla="*/ 1411569 h 2869284"/>
                <a:gd name="connsiteX12298" fmla="*/ 370710 w 4727849"/>
                <a:gd name="connsiteY12298" fmla="*/ 1412800 h 2869284"/>
                <a:gd name="connsiteX12299" fmla="*/ 376389 w 4727849"/>
                <a:gd name="connsiteY12299" fmla="*/ 1405218 h 2869284"/>
                <a:gd name="connsiteX12300" fmla="*/ 381390 w 4727849"/>
                <a:gd name="connsiteY12300" fmla="*/ 1398244 h 2869284"/>
                <a:gd name="connsiteX12301" fmla="*/ 395943 w 4727849"/>
                <a:gd name="connsiteY12301" fmla="*/ 1411569 h 2869284"/>
                <a:gd name="connsiteX12302" fmla="*/ 381580 w 4727849"/>
                <a:gd name="connsiteY12302" fmla="*/ 1348462 h 2869284"/>
                <a:gd name="connsiteX12303" fmla="*/ 381580 w 4727849"/>
                <a:gd name="connsiteY12303" fmla="*/ 1348462 h 2869284"/>
                <a:gd name="connsiteX12304" fmla="*/ 383229 w 4727849"/>
                <a:gd name="connsiteY12304" fmla="*/ 1367336 h 2869284"/>
                <a:gd name="connsiteX12305" fmla="*/ 383229 w 4727849"/>
                <a:gd name="connsiteY12305" fmla="*/ 1367336 h 2869284"/>
                <a:gd name="connsiteX12306" fmla="*/ 363273 w 4727849"/>
                <a:gd name="connsiteY12306" fmla="*/ 1442775 h 2869284"/>
                <a:gd name="connsiteX12307" fmla="*/ 363273 w 4727849"/>
                <a:gd name="connsiteY12307" fmla="*/ 1442775 h 2869284"/>
                <a:gd name="connsiteX12308" fmla="*/ 365199 w 4727849"/>
                <a:gd name="connsiteY12308" fmla="*/ 1419834 h 2869284"/>
                <a:gd name="connsiteX12309" fmla="*/ 365199 w 4727849"/>
                <a:gd name="connsiteY12309" fmla="*/ 1419834 h 2869284"/>
                <a:gd name="connsiteX12310" fmla="*/ 363463 w 4727849"/>
                <a:gd name="connsiteY12310" fmla="*/ 1404052 h 2869284"/>
                <a:gd name="connsiteX12311" fmla="*/ 366110 w 4727849"/>
                <a:gd name="connsiteY12311" fmla="*/ 1412420 h 2869284"/>
                <a:gd name="connsiteX12312" fmla="*/ 363463 w 4727849"/>
                <a:gd name="connsiteY12312" fmla="*/ 1404052 h 2869284"/>
                <a:gd name="connsiteX12313" fmla="*/ 357041 w 4727849"/>
                <a:gd name="connsiteY12313" fmla="*/ 1418733 h 2869284"/>
                <a:gd name="connsiteX12314" fmla="*/ 357041 w 4727849"/>
                <a:gd name="connsiteY12314" fmla="*/ 1418733 h 2869284"/>
                <a:gd name="connsiteX12315" fmla="*/ 358673 w 4727849"/>
                <a:gd name="connsiteY12315" fmla="*/ 1412247 h 2869284"/>
                <a:gd name="connsiteX12316" fmla="*/ 358673 w 4727849"/>
                <a:gd name="connsiteY12316" fmla="*/ 1412247 h 2869284"/>
                <a:gd name="connsiteX12317" fmla="*/ 355093 w 4727849"/>
                <a:gd name="connsiteY12317" fmla="*/ 1440763 h 2869284"/>
                <a:gd name="connsiteX12318" fmla="*/ 355093 w 4727849"/>
                <a:gd name="connsiteY12318" fmla="*/ 1440763 h 2869284"/>
                <a:gd name="connsiteX12319" fmla="*/ 351280 w 4727849"/>
                <a:gd name="connsiteY12319" fmla="*/ 1411488 h 2869284"/>
                <a:gd name="connsiteX12320" fmla="*/ 351280 w 4727849"/>
                <a:gd name="connsiteY12320" fmla="*/ 1411488 h 2869284"/>
                <a:gd name="connsiteX12321" fmla="*/ 409102 w 4727849"/>
                <a:gd name="connsiteY12321" fmla="*/ 1455829 h 2869284"/>
                <a:gd name="connsiteX12322" fmla="*/ 407236 w 4727849"/>
                <a:gd name="connsiteY12322" fmla="*/ 1456529 h 2869284"/>
                <a:gd name="connsiteX12323" fmla="*/ 407366 w 4727849"/>
                <a:gd name="connsiteY12323" fmla="*/ 1456274 h 2869284"/>
                <a:gd name="connsiteX12324" fmla="*/ 406515 w 4727849"/>
                <a:gd name="connsiteY12324" fmla="*/ 1456887 h 2869284"/>
                <a:gd name="connsiteX12325" fmla="*/ 349816 w 4727849"/>
                <a:gd name="connsiteY12325" fmla="*/ 1451865 h 2869284"/>
                <a:gd name="connsiteX12326" fmla="*/ 409102 w 4727849"/>
                <a:gd name="connsiteY12326" fmla="*/ 1455829 h 2869284"/>
                <a:gd name="connsiteX12327" fmla="*/ 366430 w 4727849"/>
                <a:gd name="connsiteY12327" fmla="*/ 1473282 h 2869284"/>
                <a:gd name="connsiteX12328" fmla="*/ 366430 w 4727849"/>
                <a:gd name="connsiteY12328" fmla="*/ 1473282 h 2869284"/>
                <a:gd name="connsiteX12329" fmla="*/ 357382 w 4727849"/>
                <a:gd name="connsiteY12329" fmla="*/ 1505589 h 2869284"/>
                <a:gd name="connsiteX12330" fmla="*/ 370710 w 4727849"/>
                <a:gd name="connsiteY12330" fmla="*/ 1510741 h 2869284"/>
                <a:gd name="connsiteX12331" fmla="*/ 369120 w 4727849"/>
                <a:gd name="connsiteY12331" fmla="*/ 1512265 h 2869284"/>
                <a:gd name="connsiteX12332" fmla="*/ 358060 w 4727849"/>
                <a:gd name="connsiteY12332" fmla="*/ 1511902 h 2869284"/>
                <a:gd name="connsiteX12333" fmla="*/ 356829 w 4727849"/>
                <a:gd name="connsiteY12333" fmla="*/ 1512265 h 2869284"/>
                <a:gd name="connsiteX12334" fmla="*/ 356748 w 4727849"/>
                <a:gd name="connsiteY12334" fmla="*/ 1511376 h 2869284"/>
                <a:gd name="connsiteX12335" fmla="*/ 356764 w 4727849"/>
                <a:gd name="connsiteY12335" fmla="*/ 1512265 h 2869284"/>
                <a:gd name="connsiteX12336" fmla="*/ 354963 w 4727849"/>
                <a:gd name="connsiteY12336" fmla="*/ 1512352 h 2869284"/>
                <a:gd name="connsiteX12337" fmla="*/ 356981 w 4727849"/>
                <a:gd name="connsiteY12337" fmla="*/ 1511099 h 2869284"/>
                <a:gd name="connsiteX12338" fmla="*/ 356303 w 4727849"/>
                <a:gd name="connsiteY12338" fmla="*/ 1511376 h 2869284"/>
                <a:gd name="connsiteX12339" fmla="*/ 357382 w 4727849"/>
                <a:gd name="connsiteY12339" fmla="*/ 1505589 h 2869284"/>
                <a:gd name="connsiteX12340" fmla="*/ 355305 w 4727849"/>
                <a:gd name="connsiteY12340" fmla="*/ 1511820 h 2869284"/>
                <a:gd name="connsiteX12341" fmla="*/ 354285 w 4727849"/>
                <a:gd name="connsiteY12341" fmla="*/ 1512352 h 2869284"/>
                <a:gd name="connsiteX12342" fmla="*/ 328439 w 4727849"/>
                <a:gd name="connsiteY12342" fmla="*/ 1509445 h 2869284"/>
                <a:gd name="connsiteX12343" fmla="*/ 355305 w 4727849"/>
                <a:gd name="connsiteY12343" fmla="*/ 1511820 h 2869284"/>
                <a:gd name="connsiteX12344" fmla="*/ 308711 w 4727849"/>
                <a:gd name="connsiteY12344" fmla="*/ 1464002 h 2869284"/>
                <a:gd name="connsiteX12345" fmla="*/ 308711 w 4727849"/>
                <a:gd name="connsiteY12345" fmla="*/ 1464002 h 2869284"/>
                <a:gd name="connsiteX12346" fmla="*/ 310789 w 4727849"/>
                <a:gd name="connsiteY12346" fmla="*/ 1383481 h 2869284"/>
                <a:gd name="connsiteX12347" fmla="*/ 310789 w 4727849"/>
                <a:gd name="connsiteY12347" fmla="*/ 1383481 h 2869284"/>
                <a:gd name="connsiteX12348" fmla="*/ 308923 w 4727849"/>
                <a:gd name="connsiteY12348" fmla="*/ 1473303 h 2869284"/>
                <a:gd name="connsiteX12349" fmla="*/ 308923 w 4727849"/>
                <a:gd name="connsiteY12349" fmla="*/ 1473303 h 2869284"/>
                <a:gd name="connsiteX12350" fmla="*/ 317612 w 4727849"/>
                <a:gd name="connsiteY12350" fmla="*/ 1485826 h 2869284"/>
                <a:gd name="connsiteX12351" fmla="*/ 317612 w 4727849"/>
                <a:gd name="connsiteY12351" fmla="*/ 1485826 h 2869284"/>
                <a:gd name="connsiteX12352" fmla="*/ 322950 w 4727849"/>
                <a:gd name="connsiteY12352" fmla="*/ 1478515 h 2869284"/>
                <a:gd name="connsiteX12353" fmla="*/ 322950 w 4727849"/>
                <a:gd name="connsiteY12353" fmla="*/ 1478515 h 2869284"/>
                <a:gd name="connsiteX12354" fmla="*/ 326915 w 4727849"/>
                <a:gd name="connsiteY12354" fmla="*/ 1476357 h 2869284"/>
                <a:gd name="connsiteX12355" fmla="*/ 326915 w 4727849"/>
                <a:gd name="connsiteY12355" fmla="*/ 1476357 h 2869284"/>
                <a:gd name="connsiteX12356" fmla="*/ 330999 w 4727849"/>
                <a:gd name="connsiteY12356" fmla="*/ 1462565 h 2869284"/>
                <a:gd name="connsiteX12357" fmla="*/ 313371 w 4727849"/>
                <a:gd name="connsiteY12357" fmla="*/ 1460743 h 2869284"/>
                <a:gd name="connsiteX12358" fmla="*/ 330999 w 4727849"/>
                <a:gd name="connsiteY12358" fmla="*/ 1462565 h 2869284"/>
                <a:gd name="connsiteX12359" fmla="*/ 328650 w 4727849"/>
                <a:gd name="connsiteY12359" fmla="*/ 1403244 h 2869284"/>
                <a:gd name="connsiteX12360" fmla="*/ 328650 w 4727849"/>
                <a:gd name="connsiteY12360" fmla="*/ 1403244 h 2869284"/>
                <a:gd name="connsiteX12361" fmla="*/ 326806 w 4727849"/>
                <a:gd name="connsiteY12361" fmla="*/ 1395320 h 2869284"/>
                <a:gd name="connsiteX12362" fmla="*/ 326806 w 4727849"/>
                <a:gd name="connsiteY12362" fmla="*/ 1395320 h 2869284"/>
                <a:gd name="connsiteX12363" fmla="*/ 321024 w 4727849"/>
                <a:gd name="connsiteY12363" fmla="*/ 1396063 h 2869284"/>
                <a:gd name="connsiteX12364" fmla="*/ 321024 w 4727849"/>
                <a:gd name="connsiteY12364" fmla="*/ 1396063 h 2869284"/>
                <a:gd name="connsiteX12365" fmla="*/ 333630 w 4727849"/>
                <a:gd name="connsiteY12365" fmla="*/ 1442227 h 2869284"/>
                <a:gd name="connsiteX12366" fmla="*/ 316446 w 4727849"/>
                <a:gd name="connsiteY12366" fmla="*/ 1440893 h 2869284"/>
                <a:gd name="connsiteX12367" fmla="*/ 333630 w 4727849"/>
                <a:gd name="connsiteY12367" fmla="*/ 1442227 h 2869284"/>
                <a:gd name="connsiteX12368" fmla="*/ 296783 w 4727849"/>
                <a:gd name="connsiteY12368" fmla="*/ 1526946 h 2869284"/>
                <a:gd name="connsiteX12369" fmla="*/ 296783 w 4727849"/>
                <a:gd name="connsiteY12369" fmla="*/ 1526946 h 2869284"/>
                <a:gd name="connsiteX12370" fmla="*/ 296149 w 4727849"/>
                <a:gd name="connsiteY12370" fmla="*/ 1501272 h 2869284"/>
                <a:gd name="connsiteX12371" fmla="*/ 296149 w 4727849"/>
                <a:gd name="connsiteY12371" fmla="*/ 1501272 h 2869284"/>
                <a:gd name="connsiteX12372" fmla="*/ 284726 w 4727849"/>
                <a:gd name="connsiteY12372" fmla="*/ 1542180 h 2869284"/>
                <a:gd name="connsiteX12373" fmla="*/ 284726 w 4727849"/>
                <a:gd name="connsiteY12373" fmla="*/ 1542180 h 2869284"/>
                <a:gd name="connsiteX12374" fmla="*/ 287394 w 4727849"/>
                <a:gd name="connsiteY12374" fmla="*/ 1556899 h 2869284"/>
                <a:gd name="connsiteX12375" fmla="*/ 289238 w 4727849"/>
                <a:gd name="connsiteY12375" fmla="*/ 1558955 h 2869284"/>
                <a:gd name="connsiteX12376" fmla="*/ 276210 w 4727849"/>
                <a:gd name="connsiteY12376" fmla="*/ 1558955 h 2869284"/>
                <a:gd name="connsiteX12377" fmla="*/ 287394 w 4727849"/>
                <a:gd name="connsiteY12377" fmla="*/ 1556899 h 2869284"/>
                <a:gd name="connsiteX12378" fmla="*/ 225526 w 4727849"/>
                <a:gd name="connsiteY12378" fmla="*/ 1579401 h 2869284"/>
                <a:gd name="connsiteX12379" fmla="*/ 225526 w 4727849"/>
                <a:gd name="connsiteY12379" fmla="*/ 1579401 h 2869284"/>
                <a:gd name="connsiteX12380" fmla="*/ 221480 w 4727849"/>
                <a:gd name="connsiteY12380" fmla="*/ 1514576 h 2869284"/>
                <a:gd name="connsiteX12381" fmla="*/ 221480 w 4727849"/>
                <a:gd name="connsiteY12381" fmla="*/ 1514576 h 2869284"/>
                <a:gd name="connsiteX12382" fmla="*/ 230082 w 4727849"/>
                <a:gd name="connsiteY12382" fmla="*/ 1433116 h 2869284"/>
                <a:gd name="connsiteX12383" fmla="*/ 230082 w 4727849"/>
                <a:gd name="connsiteY12383" fmla="*/ 1433116 h 2869284"/>
                <a:gd name="connsiteX12384" fmla="*/ 229448 w 4727849"/>
                <a:gd name="connsiteY12384" fmla="*/ 1548363 h 2869284"/>
                <a:gd name="connsiteX12385" fmla="*/ 229936 w 4727849"/>
                <a:gd name="connsiteY12385" fmla="*/ 1539149 h 2869284"/>
                <a:gd name="connsiteX12386" fmla="*/ 229448 w 4727849"/>
                <a:gd name="connsiteY12386" fmla="*/ 1548363 h 2869284"/>
                <a:gd name="connsiteX12387" fmla="*/ 217856 w 4727849"/>
                <a:gd name="connsiteY12387" fmla="*/ 1486672 h 2869284"/>
                <a:gd name="connsiteX12388" fmla="*/ 217856 w 4727849"/>
                <a:gd name="connsiteY12388" fmla="*/ 1486672 h 2869284"/>
                <a:gd name="connsiteX12389" fmla="*/ 217856 w 4727849"/>
                <a:gd name="connsiteY12389" fmla="*/ 1486672 h 2869284"/>
                <a:gd name="connsiteX12390" fmla="*/ 214255 w 4727849"/>
                <a:gd name="connsiteY12390" fmla="*/ 1495740 h 2869284"/>
                <a:gd name="connsiteX12391" fmla="*/ 214255 w 4727849"/>
                <a:gd name="connsiteY12391" fmla="*/ 1495740 h 2869284"/>
                <a:gd name="connsiteX12392" fmla="*/ 176839 w 4727849"/>
                <a:gd name="connsiteY12392" fmla="*/ 1530569 h 2869284"/>
                <a:gd name="connsiteX12393" fmla="*/ 176839 w 4727849"/>
                <a:gd name="connsiteY12393" fmla="*/ 1530569 h 2869284"/>
                <a:gd name="connsiteX12394" fmla="*/ 190844 w 4727849"/>
                <a:gd name="connsiteY12394" fmla="*/ 1527836 h 2869284"/>
                <a:gd name="connsiteX12395" fmla="*/ 184145 w 4727849"/>
                <a:gd name="connsiteY12395" fmla="*/ 1523768 h 2869284"/>
                <a:gd name="connsiteX12396" fmla="*/ 191370 w 4727849"/>
                <a:gd name="connsiteY12396" fmla="*/ 1523513 h 2869284"/>
                <a:gd name="connsiteX12397" fmla="*/ 190844 w 4727849"/>
                <a:gd name="connsiteY12397" fmla="*/ 1527836 h 2869284"/>
                <a:gd name="connsiteX12398" fmla="*/ 208131 w 4727849"/>
                <a:gd name="connsiteY12398" fmla="*/ 1511397 h 2869284"/>
                <a:gd name="connsiteX12399" fmla="*/ 200374 w 4727849"/>
                <a:gd name="connsiteY12399" fmla="*/ 1509320 h 2869284"/>
                <a:gd name="connsiteX12400" fmla="*/ 208131 w 4727849"/>
                <a:gd name="connsiteY12400" fmla="*/ 1511397 h 2869284"/>
                <a:gd name="connsiteX12401" fmla="*/ 200146 w 4727849"/>
                <a:gd name="connsiteY12401" fmla="*/ 1497204 h 2869284"/>
                <a:gd name="connsiteX12402" fmla="*/ 200146 w 4727849"/>
                <a:gd name="connsiteY12402" fmla="*/ 1497204 h 2869284"/>
                <a:gd name="connsiteX12403" fmla="*/ 177495 w 4727849"/>
                <a:gd name="connsiteY12403" fmla="*/ 1503452 h 2869284"/>
                <a:gd name="connsiteX12404" fmla="*/ 177495 w 4727849"/>
                <a:gd name="connsiteY12404" fmla="*/ 1503452 h 2869284"/>
                <a:gd name="connsiteX12405" fmla="*/ 166012 w 4727849"/>
                <a:gd name="connsiteY12405" fmla="*/ 1515720 h 2869284"/>
                <a:gd name="connsiteX12406" fmla="*/ 166012 w 4727849"/>
                <a:gd name="connsiteY12406" fmla="*/ 1515720 h 2869284"/>
                <a:gd name="connsiteX12407" fmla="*/ 164694 w 4727849"/>
                <a:gd name="connsiteY12407" fmla="*/ 1507601 h 2869284"/>
                <a:gd name="connsiteX12408" fmla="*/ 198747 w 4727849"/>
                <a:gd name="connsiteY12408" fmla="*/ 1506755 h 2869284"/>
                <a:gd name="connsiteX12409" fmla="*/ 201074 w 4727849"/>
                <a:gd name="connsiteY12409" fmla="*/ 1519766 h 2869284"/>
                <a:gd name="connsiteX12410" fmla="*/ 197006 w 4727849"/>
                <a:gd name="connsiteY12410" fmla="*/ 1520123 h 2869284"/>
                <a:gd name="connsiteX12411" fmla="*/ 193111 w 4727849"/>
                <a:gd name="connsiteY12411" fmla="*/ 1511864 h 2869284"/>
                <a:gd name="connsiteX12412" fmla="*/ 179274 w 4727849"/>
                <a:gd name="connsiteY12412" fmla="*/ 1519381 h 2869284"/>
                <a:gd name="connsiteX12413" fmla="*/ 164694 w 4727849"/>
                <a:gd name="connsiteY12413" fmla="*/ 1507601 h 2869284"/>
                <a:gd name="connsiteX12414" fmla="*/ 177750 w 4727849"/>
                <a:gd name="connsiteY12414" fmla="*/ 1554654 h 2869284"/>
                <a:gd name="connsiteX12415" fmla="*/ 177750 w 4727849"/>
                <a:gd name="connsiteY12415" fmla="*/ 1554654 h 2869284"/>
                <a:gd name="connsiteX12416" fmla="*/ 183678 w 4727849"/>
                <a:gd name="connsiteY12416" fmla="*/ 1563256 h 2869284"/>
                <a:gd name="connsiteX12417" fmla="*/ 183678 w 4727849"/>
                <a:gd name="connsiteY12417" fmla="*/ 1563256 h 2869284"/>
                <a:gd name="connsiteX12418" fmla="*/ 175927 w 4727849"/>
                <a:gd name="connsiteY12418" fmla="*/ 1545863 h 2869284"/>
                <a:gd name="connsiteX12419" fmla="*/ 191500 w 4727849"/>
                <a:gd name="connsiteY12419" fmla="*/ 1541947 h 2869284"/>
                <a:gd name="connsiteX12420" fmla="*/ 187454 w 4727849"/>
                <a:gd name="connsiteY12420" fmla="*/ 1545039 h 2869284"/>
                <a:gd name="connsiteX12421" fmla="*/ 195970 w 4727849"/>
                <a:gd name="connsiteY12421" fmla="*/ 1535401 h 2869284"/>
                <a:gd name="connsiteX12422" fmla="*/ 214721 w 4727849"/>
                <a:gd name="connsiteY12422" fmla="*/ 1544442 h 2869284"/>
                <a:gd name="connsiteX12423" fmla="*/ 206373 w 4727849"/>
                <a:gd name="connsiteY12423" fmla="*/ 1539615 h 2869284"/>
                <a:gd name="connsiteX12424" fmla="*/ 219277 w 4727849"/>
                <a:gd name="connsiteY12424" fmla="*/ 1537983 h 2869284"/>
                <a:gd name="connsiteX12425" fmla="*/ 226101 w 4727849"/>
                <a:gd name="connsiteY12425" fmla="*/ 1551053 h 2869284"/>
                <a:gd name="connsiteX12426" fmla="*/ 175927 w 4727849"/>
                <a:gd name="connsiteY12426" fmla="*/ 1545863 h 2869284"/>
                <a:gd name="connsiteX12427" fmla="*/ 220270 w 4727849"/>
                <a:gd name="connsiteY12427" fmla="*/ 1631325 h 2869284"/>
                <a:gd name="connsiteX12428" fmla="*/ 220270 w 4727849"/>
                <a:gd name="connsiteY12428" fmla="*/ 1631325 h 2869284"/>
                <a:gd name="connsiteX12429" fmla="*/ 228661 w 4727849"/>
                <a:gd name="connsiteY12429" fmla="*/ 1646662 h 2869284"/>
                <a:gd name="connsiteX12430" fmla="*/ 228661 w 4727849"/>
                <a:gd name="connsiteY12430" fmla="*/ 1646662 h 2869284"/>
                <a:gd name="connsiteX12431" fmla="*/ 214151 w 4727849"/>
                <a:gd name="connsiteY12431" fmla="*/ 1605922 h 2869284"/>
                <a:gd name="connsiteX12432" fmla="*/ 258093 w 4727849"/>
                <a:gd name="connsiteY12432" fmla="*/ 1611963 h 2869284"/>
                <a:gd name="connsiteX12433" fmla="*/ 258261 w 4727849"/>
                <a:gd name="connsiteY12433" fmla="*/ 1615499 h 2869284"/>
                <a:gd name="connsiteX12434" fmla="*/ 258858 w 4727849"/>
                <a:gd name="connsiteY12434" fmla="*/ 1612131 h 2869284"/>
                <a:gd name="connsiteX12435" fmla="*/ 262058 w 4727849"/>
                <a:gd name="connsiteY12435" fmla="*/ 1612999 h 2869284"/>
                <a:gd name="connsiteX12436" fmla="*/ 261825 w 4727849"/>
                <a:gd name="connsiteY12436" fmla="*/ 1617300 h 2869284"/>
                <a:gd name="connsiteX12437" fmla="*/ 258201 w 4727849"/>
                <a:gd name="connsiteY12437" fmla="*/ 1617197 h 2869284"/>
                <a:gd name="connsiteX12438" fmla="*/ 258049 w 4727849"/>
                <a:gd name="connsiteY12438" fmla="*/ 1615798 h 2869284"/>
                <a:gd name="connsiteX12439" fmla="*/ 258071 w 4727849"/>
                <a:gd name="connsiteY12439" fmla="*/ 1617197 h 2869284"/>
                <a:gd name="connsiteX12440" fmla="*/ 214151 w 4727849"/>
                <a:gd name="connsiteY12440" fmla="*/ 1605922 h 2869284"/>
                <a:gd name="connsiteX12441" fmla="*/ 279513 w 4727849"/>
                <a:gd name="connsiteY12441" fmla="*/ 1671811 h 2869284"/>
                <a:gd name="connsiteX12442" fmla="*/ 279958 w 4727849"/>
                <a:gd name="connsiteY12442" fmla="*/ 1667553 h 2869284"/>
                <a:gd name="connsiteX12443" fmla="*/ 280533 w 4727849"/>
                <a:gd name="connsiteY12443" fmla="*/ 1666832 h 2869284"/>
                <a:gd name="connsiteX12444" fmla="*/ 284389 w 4727849"/>
                <a:gd name="connsiteY12444" fmla="*/ 1667553 h 2869284"/>
                <a:gd name="connsiteX12445" fmla="*/ 284579 w 4727849"/>
                <a:gd name="connsiteY12445" fmla="*/ 1667721 h 2869284"/>
                <a:gd name="connsiteX12446" fmla="*/ 284622 w 4727849"/>
                <a:gd name="connsiteY12446" fmla="*/ 1667591 h 2869284"/>
                <a:gd name="connsiteX12447" fmla="*/ 313647 w 4727849"/>
                <a:gd name="connsiteY12447" fmla="*/ 1672510 h 2869284"/>
                <a:gd name="connsiteX12448" fmla="*/ 279513 w 4727849"/>
                <a:gd name="connsiteY12448" fmla="*/ 1671811 h 2869284"/>
                <a:gd name="connsiteX12449" fmla="*/ 315112 w 4727849"/>
                <a:gd name="connsiteY12449" fmla="*/ 1720366 h 2869284"/>
                <a:gd name="connsiteX12450" fmla="*/ 324919 w 4727849"/>
                <a:gd name="connsiteY12450" fmla="*/ 1722080 h 2869284"/>
                <a:gd name="connsiteX12451" fmla="*/ 324219 w 4727849"/>
                <a:gd name="connsiteY12451" fmla="*/ 1731913 h 2869284"/>
                <a:gd name="connsiteX12452" fmla="*/ 309579 w 4727849"/>
                <a:gd name="connsiteY12452" fmla="*/ 1726109 h 2869284"/>
                <a:gd name="connsiteX12453" fmla="*/ 315112 w 4727849"/>
                <a:gd name="connsiteY12453" fmla="*/ 1720366 h 2869284"/>
                <a:gd name="connsiteX12454" fmla="*/ 284666 w 4727849"/>
                <a:gd name="connsiteY12454" fmla="*/ 1761063 h 2869284"/>
                <a:gd name="connsiteX12455" fmla="*/ 285425 w 4727849"/>
                <a:gd name="connsiteY12455" fmla="*/ 1761253 h 2869284"/>
                <a:gd name="connsiteX12456" fmla="*/ 285300 w 4727849"/>
                <a:gd name="connsiteY12456" fmla="*/ 1761378 h 2869284"/>
                <a:gd name="connsiteX12457" fmla="*/ 284666 w 4727849"/>
                <a:gd name="connsiteY12457" fmla="*/ 1761063 h 2869284"/>
                <a:gd name="connsiteX12458" fmla="*/ 245357 w 4727849"/>
                <a:gd name="connsiteY12458" fmla="*/ 1747440 h 2869284"/>
                <a:gd name="connsiteX12459" fmla="*/ 246756 w 4727849"/>
                <a:gd name="connsiteY12459" fmla="*/ 1750216 h 2869284"/>
                <a:gd name="connsiteX12460" fmla="*/ 246019 w 4727849"/>
                <a:gd name="connsiteY12460" fmla="*/ 1747104 h 2869284"/>
                <a:gd name="connsiteX12461" fmla="*/ 255527 w 4727849"/>
                <a:gd name="connsiteY12461" fmla="*/ 1744647 h 2869284"/>
                <a:gd name="connsiteX12462" fmla="*/ 239743 w 4727849"/>
                <a:gd name="connsiteY12462" fmla="*/ 1751209 h 2869284"/>
                <a:gd name="connsiteX12463" fmla="*/ 245357 w 4727849"/>
                <a:gd name="connsiteY12463" fmla="*/ 1747440 h 2869284"/>
                <a:gd name="connsiteX12464" fmla="*/ 258456 w 4727849"/>
                <a:gd name="connsiteY12464" fmla="*/ 1755276 h 2869284"/>
                <a:gd name="connsiteX12465" fmla="*/ 257501 w 4727849"/>
                <a:gd name="connsiteY12465" fmla="*/ 1755152 h 2869284"/>
                <a:gd name="connsiteX12466" fmla="*/ 256227 w 4727849"/>
                <a:gd name="connsiteY12466" fmla="*/ 1755005 h 2869284"/>
                <a:gd name="connsiteX12467" fmla="*/ 261570 w 4727849"/>
                <a:gd name="connsiteY12467" fmla="*/ 1740747 h 2869284"/>
                <a:gd name="connsiteX12468" fmla="*/ 282822 w 4727849"/>
                <a:gd name="connsiteY12468" fmla="*/ 1744218 h 2869284"/>
                <a:gd name="connsiteX12469" fmla="*/ 258456 w 4727849"/>
                <a:gd name="connsiteY12469" fmla="*/ 1755276 h 2869284"/>
                <a:gd name="connsiteX12470" fmla="*/ 270465 w 4727849"/>
                <a:gd name="connsiteY12470" fmla="*/ 1770131 h 2869284"/>
                <a:gd name="connsiteX12471" fmla="*/ 270465 w 4727849"/>
                <a:gd name="connsiteY12471" fmla="*/ 1770131 h 2869284"/>
                <a:gd name="connsiteX12472" fmla="*/ 305364 w 4727849"/>
                <a:gd name="connsiteY12472" fmla="*/ 1794450 h 2869284"/>
                <a:gd name="connsiteX12473" fmla="*/ 305364 w 4727849"/>
                <a:gd name="connsiteY12473" fmla="*/ 1794368 h 2869284"/>
                <a:gd name="connsiteX12474" fmla="*/ 308120 w 4727849"/>
                <a:gd name="connsiteY12474" fmla="*/ 1795339 h 2869284"/>
                <a:gd name="connsiteX12475" fmla="*/ 305364 w 4727849"/>
                <a:gd name="connsiteY12475" fmla="*/ 1794450 h 2869284"/>
                <a:gd name="connsiteX12476" fmla="*/ 519430 w 4727849"/>
                <a:gd name="connsiteY12476" fmla="*/ 1916606 h 2869284"/>
                <a:gd name="connsiteX12477" fmla="*/ 517564 w 4727849"/>
                <a:gd name="connsiteY12477" fmla="*/ 1916118 h 2869284"/>
                <a:gd name="connsiteX12478" fmla="*/ 519240 w 4727849"/>
                <a:gd name="connsiteY12478" fmla="*/ 1918743 h 2869284"/>
                <a:gd name="connsiteX12479" fmla="*/ 519088 w 4727849"/>
                <a:gd name="connsiteY12479" fmla="*/ 1920332 h 2869284"/>
                <a:gd name="connsiteX12480" fmla="*/ 515850 w 4727849"/>
                <a:gd name="connsiteY12480" fmla="*/ 1912984 h 2869284"/>
                <a:gd name="connsiteX12481" fmla="*/ 519430 w 4727849"/>
                <a:gd name="connsiteY12481" fmla="*/ 1916606 h 2869284"/>
                <a:gd name="connsiteX12482" fmla="*/ 521377 w 4727849"/>
                <a:gd name="connsiteY12482" fmla="*/ 1909865 h 2869284"/>
                <a:gd name="connsiteX12483" fmla="*/ 530403 w 4727849"/>
                <a:gd name="connsiteY12483" fmla="*/ 1909865 h 2869284"/>
                <a:gd name="connsiteX12484" fmla="*/ 521377 w 4727849"/>
                <a:gd name="connsiteY12484" fmla="*/ 1909865 h 2869284"/>
                <a:gd name="connsiteX12485" fmla="*/ 530723 w 4727849"/>
                <a:gd name="connsiteY12485" fmla="*/ 1923488 h 2869284"/>
                <a:gd name="connsiteX12486" fmla="*/ 530723 w 4727849"/>
                <a:gd name="connsiteY12486" fmla="*/ 1923488 h 2869284"/>
                <a:gd name="connsiteX12487" fmla="*/ 844349 w 4727849"/>
                <a:gd name="connsiteY12487" fmla="*/ 1921032 h 2869284"/>
                <a:gd name="connsiteX12488" fmla="*/ 844349 w 4727849"/>
                <a:gd name="connsiteY12488" fmla="*/ 1921032 h 2869284"/>
                <a:gd name="connsiteX12489" fmla="*/ 1019935 w 4727849"/>
                <a:gd name="connsiteY12489" fmla="*/ 1860143 h 2869284"/>
                <a:gd name="connsiteX12490" fmla="*/ 1019067 w 4727849"/>
                <a:gd name="connsiteY12490" fmla="*/ 1859406 h 2869284"/>
                <a:gd name="connsiteX12491" fmla="*/ 1020022 w 4727849"/>
                <a:gd name="connsiteY12491" fmla="*/ 1858554 h 2869284"/>
                <a:gd name="connsiteX12492" fmla="*/ 1021693 w 4727849"/>
                <a:gd name="connsiteY12492" fmla="*/ 1859254 h 2869284"/>
                <a:gd name="connsiteX12493" fmla="*/ 1020911 w 4727849"/>
                <a:gd name="connsiteY12493" fmla="*/ 1860143 h 2869284"/>
                <a:gd name="connsiteX12494" fmla="*/ 1019935 w 4727849"/>
                <a:gd name="connsiteY12494" fmla="*/ 1860143 h 2869284"/>
                <a:gd name="connsiteX12495" fmla="*/ 1111002 w 4727849"/>
                <a:gd name="connsiteY12495" fmla="*/ 1989800 h 2869284"/>
                <a:gd name="connsiteX12496" fmla="*/ 1111002 w 4727849"/>
                <a:gd name="connsiteY12496" fmla="*/ 1989800 h 2869284"/>
                <a:gd name="connsiteX12497" fmla="*/ 1116979 w 4727849"/>
                <a:gd name="connsiteY12497" fmla="*/ 1980857 h 2869284"/>
                <a:gd name="connsiteX12498" fmla="*/ 1116979 w 4727849"/>
                <a:gd name="connsiteY12498" fmla="*/ 1980857 h 2869284"/>
                <a:gd name="connsiteX12499" fmla="*/ 2215967 w 4727849"/>
                <a:gd name="connsiteY12499" fmla="*/ 2094049 h 2869284"/>
                <a:gd name="connsiteX12500" fmla="*/ 2215967 w 4727849"/>
                <a:gd name="connsiteY12500" fmla="*/ 2094049 h 2869284"/>
                <a:gd name="connsiteX12501" fmla="*/ 2320512 w 4727849"/>
                <a:gd name="connsiteY12501" fmla="*/ 2094325 h 2869284"/>
                <a:gd name="connsiteX12502" fmla="*/ 2320512 w 4727849"/>
                <a:gd name="connsiteY12502" fmla="*/ 2094325 h 2869284"/>
                <a:gd name="connsiteX12503" fmla="*/ 2320512 w 4727849"/>
                <a:gd name="connsiteY12503" fmla="*/ 2094325 h 2869284"/>
                <a:gd name="connsiteX12504" fmla="*/ 2352781 w 4727849"/>
                <a:gd name="connsiteY12504" fmla="*/ 2094683 h 2869284"/>
                <a:gd name="connsiteX12505" fmla="*/ 2352781 w 4727849"/>
                <a:gd name="connsiteY12505" fmla="*/ 2094683 h 2869284"/>
                <a:gd name="connsiteX12506" fmla="*/ 4256603 w 4727849"/>
                <a:gd name="connsiteY12506" fmla="*/ 1925289 h 2869284"/>
                <a:gd name="connsiteX12507" fmla="*/ 4232769 w 4727849"/>
                <a:gd name="connsiteY12507" fmla="*/ 1916622 h 2869284"/>
                <a:gd name="connsiteX12508" fmla="*/ 4256603 w 4727849"/>
                <a:gd name="connsiteY12508" fmla="*/ 1925289 h 2869284"/>
                <a:gd name="connsiteX12509" fmla="*/ 4249041 w 4727849"/>
                <a:gd name="connsiteY12509" fmla="*/ 1912029 h 2869284"/>
                <a:gd name="connsiteX12510" fmla="*/ 4249041 w 4727849"/>
                <a:gd name="connsiteY12510" fmla="*/ 1912029 h 2869284"/>
                <a:gd name="connsiteX12511" fmla="*/ 4238763 w 4727849"/>
                <a:gd name="connsiteY12511" fmla="*/ 1892857 h 2869284"/>
                <a:gd name="connsiteX12512" fmla="*/ 4256012 w 4727849"/>
                <a:gd name="connsiteY12512" fmla="*/ 1893703 h 2869284"/>
                <a:gd name="connsiteX12513" fmla="*/ 4238763 w 4727849"/>
                <a:gd name="connsiteY12513" fmla="*/ 1892857 h 2869284"/>
                <a:gd name="connsiteX12514" fmla="*/ 4179118 w 4727849"/>
                <a:gd name="connsiteY12514" fmla="*/ 1764876 h 2869284"/>
                <a:gd name="connsiteX12515" fmla="*/ 4179118 w 4727849"/>
                <a:gd name="connsiteY12515" fmla="*/ 1764876 h 2869284"/>
                <a:gd name="connsiteX12516" fmla="*/ 4181955 w 4727849"/>
                <a:gd name="connsiteY12516" fmla="*/ 1783880 h 2869284"/>
                <a:gd name="connsiteX12517" fmla="*/ 4172192 w 4727849"/>
                <a:gd name="connsiteY12517" fmla="*/ 1786336 h 2869284"/>
                <a:gd name="connsiteX12518" fmla="*/ 4181955 w 4727849"/>
                <a:gd name="connsiteY12518" fmla="*/ 1783880 h 2869284"/>
                <a:gd name="connsiteX12519" fmla="*/ 4164734 w 4727849"/>
                <a:gd name="connsiteY12519" fmla="*/ 1763395 h 2869284"/>
                <a:gd name="connsiteX12520" fmla="*/ 4164734 w 4727849"/>
                <a:gd name="connsiteY12520" fmla="*/ 1763395 h 2869284"/>
                <a:gd name="connsiteX12521" fmla="*/ 4165981 w 4727849"/>
                <a:gd name="connsiteY12521" fmla="*/ 1773689 h 2869284"/>
                <a:gd name="connsiteX12522" fmla="*/ 4169604 w 4727849"/>
                <a:gd name="connsiteY12522" fmla="*/ 1789026 h 2869284"/>
                <a:gd name="connsiteX12523" fmla="*/ 4127252 w 4727849"/>
                <a:gd name="connsiteY12523" fmla="*/ 1797227 h 2869284"/>
                <a:gd name="connsiteX12524" fmla="*/ 4126786 w 4727849"/>
                <a:gd name="connsiteY12524" fmla="*/ 1796630 h 2869284"/>
                <a:gd name="connsiteX12525" fmla="*/ 4126954 w 4727849"/>
                <a:gd name="connsiteY12525" fmla="*/ 1795469 h 2869284"/>
                <a:gd name="connsiteX12526" fmla="*/ 4129557 w 4727849"/>
                <a:gd name="connsiteY12526" fmla="*/ 1796104 h 2869284"/>
                <a:gd name="connsiteX12527" fmla="*/ 4127100 w 4727849"/>
                <a:gd name="connsiteY12527" fmla="*/ 1794791 h 2869284"/>
                <a:gd name="connsiteX12528" fmla="*/ 4134857 w 4727849"/>
                <a:gd name="connsiteY12528" fmla="*/ 1788668 h 2869284"/>
                <a:gd name="connsiteX12529" fmla="*/ 4122186 w 4727849"/>
                <a:gd name="connsiteY12529" fmla="*/ 1781699 h 2869284"/>
                <a:gd name="connsiteX12530" fmla="*/ 4125831 w 4727849"/>
                <a:gd name="connsiteY12530" fmla="*/ 1794368 h 2869284"/>
                <a:gd name="connsiteX12531" fmla="*/ 4115086 w 4727849"/>
                <a:gd name="connsiteY12531" fmla="*/ 1791673 h 2869284"/>
                <a:gd name="connsiteX12532" fmla="*/ 4119686 w 4727849"/>
                <a:gd name="connsiteY12532" fmla="*/ 1787334 h 2869284"/>
                <a:gd name="connsiteX12533" fmla="*/ 4111739 w 4727849"/>
                <a:gd name="connsiteY12533" fmla="*/ 1790995 h 2869284"/>
                <a:gd name="connsiteX12534" fmla="*/ 4108436 w 4727849"/>
                <a:gd name="connsiteY12534" fmla="*/ 1790339 h 2869284"/>
                <a:gd name="connsiteX12535" fmla="*/ 4106912 w 4727849"/>
                <a:gd name="connsiteY12535" fmla="*/ 1789216 h 2869284"/>
                <a:gd name="connsiteX12536" fmla="*/ 4107357 w 4727849"/>
                <a:gd name="connsiteY12536" fmla="*/ 1784959 h 2869284"/>
                <a:gd name="connsiteX12537" fmla="*/ 4122653 w 4727849"/>
                <a:gd name="connsiteY12537" fmla="*/ 1778944 h 2869284"/>
                <a:gd name="connsiteX12538" fmla="*/ 4091507 w 4727849"/>
                <a:gd name="connsiteY12538" fmla="*/ 1776889 h 2869284"/>
                <a:gd name="connsiteX12539" fmla="*/ 4078559 w 4727849"/>
                <a:gd name="connsiteY12539" fmla="*/ 1775679 h 2869284"/>
                <a:gd name="connsiteX12540" fmla="*/ 4078370 w 4727849"/>
                <a:gd name="connsiteY12540" fmla="*/ 1775657 h 2869284"/>
                <a:gd name="connsiteX12541" fmla="*/ 4078435 w 4727849"/>
                <a:gd name="connsiteY12541" fmla="*/ 1775636 h 2869284"/>
                <a:gd name="connsiteX12542" fmla="*/ 4062710 w 4727849"/>
                <a:gd name="connsiteY12542" fmla="*/ 1769898 h 2869284"/>
                <a:gd name="connsiteX12543" fmla="*/ 4067011 w 4727849"/>
                <a:gd name="connsiteY12543" fmla="*/ 1766378 h 2869284"/>
                <a:gd name="connsiteX12544" fmla="*/ 4075001 w 4727849"/>
                <a:gd name="connsiteY12544" fmla="*/ 1765489 h 2869284"/>
                <a:gd name="connsiteX12545" fmla="*/ 4077540 w 4727849"/>
                <a:gd name="connsiteY12545" fmla="*/ 1765196 h 2869284"/>
                <a:gd name="connsiteX12546" fmla="*/ 4078516 w 4727849"/>
                <a:gd name="connsiteY12546" fmla="*/ 1765066 h 2869284"/>
                <a:gd name="connsiteX12547" fmla="*/ 4128836 w 4727849"/>
                <a:gd name="connsiteY12547" fmla="*/ 1776081 h 2869284"/>
                <a:gd name="connsiteX12548" fmla="*/ 4128798 w 4727849"/>
                <a:gd name="connsiteY12548" fmla="*/ 1781211 h 2869284"/>
                <a:gd name="connsiteX12549" fmla="*/ 4128858 w 4727849"/>
                <a:gd name="connsiteY12549" fmla="*/ 1776081 h 2869284"/>
                <a:gd name="connsiteX12550" fmla="*/ 4165981 w 4727849"/>
                <a:gd name="connsiteY12550" fmla="*/ 1773689 h 2869284"/>
                <a:gd name="connsiteX12551" fmla="*/ 4142841 w 4727849"/>
                <a:gd name="connsiteY12551" fmla="*/ 1768374 h 2869284"/>
                <a:gd name="connsiteX12552" fmla="*/ 4142841 w 4727849"/>
                <a:gd name="connsiteY12552" fmla="*/ 1768374 h 2869284"/>
                <a:gd name="connsiteX12553" fmla="*/ 4137905 w 4727849"/>
                <a:gd name="connsiteY12553" fmla="*/ 1756866 h 2869284"/>
                <a:gd name="connsiteX12554" fmla="*/ 4146872 w 4727849"/>
                <a:gd name="connsiteY12554" fmla="*/ 1757294 h 2869284"/>
                <a:gd name="connsiteX12555" fmla="*/ 4137905 w 4727849"/>
                <a:gd name="connsiteY12555" fmla="*/ 1756866 h 2869284"/>
                <a:gd name="connsiteX12556" fmla="*/ 4109770 w 4727849"/>
                <a:gd name="connsiteY12556" fmla="*/ 1761595 h 2869284"/>
                <a:gd name="connsiteX12557" fmla="*/ 4110958 w 4727849"/>
                <a:gd name="connsiteY12557" fmla="*/ 1761508 h 2869284"/>
                <a:gd name="connsiteX12558" fmla="*/ 4114874 w 4727849"/>
                <a:gd name="connsiteY12558" fmla="*/ 1761443 h 2869284"/>
                <a:gd name="connsiteX12559" fmla="*/ 4120808 w 4727849"/>
                <a:gd name="connsiteY12559" fmla="*/ 1767441 h 2869284"/>
                <a:gd name="connsiteX12560" fmla="*/ 4097099 w 4727849"/>
                <a:gd name="connsiteY12560" fmla="*/ 1764963 h 2869284"/>
                <a:gd name="connsiteX12561" fmla="*/ 4097376 w 4727849"/>
                <a:gd name="connsiteY12561" fmla="*/ 1762717 h 2869284"/>
                <a:gd name="connsiteX12562" fmla="*/ 4109770 w 4727849"/>
                <a:gd name="connsiteY12562" fmla="*/ 1761595 h 2869284"/>
                <a:gd name="connsiteX12563" fmla="*/ 4090086 w 4727849"/>
                <a:gd name="connsiteY12563" fmla="*/ 1753264 h 2869284"/>
                <a:gd name="connsiteX12564" fmla="*/ 4090086 w 4727849"/>
                <a:gd name="connsiteY12564" fmla="*/ 1753264 h 2869284"/>
                <a:gd name="connsiteX12565" fmla="*/ 4072414 w 4727849"/>
                <a:gd name="connsiteY12565" fmla="*/ 1739901 h 2869284"/>
                <a:gd name="connsiteX12566" fmla="*/ 4073493 w 4727849"/>
                <a:gd name="connsiteY12566" fmla="*/ 1739706 h 2869284"/>
                <a:gd name="connsiteX12567" fmla="*/ 4072414 w 4727849"/>
                <a:gd name="connsiteY12567" fmla="*/ 1739901 h 2869284"/>
                <a:gd name="connsiteX12568" fmla="*/ 4104390 w 4727849"/>
                <a:gd name="connsiteY12568" fmla="*/ 1739348 h 2869284"/>
                <a:gd name="connsiteX12569" fmla="*/ 4105702 w 4727849"/>
                <a:gd name="connsiteY12569" fmla="*/ 1736701 h 2869284"/>
                <a:gd name="connsiteX12570" fmla="*/ 4106868 w 4727849"/>
                <a:gd name="connsiteY12570" fmla="*/ 1737038 h 2869284"/>
                <a:gd name="connsiteX12571" fmla="*/ 4104178 w 4727849"/>
                <a:gd name="connsiteY12571" fmla="*/ 1739793 h 2869284"/>
                <a:gd name="connsiteX12572" fmla="*/ 4104390 w 4727849"/>
                <a:gd name="connsiteY12572" fmla="*/ 1739348 h 2869284"/>
                <a:gd name="connsiteX12573" fmla="*/ 4136913 w 4727849"/>
                <a:gd name="connsiteY12573" fmla="*/ 1727715 h 2869284"/>
                <a:gd name="connsiteX12574" fmla="*/ 4118541 w 4727849"/>
                <a:gd name="connsiteY12574" fmla="*/ 1726278 h 2869284"/>
                <a:gd name="connsiteX12575" fmla="*/ 4118498 w 4727849"/>
                <a:gd name="connsiteY12575" fmla="*/ 1731023 h 2869284"/>
                <a:gd name="connsiteX12576" fmla="*/ 4110280 w 4727849"/>
                <a:gd name="connsiteY12576" fmla="*/ 1729288 h 2869284"/>
                <a:gd name="connsiteX12577" fmla="*/ 4118796 w 4727849"/>
                <a:gd name="connsiteY12577" fmla="*/ 1726023 h 2869284"/>
                <a:gd name="connsiteX12578" fmla="*/ 4116171 w 4727849"/>
                <a:gd name="connsiteY12578" fmla="*/ 1718902 h 2869284"/>
                <a:gd name="connsiteX12579" fmla="*/ 4147186 w 4727849"/>
                <a:gd name="connsiteY12579" fmla="*/ 1717399 h 2869284"/>
                <a:gd name="connsiteX12580" fmla="*/ 4136913 w 4727849"/>
                <a:gd name="connsiteY12580" fmla="*/ 1727715 h 2869284"/>
                <a:gd name="connsiteX12581" fmla="*/ 4122756 w 4727849"/>
                <a:gd name="connsiteY12581" fmla="*/ 1676258 h 2869284"/>
                <a:gd name="connsiteX12582" fmla="*/ 4141702 w 4727849"/>
                <a:gd name="connsiteY12582" fmla="*/ 1680011 h 2869284"/>
                <a:gd name="connsiteX12583" fmla="*/ 4138649 w 4727849"/>
                <a:gd name="connsiteY12583" fmla="*/ 1686806 h 2869284"/>
                <a:gd name="connsiteX12584" fmla="*/ 4125446 w 4727849"/>
                <a:gd name="connsiteY12584" fmla="*/ 1680857 h 2869284"/>
                <a:gd name="connsiteX12585" fmla="*/ 4121975 w 4727849"/>
                <a:gd name="connsiteY12585" fmla="*/ 1676176 h 2869284"/>
                <a:gd name="connsiteX12586" fmla="*/ 4122756 w 4727849"/>
                <a:gd name="connsiteY12586" fmla="*/ 1676258 h 2869284"/>
                <a:gd name="connsiteX12587" fmla="*/ 4145092 w 4727849"/>
                <a:gd name="connsiteY12587" fmla="*/ 1643484 h 2869284"/>
                <a:gd name="connsiteX12588" fmla="*/ 4146910 w 4727849"/>
                <a:gd name="connsiteY12588" fmla="*/ 1647937 h 2869284"/>
                <a:gd name="connsiteX12589" fmla="*/ 4139006 w 4727849"/>
                <a:gd name="connsiteY12589" fmla="*/ 1644395 h 2869284"/>
                <a:gd name="connsiteX12590" fmla="*/ 4145092 w 4727849"/>
                <a:gd name="connsiteY12590" fmla="*/ 1643484 h 2869284"/>
                <a:gd name="connsiteX12591" fmla="*/ 4128288 w 4727849"/>
                <a:gd name="connsiteY12591" fmla="*/ 1630414 h 2869284"/>
                <a:gd name="connsiteX12592" fmla="*/ 4128288 w 4727849"/>
                <a:gd name="connsiteY12592" fmla="*/ 1630414 h 2869284"/>
                <a:gd name="connsiteX12593" fmla="*/ 4106402 w 4727849"/>
                <a:gd name="connsiteY12593" fmla="*/ 1636407 h 2869284"/>
                <a:gd name="connsiteX12594" fmla="*/ 4136745 w 4727849"/>
                <a:gd name="connsiteY12594" fmla="*/ 1641770 h 2869284"/>
                <a:gd name="connsiteX12595" fmla="*/ 4127778 w 4727849"/>
                <a:gd name="connsiteY12595" fmla="*/ 1646581 h 2869284"/>
                <a:gd name="connsiteX12596" fmla="*/ 4115064 w 4727849"/>
                <a:gd name="connsiteY12596" fmla="*/ 1642741 h 2869284"/>
                <a:gd name="connsiteX12597" fmla="*/ 4106402 w 4727849"/>
                <a:gd name="connsiteY12597" fmla="*/ 1636407 h 2869284"/>
                <a:gd name="connsiteX12598" fmla="*/ 4101992 w 4727849"/>
                <a:gd name="connsiteY12598" fmla="*/ 1630224 h 2869284"/>
                <a:gd name="connsiteX12599" fmla="*/ 4101992 w 4727849"/>
                <a:gd name="connsiteY12599" fmla="*/ 1630224 h 2869284"/>
                <a:gd name="connsiteX12600" fmla="*/ 4033387 w 4727849"/>
                <a:gd name="connsiteY12600" fmla="*/ 1631216 h 2869284"/>
                <a:gd name="connsiteX12601" fmla="*/ 4034634 w 4727849"/>
                <a:gd name="connsiteY12601" fmla="*/ 1633912 h 2869284"/>
                <a:gd name="connsiteX12602" fmla="*/ 4026731 w 4727849"/>
                <a:gd name="connsiteY12602" fmla="*/ 1633169 h 2869284"/>
                <a:gd name="connsiteX12603" fmla="*/ 4025185 w 4727849"/>
                <a:gd name="connsiteY12603" fmla="*/ 1629844 h 2869284"/>
                <a:gd name="connsiteX12604" fmla="*/ 4033387 w 4727849"/>
                <a:gd name="connsiteY12604" fmla="*/ 1631216 h 2869284"/>
                <a:gd name="connsiteX12605" fmla="*/ 3906217 w 4727849"/>
                <a:gd name="connsiteY12605" fmla="*/ 1553364 h 2869284"/>
                <a:gd name="connsiteX12606" fmla="*/ 3906217 w 4727849"/>
                <a:gd name="connsiteY12606" fmla="*/ 1553364 h 2869284"/>
                <a:gd name="connsiteX12607" fmla="*/ 3880832 w 4727849"/>
                <a:gd name="connsiteY12607" fmla="*/ 1536117 h 2869284"/>
                <a:gd name="connsiteX12608" fmla="*/ 3880832 w 4727849"/>
                <a:gd name="connsiteY12608" fmla="*/ 1536117 h 2869284"/>
                <a:gd name="connsiteX12609" fmla="*/ 3832524 w 4727849"/>
                <a:gd name="connsiteY12609" fmla="*/ 1512834 h 2869284"/>
                <a:gd name="connsiteX12610" fmla="*/ 3832524 w 4727849"/>
                <a:gd name="connsiteY12610" fmla="*/ 1512834 h 2869284"/>
                <a:gd name="connsiteX12611" fmla="*/ 3816251 w 4727849"/>
                <a:gd name="connsiteY12611" fmla="*/ 1518366 h 2869284"/>
                <a:gd name="connsiteX12612" fmla="*/ 3816251 w 4727849"/>
                <a:gd name="connsiteY12612" fmla="*/ 1518366 h 2869284"/>
                <a:gd name="connsiteX12613" fmla="*/ 3794067 w 4727849"/>
                <a:gd name="connsiteY12613" fmla="*/ 1514955 h 2869284"/>
                <a:gd name="connsiteX12614" fmla="*/ 3794067 w 4727849"/>
                <a:gd name="connsiteY12614" fmla="*/ 1514955 h 2869284"/>
                <a:gd name="connsiteX12615" fmla="*/ 4087732 w 4727849"/>
                <a:gd name="connsiteY12615" fmla="*/ 1297320 h 2869284"/>
                <a:gd name="connsiteX12616" fmla="*/ 4088621 w 4727849"/>
                <a:gd name="connsiteY12616" fmla="*/ 1296772 h 2869284"/>
                <a:gd name="connsiteX12617" fmla="*/ 4087732 w 4727849"/>
                <a:gd name="connsiteY12617" fmla="*/ 1297320 h 2869284"/>
                <a:gd name="connsiteX12618" fmla="*/ 4300127 w 4727849"/>
                <a:gd name="connsiteY12618" fmla="*/ 1292086 h 2869284"/>
                <a:gd name="connsiteX12619" fmla="*/ 4297897 w 4727849"/>
                <a:gd name="connsiteY12619" fmla="*/ 1292786 h 2869284"/>
                <a:gd name="connsiteX12620" fmla="*/ 4298195 w 4727849"/>
                <a:gd name="connsiteY12620" fmla="*/ 1291175 h 2869284"/>
                <a:gd name="connsiteX12621" fmla="*/ 4300127 w 4727849"/>
                <a:gd name="connsiteY12621" fmla="*/ 1292086 h 2869284"/>
                <a:gd name="connsiteX12622" fmla="*/ 4298640 w 4727849"/>
                <a:gd name="connsiteY12622" fmla="*/ 1359542 h 2869284"/>
                <a:gd name="connsiteX12623" fmla="*/ 4310633 w 4727849"/>
                <a:gd name="connsiteY12623" fmla="*/ 1362547 h 2869284"/>
                <a:gd name="connsiteX12624" fmla="*/ 4298640 w 4727849"/>
                <a:gd name="connsiteY12624" fmla="*/ 1359542 h 2869284"/>
                <a:gd name="connsiteX12625" fmla="*/ 4320272 w 4727849"/>
                <a:gd name="connsiteY12625" fmla="*/ 1271835 h 2869284"/>
                <a:gd name="connsiteX12626" fmla="*/ 4320272 w 4727849"/>
                <a:gd name="connsiteY12626" fmla="*/ 1271835 h 2869284"/>
                <a:gd name="connsiteX12627" fmla="*/ 4329471 w 4727849"/>
                <a:gd name="connsiteY12627" fmla="*/ 1272003 h 2869284"/>
                <a:gd name="connsiteX12628" fmla="*/ 4329471 w 4727849"/>
                <a:gd name="connsiteY12628" fmla="*/ 1272003 h 2869284"/>
                <a:gd name="connsiteX12629" fmla="*/ 4334532 w 4727849"/>
                <a:gd name="connsiteY12629" fmla="*/ 1275268 h 2869284"/>
                <a:gd name="connsiteX12630" fmla="*/ 4334532 w 4727849"/>
                <a:gd name="connsiteY12630" fmla="*/ 1275268 h 2869284"/>
                <a:gd name="connsiteX12631" fmla="*/ 4302876 w 4727849"/>
                <a:gd name="connsiteY12631" fmla="*/ 1264524 h 2869284"/>
                <a:gd name="connsiteX12632" fmla="*/ 4304086 w 4727849"/>
                <a:gd name="connsiteY12632" fmla="*/ 1257132 h 2869284"/>
                <a:gd name="connsiteX12633" fmla="*/ 4343265 w 4727849"/>
                <a:gd name="connsiteY12633" fmla="*/ 1259736 h 2869284"/>
                <a:gd name="connsiteX12634" fmla="*/ 4302876 w 4727849"/>
                <a:gd name="connsiteY12634" fmla="*/ 1264524 h 2869284"/>
                <a:gd name="connsiteX12635" fmla="*/ 4315970 w 4727849"/>
                <a:gd name="connsiteY12635" fmla="*/ 1134808 h 2869284"/>
                <a:gd name="connsiteX12636" fmla="*/ 4315569 w 4727849"/>
                <a:gd name="connsiteY12636" fmla="*/ 1127649 h 2869284"/>
                <a:gd name="connsiteX12637" fmla="*/ 4338307 w 4727849"/>
                <a:gd name="connsiteY12637" fmla="*/ 1136185 h 2869284"/>
                <a:gd name="connsiteX12638" fmla="*/ 4315970 w 4727849"/>
                <a:gd name="connsiteY12638" fmla="*/ 1134808 h 2869284"/>
                <a:gd name="connsiteX12639" fmla="*/ 4342820 w 4727849"/>
                <a:gd name="connsiteY12639" fmla="*/ 1139640 h 2869284"/>
                <a:gd name="connsiteX12640" fmla="*/ 4342820 w 4727849"/>
                <a:gd name="connsiteY12640" fmla="*/ 1139640 h 2869284"/>
                <a:gd name="connsiteX12641" fmla="*/ 4338985 w 4727849"/>
                <a:gd name="connsiteY12641" fmla="*/ 1172538 h 2869284"/>
                <a:gd name="connsiteX12642" fmla="*/ 4324215 w 4727849"/>
                <a:gd name="connsiteY12642" fmla="*/ 1170678 h 2869284"/>
                <a:gd name="connsiteX12643" fmla="*/ 4338985 w 4727849"/>
                <a:gd name="connsiteY12643" fmla="*/ 1172538 h 2869284"/>
                <a:gd name="connsiteX12644" fmla="*/ 4329238 w 4727849"/>
                <a:gd name="connsiteY12644" fmla="*/ 1158025 h 2869284"/>
                <a:gd name="connsiteX12645" fmla="*/ 4343666 w 4727849"/>
                <a:gd name="connsiteY12645" fmla="*/ 1163237 h 2869284"/>
                <a:gd name="connsiteX12646" fmla="*/ 4329238 w 4727849"/>
                <a:gd name="connsiteY12646" fmla="*/ 1158025 h 2869284"/>
                <a:gd name="connsiteX12647" fmla="*/ 4341909 w 4727849"/>
                <a:gd name="connsiteY12647" fmla="*/ 1124726 h 2869284"/>
                <a:gd name="connsiteX12648" fmla="*/ 4341909 w 4727849"/>
                <a:gd name="connsiteY12648" fmla="*/ 1124726 h 2869284"/>
                <a:gd name="connsiteX12649" fmla="*/ 4151911 w 4727849"/>
                <a:gd name="connsiteY12649" fmla="*/ 617530 h 2869284"/>
                <a:gd name="connsiteX12650" fmla="*/ 4151911 w 4727849"/>
                <a:gd name="connsiteY12650" fmla="*/ 617530 h 2869284"/>
                <a:gd name="connsiteX12651" fmla="*/ 4155496 w 4727849"/>
                <a:gd name="connsiteY12651" fmla="*/ 705638 h 2869284"/>
                <a:gd name="connsiteX12652" fmla="*/ 4155496 w 4727849"/>
                <a:gd name="connsiteY12652" fmla="*/ 705638 h 2869284"/>
                <a:gd name="connsiteX12653" fmla="*/ 4155496 w 4727849"/>
                <a:gd name="connsiteY12653" fmla="*/ 676932 h 2869284"/>
                <a:gd name="connsiteX12654" fmla="*/ 4155496 w 4727849"/>
                <a:gd name="connsiteY12654" fmla="*/ 676932 h 2869284"/>
                <a:gd name="connsiteX12655" fmla="*/ 4141382 w 4727849"/>
                <a:gd name="connsiteY12655" fmla="*/ 356827 h 2869284"/>
                <a:gd name="connsiteX12656" fmla="*/ 4141382 w 4727849"/>
                <a:gd name="connsiteY12656" fmla="*/ 356827 h 2869284"/>
                <a:gd name="connsiteX12657" fmla="*/ 4143248 w 4727849"/>
                <a:gd name="connsiteY12657" fmla="*/ 424007 h 2869284"/>
                <a:gd name="connsiteX12658" fmla="*/ 4139283 w 4727849"/>
                <a:gd name="connsiteY12658" fmla="*/ 427819 h 2869284"/>
                <a:gd name="connsiteX12659" fmla="*/ 4143248 w 4727849"/>
                <a:gd name="connsiteY12659" fmla="*/ 424007 h 2869284"/>
                <a:gd name="connsiteX12660" fmla="*/ 4145770 w 4727849"/>
                <a:gd name="connsiteY12660" fmla="*/ 248717 h 2869284"/>
                <a:gd name="connsiteX12661" fmla="*/ 4145770 w 4727849"/>
                <a:gd name="connsiteY12661" fmla="*/ 248717 h 2869284"/>
                <a:gd name="connsiteX12662" fmla="*/ 4149687 w 4727849"/>
                <a:gd name="connsiteY12662" fmla="*/ 355216 h 2869284"/>
                <a:gd name="connsiteX12663" fmla="*/ 4149687 w 4727849"/>
                <a:gd name="connsiteY12663" fmla="*/ 355216 h 2869284"/>
                <a:gd name="connsiteX12664" fmla="*/ 4149199 w 4727849"/>
                <a:gd name="connsiteY12664" fmla="*/ 431334 h 2869284"/>
                <a:gd name="connsiteX12665" fmla="*/ 4149199 w 4727849"/>
                <a:gd name="connsiteY12665" fmla="*/ 431334 h 2869284"/>
                <a:gd name="connsiteX12666" fmla="*/ 4157888 w 4727849"/>
                <a:gd name="connsiteY12666" fmla="*/ 246260 h 2869284"/>
                <a:gd name="connsiteX12667" fmla="*/ 4157888 w 4727849"/>
                <a:gd name="connsiteY12667" fmla="*/ 246260 h 2869284"/>
                <a:gd name="connsiteX12668" fmla="*/ 4157742 w 4727849"/>
                <a:gd name="connsiteY12668" fmla="*/ 262872 h 2869284"/>
                <a:gd name="connsiteX12669" fmla="*/ 4146660 w 4727849"/>
                <a:gd name="connsiteY12669" fmla="*/ 267661 h 2869284"/>
                <a:gd name="connsiteX12670" fmla="*/ 4157742 w 4727849"/>
                <a:gd name="connsiteY12670" fmla="*/ 262872 h 2869284"/>
                <a:gd name="connsiteX12671" fmla="*/ 4155729 w 4727849"/>
                <a:gd name="connsiteY12671" fmla="*/ 410275 h 2869284"/>
                <a:gd name="connsiteX12672" fmla="*/ 4155729 w 4727849"/>
                <a:gd name="connsiteY12672" fmla="*/ 410275 h 2869284"/>
                <a:gd name="connsiteX12673" fmla="*/ 4153733 w 4727849"/>
                <a:gd name="connsiteY12673" fmla="*/ 280558 h 2869284"/>
                <a:gd name="connsiteX12674" fmla="*/ 4153733 w 4727849"/>
                <a:gd name="connsiteY12674" fmla="*/ 280558 h 2869284"/>
                <a:gd name="connsiteX12675" fmla="*/ 4159266 w 4727849"/>
                <a:gd name="connsiteY12675" fmla="*/ 466439 h 2869284"/>
                <a:gd name="connsiteX12676" fmla="*/ 4159266 w 4727849"/>
                <a:gd name="connsiteY12676" fmla="*/ 466439 h 2869284"/>
                <a:gd name="connsiteX12677" fmla="*/ 4174307 w 4727849"/>
                <a:gd name="connsiteY12677" fmla="*/ 497071 h 2869284"/>
                <a:gd name="connsiteX12678" fmla="*/ 4179184 w 4727849"/>
                <a:gd name="connsiteY12678" fmla="*/ 502982 h 2869284"/>
                <a:gd name="connsiteX12679" fmla="*/ 4174307 w 4727849"/>
                <a:gd name="connsiteY12679" fmla="*/ 497071 h 2869284"/>
                <a:gd name="connsiteX12680" fmla="*/ 4173992 w 4727849"/>
                <a:gd name="connsiteY12680" fmla="*/ 437625 h 2869284"/>
                <a:gd name="connsiteX12681" fmla="*/ 4162466 w 4727849"/>
                <a:gd name="connsiteY12681" fmla="*/ 439854 h 2869284"/>
                <a:gd name="connsiteX12682" fmla="*/ 4173992 w 4727849"/>
                <a:gd name="connsiteY12682" fmla="*/ 437625 h 2869284"/>
                <a:gd name="connsiteX12683" fmla="*/ 4169713 w 4727849"/>
                <a:gd name="connsiteY12683" fmla="*/ 341999 h 2869284"/>
                <a:gd name="connsiteX12684" fmla="*/ 4182362 w 4727849"/>
                <a:gd name="connsiteY12684" fmla="*/ 335790 h 2869284"/>
                <a:gd name="connsiteX12685" fmla="*/ 4169713 w 4727849"/>
                <a:gd name="connsiteY12685" fmla="*/ 341999 h 2869284"/>
                <a:gd name="connsiteX12686" fmla="*/ 4182932 w 4727849"/>
                <a:gd name="connsiteY12686" fmla="*/ 391591 h 2869284"/>
                <a:gd name="connsiteX12687" fmla="*/ 4182932 w 4727849"/>
                <a:gd name="connsiteY12687" fmla="*/ 391591 h 2869284"/>
                <a:gd name="connsiteX12688" fmla="*/ 4184651 w 4727849"/>
                <a:gd name="connsiteY12688" fmla="*/ 402140 h 2869284"/>
                <a:gd name="connsiteX12689" fmla="*/ 4184651 w 4727849"/>
                <a:gd name="connsiteY12689" fmla="*/ 402140 h 2869284"/>
                <a:gd name="connsiteX12690" fmla="*/ 4168313 w 4727849"/>
                <a:gd name="connsiteY12690" fmla="*/ 424598 h 2869284"/>
                <a:gd name="connsiteX12691" fmla="*/ 4168313 w 4727849"/>
                <a:gd name="connsiteY12691" fmla="*/ 424598 h 2869284"/>
                <a:gd name="connsiteX12692" fmla="*/ 4164224 w 4727849"/>
                <a:gd name="connsiteY12692" fmla="*/ 270221 h 2869284"/>
                <a:gd name="connsiteX12693" fmla="*/ 4164224 w 4727849"/>
                <a:gd name="connsiteY12693" fmla="*/ 270221 h 2869284"/>
                <a:gd name="connsiteX12694" fmla="*/ 4131065 w 4727849"/>
                <a:gd name="connsiteY12694" fmla="*/ 492689 h 2869284"/>
                <a:gd name="connsiteX12695" fmla="*/ 4131065 w 4727849"/>
                <a:gd name="connsiteY12695" fmla="*/ 492689 h 2869284"/>
                <a:gd name="connsiteX12696" fmla="*/ 4165916 w 4727849"/>
                <a:gd name="connsiteY12696" fmla="*/ 507646 h 2869284"/>
                <a:gd name="connsiteX12697" fmla="*/ 4142972 w 4727849"/>
                <a:gd name="connsiteY12697" fmla="*/ 512603 h 2869284"/>
                <a:gd name="connsiteX12698" fmla="*/ 4098580 w 4727849"/>
                <a:gd name="connsiteY12698" fmla="*/ 509252 h 2869284"/>
                <a:gd name="connsiteX12699" fmla="*/ 4165916 w 4727849"/>
                <a:gd name="connsiteY12699" fmla="*/ 507646 h 2869284"/>
                <a:gd name="connsiteX12700" fmla="*/ 4126721 w 4727849"/>
                <a:gd name="connsiteY12700" fmla="*/ 441421 h 2869284"/>
                <a:gd name="connsiteX12701" fmla="*/ 4108246 w 4727849"/>
                <a:gd name="connsiteY12701" fmla="*/ 444323 h 2869284"/>
                <a:gd name="connsiteX12702" fmla="*/ 4111929 w 4727849"/>
                <a:gd name="connsiteY12702" fmla="*/ 440722 h 2869284"/>
                <a:gd name="connsiteX12703" fmla="*/ 4126721 w 4727849"/>
                <a:gd name="connsiteY12703" fmla="*/ 441421 h 2869284"/>
                <a:gd name="connsiteX12704" fmla="*/ 4007492 w 4727849"/>
                <a:gd name="connsiteY12704" fmla="*/ 140444 h 2869284"/>
                <a:gd name="connsiteX12705" fmla="*/ 3996898 w 4727849"/>
                <a:gd name="connsiteY12705" fmla="*/ 138411 h 2869284"/>
                <a:gd name="connsiteX12706" fmla="*/ 4007492 w 4727849"/>
                <a:gd name="connsiteY12706" fmla="*/ 140444 h 2869284"/>
                <a:gd name="connsiteX12707" fmla="*/ 3973889 w 4727849"/>
                <a:gd name="connsiteY12707" fmla="*/ 149935 h 2869284"/>
                <a:gd name="connsiteX12708" fmla="*/ 3973889 w 4727849"/>
                <a:gd name="connsiteY12708" fmla="*/ 149935 h 2869284"/>
                <a:gd name="connsiteX12709" fmla="*/ 3984059 w 4727849"/>
                <a:gd name="connsiteY12709" fmla="*/ 162984 h 2869284"/>
                <a:gd name="connsiteX12710" fmla="*/ 3984380 w 4727849"/>
                <a:gd name="connsiteY12710" fmla="*/ 163027 h 2869284"/>
                <a:gd name="connsiteX12711" fmla="*/ 3999019 w 4727849"/>
                <a:gd name="connsiteY12711" fmla="*/ 165799 h 2869284"/>
                <a:gd name="connsiteX12712" fmla="*/ 4001666 w 4727849"/>
                <a:gd name="connsiteY12712" fmla="*/ 166287 h 2869284"/>
                <a:gd name="connsiteX12713" fmla="*/ 4010969 w 4727849"/>
                <a:gd name="connsiteY12713" fmla="*/ 167854 h 2869284"/>
                <a:gd name="connsiteX12714" fmla="*/ 4007237 w 4727849"/>
                <a:gd name="connsiteY12714" fmla="*/ 174910 h 2869284"/>
                <a:gd name="connsiteX12715" fmla="*/ 3988637 w 4727849"/>
                <a:gd name="connsiteY12715" fmla="*/ 178278 h 2869284"/>
                <a:gd name="connsiteX12716" fmla="*/ 3993617 w 4727849"/>
                <a:gd name="connsiteY12716" fmla="*/ 173153 h 2869284"/>
                <a:gd name="connsiteX12717" fmla="*/ 3985991 w 4727849"/>
                <a:gd name="connsiteY12717" fmla="*/ 178766 h 2869284"/>
                <a:gd name="connsiteX12718" fmla="*/ 3981836 w 4727849"/>
                <a:gd name="connsiteY12718" fmla="*/ 179531 h 2869284"/>
                <a:gd name="connsiteX12719" fmla="*/ 3961283 w 4727849"/>
                <a:gd name="connsiteY12719" fmla="*/ 172112 h 2869284"/>
                <a:gd name="connsiteX12720" fmla="*/ 3960030 w 4727849"/>
                <a:gd name="connsiteY12720" fmla="*/ 171667 h 2869284"/>
                <a:gd name="connsiteX12721" fmla="*/ 3954547 w 4727849"/>
                <a:gd name="connsiteY12721" fmla="*/ 169633 h 2869284"/>
                <a:gd name="connsiteX12722" fmla="*/ 3951390 w 4727849"/>
                <a:gd name="connsiteY12722" fmla="*/ 168473 h 2869284"/>
                <a:gd name="connsiteX12723" fmla="*/ 3937276 w 4727849"/>
                <a:gd name="connsiteY12723" fmla="*/ 162241 h 2869284"/>
                <a:gd name="connsiteX12724" fmla="*/ 3930539 w 4727849"/>
                <a:gd name="connsiteY12724" fmla="*/ 172009 h 2869284"/>
                <a:gd name="connsiteX12725" fmla="*/ 3913990 w 4727849"/>
                <a:gd name="connsiteY12725" fmla="*/ 162388 h 2869284"/>
                <a:gd name="connsiteX12726" fmla="*/ 3923884 w 4727849"/>
                <a:gd name="connsiteY12726" fmla="*/ 160018 h 2869284"/>
                <a:gd name="connsiteX12727" fmla="*/ 3920493 w 4727849"/>
                <a:gd name="connsiteY12727" fmla="*/ 155039 h 2869284"/>
                <a:gd name="connsiteX12728" fmla="*/ 3984059 w 4727849"/>
                <a:gd name="connsiteY12728" fmla="*/ 162984 h 2869284"/>
                <a:gd name="connsiteX12729" fmla="*/ 3955984 w 4727849"/>
                <a:gd name="connsiteY12729" fmla="*/ 124131 h 2869284"/>
                <a:gd name="connsiteX12730" fmla="*/ 3955539 w 4727849"/>
                <a:gd name="connsiteY12730" fmla="*/ 123241 h 2869284"/>
                <a:gd name="connsiteX12731" fmla="*/ 3955984 w 4727849"/>
                <a:gd name="connsiteY12731" fmla="*/ 124131 h 2869284"/>
                <a:gd name="connsiteX12732" fmla="*/ 3352821 w 4727849"/>
                <a:gd name="connsiteY12732" fmla="*/ 55384 h 2869284"/>
                <a:gd name="connsiteX12733" fmla="*/ 3354090 w 4727849"/>
                <a:gd name="connsiteY12733" fmla="*/ 54896 h 2869284"/>
                <a:gd name="connsiteX12734" fmla="*/ 3352821 w 4727849"/>
                <a:gd name="connsiteY12734" fmla="*/ 55384 h 2869284"/>
                <a:gd name="connsiteX12735" fmla="*/ 631537 w 4727849"/>
                <a:gd name="connsiteY12735" fmla="*/ 73476 h 2869284"/>
                <a:gd name="connsiteX12736" fmla="*/ 631537 w 4727849"/>
                <a:gd name="connsiteY12736" fmla="*/ 73476 h 2869284"/>
                <a:gd name="connsiteX12737" fmla="*/ 611619 w 4727849"/>
                <a:gd name="connsiteY12737" fmla="*/ 157984 h 2869284"/>
                <a:gd name="connsiteX12738" fmla="*/ 611619 w 4727849"/>
                <a:gd name="connsiteY12738" fmla="*/ 157984 h 2869284"/>
                <a:gd name="connsiteX12739" fmla="*/ 628336 w 4727849"/>
                <a:gd name="connsiteY12739" fmla="*/ 157197 h 2869284"/>
                <a:gd name="connsiteX12740" fmla="*/ 618313 w 4727849"/>
                <a:gd name="connsiteY12740" fmla="*/ 151752 h 2869284"/>
                <a:gd name="connsiteX12741" fmla="*/ 629882 w 4727849"/>
                <a:gd name="connsiteY12741" fmla="*/ 140504 h 2869284"/>
                <a:gd name="connsiteX12742" fmla="*/ 674675 w 4727849"/>
                <a:gd name="connsiteY12742" fmla="*/ 134576 h 2869284"/>
                <a:gd name="connsiteX12743" fmla="*/ 674908 w 4727849"/>
                <a:gd name="connsiteY12743" fmla="*/ 134555 h 2869284"/>
                <a:gd name="connsiteX12744" fmla="*/ 690373 w 4727849"/>
                <a:gd name="connsiteY12744" fmla="*/ 133069 h 2869284"/>
                <a:gd name="connsiteX12745" fmla="*/ 660057 w 4727849"/>
                <a:gd name="connsiteY12745" fmla="*/ 152007 h 2869284"/>
                <a:gd name="connsiteX12746" fmla="*/ 638317 w 4727849"/>
                <a:gd name="connsiteY12746" fmla="*/ 162371 h 2869284"/>
                <a:gd name="connsiteX12747" fmla="*/ 646285 w 4727849"/>
                <a:gd name="connsiteY12747" fmla="*/ 163342 h 2869284"/>
                <a:gd name="connsiteX12748" fmla="*/ 635285 w 4727849"/>
                <a:gd name="connsiteY12748" fmla="*/ 174867 h 2869284"/>
                <a:gd name="connsiteX12749" fmla="*/ 604307 w 4727849"/>
                <a:gd name="connsiteY12749" fmla="*/ 171629 h 2869284"/>
                <a:gd name="connsiteX12750" fmla="*/ 628336 w 4727849"/>
                <a:gd name="connsiteY12750" fmla="*/ 157197 h 2869284"/>
                <a:gd name="connsiteX12751" fmla="*/ 592380 w 4727849"/>
                <a:gd name="connsiteY12751" fmla="*/ 155359 h 2869284"/>
                <a:gd name="connsiteX12752" fmla="*/ 592380 w 4727849"/>
                <a:gd name="connsiteY12752" fmla="*/ 155359 h 2869284"/>
                <a:gd name="connsiteX12753" fmla="*/ 602018 w 4727849"/>
                <a:gd name="connsiteY12753" fmla="*/ 164172 h 2869284"/>
                <a:gd name="connsiteX12754" fmla="*/ 559834 w 4727849"/>
                <a:gd name="connsiteY12754" fmla="*/ 150971 h 2869284"/>
                <a:gd name="connsiteX12755" fmla="*/ 602018 w 4727849"/>
                <a:gd name="connsiteY12755" fmla="*/ 164172 h 2869284"/>
                <a:gd name="connsiteX12756" fmla="*/ 574686 w 4727849"/>
                <a:gd name="connsiteY12756" fmla="*/ 119895 h 2869284"/>
                <a:gd name="connsiteX12757" fmla="*/ 574686 w 4727849"/>
                <a:gd name="connsiteY12757" fmla="*/ 119895 h 2869284"/>
                <a:gd name="connsiteX12758" fmla="*/ 575028 w 4727849"/>
                <a:gd name="connsiteY12758" fmla="*/ 136946 h 2869284"/>
                <a:gd name="connsiteX12759" fmla="*/ 568139 w 4727849"/>
                <a:gd name="connsiteY12759" fmla="*/ 137646 h 2869284"/>
                <a:gd name="connsiteX12760" fmla="*/ 575028 w 4727849"/>
                <a:gd name="connsiteY12760" fmla="*/ 136946 h 2869284"/>
                <a:gd name="connsiteX12761" fmla="*/ 570661 w 4727849"/>
                <a:gd name="connsiteY12761" fmla="*/ 129614 h 2869284"/>
                <a:gd name="connsiteX12762" fmla="*/ 570661 w 4727849"/>
                <a:gd name="connsiteY12762" fmla="*/ 129614 h 2869284"/>
                <a:gd name="connsiteX12763" fmla="*/ 570216 w 4727849"/>
                <a:gd name="connsiteY12763" fmla="*/ 82436 h 2869284"/>
                <a:gd name="connsiteX12764" fmla="*/ 570216 w 4727849"/>
                <a:gd name="connsiteY12764" fmla="*/ 82436 h 2869284"/>
                <a:gd name="connsiteX12765" fmla="*/ 565367 w 4727849"/>
                <a:gd name="connsiteY12765" fmla="*/ 122179 h 2869284"/>
                <a:gd name="connsiteX12766" fmla="*/ 565367 w 4727849"/>
                <a:gd name="connsiteY12766" fmla="*/ 122179 h 2869284"/>
                <a:gd name="connsiteX12767" fmla="*/ 562460 w 4727849"/>
                <a:gd name="connsiteY12767" fmla="*/ 148195 h 2869284"/>
                <a:gd name="connsiteX12768" fmla="*/ 562460 w 4727849"/>
                <a:gd name="connsiteY12768" fmla="*/ 148195 h 2869284"/>
                <a:gd name="connsiteX12769" fmla="*/ 549518 w 4727849"/>
                <a:gd name="connsiteY12769" fmla="*/ 110187 h 2869284"/>
                <a:gd name="connsiteX12770" fmla="*/ 549518 w 4727849"/>
                <a:gd name="connsiteY12770" fmla="*/ 110187 h 2869284"/>
                <a:gd name="connsiteX12771" fmla="*/ 548031 w 4727849"/>
                <a:gd name="connsiteY12771" fmla="*/ 78900 h 2869284"/>
                <a:gd name="connsiteX12772" fmla="*/ 548031 w 4727849"/>
                <a:gd name="connsiteY12772" fmla="*/ 78900 h 2869284"/>
                <a:gd name="connsiteX12773" fmla="*/ 547739 w 4727849"/>
                <a:gd name="connsiteY12773" fmla="*/ 91059 h 2869284"/>
                <a:gd name="connsiteX12774" fmla="*/ 547739 w 4727849"/>
                <a:gd name="connsiteY12774" fmla="*/ 91059 h 2869284"/>
                <a:gd name="connsiteX12775" fmla="*/ 544153 w 4727849"/>
                <a:gd name="connsiteY12775" fmla="*/ 114955 h 2869284"/>
                <a:gd name="connsiteX12776" fmla="*/ 544153 w 4727849"/>
                <a:gd name="connsiteY12776" fmla="*/ 114955 h 2869284"/>
                <a:gd name="connsiteX12777" fmla="*/ 558202 w 4727849"/>
                <a:gd name="connsiteY12777" fmla="*/ 121501 h 2869284"/>
                <a:gd name="connsiteX12778" fmla="*/ 542629 w 4727849"/>
                <a:gd name="connsiteY12778" fmla="*/ 121501 h 2869284"/>
                <a:gd name="connsiteX12779" fmla="*/ 558202 w 4727849"/>
                <a:gd name="connsiteY12779" fmla="*/ 121501 h 2869284"/>
                <a:gd name="connsiteX12780" fmla="*/ 525678 w 4727849"/>
                <a:gd name="connsiteY12780" fmla="*/ 82902 h 2869284"/>
                <a:gd name="connsiteX12781" fmla="*/ 525678 w 4727849"/>
                <a:gd name="connsiteY12781" fmla="*/ 82902 h 2869284"/>
                <a:gd name="connsiteX12782" fmla="*/ 521442 w 4727849"/>
                <a:gd name="connsiteY12782" fmla="*/ 106207 h 2869284"/>
                <a:gd name="connsiteX12783" fmla="*/ 521442 w 4727849"/>
                <a:gd name="connsiteY12783" fmla="*/ 106207 h 2869284"/>
                <a:gd name="connsiteX12784" fmla="*/ 523731 w 4727849"/>
                <a:gd name="connsiteY12784" fmla="*/ 130379 h 2869284"/>
                <a:gd name="connsiteX12785" fmla="*/ 508196 w 4727849"/>
                <a:gd name="connsiteY12785" fmla="*/ 129744 h 2869284"/>
                <a:gd name="connsiteX12786" fmla="*/ 523731 w 4727849"/>
                <a:gd name="connsiteY12786" fmla="*/ 130379 h 2869284"/>
                <a:gd name="connsiteX12787" fmla="*/ 518074 w 4727849"/>
                <a:gd name="connsiteY12787" fmla="*/ 408284 h 2869284"/>
                <a:gd name="connsiteX12788" fmla="*/ 518074 w 4727849"/>
                <a:gd name="connsiteY12788" fmla="*/ 408284 h 2869284"/>
                <a:gd name="connsiteX12789" fmla="*/ 516208 w 4727849"/>
                <a:gd name="connsiteY12789" fmla="*/ 341110 h 2869284"/>
                <a:gd name="connsiteX12790" fmla="*/ 520173 w 4727849"/>
                <a:gd name="connsiteY12790" fmla="*/ 337314 h 2869284"/>
                <a:gd name="connsiteX12791" fmla="*/ 516208 w 4727849"/>
                <a:gd name="connsiteY12791" fmla="*/ 341110 h 2869284"/>
                <a:gd name="connsiteX12792" fmla="*/ 513686 w 4727849"/>
                <a:gd name="connsiteY12792" fmla="*/ 516394 h 2869284"/>
                <a:gd name="connsiteX12793" fmla="*/ 513686 w 4727849"/>
                <a:gd name="connsiteY12793" fmla="*/ 516394 h 2869284"/>
                <a:gd name="connsiteX12794" fmla="*/ 509769 w 4727849"/>
                <a:gd name="connsiteY12794" fmla="*/ 409895 h 2869284"/>
                <a:gd name="connsiteX12795" fmla="*/ 509769 w 4727849"/>
                <a:gd name="connsiteY12795" fmla="*/ 409895 h 2869284"/>
                <a:gd name="connsiteX12796" fmla="*/ 510252 w 4727849"/>
                <a:gd name="connsiteY12796" fmla="*/ 333799 h 2869284"/>
                <a:gd name="connsiteX12797" fmla="*/ 510252 w 4727849"/>
                <a:gd name="connsiteY12797" fmla="*/ 333799 h 2869284"/>
                <a:gd name="connsiteX12798" fmla="*/ 501568 w 4727849"/>
                <a:gd name="connsiteY12798" fmla="*/ 518873 h 2869284"/>
                <a:gd name="connsiteX12799" fmla="*/ 501568 w 4727849"/>
                <a:gd name="connsiteY12799" fmla="*/ 518873 h 2869284"/>
                <a:gd name="connsiteX12800" fmla="*/ 501714 w 4727849"/>
                <a:gd name="connsiteY12800" fmla="*/ 502261 h 2869284"/>
                <a:gd name="connsiteX12801" fmla="*/ 512796 w 4727849"/>
                <a:gd name="connsiteY12801" fmla="*/ 497456 h 2869284"/>
                <a:gd name="connsiteX12802" fmla="*/ 501714 w 4727849"/>
                <a:gd name="connsiteY12802" fmla="*/ 502261 h 2869284"/>
                <a:gd name="connsiteX12803" fmla="*/ 503727 w 4727849"/>
                <a:gd name="connsiteY12803" fmla="*/ 354858 h 2869284"/>
                <a:gd name="connsiteX12804" fmla="*/ 503727 w 4727849"/>
                <a:gd name="connsiteY12804" fmla="*/ 354858 h 2869284"/>
                <a:gd name="connsiteX12805" fmla="*/ 505717 w 4727849"/>
                <a:gd name="connsiteY12805" fmla="*/ 484575 h 2869284"/>
                <a:gd name="connsiteX12806" fmla="*/ 505717 w 4727849"/>
                <a:gd name="connsiteY12806" fmla="*/ 484575 h 2869284"/>
                <a:gd name="connsiteX12807" fmla="*/ 500190 w 4727849"/>
                <a:gd name="connsiteY12807" fmla="*/ 298672 h 2869284"/>
                <a:gd name="connsiteX12808" fmla="*/ 500190 w 4727849"/>
                <a:gd name="connsiteY12808" fmla="*/ 298672 h 2869284"/>
                <a:gd name="connsiteX12809" fmla="*/ 485143 w 4727849"/>
                <a:gd name="connsiteY12809" fmla="*/ 268041 h 2869284"/>
                <a:gd name="connsiteX12810" fmla="*/ 480294 w 4727849"/>
                <a:gd name="connsiteY12810" fmla="*/ 262129 h 2869284"/>
                <a:gd name="connsiteX12811" fmla="*/ 485143 w 4727849"/>
                <a:gd name="connsiteY12811" fmla="*/ 268041 h 2869284"/>
                <a:gd name="connsiteX12812" fmla="*/ 485464 w 4727849"/>
                <a:gd name="connsiteY12812" fmla="*/ 327487 h 2869284"/>
                <a:gd name="connsiteX12813" fmla="*/ 496990 w 4727849"/>
                <a:gd name="connsiteY12813" fmla="*/ 325263 h 2869284"/>
                <a:gd name="connsiteX12814" fmla="*/ 485464 w 4727849"/>
                <a:gd name="connsiteY12814" fmla="*/ 327487 h 2869284"/>
                <a:gd name="connsiteX12815" fmla="*/ 489743 w 4727849"/>
                <a:gd name="connsiteY12815" fmla="*/ 423117 h 2869284"/>
                <a:gd name="connsiteX12816" fmla="*/ 477094 w 4727849"/>
                <a:gd name="connsiteY12816" fmla="*/ 429322 h 2869284"/>
                <a:gd name="connsiteX12817" fmla="*/ 489743 w 4727849"/>
                <a:gd name="connsiteY12817" fmla="*/ 423117 h 2869284"/>
                <a:gd name="connsiteX12818" fmla="*/ 476525 w 4727849"/>
                <a:gd name="connsiteY12818" fmla="*/ 373520 h 2869284"/>
                <a:gd name="connsiteX12819" fmla="*/ 476525 w 4727849"/>
                <a:gd name="connsiteY12819" fmla="*/ 373520 h 2869284"/>
                <a:gd name="connsiteX12820" fmla="*/ 474805 w 4727849"/>
                <a:gd name="connsiteY12820" fmla="*/ 362993 h 2869284"/>
                <a:gd name="connsiteX12821" fmla="*/ 474805 w 4727849"/>
                <a:gd name="connsiteY12821" fmla="*/ 362993 h 2869284"/>
                <a:gd name="connsiteX12822" fmla="*/ 491143 w 4727849"/>
                <a:gd name="connsiteY12822" fmla="*/ 340514 h 2869284"/>
                <a:gd name="connsiteX12823" fmla="*/ 491143 w 4727849"/>
                <a:gd name="connsiteY12823" fmla="*/ 340514 h 2869284"/>
                <a:gd name="connsiteX12824" fmla="*/ 495232 w 4727849"/>
                <a:gd name="connsiteY12824" fmla="*/ 494890 h 2869284"/>
                <a:gd name="connsiteX12825" fmla="*/ 495232 w 4727849"/>
                <a:gd name="connsiteY12825" fmla="*/ 494890 h 2869284"/>
                <a:gd name="connsiteX12826" fmla="*/ 528391 w 4727849"/>
                <a:gd name="connsiteY12826" fmla="*/ 272423 h 2869284"/>
                <a:gd name="connsiteX12827" fmla="*/ 528391 w 4727849"/>
                <a:gd name="connsiteY12827" fmla="*/ 272423 h 2869284"/>
                <a:gd name="connsiteX12828" fmla="*/ 493535 w 4727849"/>
                <a:gd name="connsiteY12828" fmla="*/ 257470 h 2869284"/>
                <a:gd name="connsiteX12829" fmla="*/ 516484 w 4727849"/>
                <a:gd name="connsiteY12829" fmla="*/ 252513 h 2869284"/>
                <a:gd name="connsiteX12830" fmla="*/ 560870 w 4727849"/>
                <a:gd name="connsiteY12830" fmla="*/ 255881 h 2869284"/>
                <a:gd name="connsiteX12831" fmla="*/ 493535 w 4727849"/>
                <a:gd name="connsiteY12831" fmla="*/ 257470 h 2869284"/>
                <a:gd name="connsiteX12832" fmla="*/ 532735 w 4727849"/>
                <a:gd name="connsiteY12832" fmla="*/ 323696 h 2869284"/>
                <a:gd name="connsiteX12833" fmla="*/ 551210 w 4727849"/>
                <a:gd name="connsiteY12833" fmla="*/ 320789 h 2869284"/>
                <a:gd name="connsiteX12834" fmla="*/ 547522 w 4727849"/>
                <a:gd name="connsiteY12834" fmla="*/ 324395 h 2869284"/>
                <a:gd name="connsiteX12835" fmla="*/ 532735 w 4727849"/>
                <a:gd name="connsiteY12835" fmla="*/ 323696 h 2869284"/>
                <a:gd name="connsiteX12836" fmla="*/ 615769 w 4727849"/>
                <a:gd name="connsiteY12836" fmla="*/ 597382 h 2869284"/>
                <a:gd name="connsiteX12837" fmla="*/ 615769 w 4727849"/>
                <a:gd name="connsiteY12837" fmla="*/ 597382 h 2869284"/>
                <a:gd name="connsiteX12838" fmla="*/ 328987 w 4727849"/>
                <a:gd name="connsiteY12838" fmla="*/ 785595 h 2869284"/>
                <a:gd name="connsiteX12839" fmla="*/ 328987 w 4727849"/>
                <a:gd name="connsiteY12839" fmla="*/ 785595 h 2869284"/>
                <a:gd name="connsiteX12840" fmla="*/ 333120 w 4727849"/>
                <a:gd name="connsiteY12840" fmla="*/ 785085 h 2869284"/>
                <a:gd name="connsiteX12841" fmla="*/ 333120 w 4727849"/>
                <a:gd name="connsiteY12841" fmla="*/ 785085 h 2869284"/>
                <a:gd name="connsiteX12842" fmla="*/ 334433 w 4727849"/>
                <a:gd name="connsiteY12842" fmla="*/ 718307 h 2869284"/>
                <a:gd name="connsiteX12843" fmla="*/ 334433 w 4727849"/>
                <a:gd name="connsiteY12843" fmla="*/ 718307 h 2869284"/>
                <a:gd name="connsiteX12844" fmla="*/ 331997 w 4727849"/>
                <a:gd name="connsiteY12844" fmla="*/ 682719 h 2869284"/>
                <a:gd name="connsiteX12845" fmla="*/ 331997 w 4727849"/>
                <a:gd name="connsiteY12845" fmla="*/ 682719 h 2869284"/>
                <a:gd name="connsiteX12846" fmla="*/ 333163 w 4727849"/>
                <a:gd name="connsiteY12846" fmla="*/ 705280 h 2869284"/>
                <a:gd name="connsiteX12847" fmla="*/ 333163 w 4727849"/>
                <a:gd name="connsiteY12847" fmla="*/ 705280 h 2869284"/>
                <a:gd name="connsiteX12848" fmla="*/ 341891 w 4727849"/>
                <a:gd name="connsiteY12848" fmla="*/ 784955 h 2869284"/>
                <a:gd name="connsiteX12849" fmla="*/ 341891 w 4727849"/>
                <a:gd name="connsiteY12849" fmla="*/ 784955 h 2869284"/>
                <a:gd name="connsiteX12850" fmla="*/ 341831 w 4727849"/>
                <a:gd name="connsiteY12850" fmla="*/ 765127 h 2869284"/>
                <a:gd name="connsiteX12851" fmla="*/ 341831 w 4727849"/>
                <a:gd name="connsiteY12851" fmla="*/ 765127 h 2869284"/>
                <a:gd name="connsiteX12852" fmla="*/ 337085 w 4727849"/>
                <a:gd name="connsiteY12852" fmla="*/ 738054 h 2869284"/>
                <a:gd name="connsiteX12853" fmla="*/ 337085 w 4727849"/>
                <a:gd name="connsiteY12853" fmla="*/ 738054 h 2869284"/>
                <a:gd name="connsiteX12854" fmla="*/ 338463 w 4727849"/>
                <a:gd name="connsiteY12854" fmla="*/ 756824 h 2869284"/>
                <a:gd name="connsiteX12855" fmla="*/ 338463 w 4727849"/>
                <a:gd name="connsiteY12855" fmla="*/ 756824 h 2869284"/>
                <a:gd name="connsiteX12856" fmla="*/ 329985 w 4727849"/>
                <a:gd name="connsiteY12856" fmla="*/ 804870 h 2869284"/>
                <a:gd name="connsiteX12857" fmla="*/ 329985 w 4727849"/>
                <a:gd name="connsiteY12857" fmla="*/ 804870 h 2869284"/>
                <a:gd name="connsiteX12858" fmla="*/ 324919 w 4727849"/>
                <a:gd name="connsiteY12858" fmla="*/ 801610 h 2869284"/>
                <a:gd name="connsiteX12859" fmla="*/ 324919 w 4727849"/>
                <a:gd name="connsiteY12859" fmla="*/ 801610 h 2869284"/>
                <a:gd name="connsiteX12860" fmla="*/ 356574 w 4727849"/>
                <a:gd name="connsiteY12860" fmla="*/ 812327 h 2869284"/>
                <a:gd name="connsiteX12861" fmla="*/ 355370 w 4727849"/>
                <a:gd name="connsiteY12861" fmla="*/ 819725 h 2869284"/>
                <a:gd name="connsiteX12862" fmla="*/ 316213 w 4727849"/>
                <a:gd name="connsiteY12862" fmla="*/ 817138 h 2869284"/>
                <a:gd name="connsiteX12863" fmla="*/ 356574 w 4727849"/>
                <a:gd name="connsiteY12863" fmla="*/ 812327 h 2869284"/>
                <a:gd name="connsiteX12864" fmla="*/ 304285 w 4727849"/>
                <a:gd name="connsiteY12864" fmla="*/ 887430 h 2869284"/>
                <a:gd name="connsiteX12865" fmla="*/ 346404 w 4727849"/>
                <a:gd name="connsiteY12865" fmla="*/ 883829 h 2869284"/>
                <a:gd name="connsiteX12866" fmla="*/ 345070 w 4727849"/>
                <a:gd name="connsiteY12866" fmla="*/ 897409 h 2869284"/>
                <a:gd name="connsiteX12867" fmla="*/ 304285 w 4727849"/>
                <a:gd name="connsiteY12867" fmla="*/ 887430 h 2869284"/>
                <a:gd name="connsiteX12868" fmla="*/ 306422 w 4727849"/>
                <a:gd name="connsiteY12868" fmla="*/ 903343 h 2869284"/>
                <a:gd name="connsiteX12869" fmla="*/ 306422 w 4727849"/>
                <a:gd name="connsiteY12869" fmla="*/ 903343 h 2869284"/>
                <a:gd name="connsiteX12870" fmla="*/ 310089 w 4727849"/>
                <a:gd name="connsiteY12870" fmla="*/ 977106 h 2869284"/>
                <a:gd name="connsiteX12871" fmla="*/ 320514 w 4727849"/>
                <a:gd name="connsiteY12871" fmla="*/ 979986 h 2869284"/>
                <a:gd name="connsiteX12872" fmla="*/ 310089 w 4727849"/>
                <a:gd name="connsiteY12872" fmla="*/ 977106 h 2869284"/>
                <a:gd name="connsiteX12873" fmla="*/ 311911 w 4727849"/>
                <a:gd name="connsiteY12873" fmla="*/ 1014945 h 2869284"/>
                <a:gd name="connsiteX12874" fmla="*/ 311911 w 4727849"/>
                <a:gd name="connsiteY12874" fmla="*/ 1014945 h 2869284"/>
                <a:gd name="connsiteX12875" fmla="*/ 313414 w 4727849"/>
                <a:gd name="connsiteY12875" fmla="*/ 999879 h 2869284"/>
                <a:gd name="connsiteX12876" fmla="*/ 313414 w 4727849"/>
                <a:gd name="connsiteY12876" fmla="*/ 999879 h 2869284"/>
                <a:gd name="connsiteX12877" fmla="*/ 340323 w 4727849"/>
                <a:gd name="connsiteY12877" fmla="*/ 1340430 h 2869284"/>
                <a:gd name="connsiteX12878" fmla="*/ 345281 w 4727849"/>
                <a:gd name="connsiteY12878" fmla="*/ 1339541 h 2869284"/>
                <a:gd name="connsiteX12879" fmla="*/ 340323 w 4727849"/>
                <a:gd name="connsiteY12879" fmla="*/ 1340430 h 2869284"/>
                <a:gd name="connsiteX12880" fmla="*/ 338967 w 4727849"/>
                <a:gd name="connsiteY12880" fmla="*/ 1365025 h 2869284"/>
                <a:gd name="connsiteX12881" fmla="*/ 338967 w 4727849"/>
                <a:gd name="connsiteY12881" fmla="*/ 1365025 h 2869284"/>
                <a:gd name="connsiteX12882" fmla="*/ 299051 w 4727849"/>
                <a:gd name="connsiteY12882" fmla="*/ 1445297 h 2869284"/>
                <a:gd name="connsiteX12883" fmla="*/ 299051 w 4727849"/>
                <a:gd name="connsiteY12883" fmla="*/ 1445297 h 2869284"/>
                <a:gd name="connsiteX12884" fmla="*/ 299349 w 4727849"/>
                <a:gd name="connsiteY12884" fmla="*/ 1370156 h 2869284"/>
                <a:gd name="connsiteX12885" fmla="*/ 299349 w 4727849"/>
                <a:gd name="connsiteY12885" fmla="*/ 1370156 h 2869284"/>
                <a:gd name="connsiteX12886" fmla="*/ 296762 w 4727849"/>
                <a:gd name="connsiteY12886" fmla="*/ 1470722 h 2869284"/>
                <a:gd name="connsiteX12887" fmla="*/ 293692 w 4727849"/>
                <a:gd name="connsiteY12887" fmla="*/ 1472837 h 2869284"/>
                <a:gd name="connsiteX12888" fmla="*/ 296762 w 4727849"/>
                <a:gd name="connsiteY12888" fmla="*/ 1470722 h 2869284"/>
                <a:gd name="connsiteX12889" fmla="*/ 291403 w 4727849"/>
                <a:gd name="connsiteY12889" fmla="*/ 1416233 h 2869284"/>
                <a:gd name="connsiteX12890" fmla="*/ 291403 w 4727849"/>
                <a:gd name="connsiteY12890" fmla="*/ 1416233 h 2869284"/>
                <a:gd name="connsiteX12891" fmla="*/ 292504 w 4727849"/>
                <a:gd name="connsiteY12891" fmla="*/ 1447250 h 2869284"/>
                <a:gd name="connsiteX12892" fmla="*/ 292504 w 4727849"/>
                <a:gd name="connsiteY12892" fmla="*/ 1447250 h 2869284"/>
                <a:gd name="connsiteX12893" fmla="*/ 284281 w 4727849"/>
                <a:gd name="connsiteY12893" fmla="*/ 1491949 h 2869284"/>
                <a:gd name="connsiteX12894" fmla="*/ 283733 w 4727849"/>
                <a:gd name="connsiteY12894" fmla="*/ 1491038 h 2869284"/>
                <a:gd name="connsiteX12895" fmla="*/ 284281 w 4727849"/>
                <a:gd name="connsiteY12895" fmla="*/ 1491949 h 2869284"/>
                <a:gd name="connsiteX12896" fmla="*/ 280598 w 4727849"/>
                <a:gd name="connsiteY12896" fmla="*/ 1526247 h 2869284"/>
                <a:gd name="connsiteX12897" fmla="*/ 280598 w 4727849"/>
                <a:gd name="connsiteY12897" fmla="*/ 1526247 h 2869284"/>
                <a:gd name="connsiteX12898" fmla="*/ 270427 w 4727849"/>
                <a:gd name="connsiteY12898" fmla="*/ 1489828 h 2869284"/>
                <a:gd name="connsiteX12899" fmla="*/ 270427 w 4727849"/>
                <a:gd name="connsiteY12899" fmla="*/ 1489828 h 2869284"/>
                <a:gd name="connsiteX12900" fmla="*/ 253368 w 4727849"/>
                <a:gd name="connsiteY12900" fmla="*/ 1565186 h 2869284"/>
                <a:gd name="connsiteX12901" fmla="*/ 252690 w 4727849"/>
                <a:gd name="connsiteY12901" fmla="*/ 1565821 h 2869284"/>
                <a:gd name="connsiteX12902" fmla="*/ 253368 w 4727849"/>
                <a:gd name="connsiteY12902" fmla="*/ 1565186 h 2869284"/>
                <a:gd name="connsiteX12903" fmla="*/ 250125 w 4727849"/>
                <a:gd name="connsiteY12903" fmla="*/ 1554383 h 2869284"/>
                <a:gd name="connsiteX12904" fmla="*/ 236250 w 4727849"/>
                <a:gd name="connsiteY12904" fmla="*/ 1554383 h 2869284"/>
                <a:gd name="connsiteX12905" fmla="*/ 250125 w 4727849"/>
                <a:gd name="connsiteY12905" fmla="*/ 1554383 h 2869284"/>
                <a:gd name="connsiteX12906" fmla="*/ 236505 w 4727849"/>
                <a:gd name="connsiteY12906" fmla="*/ 1494493 h 2869284"/>
                <a:gd name="connsiteX12907" fmla="*/ 236505 w 4727849"/>
                <a:gd name="connsiteY12907" fmla="*/ 1494493 h 2869284"/>
                <a:gd name="connsiteX12908" fmla="*/ 210376 w 4727849"/>
                <a:gd name="connsiteY12908" fmla="*/ 1424260 h 2869284"/>
                <a:gd name="connsiteX12909" fmla="*/ 210376 w 4727849"/>
                <a:gd name="connsiteY12909" fmla="*/ 1424260 h 2869284"/>
                <a:gd name="connsiteX12910" fmla="*/ 214363 w 4727849"/>
                <a:gd name="connsiteY12910" fmla="*/ 1409752 h 2869284"/>
                <a:gd name="connsiteX12911" fmla="*/ 214363 w 4727849"/>
                <a:gd name="connsiteY12911" fmla="*/ 1409752 h 2869284"/>
                <a:gd name="connsiteX12912" fmla="*/ 197895 w 4727849"/>
                <a:gd name="connsiteY12912" fmla="*/ 1442206 h 2869284"/>
                <a:gd name="connsiteX12913" fmla="*/ 197895 w 4727849"/>
                <a:gd name="connsiteY12913" fmla="*/ 1442206 h 2869284"/>
                <a:gd name="connsiteX12914" fmla="*/ 204871 w 4727849"/>
                <a:gd name="connsiteY12914" fmla="*/ 1457288 h 2869284"/>
                <a:gd name="connsiteX12915" fmla="*/ 192281 w 4727849"/>
                <a:gd name="connsiteY12915" fmla="*/ 1450297 h 2869284"/>
                <a:gd name="connsiteX12916" fmla="*/ 204871 w 4727849"/>
                <a:gd name="connsiteY12916" fmla="*/ 1457288 h 2869284"/>
                <a:gd name="connsiteX12917" fmla="*/ 186353 w 4727849"/>
                <a:gd name="connsiteY12917" fmla="*/ 1461144 h 2869284"/>
                <a:gd name="connsiteX12918" fmla="*/ 172917 w 4727849"/>
                <a:gd name="connsiteY12918" fmla="*/ 1467544 h 2869284"/>
                <a:gd name="connsiteX12919" fmla="*/ 172282 w 4727849"/>
                <a:gd name="connsiteY12919" fmla="*/ 1462077 h 2869284"/>
                <a:gd name="connsiteX12920" fmla="*/ 186353 w 4727849"/>
                <a:gd name="connsiteY12920" fmla="*/ 1461144 h 2869284"/>
                <a:gd name="connsiteX12921" fmla="*/ 178509 w 4727849"/>
                <a:gd name="connsiteY12921" fmla="*/ 1391253 h 2869284"/>
                <a:gd name="connsiteX12922" fmla="*/ 178509 w 4727849"/>
                <a:gd name="connsiteY12922" fmla="*/ 1391253 h 2869284"/>
                <a:gd name="connsiteX12923" fmla="*/ 173128 w 4727849"/>
                <a:gd name="connsiteY12923" fmla="*/ 1431549 h 2869284"/>
                <a:gd name="connsiteX12924" fmla="*/ 173128 w 4727849"/>
                <a:gd name="connsiteY12924" fmla="*/ 1431549 h 2869284"/>
                <a:gd name="connsiteX12925" fmla="*/ 137660 w 4727849"/>
                <a:gd name="connsiteY12925" fmla="*/ 1515866 h 2869284"/>
                <a:gd name="connsiteX12926" fmla="*/ 140562 w 4727849"/>
                <a:gd name="connsiteY12926" fmla="*/ 1517157 h 2869284"/>
                <a:gd name="connsiteX12927" fmla="*/ 158169 w 4727849"/>
                <a:gd name="connsiteY12927" fmla="*/ 1510231 h 2869284"/>
                <a:gd name="connsiteX12928" fmla="*/ 164124 w 4727849"/>
                <a:gd name="connsiteY12928" fmla="*/ 1519299 h 2869284"/>
                <a:gd name="connsiteX12929" fmla="*/ 146539 w 4727849"/>
                <a:gd name="connsiteY12929" fmla="*/ 1514467 h 2869284"/>
                <a:gd name="connsiteX12930" fmla="*/ 131324 w 4727849"/>
                <a:gd name="connsiteY12930" fmla="*/ 1523915 h 2869284"/>
                <a:gd name="connsiteX12931" fmla="*/ 137616 w 4727849"/>
                <a:gd name="connsiteY12931" fmla="*/ 1515801 h 2869284"/>
                <a:gd name="connsiteX12932" fmla="*/ 137660 w 4727849"/>
                <a:gd name="connsiteY12932" fmla="*/ 1515866 h 2869284"/>
                <a:gd name="connsiteX12933" fmla="*/ 154930 w 4727849"/>
                <a:gd name="connsiteY12933" fmla="*/ 1502861 h 2869284"/>
                <a:gd name="connsiteX12934" fmla="*/ 140708 w 4727849"/>
                <a:gd name="connsiteY12934" fmla="*/ 1498793 h 2869284"/>
                <a:gd name="connsiteX12935" fmla="*/ 154930 w 4727849"/>
                <a:gd name="connsiteY12935" fmla="*/ 1502861 h 2869284"/>
                <a:gd name="connsiteX12936" fmla="*/ 160137 w 4727849"/>
                <a:gd name="connsiteY12936" fmla="*/ 1474366 h 2869284"/>
                <a:gd name="connsiteX12937" fmla="*/ 160137 w 4727849"/>
                <a:gd name="connsiteY12937" fmla="*/ 1474366 h 2869284"/>
                <a:gd name="connsiteX12938" fmla="*/ 130223 w 4727849"/>
                <a:gd name="connsiteY12938" fmla="*/ 1531480 h 2869284"/>
                <a:gd name="connsiteX12939" fmla="*/ 154079 w 4727849"/>
                <a:gd name="connsiteY12939" fmla="*/ 1540141 h 2869284"/>
                <a:gd name="connsiteX12940" fmla="*/ 130223 w 4727849"/>
                <a:gd name="connsiteY12940" fmla="*/ 1531480 h 2869284"/>
                <a:gd name="connsiteX12941" fmla="*/ 137806 w 4727849"/>
                <a:gd name="connsiteY12941" fmla="*/ 1544740 h 2869284"/>
                <a:gd name="connsiteX12942" fmla="*/ 137806 w 4727849"/>
                <a:gd name="connsiteY12942" fmla="*/ 1544740 h 2869284"/>
                <a:gd name="connsiteX12943" fmla="*/ 148085 w 4727849"/>
                <a:gd name="connsiteY12943" fmla="*/ 1563912 h 2869284"/>
                <a:gd name="connsiteX12944" fmla="*/ 130836 w 4727849"/>
                <a:gd name="connsiteY12944" fmla="*/ 1563066 h 2869284"/>
                <a:gd name="connsiteX12945" fmla="*/ 148085 w 4727849"/>
                <a:gd name="connsiteY12945" fmla="*/ 1563912 h 2869284"/>
                <a:gd name="connsiteX12946" fmla="*/ 207729 w 4727849"/>
                <a:gd name="connsiteY12946" fmla="*/ 1691872 h 2869284"/>
                <a:gd name="connsiteX12947" fmla="*/ 207729 w 4727849"/>
                <a:gd name="connsiteY12947" fmla="*/ 1691872 h 2869284"/>
                <a:gd name="connsiteX12948" fmla="*/ 204887 w 4727849"/>
                <a:gd name="connsiteY12948" fmla="*/ 1672868 h 2869284"/>
                <a:gd name="connsiteX12949" fmla="*/ 214656 w 4727849"/>
                <a:gd name="connsiteY12949" fmla="*/ 1670433 h 2869284"/>
                <a:gd name="connsiteX12950" fmla="*/ 204887 w 4727849"/>
                <a:gd name="connsiteY12950" fmla="*/ 1672868 h 2869284"/>
                <a:gd name="connsiteX12951" fmla="*/ 222092 w 4727849"/>
                <a:gd name="connsiteY12951" fmla="*/ 1693374 h 2869284"/>
                <a:gd name="connsiteX12952" fmla="*/ 222092 w 4727849"/>
                <a:gd name="connsiteY12952" fmla="*/ 1693374 h 2869284"/>
                <a:gd name="connsiteX12953" fmla="*/ 220867 w 4727849"/>
                <a:gd name="connsiteY12953" fmla="*/ 1683080 h 2869284"/>
                <a:gd name="connsiteX12954" fmla="*/ 217243 w 4727849"/>
                <a:gd name="connsiteY12954" fmla="*/ 1667743 h 2869284"/>
                <a:gd name="connsiteX12955" fmla="*/ 259595 w 4727849"/>
                <a:gd name="connsiteY12955" fmla="*/ 1659543 h 2869284"/>
                <a:gd name="connsiteX12956" fmla="*/ 260062 w 4727849"/>
                <a:gd name="connsiteY12956" fmla="*/ 1660118 h 2869284"/>
                <a:gd name="connsiteX12957" fmla="*/ 259872 w 4727849"/>
                <a:gd name="connsiteY12957" fmla="*/ 1661278 h 2869284"/>
                <a:gd name="connsiteX12958" fmla="*/ 257290 w 4727849"/>
                <a:gd name="connsiteY12958" fmla="*/ 1660665 h 2869284"/>
                <a:gd name="connsiteX12959" fmla="*/ 259747 w 4727849"/>
                <a:gd name="connsiteY12959" fmla="*/ 1661978 h 2869284"/>
                <a:gd name="connsiteX12960" fmla="*/ 251991 w 4727849"/>
                <a:gd name="connsiteY12960" fmla="*/ 1668101 h 2869284"/>
                <a:gd name="connsiteX12961" fmla="*/ 264661 w 4727849"/>
                <a:gd name="connsiteY12961" fmla="*/ 1675070 h 2869284"/>
                <a:gd name="connsiteX12962" fmla="*/ 261016 w 4727849"/>
                <a:gd name="connsiteY12962" fmla="*/ 1662401 h 2869284"/>
                <a:gd name="connsiteX12963" fmla="*/ 271762 w 4727849"/>
                <a:gd name="connsiteY12963" fmla="*/ 1665075 h 2869284"/>
                <a:gd name="connsiteX12964" fmla="*/ 267162 w 4727849"/>
                <a:gd name="connsiteY12964" fmla="*/ 1669413 h 2869284"/>
                <a:gd name="connsiteX12965" fmla="*/ 275108 w 4727849"/>
                <a:gd name="connsiteY12965" fmla="*/ 1665774 h 2869284"/>
                <a:gd name="connsiteX12966" fmla="*/ 278412 w 4727849"/>
                <a:gd name="connsiteY12966" fmla="*/ 1666431 h 2869284"/>
                <a:gd name="connsiteX12967" fmla="*/ 279936 w 4727849"/>
                <a:gd name="connsiteY12967" fmla="*/ 1667553 h 2869284"/>
                <a:gd name="connsiteX12968" fmla="*/ 279491 w 4727849"/>
                <a:gd name="connsiteY12968" fmla="*/ 1671811 h 2869284"/>
                <a:gd name="connsiteX12969" fmla="*/ 264173 w 4727849"/>
                <a:gd name="connsiteY12969" fmla="*/ 1677825 h 2869284"/>
                <a:gd name="connsiteX12970" fmla="*/ 295341 w 4727849"/>
                <a:gd name="connsiteY12970" fmla="*/ 1679859 h 2869284"/>
                <a:gd name="connsiteX12971" fmla="*/ 308288 w 4727849"/>
                <a:gd name="connsiteY12971" fmla="*/ 1681068 h 2869284"/>
                <a:gd name="connsiteX12972" fmla="*/ 308478 w 4727849"/>
                <a:gd name="connsiteY12972" fmla="*/ 1681090 h 2869284"/>
                <a:gd name="connsiteX12973" fmla="*/ 308397 w 4727849"/>
                <a:gd name="connsiteY12973" fmla="*/ 1681112 h 2869284"/>
                <a:gd name="connsiteX12974" fmla="*/ 324116 w 4727849"/>
                <a:gd name="connsiteY12974" fmla="*/ 1686871 h 2869284"/>
                <a:gd name="connsiteX12975" fmla="*/ 319836 w 4727849"/>
                <a:gd name="connsiteY12975" fmla="*/ 1690369 h 2869284"/>
                <a:gd name="connsiteX12976" fmla="*/ 311846 w 4727849"/>
                <a:gd name="connsiteY12976" fmla="*/ 1691280 h 2869284"/>
                <a:gd name="connsiteX12977" fmla="*/ 309302 w 4727849"/>
                <a:gd name="connsiteY12977" fmla="*/ 1691573 h 2869284"/>
                <a:gd name="connsiteX12978" fmla="*/ 308332 w 4727849"/>
                <a:gd name="connsiteY12978" fmla="*/ 1691703 h 2869284"/>
                <a:gd name="connsiteX12979" fmla="*/ 258006 w 4727849"/>
                <a:gd name="connsiteY12979" fmla="*/ 1680667 h 2869284"/>
                <a:gd name="connsiteX12980" fmla="*/ 258049 w 4727849"/>
                <a:gd name="connsiteY12980" fmla="*/ 1675558 h 2869284"/>
                <a:gd name="connsiteX12981" fmla="*/ 257990 w 4727849"/>
                <a:gd name="connsiteY12981" fmla="*/ 1680667 h 2869284"/>
                <a:gd name="connsiteX12982" fmla="*/ 220867 w 4727849"/>
                <a:gd name="connsiteY12982" fmla="*/ 1683080 h 2869284"/>
                <a:gd name="connsiteX12983" fmla="*/ 244001 w 4727849"/>
                <a:gd name="connsiteY12983" fmla="*/ 1688395 h 2869284"/>
                <a:gd name="connsiteX12984" fmla="*/ 244001 w 4727849"/>
                <a:gd name="connsiteY12984" fmla="*/ 1688395 h 2869284"/>
                <a:gd name="connsiteX12985" fmla="*/ 248942 w 4727849"/>
                <a:gd name="connsiteY12985" fmla="*/ 1699904 h 2869284"/>
                <a:gd name="connsiteX12986" fmla="*/ 239954 w 4727849"/>
                <a:gd name="connsiteY12986" fmla="*/ 1699459 h 2869284"/>
                <a:gd name="connsiteX12987" fmla="*/ 248942 w 4727849"/>
                <a:gd name="connsiteY12987" fmla="*/ 1699904 h 2869284"/>
                <a:gd name="connsiteX12988" fmla="*/ 277077 w 4727849"/>
                <a:gd name="connsiteY12988" fmla="*/ 1695175 h 2869284"/>
                <a:gd name="connsiteX12989" fmla="*/ 275868 w 4727849"/>
                <a:gd name="connsiteY12989" fmla="*/ 1695239 h 2869284"/>
                <a:gd name="connsiteX12990" fmla="*/ 271973 w 4727849"/>
                <a:gd name="connsiteY12990" fmla="*/ 1695326 h 2869284"/>
                <a:gd name="connsiteX12991" fmla="*/ 266039 w 4727849"/>
                <a:gd name="connsiteY12991" fmla="*/ 1689328 h 2869284"/>
                <a:gd name="connsiteX12992" fmla="*/ 289748 w 4727849"/>
                <a:gd name="connsiteY12992" fmla="*/ 1691806 h 2869284"/>
                <a:gd name="connsiteX12993" fmla="*/ 289472 w 4727849"/>
                <a:gd name="connsiteY12993" fmla="*/ 1694052 h 2869284"/>
                <a:gd name="connsiteX12994" fmla="*/ 277077 w 4727849"/>
                <a:gd name="connsiteY12994" fmla="*/ 1695175 h 2869284"/>
                <a:gd name="connsiteX12995" fmla="*/ 296762 w 4727849"/>
                <a:gd name="connsiteY12995" fmla="*/ 1703483 h 2869284"/>
                <a:gd name="connsiteX12996" fmla="*/ 296718 w 4727849"/>
                <a:gd name="connsiteY12996" fmla="*/ 1704009 h 2869284"/>
                <a:gd name="connsiteX12997" fmla="*/ 296762 w 4727849"/>
                <a:gd name="connsiteY12997" fmla="*/ 1703483 h 2869284"/>
                <a:gd name="connsiteX12998" fmla="*/ 314434 w 4727849"/>
                <a:gd name="connsiteY12998" fmla="*/ 1716868 h 2869284"/>
                <a:gd name="connsiteX12999" fmla="*/ 313354 w 4727849"/>
                <a:gd name="connsiteY12999" fmla="*/ 1717042 h 2869284"/>
                <a:gd name="connsiteX13000" fmla="*/ 314434 w 4727849"/>
                <a:gd name="connsiteY13000" fmla="*/ 1716868 h 2869284"/>
                <a:gd name="connsiteX13001" fmla="*/ 282458 w 4727849"/>
                <a:gd name="connsiteY13001" fmla="*/ 1717399 h 2869284"/>
                <a:gd name="connsiteX13002" fmla="*/ 281146 w 4727849"/>
                <a:gd name="connsiteY13002" fmla="*/ 1720068 h 2869284"/>
                <a:gd name="connsiteX13003" fmla="*/ 279979 w 4727849"/>
                <a:gd name="connsiteY13003" fmla="*/ 1719732 h 2869284"/>
                <a:gd name="connsiteX13004" fmla="*/ 282670 w 4727849"/>
                <a:gd name="connsiteY13004" fmla="*/ 1716977 h 2869284"/>
                <a:gd name="connsiteX13005" fmla="*/ 282458 w 4727849"/>
                <a:gd name="connsiteY13005" fmla="*/ 1717399 h 2869284"/>
                <a:gd name="connsiteX13006" fmla="*/ 249935 w 4727849"/>
                <a:gd name="connsiteY13006" fmla="*/ 1729054 h 2869284"/>
                <a:gd name="connsiteX13007" fmla="*/ 268306 w 4727849"/>
                <a:gd name="connsiteY13007" fmla="*/ 1730470 h 2869284"/>
                <a:gd name="connsiteX13008" fmla="*/ 268350 w 4727849"/>
                <a:gd name="connsiteY13008" fmla="*/ 1725724 h 2869284"/>
                <a:gd name="connsiteX13009" fmla="*/ 276567 w 4727849"/>
                <a:gd name="connsiteY13009" fmla="*/ 1727465 h 2869284"/>
                <a:gd name="connsiteX13010" fmla="*/ 268052 w 4727849"/>
                <a:gd name="connsiteY13010" fmla="*/ 1730725 h 2869284"/>
                <a:gd name="connsiteX13011" fmla="*/ 270661 w 4727849"/>
                <a:gd name="connsiteY13011" fmla="*/ 1737868 h 2869284"/>
                <a:gd name="connsiteX13012" fmla="*/ 239661 w 4727849"/>
                <a:gd name="connsiteY13012" fmla="*/ 1739348 h 2869284"/>
                <a:gd name="connsiteX13013" fmla="*/ 249935 w 4727849"/>
                <a:gd name="connsiteY13013" fmla="*/ 1729054 h 2869284"/>
                <a:gd name="connsiteX13014" fmla="*/ 264092 w 4727849"/>
                <a:gd name="connsiteY13014" fmla="*/ 1780490 h 2869284"/>
                <a:gd name="connsiteX13015" fmla="*/ 245145 w 4727849"/>
                <a:gd name="connsiteY13015" fmla="*/ 1776758 h 2869284"/>
                <a:gd name="connsiteX13016" fmla="*/ 248199 w 4727849"/>
                <a:gd name="connsiteY13016" fmla="*/ 1769963 h 2869284"/>
                <a:gd name="connsiteX13017" fmla="*/ 261396 w 4727849"/>
                <a:gd name="connsiteY13017" fmla="*/ 1775912 h 2869284"/>
                <a:gd name="connsiteX13018" fmla="*/ 264873 w 4727849"/>
                <a:gd name="connsiteY13018" fmla="*/ 1780593 h 2869284"/>
                <a:gd name="connsiteX13019" fmla="*/ 264092 w 4727849"/>
                <a:gd name="connsiteY13019" fmla="*/ 1780490 h 2869284"/>
                <a:gd name="connsiteX13020" fmla="*/ 241733 w 4727849"/>
                <a:gd name="connsiteY13020" fmla="*/ 1813263 h 2869284"/>
                <a:gd name="connsiteX13021" fmla="*/ 239933 w 4727849"/>
                <a:gd name="connsiteY13021" fmla="*/ 1808832 h 2869284"/>
                <a:gd name="connsiteX13022" fmla="*/ 247819 w 4727849"/>
                <a:gd name="connsiteY13022" fmla="*/ 1812352 h 2869284"/>
                <a:gd name="connsiteX13023" fmla="*/ 241733 w 4727849"/>
                <a:gd name="connsiteY13023" fmla="*/ 1813263 h 2869284"/>
                <a:gd name="connsiteX13024" fmla="*/ 258538 w 4727849"/>
                <a:gd name="connsiteY13024" fmla="*/ 1826356 h 2869284"/>
                <a:gd name="connsiteX13025" fmla="*/ 258538 w 4727849"/>
                <a:gd name="connsiteY13025" fmla="*/ 1826356 h 2869284"/>
                <a:gd name="connsiteX13026" fmla="*/ 280446 w 4727849"/>
                <a:gd name="connsiteY13026" fmla="*/ 1820341 h 2869284"/>
                <a:gd name="connsiteX13027" fmla="*/ 250087 w 4727849"/>
                <a:gd name="connsiteY13027" fmla="*/ 1814999 h 2869284"/>
                <a:gd name="connsiteX13028" fmla="*/ 259047 w 4727849"/>
                <a:gd name="connsiteY13028" fmla="*/ 1810188 h 2869284"/>
                <a:gd name="connsiteX13029" fmla="*/ 271783 w 4727849"/>
                <a:gd name="connsiteY13029" fmla="*/ 1814023 h 2869284"/>
                <a:gd name="connsiteX13030" fmla="*/ 280446 w 4727849"/>
                <a:gd name="connsiteY13030" fmla="*/ 1820341 h 2869284"/>
                <a:gd name="connsiteX13031" fmla="*/ 284856 w 4727849"/>
                <a:gd name="connsiteY13031" fmla="*/ 1826524 h 2869284"/>
                <a:gd name="connsiteX13032" fmla="*/ 284856 w 4727849"/>
                <a:gd name="connsiteY13032" fmla="*/ 1826524 h 2869284"/>
                <a:gd name="connsiteX13033" fmla="*/ 353461 w 4727849"/>
                <a:gd name="connsiteY13033" fmla="*/ 1825553 h 2869284"/>
                <a:gd name="connsiteX13034" fmla="*/ 352213 w 4727849"/>
                <a:gd name="connsiteY13034" fmla="*/ 1822841 h 2869284"/>
                <a:gd name="connsiteX13035" fmla="*/ 360116 w 4727849"/>
                <a:gd name="connsiteY13035" fmla="*/ 1823600 h 2869284"/>
                <a:gd name="connsiteX13036" fmla="*/ 361662 w 4727849"/>
                <a:gd name="connsiteY13036" fmla="*/ 1826909 h 2869284"/>
                <a:gd name="connsiteX13037" fmla="*/ 353461 w 4727849"/>
                <a:gd name="connsiteY13037" fmla="*/ 1825553 h 2869284"/>
                <a:gd name="connsiteX13038" fmla="*/ 480631 w 4727849"/>
                <a:gd name="connsiteY13038" fmla="*/ 1903384 h 2869284"/>
                <a:gd name="connsiteX13039" fmla="*/ 480631 w 4727849"/>
                <a:gd name="connsiteY13039" fmla="*/ 1903384 h 2869284"/>
                <a:gd name="connsiteX13040" fmla="*/ 506016 w 4727849"/>
                <a:gd name="connsiteY13040" fmla="*/ 1920652 h 2869284"/>
                <a:gd name="connsiteX13041" fmla="*/ 506016 w 4727849"/>
                <a:gd name="connsiteY13041" fmla="*/ 1920652 h 2869284"/>
                <a:gd name="connsiteX13042" fmla="*/ 554323 w 4727849"/>
                <a:gd name="connsiteY13042" fmla="*/ 1943935 h 2869284"/>
                <a:gd name="connsiteX13043" fmla="*/ 554323 w 4727849"/>
                <a:gd name="connsiteY13043" fmla="*/ 1943935 h 2869284"/>
                <a:gd name="connsiteX13044" fmla="*/ 570596 w 4727849"/>
                <a:gd name="connsiteY13044" fmla="*/ 1938381 h 2869284"/>
                <a:gd name="connsiteX13045" fmla="*/ 570596 w 4727849"/>
                <a:gd name="connsiteY13045" fmla="*/ 1938381 h 2869284"/>
                <a:gd name="connsiteX13046" fmla="*/ 592781 w 4727849"/>
                <a:gd name="connsiteY13046" fmla="*/ 1941792 h 2869284"/>
                <a:gd name="connsiteX13047" fmla="*/ 592781 w 4727849"/>
                <a:gd name="connsiteY13047" fmla="*/ 1941792 h 2869284"/>
                <a:gd name="connsiteX13048" fmla="*/ 948721 w 4727849"/>
                <a:gd name="connsiteY13048" fmla="*/ 1932345 h 2869284"/>
                <a:gd name="connsiteX13049" fmla="*/ 948721 w 4727849"/>
                <a:gd name="connsiteY13049" fmla="*/ 1932345 h 2869284"/>
                <a:gd name="connsiteX13050" fmla="*/ 942939 w 4727849"/>
                <a:gd name="connsiteY13050" fmla="*/ 1959565 h 2869284"/>
                <a:gd name="connsiteX13051" fmla="*/ 942939 w 4727849"/>
                <a:gd name="connsiteY13051" fmla="*/ 1959565 h 2869284"/>
                <a:gd name="connsiteX13052" fmla="*/ 977708 w 4727849"/>
                <a:gd name="connsiteY13052" fmla="*/ 1955053 h 2869284"/>
                <a:gd name="connsiteX13053" fmla="*/ 977708 w 4727849"/>
                <a:gd name="connsiteY13053" fmla="*/ 1955053 h 2869284"/>
                <a:gd name="connsiteX13054" fmla="*/ 989847 w 4727849"/>
                <a:gd name="connsiteY13054" fmla="*/ 1969821 h 2869284"/>
                <a:gd name="connsiteX13055" fmla="*/ 989847 w 4727849"/>
                <a:gd name="connsiteY13055" fmla="*/ 1969821 h 2869284"/>
                <a:gd name="connsiteX13056" fmla="*/ 1011734 w 4727849"/>
                <a:gd name="connsiteY13056" fmla="*/ 1973508 h 2869284"/>
                <a:gd name="connsiteX13057" fmla="*/ 1003939 w 4727849"/>
                <a:gd name="connsiteY13057" fmla="*/ 1974398 h 2869284"/>
                <a:gd name="connsiteX13058" fmla="*/ 1011734 w 4727849"/>
                <a:gd name="connsiteY13058" fmla="*/ 1973508 h 2869284"/>
                <a:gd name="connsiteX13059" fmla="*/ 1033685 w 4727849"/>
                <a:gd name="connsiteY13059" fmla="*/ 1956962 h 2869284"/>
                <a:gd name="connsiteX13060" fmla="*/ 1033685 w 4727849"/>
                <a:gd name="connsiteY13060" fmla="*/ 1956962 h 2869284"/>
                <a:gd name="connsiteX13061" fmla="*/ 1033685 w 4727849"/>
                <a:gd name="connsiteY13061" fmla="*/ 1956962 h 2869284"/>
                <a:gd name="connsiteX13062" fmla="*/ 1069729 w 4727849"/>
                <a:gd name="connsiteY13062" fmla="*/ 1985521 h 2869284"/>
                <a:gd name="connsiteX13063" fmla="*/ 1054113 w 4727849"/>
                <a:gd name="connsiteY13063" fmla="*/ 1978910 h 2869284"/>
                <a:gd name="connsiteX13064" fmla="*/ 1069729 w 4727849"/>
                <a:gd name="connsiteY13064" fmla="*/ 1985521 h 2869284"/>
                <a:gd name="connsiteX13065" fmla="*/ 1090661 w 4727849"/>
                <a:gd name="connsiteY13065" fmla="*/ 1971534 h 2869284"/>
                <a:gd name="connsiteX13066" fmla="*/ 1090661 w 4727849"/>
                <a:gd name="connsiteY13066" fmla="*/ 1971534 h 2869284"/>
                <a:gd name="connsiteX13067" fmla="*/ 1099264 w 4727849"/>
                <a:gd name="connsiteY13067" fmla="*/ 1986915 h 2869284"/>
                <a:gd name="connsiteX13068" fmla="*/ 1079113 w 4727849"/>
                <a:gd name="connsiteY13068" fmla="*/ 1981877 h 2869284"/>
                <a:gd name="connsiteX13069" fmla="*/ 1099264 w 4727849"/>
                <a:gd name="connsiteY13069" fmla="*/ 1986915 h 2869284"/>
                <a:gd name="connsiteX13070" fmla="*/ 1103354 w 4727849"/>
                <a:gd name="connsiteY13070" fmla="*/ 1976941 h 2869284"/>
                <a:gd name="connsiteX13071" fmla="*/ 1103354 w 4727849"/>
                <a:gd name="connsiteY13071" fmla="*/ 1976941 h 2869284"/>
                <a:gd name="connsiteX13072" fmla="*/ 1021909 w 4727849"/>
                <a:gd name="connsiteY13072" fmla="*/ 2017807 h 2869284"/>
                <a:gd name="connsiteX13073" fmla="*/ 1021909 w 4727849"/>
                <a:gd name="connsiteY13073" fmla="*/ 2017807 h 2869284"/>
                <a:gd name="connsiteX13074" fmla="*/ 951943 w 4727849"/>
                <a:gd name="connsiteY13074" fmla="*/ 2016451 h 2869284"/>
                <a:gd name="connsiteX13075" fmla="*/ 951943 w 4727849"/>
                <a:gd name="connsiteY13075" fmla="*/ 2016451 h 2869284"/>
                <a:gd name="connsiteX13076" fmla="*/ 876937 w 4727849"/>
                <a:gd name="connsiteY13076" fmla="*/ 2034310 h 2869284"/>
                <a:gd name="connsiteX13077" fmla="*/ 876937 w 4727849"/>
                <a:gd name="connsiteY13077" fmla="*/ 2034310 h 2869284"/>
                <a:gd name="connsiteX13078" fmla="*/ 843991 w 4727849"/>
                <a:gd name="connsiteY13078" fmla="*/ 2028480 h 2869284"/>
                <a:gd name="connsiteX13079" fmla="*/ 853207 w 4727849"/>
                <a:gd name="connsiteY13079" fmla="*/ 2032190 h 2869284"/>
                <a:gd name="connsiteX13080" fmla="*/ 843991 w 4727849"/>
                <a:gd name="connsiteY13080" fmla="*/ 2028480 h 2869284"/>
                <a:gd name="connsiteX13081" fmla="*/ 2317415 w 4727849"/>
                <a:gd name="connsiteY13081" fmla="*/ 2727849 h 2869284"/>
                <a:gd name="connsiteX13082" fmla="*/ 2317415 w 4727849"/>
                <a:gd name="connsiteY13082" fmla="*/ 2727849 h 2869284"/>
                <a:gd name="connsiteX13083" fmla="*/ 2426110 w 4727849"/>
                <a:gd name="connsiteY13083" fmla="*/ 2744986 h 2869284"/>
                <a:gd name="connsiteX13084" fmla="*/ 2426110 w 4727849"/>
                <a:gd name="connsiteY13084" fmla="*/ 2744986 h 2869284"/>
                <a:gd name="connsiteX13085" fmla="*/ 2842183 w 4727849"/>
                <a:gd name="connsiteY13085" fmla="*/ 2781339 h 2869284"/>
                <a:gd name="connsiteX13086" fmla="*/ 2842183 w 4727849"/>
                <a:gd name="connsiteY13086" fmla="*/ 2781339 h 2869284"/>
                <a:gd name="connsiteX13087" fmla="*/ 2835701 w 4727849"/>
                <a:gd name="connsiteY13087" fmla="*/ 2784751 h 2869284"/>
                <a:gd name="connsiteX13088" fmla="*/ 2835701 w 4727849"/>
                <a:gd name="connsiteY13088" fmla="*/ 2784751 h 2869284"/>
                <a:gd name="connsiteX13089" fmla="*/ 2838267 w 4727849"/>
                <a:gd name="connsiteY13089" fmla="*/ 2795212 h 2869284"/>
                <a:gd name="connsiteX13090" fmla="*/ 2838267 w 4727849"/>
                <a:gd name="connsiteY13090" fmla="*/ 2795212 h 2869284"/>
                <a:gd name="connsiteX13091" fmla="*/ 2851719 w 4727849"/>
                <a:gd name="connsiteY13091" fmla="*/ 2807014 h 2869284"/>
                <a:gd name="connsiteX13092" fmla="*/ 2851719 w 4727849"/>
                <a:gd name="connsiteY13092" fmla="*/ 2807014 h 2869284"/>
                <a:gd name="connsiteX13093" fmla="*/ 2869114 w 4727849"/>
                <a:gd name="connsiteY13093" fmla="*/ 2805403 h 2869284"/>
                <a:gd name="connsiteX13094" fmla="*/ 2869114 w 4727849"/>
                <a:gd name="connsiteY13094" fmla="*/ 2805403 h 2869284"/>
                <a:gd name="connsiteX13095" fmla="*/ 2886487 w 4727849"/>
                <a:gd name="connsiteY13095" fmla="*/ 2723439 h 2869284"/>
                <a:gd name="connsiteX13096" fmla="*/ 2886487 w 4727849"/>
                <a:gd name="connsiteY13096" fmla="*/ 2723439 h 2869284"/>
                <a:gd name="connsiteX13097" fmla="*/ 2899435 w 4727849"/>
                <a:gd name="connsiteY13097" fmla="*/ 2796465 h 2869284"/>
                <a:gd name="connsiteX13098" fmla="*/ 2899435 w 4727849"/>
                <a:gd name="connsiteY13098" fmla="*/ 2796465 h 2869284"/>
                <a:gd name="connsiteX13099" fmla="*/ 2909329 w 4727849"/>
                <a:gd name="connsiteY13099" fmla="*/ 2795429 h 2869284"/>
                <a:gd name="connsiteX13100" fmla="*/ 2909329 w 4727849"/>
                <a:gd name="connsiteY13100" fmla="*/ 2795429 h 2869284"/>
                <a:gd name="connsiteX13101" fmla="*/ 2913652 w 4727849"/>
                <a:gd name="connsiteY13101" fmla="*/ 2806276 h 2869284"/>
                <a:gd name="connsiteX13102" fmla="*/ 2913652 w 4727849"/>
                <a:gd name="connsiteY13102" fmla="*/ 2806276 h 2869284"/>
                <a:gd name="connsiteX13103" fmla="*/ 2948719 w 4727849"/>
                <a:gd name="connsiteY13103" fmla="*/ 2768882 h 2869284"/>
                <a:gd name="connsiteX13104" fmla="*/ 2939124 w 4727849"/>
                <a:gd name="connsiteY13104" fmla="*/ 2768882 h 2869284"/>
                <a:gd name="connsiteX13105" fmla="*/ 2948719 w 4727849"/>
                <a:gd name="connsiteY13105" fmla="*/ 2768882 h 2869284"/>
                <a:gd name="connsiteX13106" fmla="*/ 2981731 w 4727849"/>
                <a:gd name="connsiteY13106" fmla="*/ 2807355 h 2869284"/>
                <a:gd name="connsiteX13107" fmla="*/ 2981731 w 4727849"/>
                <a:gd name="connsiteY13107" fmla="*/ 2807355 h 2869284"/>
                <a:gd name="connsiteX13108" fmla="*/ 3003552 w 4727849"/>
                <a:gd name="connsiteY13108" fmla="*/ 2805577 h 2869284"/>
                <a:gd name="connsiteX13109" fmla="*/ 3003552 w 4727849"/>
                <a:gd name="connsiteY13109" fmla="*/ 2805577 h 2869284"/>
                <a:gd name="connsiteX13110" fmla="*/ 3003004 w 4727849"/>
                <a:gd name="connsiteY13110" fmla="*/ 2816147 h 2869284"/>
                <a:gd name="connsiteX13111" fmla="*/ 3003004 w 4727849"/>
                <a:gd name="connsiteY13111" fmla="*/ 2816147 h 2869284"/>
                <a:gd name="connsiteX13112" fmla="*/ 3007284 w 4727849"/>
                <a:gd name="connsiteY13112" fmla="*/ 2795343 h 2869284"/>
                <a:gd name="connsiteX13113" fmla="*/ 3007284 w 4727849"/>
                <a:gd name="connsiteY13113" fmla="*/ 2795343 h 2869284"/>
                <a:gd name="connsiteX13114" fmla="*/ 2995947 w 4727849"/>
                <a:gd name="connsiteY13114" fmla="*/ 2779219 h 2869284"/>
                <a:gd name="connsiteX13115" fmla="*/ 3021479 w 4727849"/>
                <a:gd name="connsiteY13115" fmla="*/ 2777885 h 2869284"/>
                <a:gd name="connsiteX13116" fmla="*/ 2995947 w 4727849"/>
                <a:gd name="connsiteY13116" fmla="*/ 2779219 h 2869284"/>
                <a:gd name="connsiteX13117" fmla="*/ 3034296 w 4727849"/>
                <a:gd name="connsiteY13117" fmla="*/ 2795890 h 2869284"/>
                <a:gd name="connsiteX13118" fmla="*/ 3034296 w 4727849"/>
                <a:gd name="connsiteY13118" fmla="*/ 2795890 h 2869284"/>
                <a:gd name="connsiteX13119" fmla="*/ 3042264 w 4727849"/>
                <a:gd name="connsiteY13119" fmla="*/ 2792354 h 2869284"/>
                <a:gd name="connsiteX13120" fmla="*/ 3042264 w 4727849"/>
                <a:gd name="connsiteY13120" fmla="*/ 2792354 h 2869284"/>
                <a:gd name="connsiteX13121" fmla="*/ 3186938 w 4727849"/>
                <a:gd name="connsiteY13121" fmla="*/ 2813836 h 2869284"/>
                <a:gd name="connsiteX13122" fmla="*/ 3186938 w 4727849"/>
                <a:gd name="connsiteY13122" fmla="*/ 2813836 h 2869284"/>
                <a:gd name="connsiteX13123" fmla="*/ 4225522 w 4727849"/>
                <a:gd name="connsiteY13123" fmla="*/ 2783183 h 2869284"/>
                <a:gd name="connsiteX13124" fmla="*/ 4225522 w 4727849"/>
                <a:gd name="connsiteY13124" fmla="*/ 2783183 h 2869284"/>
                <a:gd name="connsiteX13125" fmla="*/ 4258469 w 4727849"/>
                <a:gd name="connsiteY13125" fmla="*/ 2789008 h 2869284"/>
                <a:gd name="connsiteX13126" fmla="*/ 4249253 w 4727849"/>
                <a:gd name="connsiteY13126" fmla="*/ 2785277 h 2869284"/>
                <a:gd name="connsiteX13127" fmla="*/ 4258469 w 4727849"/>
                <a:gd name="connsiteY13127" fmla="*/ 2789008 h 2869284"/>
                <a:gd name="connsiteX13128" fmla="*/ 2714970 w 4727849"/>
                <a:gd name="connsiteY13128" fmla="*/ 2809980 h 2869284"/>
                <a:gd name="connsiteX13129" fmla="*/ 2714970 w 4727849"/>
                <a:gd name="connsiteY13129" fmla="*/ 2809980 h 2869284"/>
                <a:gd name="connsiteX13130" fmla="*/ 2702852 w 4727849"/>
                <a:gd name="connsiteY13130" fmla="*/ 2800598 h 2869284"/>
                <a:gd name="connsiteX13131" fmla="*/ 2708911 w 4727849"/>
                <a:gd name="connsiteY13131" fmla="*/ 2800132 h 2869284"/>
                <a:gd name="connsiteX13132" fmla="*/ 2702852 w 4727849"/>
                <a:gd name="connsiteY13132" fmla="*/ 2800598 h 2869284"/>
                <a:gd name="connsiteX13133" fmla="*/ 2692871 w 4727849"/>
                <a:gd name="connsiteY13133" fmla="*/ 2821548 h 2869284"/>
                <a:gd name="connsiteX13134" fmla="*/ 2692871 w 4727849"/>
                <a:gd name="connsiteY13134" fmla="*/ 2821548 h 2869284"/>
                <a:gd name="connsiteX13135" fmla="*/ 2685180 w 4727849"/>
                <a:gd name="connsiteY13135" fmla="*/ 2825025 h 2869284"/>
                <a:gd name="connsiteX13136" fmla="*/ 2685180 w 4727849"/>
                <a:gd name="connsiteY13136" fmla="*/ 2825025 h 2869284"/>
                <a:gd name="connsiteX13137" fmla="*/ 2620936 w 4727849"/>
                <a:gd name="connsiteY13137" fmla="*/ 2789941 h 2869284"/>
                <a:gd name="connsiteX13138" fmla="*/ 2620936 w 4727849"/>
                <a:gd name="connsiteY13138" fmla="*/ 2789941 h 2869284"/>
                <a:gd name="connsiteX13139" fmla="*/ 2609285 w 4727849"/>
                <a:gd name="connsiteY13139" fmla="*/ 2789220 h 2869284"/>
                <a:gd name="connsiteX13140" fmla="*/ 2609285 w 4727849"/>
                <a:gd name="connsiteY13140" fmla="*/ 2789220 h 2869284"/>
                <a:gd name="connsiteX13141" fmla="*/ 1925773 w 4727849"/>
                <a:gd name="connsiteY13141" fmla="*/ 2734519 h 2869284"/>
                <a:gd name="connsiteX13142" fmla="*/ 1925773 w 4727849"/>
                <a:gd name="connsiteY13142" fmla="*/ 2734519 h 2869284"/>
                <a:gd name="connsiteX13143" fmla="*/ 1906534 w 4727849"/>
                <a:gd name="connsiteY13143" fmla="*/ 2734541 h 2869284"/>
                <a:gd name="connsiteX13144" fmla="*/ 1906534 w 4727849"/>
                <a:gd name="connsiteY13144" fmla="*/ 2734541 h 2869284"/>
                <a:gd name="connsiteX13145" fmla="*/ 545976 w 4727849"/>
                <a:gd name="connsiteY13145" fmla="*/ 2128835 h 2869284"/>
                <a:gd name="connsiteX13146" fmla="*/ 545976 w 4727849"/>
                <a:gd name="connsiteY13146" fmla="*/ 2128835 h 2869284"/>
                <a:gd name="connsiteX13147" fmla="*/ 486966 w 4727849"/>
                <a:gd name="connsiteY13147" fmla="*/ 2757677 h 2869284"/>
                <a:gd name="connsiteX13148" fmla="*/ 486966 w 4727849"/>
                <a:gd name="connsiteY13148" fmla="*/ 2757677 h 2869284"/>
                <a:gd name="connsiteX13149" fmla="*/ 476839 w 4727849"/>
                <a:gd name="connsiteY13149" fmla="*/ 2703758 h 2869284"/>
                <a:gd name="connsiteX13150" fmla="*/ 476839 w 4727849"/>
                <a:gd name="connsiteY13150" fmla="*/ 2703758 h 2869284"/>
                <a:gd name="connsiteX13151" fmla="*/ 462579 w 4727849"/>
                <a:gd name="connsiteY13151" fmla="*/ 2715391 h 2869284"/>
                <a:gd name="connsiteX13152" fmla="*/ 462579 w 4727849"/>
                <a:gd name="connsiteY13152" fmla="*/ 2715391 h 2869284"/>
                <a:gd name="connsiteX13153" fmla="*/ 452305 w 4727849"/>
                <a:gd name="connsiteY13153" fmla="*/ 2719730 h 2869284"/>
                <a:gd name="connsiteX13154" fmla="*/ 442857 w 4727849"/>
                <a:gd name="connsiteY13154" fmla="*/ 2708335 h 2869284"/>
                <a:gd name="connsiteX13155" fmla="*/ 452305 w 4727849"/>
                <a:gd name="connsiteY13155" fmla="*/ 2719730 h 2869284"/>
                <a:gd name="connsiteX13156" fmla="*/ 431135 w 4727849"/>
                <a:gd name="connsiteY13156" fmla="*/ 2750789 h 2869284"/>
                <a:gd name="connsiteX13157" fmla="*/ 420205 w 4727849"/>
                <a:gd name="connsiteY13157" fmla="*/ 2742741 h 2869284"/>
                <a:gd name="connsiteX13158" fmla="*/ 435458 w 4727849"/>
                <a:gd name="connsiteY13158" fmla="*/ 2752270 h 2869284"/>
                <a:gd name="connsiteX13159" fmla="*/ 431135 w 4727849"/>
                <a:gd name="connsiteY13159" fmla="*/ 2750789 h 2869284"/>
                <a:gd name="connsiteX13160" fmla="*/ 418741 w 4727849"/>
                <a:gd name="connsiteY13160" fmla="*/ 2716682 h 2869284"/>
                <a:gd name="connsiteX13161" fmla="*/ 427598 w 4727849"/>
                <a:gd name="connsiteY13161" fmla="*/ 2740111 h 2869284"/>
                <a:gd name="connsiteX13162" fmla="*/ 418741 w 4727849"/>
                <a:gd name="connsiteY13162" fmla="*/ 2716682 h 2869284"/>
                <a:gd name="connsiteX13163" fmla="*/ 414038 w 4727849"/>
                <a:gd name="connsiteY13163" fmla="*/ 2716237 h 2869284"/>
                <a:gd name="connsiteX13164" fmla="*/ 414401 w 4727849"/>
                <a:gd name="connsiteY13164" fmla="*/ 2715391 h 2869284"/>
                <a:gd name="connsiteX13165" fmla="*/ 414038 w 4727849"/>
                <a:gd name="connsiteY13165" fmla="*/ 2716237 h 2869284"/>
                <a:gd name="connsiteX13166" fmla="*/ 411857 w 4727849"/>
                <a:gd name="connsiteY13166" fmla="*/ 2737144 h 2869284"/>
                <a:gd name="connsiteX13167" fmla="*/ 411857 w 4727849"/>
                <a:gd name="connsiteY13167" fmla="*/ 2737144 h 2869284"/>
                <a:gd name="connsiteX13168" fmla="*/ 424566 w 4727849"/>
                <a:gd name="connsiteY13168" fmla="*/ 2703736 h 2869284"/>
                <a:gd name="connsiteX13169" fmla="*/ 400244 w 4727849"/>
                <a:gd name="connsiteY13169" fmla="*/ 2683886 h 2869284"/>
                <a:gd name="connsiteX13170" fmla="*/ 424566 w 4727849"/>
                <a:gd name="connsiteY13170" fmla="*/ 2703736 h 2869284"/>
                <a:gd name="connsiteX13171" fmla="*/ 402365 w 4727849"/>
                <a:gd name="connsiteY13171" fmla="*/ 2671602 h 2869284"/>
                <a:gd name="connsiteX13172" fmla="*/ 402365 w 4727849"/>
                <a:gd name="connsiteY13172" fmla="*/ 2671602 h 2869284"/>
                <a:gd name="connsiteX13173" fmla="*/ 390920 w 4727849"/>
                <a:gd name="connsiteY13173" fmla="*/ 2708612 h 2869284"/>
                <a:gd name="connsiteX13174" fmla="*/ 399355 w 4727849"/>
                <a:gd name="connsiteY13174" fmla="*/ 2704625 h 2869284"/>
                <a:gd name="connsiteX13175" fmla="*/ 390920 w 4727849"/>
                <a:gd name="connsiteY13175" fmla="*/ 2708612 h 2869284"/>
                <a:gd name="connsiteX13176" fmla="*/ 389797 w 4727849"/>
                <a:gd name="connsiteY13176" fmla="*/ 2686533 h 2869284"/>
                <a:gd name="connsiteX13177" fmla="*/ 389797 w 4727849"/>
                <a:gd name="connsiteY13177" fmla="*/ 2686533 h 2869284"/>
                <a:gd name="connsiteX13178" fmla="*/ 396898 w 4727849"/>
                <a:gd name="connsiteY13178" fmla="*/ 2682932 h 2869284"/>
                <a:gd name="connsiteX13179" fmla="*/ 391772 w 4727849"/>
                <a:gd name="connsiteY13179" fmla="*/ 2674482 h 2869284"/>
                <a:gd name="connsiteX13180" fmla="*/ 396898 w 4727849"/>
                <a:gd name="connsiteY13180" fmla="*/ 2682932 h 2869284"/>
                <a:gd name="connsiteX13181" fmla="*/ 393676 w 4727849"/>
                <a:gd name="connsiteY13181" fmla="*/ 2582577 h 2869284"/>
                <a:gd name="connsiteX13182" fmla="*/ 393676 w 4727849"/>
                <a:gd name="connsiteY13182" fmla="*/ 2582577 h 2869284"/>
                <a:gd name="connsiteX13183" fmla="*/ 395075 w 4727849"/>
                <a:gd name="connsiteY13183" fmla="*/ 2640396 h 2869284"/>
                <a:gd name="connsiteX13184" fmla="*/ 395075 w 4727849"/>
                <a:gd name="connsiteY13184" fmla="*/ 2640396 h 2869284"/>
                <a:gd name="connsiteX13185" fmla="*/ 393697 w 4727849"/>
                <a:gd name="connsiteY13185" fmla="*/ 2634528 h 2869284"/>
                <a:gd name="connsiteX13186" fmla="*/ 393697 w 4727849"/>
                <a:gd name="connsiteY13186" fmla="*/ 2634528 h 2869284"/>
                <a:gd name="connsiteX13187" fmla="*/ 395455 w 4727849"/>
                <a:gd name="connsiteY13187" fmla="*/ 2663234 h 2869284"/>
                <a:gd name="connsiteX13188" fmla="*/ 395455 w 4727849"/>
                <a:gd name="connsiteY13188" fmla="*/ 2663234 h 2869284"/>
                <a:gd name="connsiteX13189" fmla="*/ 400353 w 4727849"/>
                <a:gd name="connsiteY13189" fmla="*/ 2612834 h 2869284"/>
                <a:gd name="connsiteX13190" fmla="*/ 400353 w 4727849"/>
                <a:gd name="connsiteY13190" fmla="*/ 2612834 h 2869284"/>
                <a:gd name="connsiteX13191" fmla="*/ 411581 w 4727849"/>
                <a:gd name="connsiteY13191" fmla="*/ 2675242 h 2869284"/>
                <a:gd name="connsiteX13192" fmla="*/ 411581 w 4727849"/>
                <a:gd name="connsiteY13192" fmla="*/ 2675242 h 2869284"/>
                <a:gd name="connsiteX13193" fmla="*/ 432513 w 4727849"/>
                <a:gd name="connsiteY13193" fmla="*/ 2365560 h 2869284"/>
                <a:gd name="connsiteX13194" fmla="*/ 432513 w 4727849"/>
                <a:gd name="connsiteY13194" fmla="*/ 2365560 h 2869284"/>
                <a:gd name="connsiteX13195" fmla="*/ 430056 w 4727849"/>
                <a:gd name="connsiteY13195" fmla="*/ 2421129 h 2869284"/>
                <a:gd name="connsiteX13196" fmla="*/ 430056 w 4727849"/>
                <a:gd name="connsiteY13196" fmla="*/ 2421129 h 2869284"/>
                <a:gd name="connsiteX13197" fmla="*/ 432920 w 4727849"/>
                <a:gd name="connsiteY13197" fmla="*/ 2707570 h 2869284"/>
                <a:gd name="connsiteX13198" fmla="*/ 432920 w 4727849"/>
                <a:gd name="connsiteY13198" fmla="*/ 2707570 h 2869284"/>
                <a:gd name="connsiteX13199" fmla="*/ 422087 w 4727849"/>
                <a:gd name="connsiteY13199" fmla="*/ 2350114 h 2869284"/>
                <a:gd name="connsiteX13200" fmla="*/ 436711 w 4727849"/>
                <a:gd name="connsiteY13200" fmla="*/ 2350114 h 2869284"/>
                <a:gd name="connsiteX13201" fmla="*/ 422087 w 4727849"/>
                <a:gd name="connsiteY13201" fmla="*/ 2350114 h 2869284"/>
                <a:gd name="connsiteX13202" fmla="*/ 420862 w 4727849"/>
                <a:gd name="connsiteY13202" fmla="*/ 2384309 h 2869284"/>
                <a:gd name="connsiteX13203" fmla="*/ 421371 w 4727849"/>
                <a:gd name="connsiteY13203" fmla="*/ 2385600 h 2869284"/>
                <a:gd name="connsiteX13204" fmla="*/ 420862 w 4727849"/>
                <a:gd name="connsiteY13204" fmla="*/ 2384309 h 2869284"/>
                <a:gd name="connsiteX13205" fmla="*/ 422749 w 4727849"/>
                <a:gd name="connsiteY13205" fmla="*/ 2417972 h 2869284"/>
                <a:gd name="connsiteX13206" fmla="*/ 422749 w 4727849"/>
                <a:gd name="connsiteY13206" fmla="*/ 2417972 h 2869284"/>
                <a:gd name="connsiteX13207" fmla="*/ 417748 w 4727849"/>
                <a:gd name="connsiteY13207" fmla="*/ 2347593 h 2869284"/>
                <a:gd name="connsiteX13208" fmla="*/ 417748 w 4727849"/>
                <a:gd name="connsiteY13208" fmla="*/ 2347593 h 2869284"/>
                <a:gd name="connsiteX13209" fmla="*/ 414673 w 4727849"/>
                <a:gd name="connsiteY13209" fmla="*/ 2432718 h 2869284"/>
                <a:gd name="connsiteX13210" fmla="*/ 414673 w 4727849"/>
                <a:gd name="connsiteY13210" fmla="*/ 2432718 h 2869284"/>
                <a:gd name="connsiteX13211" fmla="*/ 414418 w 4727849"/>
                <a:gd name="connsiteY13211" fmla="*/ 2332553 h 2869284"/>
                <a:gd name="connsiteX13212" fmla="*/ 414418 w 4727849"/>
                <a:gd name="connsiteY13212" fmla="*/ 2332553 h 2869284"/>
                <a:gd name="connsiteX13213" fmla="*/ 407724 w 4727849"/>
                <a:gd name="connsiteY13213" fmla="*/ 2378609 h 2869284"/>
                <a:gd name="connsiteX13214" fmla="*/ 407724 w 4727849"/>
                <a:gd name="connsiteY13214" fmla="*/ 2378609 h 2869284"/>
                <a:gd name="connsiteX13215" fmla="*/ 403423 w 4727849"/>
                <a:gd name="connsiteY13215" fmla="*/ 2303148 h 2869284"/>
                <a:gd name="connsiteX13216" fmla="*/ 403423 w 4727849"/>
                <a:gd name="connsiteY13216" fmla="*/ 2303148 h 2869284"/>
                <a:gd name="connsiteX13217" fmla="*/ 406645 w 4727849"/>
                <a:gd name="connsiteY13217" fmla="*/ 2256626 h 2869284"/>
                <a:gd name="connsiteX13218" fmla="*/ 406645 w 4727849"/>
                <a:gd name="connsiteY13218" fmla="*/ 2256626 h 2869284"/>
                <a:gd name="connsiteX13219" fmla="*/ 406710 w 4727849"/>
                <a:gd name="connsiteY13219" fmla="*/ 2293256 h 2869284"/>
                <a:gd name="connsiteX13220" fmla="*/ 406710 w 4727849"/>
                <a:gd name="connsiteY13220" fmla="*/ 2293256 h 2869284"/>
                <a:gd name="connsiteX13221" fmla="*/ 407789 w 4727849"/>
                <a:gd name="connsiteY13221" fmla="*/ 2245313 h 2869284"/>
                <a:gd name="connsiteX13222" fmla="*/ 407789 w 4727849"/>
                <a:gd name="connsiteY13222" fmla="*/ 2245313 h 2869284"/>
                <a:gd name="connsiteX13223" fmla="*/ 404801 w 4727849"/>
                <a:gd name="connsiteY13223" fmla="*/ 2221732 h 2869284"/>
                <a:gd name="connsiteX13224" fmla="*/ 404801 w 4727849"/>
                <a:gd name="connsiteY13224" fmla="*/ 2221732 h 2869284"/>
                <a:gd name="connsiteX13225" fmla="*/ 408993 w 4727849"/>
                <a:gd name="connsiteY13225" fmla="*/ 2217605 h 2869284"/>
                <a:gd name="connsiteX13226" fmla="*/ 408993 w 4727849"/>
                <a:gd name="connsiteY13226" fmla="*/ 2217605 h 2869284"/>
                <a:gd name="connsiteX13227" fmla="*/ 412812 w 4727849"/>
                <a:gd name="connsiteY13227" fmla="*/ 2204317 h 2869284"/>
                <a:gd name="connsiteX13228" fmla="*/ 412812 w 4727849"/>
                <a:gd name="connsiteY13228" fmla="*/ 2204317 h 2869284"/>
                <a:gd name="connsiteX13229" fmla="*/ 415437 w 4727849"/>
                <a:gd name="connsiteY13229" fmla="*/ 2251750 h 2869284"/>
                <a:gd name="connsiteX13230" fmla="*/ 415437 w 4727849"/>
                <a:gd name="connsiteY13230" fmla="*/ 2251750 h 2869284"/>
                <a:gd name="connsiteX13231" fmla="*/ 416896 w 4727849"/>
                <a:gd name="connsiteY13231" fmla="*/ 2228956 h 2869284"/>
                <a:gd name="connsiteX13232" fmla="*/ 416896 w 4727849"/>
                <a:gd name="connsiteY13232" fmla="*/ 2228956 h 2869284"/>
                <a:gd name="connsiteX13233" fmla="*/ 417260 w 4727849"/>
                <a:gd name="connsiteY13233" fmla="*/ 2293592 h 2869284"/>
                <a:gd name="connsiteX13234" fmla="*/ 417260 w 4727849"/>
                <a:gd name="connsiteY13234" fmla="*/ 2293592 h 2869284"/>
                <a:gd name="connsiteX13235" fmla="*/ 427788 w 4727849"/>
                <a:gd name="connsiteY13235" fmla="*/ 2336957 h 2869284"/>
                <a:gd name="connsiteX13236" fmla="*/ 427788 w 4727849"/>
                <a:gd name="connsiteY13236" fmla="*/ 2336957 h 2869284"/>
                <a:gd name="connsiteX13237" fmla="*/ 433554 w 4727849"/>
                <a:gd name="connsiteY13237" fmla="*/ 2305290 h 2869284"/>
                <a:gd name="connsiteX13238" fmla="*/ 414060 w 4727849"/>
                <a:gd name="connsiteY13238" fmla="*/ 2305290 h 2869284"/>
                <a:gd name="connsiteX13239" fmla="*/ 433554 w 4727849"/>
                <a:gd name="connsiteY13239" fmla="*/ 2305290 h 2869284"/>
                <a:gd name="connsiteX13240" fmla="*/ 426139 w 4727849"/>
                <a:gd name="connsiteY13240" fmla="*/ 2294357 h 2869284"/>
                <a:gd name="connsiteX13241" fmla="*/ 426139 w 4727849"/>
                <a:gd name="connsiteY13241" fmla="*/ 2294357 h 2869284"/>
                <a:gd name="connsiteX13242" fmla="*/ 427978 w 4727849"/>
                <a:gd name="connsiteY13242" fmla="*/ 2256393 h 2869284"/>
                <a:gd name="connsiteX13243" fmla="*/ 427978 w 4727849"/>
                <a:gd name="connsiteY13243" fmla="*/ 2256393 h 2869284"/>
                <a:gd name="connsiteX13244" fmla="*/ 437834 w 4727849"/>
                <a:gd name="connsiteY13244" fmla="*/ 2303717 h 2869284"/>
                <a:gd name="connsiteX13245" fmla="*/ 437834 w 4727849"/>
                <a:gd name="connsiteY13245" fmla="*/ 2303717 h 2869284"/>
                <a:gd name="connsiteX13246" fmla="*/ 444891 w 4727849"/>
                <a:gd name="connsiteY13246" fmla="*/ 2350180 h 2869284"/>
                <a:gd name="connsiteX13247" fmla="*/ 444891 w 4727849"/>
                <a:gd name="connsiteY13247" fmla="*/ 2350180 h 2869284"/>
                <a:gd name="connsiteX13248" fmla="*/ 443573 w 4727849"/>
                <a:gd name="connsiteY13248" fmla="*/ 2303891 h 2869284"/>
                <a:gd name="connsiteX13249" fmla="*/ 443573 w 4727849"/>
                <a:gd name="connsiteY13249" fmla="*/ 2303891 h 2869284"/>
                <a:gd name="connsiteX13250" fmla="*/ 381704 w 4727849"/>
                <a:gd name="connsiteY13250" fmla="*/ 2550504 h 2869284"/>
                <a:gd name="connsiteX13251" fmla="*/ 381704 w 4727849"/>
                <a:gd name="connsiteY13251" fmla="*/ 2550504 h 2869284"/>
                <a:gd name="connsiteX13252" fmla="*/ 389651 w 4727849"/>
                <a:gd name="connsiteY13252" fmla="*/ 2407293 h 2869284"/>
                <a:gd name="connsiteX13253" fmla="*/ 389651 w 4727849"/>
                <a:gd name="connsiteY13253" fmla="*/ 2407293 h 2869284"/>
                <a:gd name="connsiteX13254" fmla="*/ 326405 w 4727849"/>
                <a:gd name="connsiteY13254" fmla="*/ 1880844 h 2869284"/>
                <a:gd name="connsiteX13255" fmla="*/ 326405 w 4727849"/>
                <a:gd name="connsiteY13255" fmla="*/ 1880844 h 2869284"/>
                <a:gd name="connsiteX13256" fmla="*/ 199739 w 4727849"/>
                <a:gd name="connsiteY13256" fmla="*/ 1762186 h 2869284"/>
                <a:gd name="connsiteX13257" fmla="*/ 207962 w 4727849"/>
                <a:gd name="connsiteY13257" fmla="*/ 1765597 h 2869284"/>
                <a:gd name="connsiteX13258" fmla="*/ 199739 w 4727849"/>
                <a:gd name="connsiteY13258" fmla="*/ 1762186 h 2869284"/>
                <a:gd name="connsiteX13259" fmla="*/ 130267 w 4727849"/>
                <a:gd name="connsiteY13259" fmla="*/ 1713332 h 2869284"/>
                <a:gd name="connsiteX13260" fmla="*/ 135924 w 4727849"/>
                <a:gd name="connsiteY13260" fmla="*/ 1713863 h 2869284"/>
                <a:gd name="connsiteX13261" fmla="*/ 130267 w 4727849"/>
                <a:gd name="connsiteY13261" fmla="*/ 1713332 h 2869284"/>
                <a:gd name="connsiteX13262" fmla="*/ 126236 w 4727849"/>
                <a:gd name="connsiteY13262" fmla="*/ 1640794 h 2869284"/>
                <a:gd name="connsiteX13263" fmla="*/ 129881 w 4727849"/>
                <a:gd name="connsiteY13263" fmla="*/ 1659922 h 2869284"/>
                <a:gd name="connsiteX13264" fmla="*/ 126236 w 4727849"/>
                <a:gd name="connsiteY13264" fmla="*/ 1640794 h 2869284"/>
                <a:gd name="connsiteX13265" fmla="*/ 115475 w 4727849"/>
                <a:gd name="connsiteY13265" fmla="*/ 1656641 h 2869284"/>
                <a:gd name="connsiteX13266" fmla="*/ 115475 w 4727849"/>
                <a:gd name="connsiteY13266" fmla="*/ 1656641 h 2869284"/>
                <a:gd name="connsiteX13267" fmla="*/ 64158 w 4727849"/>
                <a:gd name="connsiteY13267" fmla="*/ 1652932 h 2869284"/>
                <a:gd name="connsiteX13268" fmla="*/ 64158 w 4727849"/>
                <a:gd name="connsiteY13268" fmla="*/ 1652932 h 2869284"/>
                <a:gd name="connsiteX13269" fmla="*/ 59475 w 4727849"/>
                <a:gd name="connsiteY13269" fmla="*/ 1662764 h 2869284"/>
                <a:gd name="connsiteX13270" fmla="*/ 59475 w 4727849"/>
                <a:gd name="connsiteY13270" fmla="*/ 1662764 h 2869284"/>
                <a:gd name="connsiteX13271" fmla="*/ 91300 w 4727849"/>
                <a:gd name="connsiteY13271" fmla="*/ 1469089 h 2869284"/>
                <a:gd name="connsiteX13272" fmla="*/ 91300 w 4727849"/>
                <a:gd name="connsiteY13272" fmla="*/ 1469089 h 2869284"/>
                <a:gd name="connsiteX13273" fmla="*/ 133293 w 4727849"/>
                <a:gd name="connsiteY13273" fmla="*/ 1379690 h 2869284"/>
                <a:gd name="connsiteX13274" fmla="*/ 149631 w 4727849"/>
                <a:gd name="connsiteY13274" fmla="*/ 1371148 h 2869284"/>
                <a:gd name="connsiteX13275" fmla="*/ 133293 w 4727849"/>
                <a:gd name="connsiteY13275" fmla="*/ 1379690 h 2869284"/>
                <a:gd name="connsiteX13276" fmla="*/ 147722 w 4727849"/>
                <a:gd name="connsiteY13276" fmla="*/ 1424536 h 2869284"/>
                <a:gd name="connsiteX13277" fmla="*/ 147722 w 4727849"/>
                <a:gd name="connsiteY13277" fmla="*/ 1424536 h 2869284"/>
                <a:gd name="connsiteX13278" fmla="*/ 133483 w 4727849"/>
                <a:gd name="connsiteY13278" fmla="*/ 1401443 h 2869284"/>
                <a:gd name="connsiteX13279" fmla="*/ 133483 w 4727849"/>
                <a:gd name="connsiteY13279" fmla="*/ 1401443 h 2869284"/>
                <a:gd name="connsiteX13280" fmla="*/ 124224 w 4727849"/>
                <a:gd name="connsiteY13280" fmla="*/ 1374815 h 2869284"/>
                <a:gd name="connsiteX13281" fmla="*/ 124224 w 4727849"/>
                <a:gd name="connsiteY13281" fmla="*/ 1374815 h 2869284"/>
                <a:gd name="connsiteX13282" fmla="*/ 143041 w 4727849"/>
                <a:gd name="connsiteY13282" fmla="*/ 1364857 h 2869284"/>
                <a:gd name="connsiteX13283" fmla="*/ 143041 w 4727849"/>
                <a:gd name="connsiteY13283" fmla="*/ 1364857 h 2869284"/>
                <a:gd name="connsiteX13284" fmla="*/ 191668 w 4727849"/>
                <a:gd name="connsiteY13284" fmla="*/ 768750 h 2869284"/>
                <a:gd name="connsiteX13285" fmla="*/ 191668 w 4727849"/>
                <a:gd name="connsiteY13285" fmla="*/ 768750 h 2869284"/>
                <a:gd name="connsiteX13286" fmla="*/ 186136 w 4727849"/>
                <a:gd name="connsiteY13286" fmla="*/ 889486 h 2869284"/>
                <a:gd name="connsiteX13287" fmla="*/ 186136 w 4727849"/>
                <a:gd name="connsiteY13287" fmla="*/ 889486 h 2869284"/>
                <a:gd name="connsiteX13288" fmla="*/ 177408 w 4727849"/>
                <a:gd name="connsiteY13288" fmla="*/ 829742 h 2869284"/>
                <a:gd name="connsiteX13289" fmla="*/ 177408 w 4727849"/>
                <a:gd name="connsiteY13289" fmla="*/ 829742 h 2869284"/>
                <a:gd name="connsiteX13290" fmla="*/ 163511 w 4727849"/>
                <a:gd name="connsiteY13290" fmla="*/ 1019306 h 2869284"/>
                <a:gd name="connsiteX13291" fmla="*/ 140263 w 4727849"/>
                <a:gd name="connsiteY13291" fmla="*/ 1012082 h 2869284"/>
                <a:gd name="connsiteX13292" fmla="*/ 183234 w 4727849"/>
                <a:gd name="connsiteY13292" fmla="*/ 1019306 h 2869284"/>
                <a:gd name="connsiteX13293" fmla="*/ 163511 w 4727849"/>
                <a:gd name="connsiteY13293" fmla="*/ 1019306 h 2869284"/>
                <a:gd name="connsiteX13294" fmla="*/ 159291 w 4727849"/>
                <a:gd name="connsiteY13294" fmla="*/ 1040961 h 2869284"/>
                <a:gd name="connsiteX13295" fmla="*/ 159291 w 4727849"/>
                <a:gd name="connsiteY13295" fmla="*/ 1040961 h 2869284"/>
                <a:gd name="connsiteX13296" fmla="*/ 131134 w 4727849"/>
                <a:gd name="connsiteY13296" fmla="*/ 953509 h 2869284"/>
                <a:gd name="connsiteX13297" fmla="*/ 154165 w 4727849"/>
                <a:gd name="connsiteY13297" fmla="*/ 953509 h 2869284"/>
                <a:gd name="connsiteX13298" fmla="*/ 131134 w 4727849"/>
                <a:gd name="connsiteY13298" fmla="*/ 953509 h 2869284"/>
                <a:gd name="connsiteX13299" fmla="*/ 133467 w 4727849"/>
                <a:gd name="connsiteY13299" fmla="*/ 977974 h 2869284"/>
                <a:gd name="connsiteX13300" fmla="*/ 133467 w 4727849"/>
                <a:gd name="connsiteY13300" fmla="*/ 977974 h 2869284"/>
                <a:gd name="connsiteX13301" fmla="*/ 113842 w 4727849"/>
                <a:gd name="connsiteY13301" fmla="*/ 961367 h 2869284"/>
                <a:gd name="connsiteX13302" fmla="*/ 131623 w 4727849"/>
                <a:gd name="connsiteY13302" fmla="*/ 963211 h 2869284"/>
                <a:gd name="connsiteX13303" fmla="*/ 113842 w 4727849"/>
                <a:gd name="connsiteY13303" fmla="*/ 961367 h 2869284"/>
                <a:gd name="connsiteX13304" fmla="*/ 127576 w 4727849"/>
                <a:gd name="connsiteY13304" fmla="*/ 968928 h 2869284"/>
                <a:gd name="connsiteX13305" fmla="*/ 127576 w 4727849"/>
                <a:gd name="connsiteY13305" fmla="*/ 968928 h 2869284"/>
                <a:gd name="connsiteX13306" fmla="*/ 108863 w 4727849"/>
                <a:gd name="connsiteY13306" fmla="*/ 952169 h 2869284"/>
                <a:gd name="connsiteX13307" fmla="*/ 108863 w 4727849"/>
                <a:gd name="connsiteY13307" fmla="*/ 952169 h 2869284"/>
                <a:gd name="connsiteX13308" fmla="*/ 108163 w 4727849"/>
                <a:gd name="connsiteY13308" fmla="*/ 875374 h 2869284"/>
                <a:gd name="connsiteX13309" fmla="*/ 123508 w 4727849"/>
                <a:gd name="connsiteY13309" fmla="*/ 877516 h 2869284"/>
                <a:gd name="connsiteX13310" fmla="*/ 108163 w 4727849"/>
                <a:gd name="connsiteY13310" fmla="*/ 875374 h 2869284"/>
                <a:gd name="connsiteX13311" fmla="*/ 108396 w 4727849"/>
                <a:gd name="connsiteY13311" fmla="*/ 918105 h 2869284"/>
                <a:gd name="connsiteX13312" fmla="*/ 108396 w 4727849"/>
                <a:gd name="connsiteY13312" fmla="*/ 918105 h 2869284"/>
                <a:gd name="connsiteX13313" fmla="*/ 99989 w 4727849"/>
                <a:gd name="connsiteY13313" fmla="*/ 836711 h 2869284"/>
                <a:gd name="connsiteX13314" fmla="*/ 99989 w 4727849"/>
                <a:gd name="connsiteY13314" fmla="*/ 836711 h 2869284"/>
                <a:gd name="connsiteX13315" fmla="*/ 102592 w 4727849"/>
                <a:gd name="connsiteY13315" fmla="*/ 784955 h 2869284"/>
                <a:gd name="connsiteX13316" fmla="*/ 102592 w 4727849"/>
                <a:gd name="connsiteY13316" fmla="*/ 784955 h 2869284"/>
                <a:gd name="connsiteX13317" fmla="*/ 115372 w 4727849"/>
                <a:gd name="connsiteY13317" fmla="*/ 708816 h 2869284"/>
                <a:gd name="connsiteX13318" fmla="*/ 136938 w 4727849"/>
                <a:gd name="connsiteY13318" fmla="*/ 713372 h 2869284"/>
                <a:gd name="connsiteX13319" fmla="*/ 99902 w 4727849"/>
                <a:gd name="connsiteY13319" fmla="*/ 723351 h 2869284"/>
                <a:gd name="connsiteX13320" fmla="*/ 115372 w 4727849"/>
                <a:gd name="connsiteY13320" fmla="*/ 708816 h 2869284"/>
                <a:gd name="connsiteX13321" fmla="*/ 96279 w 4727849"/>
                <a:gd name="connsiteY13321" fmla="*/ 714326 h 2869284"/>
                <a:gd name="connsiteX13322" fmla="*/ 96279 w 4727849"/>
                <a:gd name="connsiteY13322" fmla="*/ 714326 h 2869284"/>
                <a:gd name="connsiteX13323" fmla="*/ 87634 w 4727849"/>
                <a:gd name="connsiteY13323" fmla="*/ 727820 h 2869284"/>
                <a:gd name="connsiteX13324" fmla="*/ 87634 w 4727849"/>
                <a:gd name="connsiteY13324" fmla="*/ 727820 h 2869284"/>
                <a:gd name="connsiteX13325" fmla="*/ 106726 w 4727849"/>
                <a:gd name="connsiteY13325" fmla="*/ 711870 h 2869284"/>
                <a:gd name="connsiteX13326" fmla="*/ 106726 w 4727849"/>
                <a:gd name="connsiteY13326" fmla="*/ 711870 h 2869284"/>
                <a:gd name="connsiteX13327" fmla="*/ 134839 w 4727849"/>
                <a:gd name="connsiteY13327" fmla="*/ 734366 h 2869284"/>
                <a:gd name="connsiteX13328" fmla="*/ 131411 w 4727849"/>
                <a:gd name="connsiteY13328" fmla="*/ 728861 h 2869284"/>
                <a:gd name="connsiteX13329" fmla="*/ 134839 w 4727849"/>
                <a:gd name="connsiteY13329" fmla="*/ 734366 h 2869284"/>
                <a:gd name="connsiteX13330" fmla="*/ 143339 w 4727849"/>
                <a:gd name="connsiteY13330" fmla="*/ 705215 h 2869284"/>
                <a:gd name="connsiteX13331" fmla="*/ 143339 w 4727849"/>
                <a:gd name="connsiteY13331" fmla="*/ 705215 h 2869284"/>
                <a:gd name="connsiteX13332" fmla="*/ 163511 w 4727849"/>
                <a:gd name="connsiteY13332" fmla="*/ 704456 h 2869284"/>
                <a:gd name="connsiteX13333" fmla="*/ 148297 w 4727849"/>
                <a:gd name="connsiteY13333" fmla="*/ 708312 h 2869284"/>
                <a:gd name="connsiteX13334" fmla="*/ 146832 w 4727849"/>
                <a:gd name="connsiteY13334" fmla="*/ 707845 h 2869284"/>
                <a:gd name="connsiteX13335" fmla="*/ 163511 w 4727849"/>
                <a:gd name="connsiteY13335" fmla="*/ 704456 h 2869284"/>
                <a:gd name="connsiteX13336" fmla="*/ 158722 w 4727849"/>
                <a:gd name="connsiteY13336" fmla="*/ 691065 h 2869284"/>
                <a:gd name="connsiteX13337" fmla="*/ 158722 w 4727849"/>
                <a:gd name="connsiteY13337" fmla="*/ 691065 h 2869284"/>
                <a:gd name="connsiteX13338" fmla="*/ 162833 w 4727849"/>
                <a:gd name="connsiteY13338" fmla="*/ 891563 h 2869284"/>
                <a:gd name="connsiteX13339" fmla="*/ 162833 w 4727849"/>
                <a:gd name="connsiteY13339" fmla="*/ 891563 h 2869284"/>
                <a:gd name="connsiteX13340" fmla="*/ 168426 w 4727849"/>
                <a:gd name="connsiteY13340" fmla="*/ 670961 h 2869284"/>
                <a:gd name="connsiteX13341" fmla="*/ 168426 w 4727849"/>
                <a:gd name="connsiteY13341" fmla="*/ 670961 h 2869284"/>
                <a:gd name="connsiteX13342" fmla="*/ 166750 w 4727849"/>
                <a:gd name="connsiteY13342" fmla="*/ 998800 h 2869284"/>
                <a:gd name="connsiteX13343" fmla="*/ 166750 w 4727849"/>
                <a:gd name="connsiteY13343" fmla="*/ 998800 h 2869284"/>
                <a:gd name="connsiteX13344" fmla="*/ 166728 w 4727849"/>
                <a:gd name="connsiteY13344" fmla="*/ 984520 h 2869284"/>
                <a:gd name="connsiteX13345" fmla="*/ 166728 w 4727849"/>
                <a:gd name="connsiteY13345" fmla="*/ 984520 h 2869284"/>
                <a:gd name="connsiteX13346" fmla="*/ 166093 w 4727849"/>
                <a:gd name="connsiteY13346" fmla="*/ 968548 h 2869284"/>
                <a:gd name="connsiteX13347" fmla="*/ 166093 w 4727849"/>
                <a:gd name="connsiteY13347" fmla="*/ 968548 h 2869284"/>
                <a:gd name="connsiteX13348" fmla="*/ 144841 w 4727849"/>
                <a:gd name="connsiteY13348" fmla="*/ 929315 h 2869284"/>
                <a:gd name="connsiteX13349" fmla="*/ 144841 w 4727849"/>
                <a:gd name="connsiteY13349" fmla="*/ 929315 h 2869284"/>
                <a:gd name="connsiteX13350" fmla="*/ 122277 w 4727849"/>
                <a:gd name="connsiteY13350" fmla="*/ 820083 h 2869284"/>
                <a:gd name="connsiteX13351" fmla="*/ 122277 w 4727849"/>
                <a:gd name="connsiteY13351" fmla="*/ 820083 h 2869284"/>
                <a:gd name="connsiteX13352" fmla="*/ 148573 w 4727849"/>
                <a:gd name="connsiteY13352" fmla="*/ 833831 h 2869284"/>
                <a:gd name="connsiteX13353" fmla="*/ 136515 w 4727849"/>
                <a:gd name="connsiteY13353" fmla="*/ 830588 h 2869284"/>
                <a:gd name="connsiteX13354" fmla="*/ 148573 w 4727849"/>
                <a:gd name="connsiteY13354" fmla="*/ 833831 h 2869284"/>
                <a:gd name="connsiteX13355" fmla="*/ 157301 w 4727849"/>
                <a:gd name="connsiteY13355" fmla="*/ 822474 h 2869284"/>
                <a:gd name="connsiteX13356" fmla="*/ 157301 w 4727849"/>
                <a:gd name="connsiteY13356" fmla="*/ 822474 h 2869284"/>
                <a:gd name="connsiteX13357" fmla="*/ 155413 w 4727849"/>
                <a:gd name="connsiteY13357" fmla="*/ 810950 h 2869284"/>
                <a:gd name="connsiteX13358" fmla="*/ 155413 w 4727849"/>
                <a:gd name="connsiteY13358" fmla="*/ 810950 h 2869284"/>
                <a:gd name="connsiteX13359" fmla="*/ 152788 w 4727849"/>
                <a:gd name="connsiteY13359" fmla="*/ 746400 h 2869284"/>
                <a:gd name="connsiteX13360" fmla="*/ 152788 w 4727849"/>
                <a:gd name="connsiteY13360" fmla="*/ 746400 h 2869284"/>
                <a:gd name="connsiteX13361" fmla="*/ 150396 w 4727849"/>
                <a:gd name="connsiteY13361" fmla="*/ 772058 h 2869284"/>
                <a:gd name="connsiteX13362" fmla="*/ 150396 w 4727849"/>
                <a:gd name="connsiteY13362" fmla="*/ 772058 h 2869284"/>
                <a:gd name="connsiteX13363" fmla="*/ 149121 w 4727849"/>
                <a:gd name="connsiteY13363" fmla="*/ 798980 h 2869284"/>
                <a:gd name="connsiteX13364" fmla="*/ 149121 w 4727849"/>
                <a:gd name="connsiteY13364" fmla="*/ 798980 h 2869284"/>
                <a:gd name="connsiteX13365" fmla="*/ 128189 w 4727849"/>
                <a:gd name="connsiteY13365" fmla="*/ 862982 h 2869284"/>
                <a:gd name="connsiteX13366" fmla="*/ 142048 w 4727849"/>
                <a:gd name="connsiteY13366" fmla="*/ 861458 h 2869284"/>
                <a:gd name="connsiteX13367" fmla="*/ 128189 w 4727849"/>
                <a:gd name="connsiteY13367" fmla="*/ 862982 h 2869284"/>
                <a:gd name="connsiteX13368" fmla="*/ 130538 w 4727849"/>
                <a:gd name="connsiteY13368" fmla="*/ 876963 h 2869284"/>
                <a:gd name="connsiteX13369" fmla="*/ 130538 w 4727849"/>
                <a:gd name="connsiteY13369" fmla="*/ 876963 h 2869284"/>
                <a:gd name="connsiteX13370" fmla="*/ 128737 w 4727849"/>
                <a:gd name="connsiteY13370" fmla="*/ 868595 h 2869284"/>
                <a:gd name="connsiteX13371" fmla="*/ 128737 w 4727849"/>
                <a:gd name="connsiteY13371" fmla="*/ 868595 h 2869284"/>
                <a:gd name="connsiteX13372" fmla="*/ 148996 w 4727849"/>
                <a:gd name="connsiteY13372" fmla="*/ 874615 h 2869284"/>
                <a:gd name="connsiteX13373" fmla="*/ 148996 w 4727849"/>
                <a:gd name="connsiteY13373" fmla="*/ 874615 h 2869284"/>
                <a:gd name="connsiteX13374" fmla="*/ 150689 w 4727849"/>
                <a:gd name="connsiteY13374" fmla="*/ 848111 h 2869284"/>
                <a:gd name="connsiteX13375" fmla="*/ 128889 w 4727849"/>
                <a:gd name="connsiteY13375" fmla="*/ 835653 h 2869284"/>
                <a:gd name="connsiteX13376" fmla="*/ 150689 w 4727849"/>
                <a:gd name="connsiteY13376" fmla="*/ 848111 h 2869284"/>
                <a:gd name="connsiteX13377" fmla="*/ 158678 w 4727849"/>
                <a:gd name="connsiteY13377" fmla="*/ 892919 h 2869284"/>
                <a:gd name="connsiteX13378" fmla="*/ 158678 w 4727849"/>
                <a:gd name="connsiteY13378" fmla="*/ 892919 h 2869284"/>
                <a:gd name="connsiteX13379" fmla="*/ 146328 w 4727849"/>
                <a:gd name="connsiteY13379" fmla="*/ 718985 h 2869284"/>
                <a:gd name="connsiteX13380" fmla="*/ 149821 w 4727849"/>
                <a:gd name="connsiteY13380" fmla="*/ 726632 h 2869284"/>
                <a:gd name="connsiteX13381" fmla="*/ 146328 w 4727849"/>
                <a:gd name="connsiteY13381" fmla="*/ 718985 h 2869284"/>
                <a:gd name="connsiteX13382" fmla="*/ 143230 w 4727849"/>
                <a:gd name="connsiteY13382" fmla="*/ 725596 h 2869284"/>
                <a:gd name="connsiteX13383" fmla="*/ 143230 w 4727849"/>
                <a:gd name="connsiteY13383" fmla="*/ 725596 h 2869284"/>
                <a:gd name="connsiteX13384" fmla="*/ 150287 w 4727849"/>
                <a:gd name="connsiteY13384" fmla="*/ 739898 h 2869284"/>
                <a:gd name="connsiteX13385" fmla="*/ 142004 w 4727849"/>
                <a:gd name="connsiteY13385" fmla="*/ 737945 h 2869284"/>
                <a:gd name="connsiteX13386" fmla="*/ 150287 w 4727849"/>
                <a:gd name="connsiteY13386" fmla="*/ 739898 h 2869284"/>
                <a:gd name="connsiteX13387" fmla="*/ 128211 w 4727849"/>
                <a:gd name="connsiteY13387" fmla="*/ 816839 h 2869284"/>
                <a:gd name="connsiteX13388" fmla="*/ 128211 w 4727849"/>
                <a:gd name="connsiteY13388" fmla="*/ 816839 h 2869284"/>
                <a:gd name="connsiteX13389" fmla="*/ 132257 w 4727849"/>
                <a:gd name="connsiteY13389" fmla="*/ 793665 h 2869284"/>
                <a:gd name="connsiteX13390" fmla="*/ 110815 w 4727849"/>
                <a:gd name="connsiteY13390" fmla="*/ 798980 h 2869284"/>
                <a:gd name="connsiteX13391" fmla="*/ 132257 w 4727849"/>
                <a:gd name="connsiteY13391" fmla="*/ 793665 h 2869284"/>
                <a:gd name="connsiteX13392" fmla="*/ 113441 w 4727849"/>
                <a:gd name="connsiteY13392" fmla="*/ 738374 h 2869284"/>
                <a:gd name="connsiteX13393" fmla="*/ 123210 w 4727849"/>
                <a:gd name="connsiteY13393" fmla="*/ 741102 h 2869284"/>
                <a:gd name="connsiteX13394" fmla="*/ 113441 w 4727849"/>
                <a:gd name="connsiteY13394" fmla="*/ 738374 h 2869284"/>
                <a:gd name="connsiteX13395" fmla="*/ 125520 w 4727849"/>
                <a:gd name="connsiteY13395" fmla="*/ 768072 h 2869284"/>
                <a:gd name="connsiteX13396" fmla="*/ 125520 w 4727849"/>
                <a:gd name="connsiteY13396" fmla="*/ 768072 h 2869284"/>
                <a:gd name="connsiteX13397" fmla="*/ 108293 w 4727849"/>
                <a:gd name="connsiteY13397" fmla="*/ 800000 h 2869284"/>
                <a:gd name="connsiteX13398" fmla="*/ 108293 w 4727849"/>
                <a:gd name="connsiteY13398" fmla="*/ 800000 h 2869284"/>
                <a:gd name="connsiteX13399" fmla="*/ 125792 w 4727849"/>
                <a:gd name="connsiteY13399" fmla="*/ 835463 h 2869284"/>
                <a:gd name="connsiteX13400" fmla="*/ 126236 w 4727849"/>
                <a:gd name="connsiteY13400" fmla="*/ 848599 h 2869284"/>
                <a:gd name="connsiteX13401" fmla="*/ 108651 w 4727849"/>
                <a:gd name="connsiteY13401" fmla="*/ 835588 h 2869284"/>
                <a:gd name="connsiteX13402" fmla="*/ 125792 w 4727849"/>
                <a:gd name="connsiteY13402" fmla="*/ 835463 h 2869284"/>
                <a:gd name="connsiteX13403" fmla="*/ 120031 w 4727849"/>
                <a:gd name="connsiteY13403" fmla="*/ 913680 h 2869284"/>
                <a:gd name="connsiteX13404" fmla="*/ 120031 w 4727849"/>
                <a:gd name="connsiteY13404" fmla="*/ 913680 h 2869284"/>
                <a:gd name="connsiteX13405" fmla="*/ 120601 w 4727849"/>
                <a:gd name="connsiteY13405" fmla="*/ 937917 h 2869284"/>
                <a:gd name="connsiteX13406" fmla="*/ 120601 w 4727849"/>
                <a:gd name="connsiteY13406" fmla="*/ 937917 h 2869284"/>
                <a:gd name="connsiteX13407" fmla="*/ 124566 w 4727849"/>
                <a:gd name="connsiteY13407" fmla="*/ 936219 h 2869284"/>
                <a:gd name="connsiteX13408" fmla="*/ 124566 w 4727849"/>
                <a:gd name="connsiteY13408" fmla="*/ 936219 h 2869284"/>
                <a:gd name="connsiteX13409" fmla="*/ 115030 w 4727849"/>
                <a:gd name="connsiteY13409" fmla="*/ 895923 h 2869284"/>
                <a:gd name="connsiteX13410" fmla="*/ 144798 w 4727849"/>
                <a:gd name="connsiteY13410" fmla="*/ 894020 h 2869284"/>
                <a:gd name="connsiteX13411" fmla="*/ 115030 w 4727849"/>
                <a:gd name="connsiteY13411" fmla="*/ 895923 h 2869284"/>
                <a:gd name="connsiteX13412" fmla="*/ 133716 w 4727849"/>
                <a:gd name="connsiteY13412" fmla="*/ 938443 h 2869284"/>
                <a:gd name="connsiteX13413" fmla="*/ 166625 w 4727849"/>
                <a:gd name="connsiteY13413" fmla="*/ 938253 h 2869284"/>
                <a:gd name="connsiteX13414" fmla="*/ 133716 w 4727849"/>
                <a:gd name="connsiteY13414" fmla="*/ 938443 h 2869284"/>
                <a:gd name="connsiteX13415" fmla="*/ 157832 w 4727849"/>
                <a:gd name="connsiteY13415" fmla="*/ 995752 h 2869284"/>
                <a:gd name="connsiteX13416" fmla="*/ 157832 w 4727849"/>
                <a:gd name="connsiteY13416" fmla="*/ 995752 h 2869284"/>
                <a:gd name="connsiteX13417" fmla="*/ 155397 w 4727849"/>
                <a:gd name="connsiteY13417" fmla="*/ 968423 h 2869284"/>
                <a:gd name="connsiteX13418" fmla="*/ 155397 w 4727849"/>
                <a:gd name="connsiteY13418" fmla="*/ 968423 h 2869284"/>
                <a:gd name="connsiteX13419" fmla="*/ 160799 w 4727849"/>
                <a:gd name="connsiteY13419" fmla="*/ 983994 h 2869284"/>
                <a:gd name="connsiteX13420" fmla="*/ 141619 w 4727849"/>
                <a:gd name="connsiteY13420" fmla="*/ 979118 h 2869284"/>
                <a:gd name="connsiteX13421" fmla="*/ 160799 w 4727849"/>
                <a:gd name="connsiteY13421" fmla="*/ 983994 h 2869284"/>
                <a:gd name="connsiteX13422" fmla="*/ 173698 w 4727849"/>
                <a:gd name="connsiteY13422" fmla="*/ 954881 h 2869284"/>
                <a:gd name="connsiteX13423" fmla="*/ 173698 w 4727849"/>
                <a:gd name="connsiteY13423" fmla="*/ 954881 h 2869284"/>
                <a:gd name="connsiteX13424" fmla="*/ 170986 w 4727849"/>
                <a:gd name="connsiteY13424" fmla="*/ 792624 h 2869284"/>
                <a:gd name="connsiteX13425" fmla="*/ 170986 w 4727849"/>
                <a:gd name="connsiteY13425" fmla="*/ 792624 h 2869284"/>
                <a:gd name="connsiteX13426" fmla="*/ 175797 w 4727849"/>
                <a:gd name="connsiteY13426" fmla="*/ 811758 h 2869284"/>
                <a:gd name="connsiteX13427" fmla="*/ 175797 w 4727849"/>
                <a:gd name="connsiteY13427" fmla="*/ 811758 h 2869284"/>
                <a:gd name="connsiteX13428" fmla="*/ 179084 w 4727849"/>
                <a:gd name="connsiteY13428" fmla="*/ 779554 h 2869284"/>
                <a:gd name="connsiteX13429" fmla="*/ 170292 w 4727849"/>
                <a:gd name="connsiteY13429" fmla="*/ 781463 h 2869284"/>
                <a:gd name="connsiteX13430" fmla="*/ 179084 w 4727849"/>
                <a:gd name="connsiteY13430" fmla="*/ 779554 h 2869284"/>
                <a:gd name="connsiteX13431" fmla="*/ 172342 w 4727849"/>
                <a:gd name="connsiteY13431" fmla="*/ 740641 h 2869284"/>
                <a:gd name="connsiteX13432" fmla="*/ 172342 w 4727849"/>
                <a:gd name="connsiteY13432" fmla="*/ 740641 h 2869284"/>
                <a:gd name="connsiteX13433" fmla="*/ 171919 w 4727849"/>
                <a:gd name="connsiteY13433" fmla="*/ 699792 h 2869284"/>
                <a:gd name="connsiteX13434" fmla="*/ 171919 w 4727849"/>
                <a:gd name="connsiteY13434" fmla="*/ 699792 h 2869284"/>
                <a:gd name="connsiteX13435" fmla="*/ 182008 w 4727849"/>
                <a:gd name="connsiteY13435" fmla="*/ 766847 h 2869284"/>
                <a:gd name="connsiteX13436" fmla="*/ 182008 w 4727849"/>
                <a:gd name="connsiteY13436" fmla="*/ 766847 h 2869284"/>
                <a:gd name="connsiteX13437" fmla="*/ 181818 w 4727849"/>
                <a:gd name="connsiteY13437" fmla="*/ 714603 h 2869284"/>
                <a:gd name="connsiteX13438" fmla="*/ 181818 w 4727849"/>
                <a:gd name="connsiteY13438" fmla="*/ 714603 h 2869284"/>
                <a:gd name="connsiteX13439" fmla="*/ 190459 w 4727849"/>
                <a:gd name="connsiteY13439" fmla="*/ 692568 h 2869284"/>
                <a:gd name="connsiteX13440" fmla="*/ 177473 w 4727849"/>
                <a:gd name="connsiteY13440" fmla="*/ 690111 h 2869284"/>
                <a:gd name="connsiteX13441" fmla="*/ 190459 w 4727849"/>
                <a:gd name="connsiteY13441" fmla="*/ 692568 h 2869284"/>
                <a:gd name="connsiteX13442" fmla="*/ 137936 w 4727849"/>
                <a:gd name="connsiteY13442" fmla="*/ 1039285 h 2869284"/>
                <a:gd name="connsiteX13443" fmla="*/ 137936 w 4727849"/>
                <a:gd name="connsiteY13443" fmla="*/ 1039285 h 2869284"/>
                <a:gd name="connsiteX13444" fmla="*/ 137595 w 4727849"/>
                <a:gd name="connsiteY13444" fmla="*/ 1015791 h 2869284"/>
                <a:gd name="connsiteX13445" fmla="*/ 137595 w 4727849"/>
                <a:gd name="connsiteY13445" fmla="*/ 1015791 h 2869284"/>
                <a:gd name="connsiteX13446" fmla="*/ 126855 w 4727849"/>
                <a:gd name="connsiteY13446" fmla="*/ 1030049 h 2869284"/>
                <a:gd name="connsiteX13447" fmla="*/ 126855 w 4727849"/>
                <a:gd name="connsiteY13447" fmla="*/ 1030049 h 2869284"/>
                <a:gd name="connsiteX13448" fmla="*/ 122212 w 4727849"/>
                <a:gd name="connsiteY13448" fmla="*/ 1020157 h 2869284"/>
                <a:gd name="connsiteX13449" fmla="*/ 122212 w 4727849"/>
                <a:gd name="connsiteY13449" fmla="*/ 1020157 h 2869284"/>
                <a:gd name="connsiteX13450" fmla="*/ 372190 w 4727849"/>
                <a:gd name="connsiteY13450" fmla="*/ 549358 h 2869284"/>
                <a:gd name="connsiteX13451" fmla="*/ 372190 w 4727849"/>
                <a:gd name="connsiteY13451" fmla="*/ 549358 h 2869284"/>
                <a:gd name="connsiteX13452" fmla="*/ 418252 w 4727849"/>
                <a:gd name="connsiteY13452" fmla="*/ 326196 h 2869284"/>
                <a:gd name="connsiteX13453" fmla="*/ 418252 w 4727849"/>
                <a:gd name="connsiteY13453" fmla="*/ 326196 h 2869284"/>
                <a:gd name="connsiteX13454" fmla="*/ 412449 w 4727849"/>
                <a:gd name="connsiteY13454" fmla="*/ 279077 h 2869284"/>
                <a:gd name="connsiteX13455" fmla="*/ 412449 w 4727849"/>
                <a:gd name="connsiteY13455" fmla="*/ 279077 h 2869284"/>
                <a:gd name="connsiteX13456" fmla="*/ 406645 w 4727849"/>
                <a:gd name="connsiteY13456" fmla="*/ 337612 h 2869284"/>
                <a:gd name="connsiteX13457" fmla="*/ 413382 w 4727849"/>
                <a:gd name="connsiteY13457" fmla="*/ 337612 h 2869284"/>
                <a:gd name="connsiteX13458" fmla="*/ 406645 w 4727849"/>
                <a:gd name="connsiteY13458" fmla="*/ 337612 h 2869284"/>
                <a:gd name="connsiteX13459" fmla="*/ 403824 w 4727849"/>
                <a:gd name="connsiteY13459" fmla="*/ 310620 h 2869284"/>
                <a:gd name="connsiteX13460" fmla="*/ 410480 w 4727849"/>
                <a:gd name="connsiteY13460" fmla="*/ 310240 h 2869284"/>
                <a:gd name="connsiteX13461" fmla="*/ 403824 w 4727849"/>
                <a:gd name="connsiteY13461" fmla="*/ 310620 h 2869284"/>
                <a:gd name="connsiteX13462" fmla="*/ 403358 w 4727849"/>
                <a:gd name="connsiteY13462" fmla="*/ 356469 h 2869284"/>
                <a:gd name="connsiteX13463" fmla="*/ 417303 w 4727849"/>
                <a:gd name="connsiteY13463" fmla="*/ 356572 h 2869284"/>
                <a:gd name="connsiteX13464" fmla="*/ 403358 w 4727849"/>
                <a:gd name="connsiteY13464" fmla="*/ 356469 h 2869284"/>
                <a:gd name="connsiteX13465" fmla="*/ 396518 w 4727849"/>
                <a:gd name="connsiteY13465" fmla="*/ 356659 h 2869284"/>
                <a:gd name="connsiteX13466" fmla="*/ 396518 w 4727849"/>
                <a:gd name="connsiteY13466" fmla="*/ 356659 h 2869284"/>
                <a:gd name="connsiteX13467" fmla="*/ 419907 w 4727849"/>
                <a:gd name="connsiteY13467" fmla="*/ 210542 h 2869284"/>
                <a:gd name="connsiteX13468" fmla="*/ 433364 w 4727849"/>
                <a:gd name="connsiteY13468" fmla="*/ 204251 h 2869284"/>
                <a:gd name="connsiteX13469" fmla="*/ 419907 w 4727849"/>
                <a:gd name="connsiteY13469" fmla="*/ 210542 h 2869284"/>
                <a:gd name="connsiteX13470" fmla="*/ 415692 w 4727849"/>
                <a:gd name="connsiteY13470" fmla="*/ 230608 h 2869284"/>
                <a:gd name="connsiteX13471" fmla="*/ 415692 w 4727849"/>
                <a:gd name="connsiteY13471" fmla="*/ 230608 h 2869284"/>
                <a:gd name="connsiteX13472" fmla="*/ 406856 w 4727849"/>
                <a:gd name="connsiteY13472" fmla="*/ 235289 h 2869284"/>
                <a:gd name="connsiteX13473" fmla="*/ 406856 w 4727849"/>
                <a:gd name="connsiteY13473" fmla="*/ 235289 h 2869284"/>
                <a:gd name="connsiteX13474" fmla="*/ 440334 w 4727849"/>
                <a:gd name="connsiteY13474" fmla="*/ 135211 h 2869284"/>
                <a:gd name="connsiteX13475" fmla="*/ 440334 w 4727849"/>
                <a:gd name="connsiteY13475" fmla="*/ 135211 h 2869284"/>
                <a:gd name="connsiteX13476" fmla="*/ 434102 w 4727849"/>
                <a:gd name="connsiteY13476" fmla="*/ 137391 h 2869284"/>
                <a:gd name="connsiteX13477" fmla="*/ 434102 w 4727849"/>
                <a:gd name="connsiteY13477" fmla="*/ 137391 h 2869284"/>
                <a:gd name="connsiteX13478" fmla="*/ 458684 w 4727849"/>
                <a:gd name="connsiteY13478" fmla="*/ 65488 h 2869284"/>
                <a:gd name="connsiteX13479" fmla="*/ 458684 w 4727849"/>
                <a:gd name="connsiteY13479" fmla="*/ 65488 h 2869284"/>
                <a:gd name="connsiteX13480" fmla="*/ 4287266 w 4727849"/>
                <a:gd name="connsiteY13480" fmla="*/ 215754 h 2869284"/>
                <a:gd name="connsiteX13481" fmla="*/ 4287266 w 4727849"/>
                <a:gd name="connsiteY13481" fmla="*/ 215754 h 2869284"/>
                <a:gd name="connsiteX13482" fmla="*/ 4241198 w 4727849"/>
                <a:gd name="connsiteY13482" fmla="*/ 438921 h 2869284"/>
                <a:gd name="connsiteX13483" fmla="*/ 4241198 w 4727849"/>
                <a:gd name="connsiteY13483" fmla="*/ 438921 h 2869284"/>
                <a:gd name="connsiteX13484" fmla="*/ 4247007 w 4727849"/>
                <a:gd name="connsiteY13484" fmla="*/ 486034 h 2869284"/>
                <a:gd name="connsiteX13485" fmla="*/ 4247007 w 4727849"/>
                <a:gd name="connsiteY13485" fmla="*/ 486034 h 2869284"/>
                <a:gd name="connsiteX13486" fmla="*/ 4252833 w 4727849"/>
                <a:gd name="connsiteY13486" fmla="*/ 427499 h 2869284"/>
                <a:gd name="connsiteX13487" fmla="*/ 4246074 w 4727849"/>
                <a:gd name="connsiteY13487" fmla="*/ 427499 h 2869284"/>
                <a:gd name="connsiteX13488" fmla="*/ 4252833 w 4727849"/>
                <a:gd name="connsiteY13488" fmla="*/ 427499 h 2869284"/>
                <a:gd name="connsiteX13489" fmla="*/ 4255626 w 4727849"/>
                <a:gd name="connsiteY13489" fmla="*/ 454492 h 2869284"/>
                <a:gd name="connsiteX13490" fmla="*/ 4248977 w 4727849"/>
                <a:gd name="connsiteY13490" fmla="*/ 454871 h 2869284"/>
                <a:gd name="connsiteX13491" fmla="*/ 4255626 w 4727849"/>
                <a:gd name="connsiteY13491" fmla="*/ 454492 h 2869284"/>
                <a:gd name="connsiteX13492" fmla="*/ 4256077 w 4727849"/>
                <a:gd name="connsiteY13492" fmla="*/ 408669 h 2869284"/>
                <a:gd name="connsiteX13493" fmla="*/ 4242153 w 4727849"/>
                <a:gd name="connsiteY13493" fmla="*/ 408539 h 2869284"/>
                <a:gd name="connsiteX13494" fmla="*/ 4256077 w 4727849"/>
                <a:gd name="connsiteY13494" fmla="*/ 408669 h 2869284"/>
                <a:gd name="connsiteX13495" fmla="*/ 4262938 w 4727849"/>
                <a:gd name="connsiteY13495" fmla="*/ 408474 h 2869284"/>
                <a:gd name="connsiteX13496" fmla="*/ 4262938 w 4727849"/>
                <a:gd name="connsiteY13496" fmla="*/ 408474 h 2869284"/>
                <a:gd name="connsiteX13497" fmla="*/ 4239549 w 4727849"/>
                <a:gd name="connsiteY13497" fmla="*/ 554591 h 2869284"/>
                <a:gd name="connsiteX13498" fmla="*/ 4226092 w 4727849"/>
                <a:gd name="connsiteY13498" fmla="*/ 560861 h 2869284"/>
                <a:gd name="connsiteX13499" fmla="*/ 4239549 w 4727849"/>
                <a:gd name="connsiteY13499" fmla="*/ 554591 h 2869284"/>
                <a:gd name="connsiteX13500" fmla="*/ 4243785 w 4727849"/>
                <a:gd name="connsiteY13500" fmla="*/ 534508 h 2869284"/>
                <a:gd name="connsiteX13501" fmla="*/ 4243785 w 4727849"/>
                <a:gd name="connsiteY13501" fmla="*/ 534508 h 2869284"/>
                <a:gd name="connsiteX13502" fmla="*/ 4252600 w 4727849"/>
                <a:gd name="connsiteY13502" fmla="*/ 529844 h 2869284"/>
                <a:gd name="connsiteX13503" fmla="*/ 4252600 w 4727849"/>
                <a:gd name="connsiteY13503" fmla="*/ 529844 h 2869284"/>
                <a:gd name="connsiteX13504" fmla="*/ 4219122 w 4727849"/>
                <a:gd name="connsiteY13504" fmla="*/ 629906 h 2869284"/>
                <a:gd name="connsiteX13505" fmla="*/ 4219122 w 4727849"/>
                <a:gd name="connsiteY13505" fmla="*/ 629906 h 2869284"/>
                <a:gd name="connsiteX13506" fmla="*/ 4225349 w 4727849"/>
                <a:gd name="connsiteY13506" fmla="*/ 627720 h 2869284"/>
                <a:gd name="connsiteX13507" fmla="*/ 4225349 w 4727849"/>
                <a:gd name="connsiteY13507" fmla="*/ 627720 h 2869284"/>
                <a:gd name="connsiteX13508" fmla="*/ 4200772 w 4727849"/>
                <a:gd name="connsiteY13508" fmla="*/ 699624 h 2869284"/>
                <a:gd name="connsiteX13509" fmla="*/ 4200772 w 4727849"/>
                <a:gd name="connsiteY13509" fmla="*/ 699624 h 2869284"/>
                <a:gd name="connsiteX13510" fmla="*/ 4467788 w 4727849"/>
                <a:gd name="connsiteY13510" fmla="*/ 1308101 h 2869284"/>
                <a:gd name="connsiteX13511" fmla="*/ 4467788 w 4727849"/>
                <a:gd name="connsiteY13511" fmla="*/ 1308101 h 2869284"/>
                <a:gd name="connsiteX13512" fmla="*/ 4473315 w 4727849"/>
                <a:gd name="connsiteY13512" fmla="*/ 1187393 h 2869284"/>
                <a:gd name="connsiteX13513" fmla="*/ 4473315 w 4727849"/>
                <a:gd name="connsiteY13513" fmla="*/ 1187393 h 2869284"/>
                <a:gd name="connsiteX13514" fmla="*/ 4482048 w 4727849"/>
                <a:gd name="connsiteY13514" fmla="*/ 1247132 h 2869284"/>
                <a:gd name="connsiteX13515" fmla="*/ 4482048 w 4727849"/>
                <a:gd name="connsiteY13515" fmla="*/ 1247132 h 2869284"/>
                <a:gd name="connsiteX13516" fmla="*/ 4495945 w 4727849"/>
                <a:gd name="connsiteY13516" fmla="*/ 1057568 h 2869284"/>
                <a:gd name="connsiteX13517" fmla="*/ 4519166 w 4727849"/>
                <a:gd name="connsiteY13517" fmla="*/ 1064770 h 2869284"/>
                <a:gd name="connsiteX13518" fmla="*/ 4476217 w 4727849"/>
                <a:gd name="connsiteY13518" fmla="*/ 1057568 h 2869284"/>
                <a:gd name="connsiteX13519" fmla="*/ 4495945 w 4727849"/>
                <a:gd name="connsiteY13519" fmla="*/ 1057568 h 2869284"/>
                <a:gd name="connsiteX13520" fmla="*/ 4500165 w 4727849"/>
                <a:gd name="connsiteY13520" fmla="*/ 1035896 h 2869284"/>
                <a:gd name="connsiteX13521" fmla="*/ 4500165 w 4727849"/>
                <a:gd name="connsiteY13521" fmla="*/ 1035896 h 2869284"/>
                <a:gd name="connsiteX13522" fmla="*/ 4528343 w 4727849"/>
                <a:gd name="connsiteY13522" fmla="*/ 1123370 h 2869284"/>
                <a:gd name="connsiteX13523" fmla="*/ 4505291 w 4727849"/>
                <a:gd name="connsiteY13523" fmla="*/ 1123370 h 2869284"/>
                <a:gd name="connsiteX13524" fmla="*/ 4528343 w 4727849"/>
                <a:gd name="connsiteY13524" fmla="*/ 1123370 h 2869284"/>
                <a:gd name="connsiteX13525" fmla="*/ 4525989 w 4727849"/>
                <a:gd name="connsiteY13525" fmla="*/ 1098878 h 2869284"/>
                <a:gd name="connsiteX13526" fmla="*/ 4525989 w 4727849"/>
                <a:gd name="connsiteY13526" fmla="*/ 1098878 h 2869284"/>
                <a:gd name="connsiteX13527" fmla="*/ 4545608 w 4727849"/>
                <a:gd name="connsiteY13527" fmla="*/ 1115511 h 2869284"/>
                <a:gd name="connsiteX13528" fmla="*/ 4527834 w 4727849"/>
                <a:gd name="connsiteY13528" fmla="*/ 1113667 h 2869284"/>
                <a:gd name="connsiteX13529" fmla="*/ 4545608 w 4727849"/>
                <a:gd name="connsiteY13529" fmla="*/ 1115511 h 2869284"/>
                <a:gd name="connsiteX13530" fmla="*/ 4531880 w 4727849"/>
                <a:gd name="connsiteY13530" fmla="*/ 1107924 h 2869284"/>
                <a:gd name="connsiteX13531" fmla="*/ 4531880 w 4727849"/>
                <a:gd name="connsiteY13531" fmla="*/ 1107924 h 2869284"/>
                <a:gd name="connsiteX13532" fmla="*/ 4550588 w 4727849"/>
                <a:gd name="connsiteY13532" fmla="*/ 1124682 h 2869284"/>
                <a:gd name="connsiteX13533" fmla="*/ 4550588 w 4727849"/>
                <a:gd name="connsiteY13533" fmla="*/ 1124682 h 2869284"/>
                <a:gd name="connsiteX13534" fmla="*/ 4551288 w 4727849"/>
                <a:gd name="connsiteY13534" fmla="*/ 1201477 h 2869284"/>
                <a:gd name="connsiteX13535" fmla="*/ 4535948 w 4727849"/>
                <a:gd name="connsiteY13535" fmla="*/ 1199362 h 2869284"/>
                <a:gd name="connsiteX13536" fmla="*/ 4551288 w 4727849"/>
                <a:gd name="connsiteY13536" fmla="*/ 1201477 h 2869284"/>
                <a:gd name="connsiteX13537" fmla="*/ 4551033 w 4727849"/>
                <a:gd name="connsiteY13537" fmla="*/ 1158768 h 2869284"/>
                <a:gd name="connsiteX13538" fmla="*/ 4551033 w 4727849"/>
                <a:gd name="connsiteY13538" fmla="*/ 1158768 h 2869284"/>
                <a:gd name="connsiteX13539" fmla="*/ 4559489 w 4727849"/>
                <a:gd name="connsiteY13539" fmla="*/ 1240163 h 2869284"/>
                <a:gd name="connsiteX13540" fmla="*/ 4559489 w 4727849"/>
                <a:gd name="connsiteY13540" fmla="*/ 1240163 h 2869284"/>
                <a:gd name="connsiteX13541" fmla="*/ 4556864 w 4727849"/>
                <a:gd name="connsiteY13541" fmla="*/ 1291896 h 2869284"/>
                <a:gd name="connsiteX13542" fmla="*/ 4556864 w 4727849"/>
                <a:gd name="connsiteY13542" fmla="*/ 1291896 h 2869284"/>
                <a:gd name="connsiteX13543" fmla="*/ 4544084 w 4727849"/>
                <a:gd name="connsiteY13543" fmla="*/ 1368057 h 2869284"/>
                <a:gd name="connsiteX13544" fmla="*/ 4522518 w 4727849"/>
                <a:gd name="connsiteY13544" fmla="*/ 1363480 h 2869284"/>
                <a:gd name="connsiteX13545" fmla="*/ 4559554 w 4727849"/>
                <a:gd name="connsiteY13545" fmla="*/ 1353522 h 2869284"/>
                <a:gd name="connsiteX13546" fmla="*/ 4544084 w 4727849"/>
                <a:gd name="connsiteY13546" fmla="*/ 1368057 h 2869284"/>
                <a:gd name="connsiteX13547" fmla="*/ 4563177 w 4727849"/>
                <a:gd name="connsiteY13547" fmla="*/ 1362547 h 2869284"/>
                <a:gd name="connsiteX13548" fmla="*/ 4563177 w 4727849"/>
                <a:gd name="connsiteY13548" fmla="*/ 1362547 h 2869284"/>
                <a:gd name="connsiteX13549" fmla="*/ 4571818 w 4727849"/>
                <a:gd name="connsiteY13549" fmla="*/ 1349053 h 2869284"/>
                <a:gd name="connsiteX13550" fmla="*/ 4571818 w 4727849"/>
                <a:gd name="connsiteY13550" fmla="*/ 1349053 h 2869284"/>
                <a:gd name="connsiteX13551" fmla="*/ 4552731 w 4727849"/>
                <a:gd name="connsiteY13551" fmla="*/ 1365009 h 2869284"/>
                <a:gd name="connsiteX13552" fmla="*/ 4552731 w 4727849"/>
                <a:gd name="connsiteY13552" fmla="*/ 1365009 h 2869284"/>
                <a:gd name="connsiteX13553" fmla="*/ 4524612 w 4727849"/>
                <a:gd name="connsiteY13553" fmla="*/ 1342507 h 2869284"/>
                <a:gd name="connsiteX13554" fmla="*/ 4528045 w 4727849"/>
                <a:gd name="connsiteY13554" fmla="*/ 1348018 h 2869284"/>
                <a:gd name="connsiteX13555" fmla="*/ 4524612 w 4727849"/>
                <a:gd name="connsiteY13555" fmla="*/ 1342507 h 2869284"/>
                <a:gd name="connsiteX13556" fmla="*/ 4516117 w 4727849"/>
                <a:gd name="connsiteY13556" fmla="*/ 1371636 h 2869284"/>
                <a:gd name="connsiteX13557" fmla="*/ 4516117 w 4727849"/>
                <a:gd name="connsiteY13557" fmla="*/ 1371636 h 2869284"/>
                <a:gd name="connsiteX13558" fmla="*/ 4495945 w 4727849"/>
                <a:gd name="connsiteY13558" fmla="*/ 1372401 h 2869284"/>
                <a:gd name="connsiteX13559" fmla="*/ 4511160 w 4727849"/>
                <a:gd name="connsiteY13559" fmla="*/ 1368567 h 2869284"/>
                <a:gd name="connsiteX13560" fmla="*/ 4512619 w 4727849"/>
                <a:gd name="connsiteY13560" fmla="*/ 1369011 h 2869284"/>
                <a:gd name="connsiteX13561" fmla="*/ 4495945 w 4727849"/>
                <a:gd name="connsiteY13561" fmla="*/ 1372401 h 2869284"/>
                <a:gd name="connsiteX13562" fmla="*/ 4500734 w 4727849"/>
                <a:gd name="connsiteY13562" fmla="*/ 1385808 h 2869284"/>
                <a:gd name="connsiteX13563" fmla="*/ 4500734 w 4727849"/>
                <a:gd name="connsiteY13563" fmla="*/ 1385808 h 2869284"/>
                <a:gd name="connsiteX13564" fmla="*/ 4496623 w 4727849"/>
                <a:gd name="connsiteY13564" fmla="*/ 1185316 h 2869284"/>
                <a:gd name="connsiteX13565" fmla="*/ 4496623 w 4727849"/>
                <a:gd name="connsiteY13565" fmla="*/ 1185316 h 2869284"/>
                <a:gd name="connsiteX13566" fmla="*/ 4491031 w 4727849"/>
                <a:gd name="connsiteY13566" fmla="*/ 1405912 h 2869284"/>
                <a:gd name="connsiteX13567" fmla="*/ 4491031 w 4727849"/>
                <a:gd name="connsiteY13567" fmla="*/ 1405912 h 2869284"/>
                <a:gd name="connsiteX13568" fmla="*/ 4492701 w 4727849"/>
                <a:gd name="connsiteY13568" fmla="*/ 1078052 h 2869284"/>
                <a:gd name="connsiteX13569" fmla="*/ 4492701 w 4727849"/>
                <a:gd name="connsiteY13569" fmla="*/ 1078052 h 2869284"/>
                <a:gd name="connsiteX13570" fmla="*/ 4492723 w 4727849"/>
                <a:gd name="connsiteY13570" fmla="*/ 1092353 h 2869284"/>
                <a:gd name="connsiteX13571" fmla="*/ 4492723 w 4727849"/>
                <a:gd name="connsiteY13571" fmla="*/ 1092353 h 2869284"/>
                <a:gd name="connsiteX13572" fmla="*/ 4493363 w 4727849"/>
                <a:gd name="connsiteY13572" fmla="*/ 1108325 h 2869284"/>
                <a:gd name="connsiteX13573" fmla="*/ 4493363 w 4727849"/>
                <a:gd name="connsiteY13573" fmla="*/ 1108325 h 2869284"/>
                <a:gd name="connsiteX13574" fmla="*/ 4514615 w 4727849"/>
                <a:gd name="connsiteY13574" fmla="*/ 1147563 h 2869284"/>
                <a:gd name="connsiteX13575" fmla="*/ 4514615 w 4727849"/>
                <a:gd name="connsiteY13575" fmla="*/ 1147563 h 2869284"/>
                <a:gd name="connsiteX13576" fmla="*/ 4537179 w 4727849"/>
                <a:gd name="connsiteY13576" fmla="*/ 1256769 h 2869284"/>
                <a:gd name="connsiteX13577" fmla="*/ 4537179 w 4727849"/>
                <a:gd name="connsiteY13577" fmla="*/ 1256769 h 2869284"/>
                <a:gd name="connsiteX13578" fmla="*/ 4510883 w 4727849"/>
                <a:gd name="connsiteY13578" fmla="*/ 1243042 h 2869284"/>
                <a:gd name="connsiteX13579" fmla="*/ 4522941 w 4727849"/>
                <a:gd name="connsiteY13579" fmla="*/ 1246286 h 2869284"/>
                <a:gd name="connsiteX13580" fmla="*/ 4510883 w 4727849"/>
                <a:gd name="connsiteY13580" fmla="*/ 1243042 h 2869284"/>
                <a:gd name="connsiteX13581" fmla="*/ 4502155 w 4727849"/>
                <a:gd name="connsiteY13581" fmla="*/ 1254377 h 2869284"/>
                <a:gd name="connsiteX13582" fmla="*/ 4502155 w 4727849"/>
                <a:gd name="connsiteY13582" fmla="*/ 1254377 h 2869284"/>
                <a:gd name="connsiteX13583" fmla="*/ 4504038 w 4727849"/>
                <a:gd name="connsiteY13583" fmla="*/ 1265924 h 2869284"/>
                <a:gd name="connsiteX13584" fmla="*/ 4504038 w 4727849"/>
                <a:gd name="connsiteY13584" fmla="*/ 1265924 h 2869284"/>
                <a:gd name="connsiteX13585" fmla="*/ 4506668 w 4727849"/>
                <a:gd name="connsiteY13585" fmla="*/ 1330451 h 2869284"/>
                <a:gd name="connsiteX13586" fmla="*/ 4506668 w 4727849"/>
                <a:gd name="connsiteY13586" fmla="*/ 1330451 h 2869284"/>
                <a:gd name="connsiteX13587" fmla="*/ 4509060 w 4727849"/>
                <a:gd name="connsiteY13587" fmla="*/ 1304820 h 2869284"/>
                <a:gd name="connsiteX13588" fmla="*/ 4509060 w 4727849"/>
                <a:gd name="connsiteY13588" fmla="*/ 1304820 h 2869284"/>
                <a:gd name="connsiteX13589" fmla="*/ 4510330 w 4727849"/>
                <a:gd name="connsiteY13589" fmla="*/ 1277871 h 2869284"/>
                <a:gd name="connsiteX13590" fmla="*/ 4510330 w 4727849"/>
                <a:gd name="connsiteY13590" fmla="*/ 1277871 h 2869284"/>
                <a:gd name="connsiteX13591" fmla="*/ 4531267 w 4727849"/>
                <a:gd name="connsiteY13591" fmla="*/ 1213870 h 2869284"/>
                <a:gd name="connsiteX13592" fmla="*/ 4517430 w 4727849"/>
                <a:gd name="connsiteY13592" fmla="*/ 1215421 h 2869284"/>
                <a:gd name="connsiteX13593" fmla="*/ 4531267 w 4727849"/>
                <a:gd name="connsiteY13593" fmla="*/ 1213870 h 2869284"/>
                <a:gd name="connsiteX13594" fmla="*/ 4528891 w 4727849"/>
                <a:gd name="connsiteY13594" fmla="*/ 1199910 h 2869284"/>
                <a:gd name="connsiteX13595" fmla="*/ 4528891 w 4727849"/>
                <a:gd name="connsiteY13595" fmla="*/ 1199910 h 2869284"/>
                <a:gd name="connsiteX13596" fmla="*/ 4530714 w 4727849"/>
                <a:gd name="connsiteY13596" fmla="*/ 1208278 h 2869284"/>
                <a:gd name="connsiteX13597" fmla="*/ 4530714 w 4727849"/>
                <a:gd name="connsiteY13597" fmla="*/ 1208278 h 2869284"/>
                <a:gd name="connsiteX13598" fmla="*/ 4510482 w 4727849"/>
                <a:gd name="connsiteY13598" fmla="*/ 1202242 h 2869284"/>
                <a:gd name="connsiteX13599" fmla="*/ 4510482 w 4727849"/>
                <a:gd name="connsiteY13599" fmla="*/ 1202242 h 2869284"/>
                <a:gd name="connsiteX13600" fmla="*/ 4508762 w 4727849"/>
                <a:gd name="connsiteY13600" fmla="*/ 1228763 h 2869284"/>
                <a:gd name="connsiteX13601" fmla="*/ 4530589 w 4727849"/>
                <a:gd name="connsiteY13601" fmla="*/ 1241198 h 2869284"/>
                <a:gd name="connsiteX13602" fmla="*/ 4508762 w 4727849"/>
                <a:gd name="connsiteY13602" fmla="*/ 1228763 h 2869284"/>
                <a:gd name="connsiteX13603" fmla="*/ 4500778 w 4727849"/>
                <a:gd name="connsiteY13603" fmla="*/ 1183960 h 2869284"/>
                <a:gd name="connsiteX13604" fmla="*/ 4500778 w 4727849"/>
                <a:gd name="connsiteY13604" fmla="*/ 1183960 h 2869284"/>
                <a:gd name="connsiteX13605" fmla="*/ 4513129 w 4727849"/>
                <a:gd name="connsiteY13605" fmla="*/ 1357888 h 2869284"/>
                <a:gd name="connsiteX13606" fmla="*/ 4509657 w 4727849"/>
                <a:gd name="connsiteY13606" fmla="*/ 1350241 h 2869284"/>
                <a:gd name="connsiteX13607" fmla="*/ 4513129 w 4727849"/>
                <a:gd name="connsiteY13607" fmla="*/ 1357888 h 2869284"/>
                <a:gd name="connsiteX13608" fmla="*/ 4516220 w 4727849"/>
                <a:gd name="connsiteY13608" fmla="*/ 1351277 h 2869284"/>
                <a:gd name="connsiteX13609" fmla="*/ 4516220 w 4727849"/>
                <a:gd name="connsiteY13609" fmla="*/ 1351277 h 2869284"/>
                <a:gd name="connsiteX13610" fmla="*/ 4509169 w 4727849"/>
                <a:gd name="connsiteY13610" fmla="*/ 1336981 h 2869284"/>
                <a:gd name="connsiteX13611" fmla="*/ 4517452 w 4727849"/>
                <a:gd name="connsiteY13611" fmla="*/ 1338928 h 2869284"/>
                <a:gd name="connsiteX13612" fmla="*/ 4509169 w 4727849"/>
                <a:gd name="connsiteY13612" fmla="*/ 1336981 h 2869284"/>
                <a:gd name="connsiteX13613" fmla="*/ 4531267 w 4727849"/>
                <a:gd name="connsiteY13613" fmla="*/ 1260012 h 2869284"/>
                <a:gd name="connsiteX13614" fmla="*/ 4531267 w 4727849"/>
                <a:gd name="connsiteY13614" fmla="*/ 1260012 h 2869284"/>
                <a:gd name="connsiteX13615" fmla="*/ 4527199 w 4727849"/>
                <a:gd name="connsiteY13615" fmla="*/ 1283213 h 2869284"/>
                <a:gd name="connsiteX13616" fmla="*/ 4548641 w 4727849"/>
                <a:gd name="connsiteY13616" fmla="*/ 1277871 h 2869284"/>
                <a:gd name="connsiteX13617" fmla="*/ 4527199 w 4727849"/>
                <a:gd name="connsiteY13617" fmla="*/ 1283213 h 2869284"/>
                <a:gd name="connsiteX13618" fmla="*/ 4546015 w 4727849"/>
                <a:gd name="connsiteY13618" fmla="*/ 1338505 h 2869284"/>
                <a:gd name="connsiteX13619" fmla="*/ 4536247 w 4727849"/>
                <a:gd name="connsiteY13619" fmla="*/ 1335772 h 2869284"/>
                <a:gd name="connsiteX13620" fmla="*/ 4546015 w 4727849"/>
                <a:gd name="connsiteY13620" fmla="*/ 1338505 h 2869284"/>
                <a:gd name="connsiteX13621" fmla="*/ 4533936 w 4727849"/>
                <a:gd name="connsiteY13621" fmla="*/ 1308779 h 2869284"/>
                <a:gd name="connsiteX13622" fmla="*/ 4533936 w 4727849"/>
                <a:gd name="connsiteY13622" fmla="*/ 1308779 h 2869284"/>
                <a:gd name="connsiteX13623" fmla="*/ 4551163 w 4727849"/>
                <a:gd name="connsiteY13623" fmla="*/ 1276879 h 2869284"/>
                <a:gd name="connsiteX13624" fmla="*/ 4551163 w 4727849"/>
                <a:gd name="connsiteY13624" fmla="*/ 1276879 h 2869284"/>
                <a:gd name="connsiteX13625" fmla="*/ 4533659 w 4727849"/>
                <a:gd name="connsiteY13625" fmla="*/ 1241410 h 2869284"/>
                <a:gd name="connsiteX13626" fmla="*/ 4533214 w 4727849"/>
                <a:gd name="connsiteY13626" fmla="*/ 1228280 h 2869284"/>
                <a:gd name="connsiteX13627" fmla="*/ 4550800 w 4727849"/>
                <a:gd name="connsiteY13627" fmla="*/ 1241263 h 2869284"/>
                <a:gd name="connsiteX13628" fmla="*/ 4533659 w 4727849"/>
                <a:gd name="connsiteY13628" fmla="*/ 1241410 h 2869284"/>
                <a:gd name="connsiteX13629" fmla="*/ 4539425 w 4727849"/>
                <a:gd name="connsiteY13629" fmla="*/ 1163199 h 2869284"/>
                <a:gd name="connsiteX13630" fmla="*/ 4539425 w 4727849"/>
                <a:gd name="connsiteY13630" fmla="*/ 1163199 h 2869284"/>
                <a:gd name="connsiteX13631" fmla="*/ 4538828 w 4727849"/>
                <a:gd name="connsiteY13631" fmla="*/ 1138940 h 2869284"/>
                <a:gd name="connsiteX13632" fmla="*/ 4538828 w 4727849"/>
                <a:gd name="connsiteY13632" fmla="*/ 1138940 h 2869284"/>
                <a:gd name="connsiteX13633" fmla="*/ 4534891 w 4727849"/>
                <a:gd name="connsiteY13633" fmla="*/ 1140632 h 2869284"/>
                <a:gd name="connsiteX13634" fmla="*/ 4534891 w 4727849"/>
                <a:gd name="connsiteY13634" fmla="*/ 1140632 h 2869284"/>
                <a:gd name="connsiteX13635" fmla="*/ 4544426 w 4727849"/>
                <a:gd name="connsiteY13635" fmla="*/ 1180950 h 2869284"/>
                <a:gd name="connsiteX13636" fmla="*/ 4514631 w 4727849"/>
                <a:gd name="connsiteY13636" fmla="*/ 1182859 h 2869284"/>
                <a:gd name="connsiteX13637" fmla="*/ 4544426 w 4727849"/>
                <a:gd name="connsiteY13637" fmla="*/ 1180950 h 2869284"/>
                <a:gd name="connsiteX13638" fmla="*/ 4525713 w 4727849"/>
                <a:gd name="connsiteY13638" fmla="*/ 1138409 h 2869284"/>
                <a:gd name="connsiteX13639" fmla="*/ 4492831 w 4727849"/>
                <a:gd name="connsiteY13639" fmla="*/ 1138620 h 2869284"/>
                <a:gd name="connsiteX13640" fmla="*/ 4525713 w 4727849"/>
                <a:gd name="connsiteY13640" fmla="*/ 1138409 h 2869284"/>
                <a:gd name="connsiteX13641" fmla="*/ 4501624 w 4727849"/>
                <a:gd name="connsiteY13641" fmla="*/ 1081127 h 2869284"/>
                <a:gd name="connsiteX13642" fmla="*/ 4501624 w 4727849"/>
                <a:gd name="connsiteY13642" fmla="*/ 1081127 h 2869284"/>
                <a:gd name="connsiteX13643" fmla="*/ 4504059 w 4727849"/>
                <a:gd name="connsiteY13643" fmla="*/ 1108455 h 2869284"/>
                <a:gd name="connsiteX13644" fmla="*/ 4504059 w 4727849"/>
                <a:gd name="connsiteY13644" fmla="*/ 1108455 h 2869284"/>
                <a:gd name="connsiteX13645" fmla="*/ 4498657 w 4727849"/>
                <a:gd name="connsiteY13645" fmla="*/ 1092885 h 2869284"/>
                <a:gd name="connsiteX13646" fmla="*/ 4517810 w 4727849"/>
                <a:gd name="connsiteY13646" fmla="*/ 1097733 h 2869284"/>
                <a:gd name="connsiteX13647" fmla="*/ 4498657 w 4727849"/>
                <a:gd name="connsiteY13647" fmla="*/ 1092885 h 2869284"/>
                <a:gd name="connsiteX13648" fmla="*/ 4485753 w 4727849"/>
                <a:gd name="connsiteY13648" fmla="*/ 1121970 h 2869284"/>
                <a:gd name="connsiteX13649" fmla="*/ 4485753 w 4727849"/>
                <a:gd name="connsiteY13649" fmla="*/ 1121970 h 2869284"/>
                <a:gd name="connsiteX13650" fmla="*/ 4488465 w 4727849"/>
                <a:gd name="connsiteY13650" fmla="*/ 1284228 h 2869284"/>
                <a:gd name="connsiteX13651" fmla="*/ 4488465 w 4727849"/>
                <a:gd name="connsiteY13651" fmla="*/ 1284228 h 2869284"/>
                <a:gd name="connsiteX13652" fmla="*/ 4483659 w 4727849"/>
                <a:gd name="connsiteY13652" fmla="*/ 1265099 h 2869284"/>
                <a:gd name="connsiteX13653" fmla="*/ 4483659 w 4727849"/>
                <a:gd name="connsiteY13653" fmla="*/ 1265099 h 2869284"/>
                <a:gd name="connsiteX13654" fmla="*/ 4480372 w 4727849"/>
                <a:gd name="connsiteY13654" fmla="*/ 1297298 h 2869284"/>
                <a:gd name="connsiteX13655" fmla="*/ 4489164 w 4727849"/>
                <a:gd name="connsiteY13655" fmla="*/ 1295416 h 2869284"/>
                <a:gd name="connsiteX13656" fmla="*/ 4480372 w 4727849"/>
                <a:gd name="connsiteY13656" fmla="*/ 1297298 h 2869284"/>
                <a:gd name="connsiteX13657" fmla="*/ 4487109 w 4727849"/>
                <a:gd name="connsiteY13657" fmla="*/ 1336238 h 2869284"/>
                <a:gd name="connsiteX13658" fmla="*/ 4487109 w 4727849"/>
                <a:gd name="connsiteY13658" fmla="*/ 1336238 h 2869284"/>
                <a:gd name="connsiteX13659" fmla="*/ 4487532 w 4727849"/>
                <a:gd name="connsiteY13659" fmla="*/ 1377081 h 2869284"/>
                <a:gd name="connsiteX13660" fmla="*/ 4487532 w 4727849"/>
                <a:gd name="connsiteY13660" fmla="*/ 1377081 h 2869284"/>
                <a:gd name="connsiteX13661" fmla="*/ 4477470 w 4727849"/>
                <a:gd name="connsiteY13661" fmla="*/ 1310032 h 2869284"/>
                <a:gd name="connsiteX13662" fmla="*/ 4477470 w 4727849"/>
                <a:gd name="connsiteY13662" fmla="*/ 1310032 h 2869284"/>
                <a:gd name="connsiteX13663" fmla="*/ 4477638 w 4727849"/>
                <a:gd name="connsiteY13663" fmla="*/ 1362276 h 2869284"/>
                <a:gd name="connsiteX13664" fmla="*/ 4477638 w 4727849"/>
                <a:gd name="connsiteY13664" fmla="*/ 1362276 h 2869284"/>
                <a:gd name="connsiteX13665" fmla="*/ 4468976 w 4727849"/>
                <a:gd name="connsiteY13665" fmla="*/ 1384305 h 2869284"/>
                <a:gd name="connsiteX13666" fmla="*/ 4482005 w 4727849"/>
                <a:gd name="connsiteY13666" fmla="*/ 1386740 h 2869284"/>
                <a:gd name="connsiteX13667" fmla="*/ 4468976 w 4727849"/>
                <a:gd name="connsiteY13667" fmla="*/ 1384305 h 2869284"/>
                <a:gd name="connsiteX13668" fmla="*/ 4521542 w 4727849"/>
                <a:gd name="connsiteY13668" fmla="*/ 1037572 h 2869284"/>
                <a:gd name="connsiteX13669" fmla="*/ 4521542 w 4727849"/>
                <a:gd name="connsiteY13669" fmla="*/ 1037572 h 2869284"/>
                <a:gd name="connsiteX13670" fmla="*/ 4521861 w 4727849"/>
                <a:gd name="connsiteY13670" fmla="*/ 1061066 h 2869284"/>
                <a:gd name="connsiteX13671" fmla="*/ 4521861 w 4727849"/>
                <a:gd name="connsiteY13671" fmla="*/ 1061066 h 2869284"/>
                <a:gd name="connsiteX13672" fmla="*/ 4532623 w 4727849"/>
                <a:gd name="connsiteY13672" fmla="*/ 1046829 h 2869284"/>
                <a:gd name="connsiteX13673" fmla="*/ 4532623 w 4727849"/>
                <a:gd name="connsiteY13673" fmla="*/ 1046829 h 2869284"/>
                <a:gd name="connsiteX13674" fmla="*/ 4537223 w 4727849"/>
                <a:gd name="connsiteY13674" fmla="*/ 1056722 h 2869284"/>
                <a:gd name="connsiteX13675" fmla="*/ 4537223 w 4727849"/>
                <a:gd name="connsiteY13675" fmla="*/ 1056722 h 2869284"/>
                <a:gd name="connsiteX13676" fmla="*/ 4060443 w 4727849"/>
                <a:gd name="connsiteY13676" fmla="*/ 1575903 h 2869284"/>
                <a:gd name="connsiteX13677" fmla="*/ 4060443 w 4727849"/>
                <a:gd name="connsiteY13677" fmla="*/ 1575903 h 2869284"/>
                <a:gd name="connsiteX13678" fmla="*/ 4187108 w 4727849"/>
                <a:gd name="connsiteY13678" fmla="*/ 1694583 h 2869284"/>
                <a:gd name="connsiteX13679" fmla="*/ 4178885 w 4727849"/>
                <a:gd name="connsiteY13679" fmla="*/ 1691172 h 2869284"/>
                <a:gd name="connsiteX13680" fmla="*/ 4187108 w 4727849"/>
                <a:gd name="connsiteY13680" fmla="*/ 1694583 h 2869284"/>
                <a:gd name="connsiteX13681" fmla="*/ 4256581 w 4727849"/>
                <a:gd name="connsiteY13681" fmla="*/ 1743416 h 2869284"/>
                <a:gd name="connsiteX13682" fmla="*/ 4250924 w 4727849"/>
                <a:gd name="connsiteY13682" fmla="*/ 1742884 h 2869284"/>
                <a:gd name="connsiteX13683" fmla="*/ 4256581 w 4727849"/>
                <a:gd name="connsiteY13683" fmla="*/ 1743416 h 2869284"/>
                <a:gd name="connsiteX13684" fmla="*/ 4260606 w 4727849"/>
                <a:gd name="connsiteY13684" fmla="*/ 1815954 h 2869284"/>
                <a:gd name="connsiteX13685" fmla="*/ 4256945 w 4727849"/>
                <a:gd name="connsiteY13685" fmla="*/ 1796825 h 2869284"/>
                <a:gd name="connsiteX13686" fmla="*/ 4260606 w 4727849"/>
                <a:gd name="connsiteY13686" fmla="*/ 1815954 h 2869284"/>
                <a:gd name="connsiteX13687" fmla="*/ 4271373 w 4727849"/>
                <a:gd name="connsiteY13687" fmla="*/ 1800128 h 2869284"/>
                <a:gd name="connsiteX13688" fmla="*/ 4271373 w 4727849"/>
                <a:gd name="connsiteY13688" fmla="*/ 1800128 h 2869284"/>
                <a:gd name="connsiteX13689" fmla="*/ 4322691 w 4727849"/>
                <a:gd name="connsiteY13689" fmla="*/ 1803838 h 2869284"/>
                <a:gd name="connsiteX13690" fmla="*/ 4322691 w 4727849"/>
                <a:gd name="connsiteY13690" fmla="*/ 1803838 h 2869284"/>
                <a:gd name="connsiteX13691" fmla="*/ 4327372 w 4727849"/>
                <a:gd name="connsiteY13691" fmla="*/ 1794005 h 2869284"/>
                <a:gd name="connsiteX13692" fmla="*/ 4327372 w 4727849"/>
                <a:gd name="connsiteY13692" fmla="*/ 1794005 h 2869284"/>
                <a:gd name="connsiteX13693" fmla="*/ 4721580 w 4727849"/>
                <a:gd name="connsiteY13693" fmla="*/ 2266773 h 2869284"/>
                <a:gd name="connsiteX13694" fmla="*/ 4721428 w 4727849"/>
                <a:gd name="connsiteY13694" fmla="*/ 2266562 h 2869284"/>
                <a:gd name="connsiteX13695" fmla="*/ 4721368 w 4727849"/>
                <a:gd name="connsiteY13695" fmla="*/ 2266372 h 2869284"/>
                <a:gd name="connsiteX13696" fmla="*/ 4721347 w 4727849"/>
                <a:gd name="connsiteY13696" fmla="*/ 2266394 h 2869284"/>
                <a:gd name="connsiteX13697" fmla="*/ 4727850 w 4727849"/>
                <a:gd name="connsiteY13697" fmla="*/ 2250861 h 2869284"/>
                <a:gd name="connsiteX13698" fmla="*/ 4718868 w 4727849"/>
                <a:gd name="connsiteY13698" fmla="*/ 2224086 h 2869284"/>
                <a:gd name="connsiteX13699" fmla="*/ 4723229 w 4727849"/>
                <a:gd name="connsiteY13699" fmla="*/ 2232286 h 2869284"/>
                <a:gd name="connsiteX13700" fmla="*/ 4715136 w 4727849"/>
                <a:gd name="connsiteY13700" fmla="*/ 2125787 h 2869284"/>
                <a:gd name="connsiteX13701" fmla="*/ 4442023 w 4727849"/>
                <a:gd name="connsiteY13701" fmla="*/ 1956918 h 2869284"/>
                <a:gd name="connsiteX13702" fmla="*/ 4413334 w 4727849"/>
                <a:gd name="connsiteY13702" fmla="*/ 1958296 h 2869284"/>
                <a:gd name="connsiteX13703" fmla="*/ 4425132 w 4727849"/>
                <a:gd name="connsiteY13703" fmla="*/ 1948892 h 2869284"/>
                <a:gd name="connsiteX13704" fmla="*/ 4404987 w 4727849"/>
                <a:gd name="connsiteY13704" fmla="*/ 1958719 h 2869284"/>
                <a:gd name="connsiteX13705" fmla="*/ 4400620 w 4727849"/>
                <a:gd name="connsiteY13705" fmla="*/ 1958996 h 2869284"/>
                <a:gd name="connsiteX13706" fmla="*/ 4387103 w 4727849"/>
                <a:gd name="connsiteY13706" fmla="*/ 1957916 h 2869284"/>
                <a:gd name="connsiteX13707" fmla="*/ 4391784 w 4727849"/>
                <a:gd name="connsiteY13707" fmla="*/ 1959527 h 2869284"/>
                <a:gd name="connsiteX13708" fmla="*/ 4379390 w 4727849"/>
                <a:gd name="connsiteY13708" fmla="*/ 1960286 h 2869284"/>
                <a:gd name="connsiteX13709" fmla="*/ 4379157 w 4727849"/>
                <a:gd name="connsiteY13709" fmla="*/ 1958404 h 2869284"/>
                <a:gd name="connsiteX13710" fmla="*/ 4374497 w 4727849"/>
                <a:gd name="connsiteY13710" fmla="*/ 1955096 h 2869284"/>
                <a:gd name="connsiteX13711" fmla="*/ 4370955 w 4727849"/>
                <a:gd name="connsiteY13711" fmla="*/ 1960818 h 2869284"/>
                <a:gd name="connsiteX13712" fmla="*/ 4349893 w 4727849"/>
                <a:gd name="connsiteY13712" fmla="*/ 1962363 h 2869284"/>
                <a:gd name="connsiteX13713" fmla="*/ 4344979 w 4727849"/>
                <a:gd name="connsiteY13713" fmla="*/ 1960286 h 2869284"/>
                <a:gd name="connsiteX13714" fmla="*/ 4372545 w 4727849"/>
                <a:gd name="connsiteY13714" fmla="*/ 1947324 h 2869284"/>
                <a:gd name="connsiteX13715" fmla="*/ 4331484 w 4727849"/>
                <a:gd name="connsiteY13715" fmla="*/ 1954337 h 2869284"/>
                <a:gd name="connsiteX13716" fmla="*/ 4323093 w 4727849"/>
                <a:gd name="connsiteY13716" fmla="*/ 1964462 h 2869284"/>
                <a:gd name="connsiteX13717" fmla="*/ 4292603 w 4727849"/>
                <a:gd name="connsiteY13717" fmla="*/ 1967066 h 2869284"/>
                <a:gd name="connsiteX13718" fmla="*/ 4320825 w 4727849"/>
                <a:gd name="connsiteY13718" fmla="*/ 1960227 h 2869284"/>
                <a:gd name="connsiteX13719" fmla="*/ 4311653 w 4727849"/>
                <a:gd name="connsiteY13719" fmla="*/ 1952704 h 2869284"/>
                <a:gd name="connsiteX13720" fmla="*/ 4321649 w 4727849"/>
                <a:gd name="connsiteY13720" fmla="*/ 1946137 h 2869284"/>
                <a:gd name="connsiteX13721" fmla="*/ 4347122 w 4727849"/>
                <a:gd name="connsiteY13721" fmla="*/ 1945117 h 2869284"/>
                <a:gd name="connsiteX13722" fmla="*/ 4347143 w 4727849"/>
                <a:gd name="connsiteY13722" fmla="*/ 1945117 h 2869284"/>
                <a:gd name="connsiteX13723" fmla="*/ 4382547 w 4727849"/>
                <a:gd name="connsiteY13723" fmla="*/ 1924486 h 2869284"/>
                <a:gd name="connsiteX13724" fmla="*/ 4314832 w 4727849"/>
                <a:gd name="connsiteY13724" fmla="*/ 1934314 h 2869284"/>
                <a:gd name="connsiteX13725" fmla="*/ 4314832 w 4727849"/>
                <a:gd name="connsiteY13725" fmla="*/ 1934314 h 2869284"/>
                <a:gd name="connsiteX13726" fmla="*/ 4299915 w 4727849"/>
                <a:gd name="connsiteY13726" fmla="*/ 1934400 h 2869284"/>
                <a:gd name="connsiteX13727" fmla="*/ 4306673 w 4727849"/>
                <a:gd name="connsiteY13727" fmla="*/ 1926602 h 2869284"/>
                <a:gd name="connsiteX13728" fmla="*/ 4334109 w 4727849"/>
                <a:gd name="connsiteY13728" fmla="*/ 1926791 h 2869284"/>
                <a:gd name="connsiteX13729" fmla="*/ 4309488 w 4727849"/>
                <a:gd name="connsiteY13729" fmla="*/ 1917919 h 2869284"/>
                <a:gd name="connsiteX13730" fmla="*/ 4346736 w 4727849"/>
                <a:gd name="connsiteY13730" fmla="*/ 1917620 h 2869284"/>
                <a:gd name="connsiteX13731" fmla="*/ 4341274 w 4727849"/>
                <a:gd name="connsiteY13731" fmla="*/ 1896371 h 2869284"/>
                <a:gd name="connsiteX13732" fmla="*/ 4364875 w 4727849"/>
                <a:gd name="connsiteY13732" fmla="*/ 1893958 h 2869284"/>
                <a:gd name="connsiteX13733" fmla="*/ 4359662 w 4727849"/>
                <a:gd name="connsiteY13733" fmla="*/ 1890926 h 2869284"/>
                <a:gd name="connsiteX13734" fmla="*/ 4386848 w 4727849"/>
                <a:gd name="connsiteY13734" fmla="*/ 1893492 h 2869284"/>
                <a:gd name="connsiteX13735" fmla="*/ 4351249 w 4727849"/>
                <a:gd name="connsiteY13735" fmla="*/ 1871375 h 2869284"/>
                <a:gd name="connsiteX13736" fmla="*/ 4331375 w 4727849"/>
                <a:gd name="connsiteY13736" fmla="*/ 1864997 h 2869284"/>
                <a:gd name="connsiteX13737" fmla="*/ 4337841 w 4727849"/>
                <a:gd name="connsiteY13737" fmla="*/ 1854639 h 2869284"/>
                <a:gd name="connsiteX13738" fmla="*/ 4314934 w 4727849"/>
                <a:gd name="connsiteY13738" fmla="*/ 1844448 h 2869284"/>
                <a:gd name="connsiteX13739" fmla="*/ 4344279 w 4727849"/>
                <a:gd name="connsiteY13739" fmla="*/ 1848830 h 2869284"/>
                <a:gd name="connsiteX13740" fmla="*/ 4343666 w 4727849"/>
                <a:gd name="connsiteY13740" fmla="*/ 1839513 h 2869284"/>
                <a:gd name="connsiteX13741" fmla="*/ 4309152 w 4727849"/>
                <a:gd name="connsiteY13741" fmla="*/ 1838770 h 2869284"/>
                <a:gd name="connsiteX13742" fmla="*/ 4311691 w 4727849"/>
                <a:gd name="connsiteY13742" fmla="*/ 1848261 h 2869284"/>
                <a:gd name="connsiteX13743" fmla="*/ 4326504 w 4727849"/>
                <a:gd name="connsiteY13743" fmla="*/ 1864720 h 2869284"/>
                <a:gd name="connsiteX13744" fmla="*/ 4310780 w 4727849"/>
                <a:gd name="connsiteY13744" fmla="*/ 1865062 h 2869284"/>
                <a:gd name="connsiteX13745" fmla="*/ 4296584 w 4727849"/>
                <a:gd name="connsiteY13745" fmla="*/ 1845104 h 2869284"/>
                <a:gd name="connsiteX13746" fmla="*/ 4292240 w 4727849"/>
                <a:gd name="connsiteY13746" fmla="*/ 1862985 h 2869284"/>
                <a:gd name="connsiteX13747" fmla="*/ 4273684 w 4727849"/>
                <a:gd name="connsiteY13747" fmla="*/ 1840424 h 2869284"/>
                <a:gd name="connsiteX13748" fmla="*/ 4274421 w 4727849"/>
                <a:gd name="connsiteY13748" fmla="*/ 1847903 h 2869284"/>
                <a:gd name="connsiteX13749" fmla="*/ 4264061 w 4727849"/>
                <a:gd name="connsiteY13749" fmla="*/ 1852729 h 2869284"/>
                <a:gd name="connsiteX13750" fmla="*/ 4252068 w 4727849"/>
                <a:gd name="connsiteY13750" fmla="*/ 1830190 h 2869284"/>
                <a:gd name="connsiteX13751" fmla="*/ 4332498 w 4727849"/>
                <a:gd name="connsiteY13751" fmla="*/ 1827988 h 2869284"/>
                <a:gd name="connsiteX13752" fmla="*/ 4293194 w 4727849"/>
                <a:gd name="connsiteY13752" fmla="*/ 1825336 h 2869284"/>
                <a:gd name="connsiteX13753" fmla="*/ 4254254 w 4727849"/>
                <a:gd name="connsiteY13753" fmla="*/ 1821209 h 2869284"/>
                <a:gd name="connsiteX13754" fmla="*/ 4301331 w 4727849"/>
                <a:gd name="connsiteY13754" fmla="*/ 1812667 h 2869284"/>
                <a:gd name="connsiteX13755" fmla="*/ 4301586 w 4727849"/>
                <a:gd name="connsiteY13755" fmla="*/ 1812629 h 2869284"/>
                <a:gd name="connsiteX13756" fmla="*/ 4347566 w 4727849"/>
                <a:gd name="connsiteY13756" fmla="*/ 1808583 h 2869284"/>
                <a:gd name="connsiteX13757" fmla="*/ 4347122 w 4727849"/>
                <a:gd name="connsiteY13757" fmla="*/ 1801164 h 2869284"/>
                <a:gd name="connsiteX13758" fmla="*/ 4361230 w 4727849"/>
                <a:gd name="connsiteY13758" fmla="*/ 1790849 h 2869284"/>
                <a:gd name="connsiteX13759" fmla="*/ 4282091 w 4727849"/>
                <a:gd name="connsiteY13759" fmla="*/ 1792991 h 2869284"/>
                <a:gd name="connsiteX13760" fmla="*/ 4292901 w 4727849"/>
                <a:gd name="connsiteY13760" fmla="*/ 1789601 h 2869284"/>
                <a:gd name="connsiteX13761" fmla="*/ 4271075 w 4727849"/>
                <a:gd name="connsiteY13761" fmla="*/ 1790257 h 2869284"/>
                <a:gd name="connsiteX13762" fmla="*/ 4250354 w 4727849"/>
                <a:gd name="connsiteY13762" fmla="*/ 1785279 h 2869284"/>
                <a:gd name="connsiteX13763" fmla="*/ 4242386 w 4727849"/>
                <a:gd name="connsiteY13763" fmla="*/ 1800974 h 2869284"/>
                <a:gd name="connsiteX13764" fmla="*/ 4214820 w 4727849"/>
                <a:gd name="connsiteY13764" fmla="*/ 1801207 h 2869284"/>
                <a:gd name="connsiteX13765" fmla="*/ 4222154 w 4727849"/>
                <a:gd name="connsiteY13765" fmla="*/ 1794325 h 2869284"/>
                <a:gd name="connsiteX13766" fmla="*/ 4204927 w 4727849"/>
                <a:gd name="connsiteY13766" fmla="*/ 1778434 h 2869284"/>
                <a:gd name="connsiteX13767" fmla="*/ 4219925 w 4727849"/>
                <a:gd name="connsiteY13767" fmla="*/ 1785322 h 2869284"/>
                <a:gd name="connsiteX13768" fmla="*/ 4219925 w 4727849"/>
                <a:gd name="connsiteY13768" fmla="*/ 1785322 h 2869284"/>
                <a:gd name="connsiteX13769" fmla="*/ 4220158 w 4727849"/>
                <a:gd name="connsiteY13769" fmla="*/ 1785550 h 2869284"/>
                <a:gd name="connsiteX13770" fmla="*/ 4224014 w 4727849"/>
                <a:gd name="connsiteY13770" fmla="*/ 1785490 h 2869284"/>
                <a:gd name="connsiteX13771" fmla="*/ 4236327 w 4727849"/>
                <a:gd name="connsiteY13771" fmla="*/ 1793392 h 2869284"/>
                <a:gd name="connsiteX13772" fmla="*/ 4223993 w 4727849"/>
                <a:gd name="connsiteY13772" fmla="*/ 1785279 h 2869284"/>
                <a:gd name="connsiteX13773" fmla="*/ 4244317 w 4727849"/>
                <a:gd name="connsiteY13773" fmla="*/ 1754452 h 2869284"/>
                <a:gd name="connsiteX13774" fmla="*/ 4244317 w 4727849"/>
                <a:gd name="connsiteY13774" fmla="*/ 1754452 h 2869284"/>
                <a:gd name="connsiteX13775" fmla="*/ 4248385 w 4727849"/>
                <a:gd name="connsiteY13775" fmla="*/ 1749050 h 2869284"/>
                <a:gd name="connsiteX13776" fmla="*/ 4242598 w 4727849"/>
                <a:gd name="connsiteY13776" fmla="*/ 1745872 h 2869284"/>
                <a:gd name="connsiteX13777" fmla="*/ 4248385 w 4727849"/>
                <a:gd name="connsiteY13777" fmla="*/ 1749050 h 2869284"/>
                <a:gd name="connsiteX13778" fmla="*/ 4292435 w 4727849"/>
                <a:gd name="connsiteY13778" fmla="*/ 1740937 h 2869284"/>
                <a:gd name="connsiteX13779" fmla="*/ 4266242 w 4727849"/>
                <a:gd name="connsiteY13779" fmla="*/ 1741149 h 2869284"/>
                <a:gd name="connsiteX13780" fmla="*/ 4248911 w 4727849"/>
                <a:gd name="connsiteY13780" fmla="*/ 1727932 h 2869284"/>
                <a:gd name="connsiteX13781" fmla="*/ 4260058 w 4727849"/>
                <a:gd name="connsiteY13781" fmla="*/ 1728648 h 2869284"/>
                <a:gd name="connsiteX13782" fmla="*/ 4242684 w 4727849"/>
                <a:gd name="connsiteY13782" fmla="*/ 1723712 h 2869284"/>
                <a:gd name="connsiteX13783" fmla="*/ 4239864 w 4727849"/>
                <a:gd name="connsiteY13783" fmla="*/ 1744663 h 2869284"/>
                <a:gd name="connsiteX13784" fmla="*/ 4212488 w 4727849"/>
                <a:gd name="connsiteY13784" fmla="*/ 1731571 h 2869284"/>
                <a:gd name="connsiteX13785" fmla="*/ 4236007 w 4727849"/>
                <a:gd name="connsiteY13785" fmla="*/ 1738545 h 2869284"/>
                <a:gd name="connsiteX13786" fmla="*/ 4237618 w 4727849"/>
                <a:gd name="connsiteY13786" fmla="*/ 1731636 h 2869284"/>
                <a:gd name="connsiteX13787" fmla="*/ 4228337 w 4727849"/>
                <a:gd name="connsiteY13787" fmla="*/ 1733100 h 2869284"/>
                <a:gd name="connsiteX13788" fmla="*/ 4230057 w 4727849"/>
                <a:gd name="connsiteY13788" fmla="*/ 1722845 h 2869284"/>
                <a:gd name="connsiteX13789" fmla="*/ 4216730 w 4727849"/>
                <a:gd name="connsiteY13789" fmla="*/ 1708950 h 2869284"/>
                <a:gd name="connsiteX13790" fmla="*/ 4224291 w 4727849"/>
                <a:gd name="connsiteY13790" fmla="*/ 1714541 h 2869284"/>
                <a:gd name="connsiteX13791" fmla="*/ 4187146 w 4727849"/>
                <a:gd name="connsiteY13791" fmla="*/ 1710897 h 2869284"/>
                <a:gd name="connsiteX13792" fmla="*/ 4185410 w 4727849"/>
                <a:gd name="connsiteY13792" fmla="*/ 1708207 h 2869284"/>
                <a:gd name="connsiteX13793" fmla="*/ 4185009 w 4727849"/>
                <a:gd name="connsiteY13793" fmla="*/ 1710452 h 2869284"/>
                <a:gd name="connsiteX13794" fmla="*/ 4150831 w 4727849"/>
                <a:gd name="connsiteY13794" fmla="*/ 1699226 h 2869284"/>
                <a:gd name="connsiteX13795" fmla="*/ 4202660 w 4727849"/>
                <a:gd name="connsiteY13795" fmla="*/ 1697951 h 2869284"/>
                <a:gd name="connsiteX13796" fmla="*/ 4196579 w 4727849"/>
                <a:gd name="connsiteY13796" fmla="*/ 1687104 h 2869284"/>
                <a:gd name="connsiteX13797" fmla="*/ 4158588 w 4727849"/>
                <a:gd name="connsiteY13797" fmla="*/ 1681112 h 2869284"/>
                <a:gd name="connsiteX13798" fmla="*/ 4189202 w 4727849"/>
                <a:gd name="connsiteY13798" fmla="*/ 1681979 h 2869284"/>
                <a:gd name="connsiteX13799" fmla="*/ 4158289 w 4727849"/>
                <a:gd name="connsiteY13799" fmla="*/ 1671621 h 2869284"/>
                <a:gd name="connsiteX13800" fmla="*/ 4158289 w 4727849"/>
                <a:gd name="connsiteY13800" fmla="*/ 1671621 h 2869284"/>
                <a:gd name="connsiteX13801" fmla="*/ 4152252 w 4727849"/>
                <a:gd name="connsiteY13801" fmla="*/ 1670769 h 2869284"/>
                <a:gd name="connsiteX13802" fmla="*/ 4152399 w 4727849"/>
                <a:gd name="connsiteY13802" fmla="*/ 1666279 h 2869284"/>
                <a:gd name="connsiteX13803" fmla="*/ 4299004 w 4727849"/>
                <a:gd name="connsiteY13803" fmla="*/ 1685857 h 2869284"/>
                <a:gd name="connsiteX13804" fmla="*/ 4294935 w 4727849"/>
                <a:gd name="connsiteY13804" fmla="*/ 1674544 h 2869284"/>
                <a:gd name="connsiteX13805" fmla="*/ 4318222 w 4727849"/>
                <a:gd name="connsiteY13805" fmla="*/ 1666935 h 2869284"/>
                <a:gd name="connsiteX13806" fmla="*/ 4289848 w 4727849"/>
                <a:gd name="connsiteY13806" fmla="*/ 1656918 h 2869284"/>
                <a:gd name="connsiteX13807" fmla="*/ 4309321 w 4727849"/>
                <a:gd name="connsiteY13807" fmla="*/ 1656175 h 2869284"/>
                <a:gd name="connsiteX13808" fmla="*/ 4217955 w 4727849"/>
                <a:gd name="connsiteY13808" fmla="*/ 1631558 h 2869284"/>
                <a:gd name="connsiteX13809" fmla="*/ 4229970 w 4727849"/>
                <a:gd name="connsiteY13809" fmla="*/ 1631558 h 2869284"/>
                <a:gd name="connsiteX13810" fmla="*/ 4226770 w 4727849"/>
                <a:gd name="connsiteY13810" fmla="*/ 1617197 h 2869284"/>
                <a:gd name="connsiteX13811" fmla="*/ 4193400 w 4727849"/>
                <a:gd name="connsiteY13811" fmla="*/ 1627447 h 2869284"/>
                <a:gd name="connsiteX13812" fmla="*/ 4181261 w 4727849"/>
                <a:gd name="connsiteY13812" fmla="*/ 1638213 h 2869284"/>
                <a:gd name="connsiteX13813" fmla="*/ 4177062 w 4727849"/>
                <a:gd name="connsiteY13813" fmla="*/ 1617598 h 2869284"/>
                <a:gd name="connsiteX13814" fmla="*/ 4203571 w 4727849"/>
                <a:gd name="connsiteY13814" fmla="*/ 1616519 h 2869284"/>
                <a:gd name="connsiteX13815" fmla="*/ 4172273 w 4727849"/>
                <a:gd name="connsiteY13815" fmla="*/ 1611285 h 2869284"/>
                <a:gd name="connsiteX13816" fmla="*/ 4131358 w 4727849"/>
                <a:gd name="connsiteY13816" fmla="*/ 1597450 h 2869284"/>
                <a:gd name="connsiteX13817" fmla="*/ 4138714 w 4727849"/>
                <a:gd name="connsiteY13817" fmla="*/ 1590584 h 2869284"/>
                <a:gd name="connsiteX13818" fmla="*/ 4119984 w 4727849"/>
                <a:gd name="connsiteY13818" fmla="*/ 1598763 h 2869284"/>
                <a:gd name="connsiteX13819" fmla="*/ 4111403 w 4727849"/>
                <a:gd name="connsiteY13819" fmla="*/ 1586859 h 2869284"/>
                <a:gd name="connsiteX13820" fmla="*/ 4116127 w 4727849"/>
                <a:gd name="connsiteY13820" fmla="*/ 1598150 h 2869284"/>
                <a:gd name="connsiteX13821" fmla="*/ 4055441 w 4727849"/>
                <a:gd name="connsiteY13821" fmla="*/ 1577747 h 2869284"/>
                <a:gd name="connsiteX13822" fmla="*/ 4089240 w 4727849"/>
                <a:gd name="connsiteY13822" fmla="*/ 1579314 h 2869284"/>
                <a:gd name="connsiteX13823" fmla="*/ 4071844 w 4727849"/>
                <a:gd name="connsiteY13823" fmla="*/ 1582368 h 2869284"/>
                <a:gd name="connsiteX13824" fmla="*/ 4091865 w 4727849"/>
                <a:gd name="connsiteY13824" fmla="*/ 1569590 h 2869284"/>
                <a:gd name="connsiteX13825" fmla="*/ 4050419 w 4727849"/>
                <a:gd name="connsiteY13825" fmla="*/ 1557854 h 2869284"/>
                <a:gd name="connsiteX13826" fmla="*/ 4049491 w 4727849"/>
                <a:gd name="connsiteY13826" fmla="*/ 1572112 h 2869284"/>
                <a:gd name="connsiteX13827" fmla="*/ 4033598 w 4727849"/>
                <a:gd name="connsiteY13827" fmla="*/ 1570588 h 2869284"/>
                <a:gd name="connsiteX13828" fmla="*/ 4033197 w 4727849"/>
                <a:gd name="connsiteY13828" fmla="*/ 1561119 h 2869284"/>
                <a:gd name="connsiteX13829" fmla="*/ 4046926 w 4727849"/>
                <a:gd name="connsiteY13829" fmla="*/ 1563657 h 2869284"/>
                <a:gd name="connsiteX13830" fmla="*/ 4032812 w 4727849"/>
                <a:gd name="connsiteY13830" fmla="*/ 1560907 h 2869284"/>
                <a:gd name="connsiteX13831" fmla="*/ 4032579 w 4727849"/>
                <a:gd name="connsiteY13831" fmla="*/ 1560755 h 2869284"/>
                <a:gd name="connsiteX13832" fmla="*/ 4009021 w 4727849"/>
                <a:gd name="connsiteY13832" fmla="*/ 1563044 h 2869284"/>
                <a:gd name="connsiteX13833" fmla="*/ 3986224 w 4727849"/>
                <a:gd name="connsiteY13833" fmla="*/ 1547685 h 2869284"/>
                <a:gd name="connsiteX13834" fmla="*/ 3990503 w 4727849"/>
                <a:gd name="connsiteY13834" fmla="*/ 1547663 h 2869284"/>
                <a:gd name="connsiteX13835" fmla="*/ 3986224 w 4727849"/>
                <a:gd name="connsiteY13835" fmla="*/ 1547663 h 2869284"/>
                <a:gd name="connsiteX13836" fmla="*/ 3986240 w 4727849"/>
                <a:gd name="connsiteY13836" fmla="*/ 1547642 h 2869284"/>
                <a:gd name="connsiteX13837" fmla="*/ 3953906 w 4727849"/>
                <a:gd name="connsiteY13837" fmla="*/ 1547327 h 2869284"/>
                <a:gd name="connsiteX13838" fmla="*/ 3885003 w 4727849"/>
                <a:gd name="connsiteY13838" fmla="*/ 1524424 h 2869284"/>
                <a:gd name="connsiteX13839" fmla="*/ 3971855 w 4727849"/>
                <a:gd name="connsiteY13839" fmla="*/ 1534083 h 2869284"/>
                <a:gd name="connsiteX13840" fmla="*/ 3880110 w 4727849"/>
                <a:gd name="connsiteY13840" fmla="*/ 1504699 h 2869284"/>
                <a:gd name="connsiteX13841" fmla="*/ 3878011 w 4727849"/>
                <a:gd name="connsiteY13841" fmla="*/ 1503072 h 2869284"/>
                <a:gd name="connsiteX13842" fmla="*/ 3879367 w 4727849"/>
                <a:gd name="connsiteY13842" fmla="*/ 1504618 h 2869284"/>
                <a:gd name="connsiteX13843" fmla="*/ 3752534 w 4727849"/>
                <a:gd name="connsiteY13843" fmla="*/ 1494764 h 2869284"/>
                <a:gd name="connsiteX13844" fmla="*/ 3767217 w 4727849"/>
                <a:gd name="connsiteY13844" fmla="*/ 1492285 h 2869284"/>
                <a:gd name="connsiteX13845" fmla="*/ 3722511 w 4727849"/>
                <a:gd name="connsiteY13845" fmla="*/ 1486949 h 2869284"/>
                <a:gd name="connsiteX13846" fmla="*/ 3734569 w 4727849"/>
                <a:gd name="connsiteY13846" fmla="*/ 1492882 h 2869284"/>
                <a:gd name="connsiteX13847" fmla="*/ 3661576 w 4727849"/>
                <a:gd name="connsiteY13847" fmla="*/ 1484090 h 2869284"/>
                <a:gd name="connsiteX13848" fmla="*/ 3663930 w 4727849"/>
                <a:gd name="connsiteY13848" fmla="*/ 1480234 h 2869284"/>
                <a:gd name="connsiteX13849" fmla="*/ 3670688 w 4727849"/>
                <a:gd name="connsiteY13849" fmla="*/ 1480468 h 2869284"/>
                <a:gd name="connsiteX13850" fmla="*/ 3674561 w 4727849"/>
                <a:gd name="connsiteY13850" fmla="*/ 1481612 h 2869284"/>
                <a:gd name="connsiteX13851" fmla="*/ 3673059 w 4727849"/>
                <a:gd name="connsiteY13851" fmla="*/ 1480527 h 2869284"/>
                <a:gd name="connsiteX13852" fmla="*/ 3693654 w 4727849"/>
                <a:gd name="connsiteY13852" fmla="*/ 1481227 h 2869284"/>
                <a:gd name="connsiteX13853" fmla="*/ 3718632 w 4727849"/>
                <a:gd name="connsiteY13853" fmla="*/ 1487583 h 2869284"/>
                <a:gd name="connsiteX13854" fmla="*/ 3708593 w 4727849"/>
                <a:gd name="connsiteY13854" fmla="*/ 1481737 h 2869284"/>
                <a:gd name="connsiteX13855" fmla="*/ 3905984 w 4727849"/>
                <a:gd name="connsiteY13855" fmla="*/ 1480001 h 2869284"/>
                <a:gd name="connsiteX13856" fmla="*/ 3906911 w 4727849"/>
                <a:gd name="connsiteY13856" fmla="*/ 1480170 h 2869284"/>
                <a:gd name="connsiteX13857" fmla="*/ 3906765 w 4727849"/>
                <a:gd name="connsiteY13857" fmla="*/ 1479980 h 2869284"/>
                <a:gd name="connsiteX13858" fmla="*/ 4016116 w 4727849"/>
                <a:gd name="connsiteY13858" fmla="*/ 1473726 h 2869284"/>
                <a:gd name="connsiteX13859" fmla="*/ 3990438 w 4727849"/>
                <a:gd name="connsiteY13859" fmla="*/ 1481081 h 2869284"/>
                <a:gd name="connsiteX13860" fmla="*/ 4097924 w 4727849"/>
                <a:gd name="connsiteY13860" fmla="*/ 1467099 h 2869284"/>
                <a:gd name="connsiteX13861" fmla="*/ 4184879 w 4727849"/>
                <a:gd name="connsiteY13861" fmla="*/ 1458563 h 2869284"/>
                <a:gd name="connsiteX13862" fmla="*/ 4591546 w 4727849"/>
                <a:gd name="connsiteY13862" fmla="*/ 1284840 h 2869284"/>
                <a:gd name="connsiteX13863" fmla="*/ 4564957 w 4727849"/>
                <a:gd name="connsiteY13863" fmla="*/ 1157456 h 2869284"/>
                <a:gd name="connsiteX13864" fmla="*/ 4564957 w 4727849"/>
                <a:gd name="connsiteY13864" fmla="*/ 1157434 h 2869284"/>
                <a:gd name="connsiteX13865" fmla="*/ 4564826 w 4727849"/>
                <a:gd name="connsiteY13865" fmla="*/ 1156778 h 2869284"/>
                <a:gd name="connsiteX13866" fmla="*/ 4548684 w 4727849"/>
                <a:gd name="connsiteY13866" fmla="*/ 1137205 h 2869284"/>
                <a:gd name="connsiteX13867" fmla="*/ 4520608 w 4727849"/>
                <a:gd name="connsiteY13867" fmla="*/ 1086165 h 2869284"/>
                <a:gd name="connsiteX13868" fmla="*/ 4534294 w 4727849"/>
                <a:gd name="connsiteY13868" fmla="*/ 1078415 h 2869284"/>
                <a:gd name="connsiteX13869" fmla="*/ 4531413 w 4727849"/>
                <a:gd name="connsiteY13869" fmla="*/ 1075085 h 2869284"/>
                <a:gd name="connsiteX13870" fmla="*/ 4546330 w 4727849"/>
                <a:gd name="connsiteY13870" fmla="*/ 1091740 h 2869284"/>
                <a:gd name="connsiteX13871" fmla="*/ 4527345 w 4727849"/>
                <a:gd name="connsiteY13871" fmla="*/ 995177 h 2869284"/>
                <a:gd name="connsiteX13872" fmla="*/ 4466665 w 4727849"/>
                <a:gd name="connsiteY13872" fmla="*/ 923594 h 2869284"/>
                <a:gd name="connsiteX13873" fmla="*/ 4423098 w 4727849"/>
                <a:gd name="connsiteY13873" fmla="*/ 841223 h 2869284"/>
                <a:gd name="connsiteX13874" fmla="*/ 4431598 w 4727849"/>
                <a:gd name="connsiteY13874" fmla="*/ 835442 h 2869284"/>
                <a:gd name="connsiteX13875" fmla="*/ 4209309 w 4727849"/>
                <a:gd name="connsiteY13875" fmla="*/ 738878 h 2869284"/>
                <a:gd name="connsiteX13876" fmla="*/ 4207042 w 4727849"/>
                <a:gd name="connsiteY13876" fmla="*/ 738390 h 2869284"/>
                <a:gd name="connsiteX13877" fmla="*/ 4193357 w 4727849"/>
                <a:gd name="connsiteY13877" fmla="*/ 735532 h 2869284"/>
                <a:gd name="connsiteX13878" fmla="*/ 4197935 w 4727849"/>
                <a:gd name="connsiteY13878" fmla="*/ 725705 h 2869284"/>
                <a:gd name="connsiteX13879" fmla="*/ 4188122 w 4727849"/>
                <a:gd name="connsiteY13879" fmla="*/ 721740 h 2869284"/>
                <a:gd name="connsiteX13880" fmla="*/ 4184667 w 4727849"/>
                <a:gd name="connsiteY13880" fmla="*/ 733775 h 2869284"/>
                <a:gd name="connsiteX13881" fmla="*/ 4163947 w 4727849"/>
                <a:gd name="connsiteY13881" fmla="*/ 729707 h 2869284"/>
                <a:gd name="connsiteX13882" fmla="*/ 4169246 w 4727849"/>
                <a:gd name="connsiteY13882" fmla="*/ 727695 h 2869284"/>
                <a:gd name="connsiteX13883" fmla="*/ 4163757 w 4727849"/>
                <a:gd name="connsiteY13883" fmla="*/ 729664 h 2869284"/>
                <a:gd name="connsiteX13884" fmla="*/ 4158967 w 4727849"/>
                <a:gd name="connsiteY13884" fmla="*/ 728753 h 2869284"/>
                <a:gd name="connsiteX13885" fmla="*/ 4173206 w 4727849"/>
                <a:gd name="connsiteY13885" fmla="*/ 713182 h 2869284"/>
                <a:gd name="connsiteX13886" fmla="*/ 4171280 w 4727849"/>
                <a:gd name="connsiteY13886" fmla="*/ 725493 h 2869284"/>
                <a:gd name="connsiteX13887" fmla="*/ 4192147 w 4727849"/>
                <a:gd name="connsiteY13887" fmla="*/ 716528 h 2869284"/>
                <a:gd name="connsiteX13888" fmla="*/ 4192532 w 4727849"/>
                <a:gd name="connsiteY13888" fmla="*/ 711083 h 2869284"/>
                <a:gd name="connsiteX13889" fmla="*/ 4224058 w 4727849"/>
                <a:gd name="connsiteY13889" fmla="*/ 697210 h 2869284"/>
                <a:gd name="connsiteX13890" fmla="*/ 4202448 w 4727849"/>
                <a:gd name="connsiteY13890" fmla="*/ 693821 h 2869284"/>
                <a:gd name="connsiteX13891" fmla="*/ 4192635 w 4727849"/>
                <a:gd name="connsiteY13891" fmla="*/ 709473 h 2869284"/>
                <a:gd name="connsiteX13892" fmla="*/ 4200750 w 4727849"/>
                <a:gd name="connsiteY13892" fmla="*/ 693419 h 2869284"/>
                <a:gd name="connsiteX13893" fmla="*/ 4201835 w 4727849"/>
                <a:gd name="connsiteY13893" fmla="*/ 692844 h 2869284"/>
                <a:gd name="connsiteX13894" fmla="*/ 4202339 w 4727849"/>
                <a:gd name="connsiteY13894" fmla="*/ 692568 h 2869284"/>
                <a:gd name="connsiteX13895" fmla="*/ 4202339 w 4727849"/>
                <a:gd name="connsiteY13895" fmla="*/ 692779 h 2869284"/>
                <a:gd name="connsiteX13896" fmla="*/ 4219122 w 4727849"/>
                <a:gd name="connsiteY13896" fmla="*/ 685111 h 2869284"/>
                <a:gd name="connsiteX13897" fmla="*/ 4222534 w 4727849"/>
                <a:gd name="connsiteY13897" fmla="*/ 677464 h 2869284"/>
                <a:gd name="connsiteX13898" fmla="*/ 4219078 w 4727849"/>
                <a:gd name="connsiteY13898" fmla="*/ 684899 h 2869284"/>
                <a:gd name="connsiteX13899" fmla="*/ 4236859 w 4727849"/>
                <a:gd name="connsiteY13899" fmla="*/ 665771 h 2869284"/>
                <a:gd name="connsiteX13900" fmla="*/ 4212596 w 4727849"/>
                <a:gd name="connsiteY13900" fmla="*/ 659881 h 2869284"/>
                <a:gd name="connsiteX13901" fmla="*/ 4217196 w 4727849"/>
                <a:gd name="connsiteY13901" fmla="*/ 653568 h 2869284"/>
                <a:gd name="connsiteX13902" fmla="*/ 4204905 w 4727849"/>
                <a:gd name="connsiteY13902" fmla="*/ 660412 h 2869284"/>
                <a:gd name="connsiteX13903" fmla="*/ 4210373 w 4727849"/>
                <a:gd name="connsiteY13903" fmla="*/ 638377 h 2869284"/>
                <a:gd name="connsiteX13904" fmla="*/ 4243807 w 4727849"/>
                <a:gd name="connsiteY13904" fmla="*/ 629711 h 2869284"/>
                <a:gd name="connsiteX13905" fmla="*/ 4212087 w 4727849"/>
                <a:gd name="connsiteY13905" fmla="*/ 626364 h 2869284"/>
                <a:gd name="connsiteX13906" fmla="*/ 4205475 w 4727849"/>
                <a:gd name="connsiteY13906" fmla="*/ 615751 h 2869284"/>
                <a:gd name="connsiteX13907" fmla="*/ 4233317 w 4727849"/>
                <a:gd name="connsiteY13907" fmla="*/ 609525 h 2869284"/>
                <a:gd name="connsiteX13908" fmla="*/ 4220266 w 4727849"/>
                <a:gd name="connsiteY13908" fmla="*/ 604779 h 2869284"/>
                <a:gd name="connsiteX13909" fmla="*/ 4246921 w 4727849"/>
                <a:gd name="connsiteY13909" fmla="*/ 582299 h 2869284"/>
                <a:gd name="connsiteX13910" fmla="*/ 4231391 w 4727849"/>
                <a:gd name="connsiteY13910" fmla="*/ 586643 h 2869284"/>
                <a:gd name="connsiteX13911" fmla="*/ 4162466 w 4727849"/>
                <a:gd name="connsiteY13911" fmla="*/ 591091 h 2869284"/>
                <a:gd name="connsiteX13912" fmla="*/ 4223678 w 4727849"/>
                <a:gd name="connsiteY13912" fmla="*/ 573063 h 2869284"/>
                <a:gd name="connsiteX13913" fmla="*/ 4197067 w 4727849"/>
                <a:gd name="connsiteY13913" fmla="*/ 586410 h 2869284"/>
                <a:gd name="connsiteX13914" fmla="*/ 4210307 w 4727849"/>
                <a:gd name="connsiteY13914" fmla="*/ 574696 h 2869284"/>
                <a:gd name="connsiteX13915" fmla="*/ 4187379 w 4727849"/>
                <a:gd name="connsiteY13915" fmla="*/ 577109 h 2869284"/>
                <a:gd name="connsiteX13916" fmla="*/ 4267072 w 4727849"/>
                <a:gd name="connsiteY13916" fmla="*/ 541521 h 2869284"/>
                <a:gd name="connsiteX13917" fmla="*/ 4251477 w 4727849"/>
                <a:gd name="connsiteY13917" fmla="*/ 545632 h 2869284"/>
                <a:gd name="connsiteX13918" fmla="*/ 4269464 w 4727849"/>
                <a:gd name="connsiteY13918" fmla="*/ 531309 h 2869284"/>
                <a:gd name="connsiteX13919" fmla="*/ 4259971 w 4727849"/>
                <a:gd name="connsiteY13919" fmla="*/ 527897 h 2869284"/>
                <a:gd name="connsiteX13920" fmla="*/ 4266670 w 4727849"/>
                <a:gd name="connsiteY13920" fmla="*/ 523363 h 2869284"/>
                <a:gd name="connsiteX13921" fmla="*/ 4220755 w 4727849"/>
                <a:gd name="connsiteY13921" fmla="*/ 517284 h 2869284"/>
                <a:gd name="connsiteX13922" fmla="*/ 4241160 w 4727849"/>
                <a:gd name="connsiteY13922" fmla="*/ 504869 h 2869284"/>
                <a:gd name="connsiteX13923" fmla="*/ 4209396 w 4727849"/>
                <a:gd name="connsiteY13923" fmla="*/ 503937 h 2869284"/>
                <a:gd name="connsiteX13924" fmla="*/ 4210118 w 4727849"/>
                <a:gd name="connsiteY13924" fmla="*/ 502960 h 2869284"/>
                <a:gd name="connsiteX13925" fmla="*/ 4209288 w 4727849"/>
                <a:gd name="connsiteY13925" fmla="*/ 503937 h 2869284"/>
                <a:gd name="connsiteX13926" fmla="*/ 4186533 w 4727849"/>
                <a:gd name="connsiteY13926" fmla="*/ 501415 h 2869284"/>
                <a:gd name="connsiteX13927" fmla="*/ 4209950 w 4727849"/>
                <a:gd name="connsiteY13927" fmla="*/ 496859 h 2869284"/>
                <a:gd name="connsiteX13928" fmla="*/ 4215878 w 4727849"/>
                <a:gd name="connsiteY13928" fmla="*/ 495102 h 2869284"/>
                <a:gd name="connsiteX13929" fmla="*/ 4214674 w 4727849"/>
                <a:gd name="connsiteY13929" fmla="*/ 491924 h 2869284"/>
                <a:gd name="connsiteX13930" fmla="*/ 4226689 w 4727849"/>
                <a:gd name="connsiteY13930" fmla="*/ 495590 h 2869284"/>
                <a:gd name="connsiteX13931" fmla="*/ 4240542 w 4727849"/>
                <a:gd name="connsiteY13931" fmla="*/ 497857 h 2869284"/>
                <a:gd name="connsiteX13932" fmla="*/ 4234781 w 4727849"/>
                <a:gd name="connsiteY13932" fmla="*/ 487368 h 2869284"/>
                <a:gd name="connsiteX13933" fmla="*/ 4238464 w 4727849"/>
                <a:gd name="connsiteY13933" fmla="*/ 486267 h 2869284"/>
                <a:gd name="connsiteX13934" fmla="*/ 4256223 w 4727849"/>
                <a:gd name="connsiteY13934" fmla="*/ 479108 h 2869284"/>
                <a:gd name="connsiteX13935" fmla="*/ 4266752 w 4727849"/>
                <a:gd name="connsiteY13935" fmla="*/ 483724 h 2869284"/>
                <a:gd name="connsiteX13936" fmla="*/ 4258149 w 4727849"/>
                <a:gd name="connsiteY13936" fmla="*/ 482411 h 2869284"/>
                <a:gd name="connsiteX13937" fmla="*/ 4277112 w 4727849"/>
                <a:gd name="connsiteY13937" fmla="*/ 481609 h 2869284"/>
                <a:gd name="connsiteX13938" fmla="*/ 4283176 w 4727849"/>
                <a:gd name="connsiteY13938" fmla="*/ 473262 h 2869284"/>
                <a:gd name="connsiteX13939" fmla="*/ 4267196 w 4727849"/>
                <a:gd name="connsiteY13939" fmla="*/ 469829 h 2869284"/>
                <a:gd name="connsiteX13940" fmla="*/ 4276943 w 4727849"/>
                <a:gd name="connsiteY13940" fmla="*/ 462583 h 2869284"/>
                <a:gd name="connsiteX13941" fmla="*/ 4246986 w 4727849"/>
                <a:gd name="connsiteY13941" fmla="*/ 466483 h 2869284"/>
                <a:gd name="connsiteX13942" fmla="*/ 4283176 w 4727849"/>
                <a:gd name="connsiteY13942" fmla="*/ 453006 h 2869284"/>
                <a:gd name="connsiteX13943" fmla="*/ 4273830 w 4727849"/>
                <a:gd name="connsiteY13943" fmla="*/ 443493 h 2869284"/>
                <a:gd name="connsiteX13944" fmla="*/ 4285378 w 4727849"/>
                <a:gd name="connsiteY13944" fmla="*/ 444681 h 2869284"/>
                <a:gd name="connsiteX13945" fmla="*/ 4251835 w 4727849"/>
                <a:gd name="connsiteY13945" fmla="*/ 439409 h 2869284"/>
                <a:gd name="connsiteX13946" fmla="*/ 4288725 w 4727849"/>
                <a:gd name="connsiteY13946" fmla="*/ 431019 h 2869284"/>
                <a:gd name="connsiteX13947" fmla="*/ 4241773 w 4727849"/>
                <a:gd name="connsiteY13947" fmla="*/ 418073 h 2869284"/>
                <a:gd name="connsiteX13948" fmla="*/ 4268064 w 4727849"/>
                <a:gd name="connsiteY13948" fmla="*/ 402313 h 2869284"/>
                <a:gd name="connsiteX13949" fmla="*/ 4280697 w 4727849"/>
                <a:gd name="connsiteY13949" fmla="*/ 392459 h 2869284"/>
                <a:gd name="connsiteX13950" fmla="*/ 4221243 w 4727849"/>
                <a:gd name="connsiteY13950" fmla="*/ 391065 h 2869284"/>
                <a:gd name="connsiteX13951" fmla="*/ 4288003 w 4727849"/>
                <a:gd name="connsiteY13951" fmla="*/ 387014 h 2869284"/>
                <a:gd name="connsiteX13952" fmla="*/ 4294046 w 4727849"/>
                <a:gd name="connsiteY13952" fmla="*/ 383564 h 2869284"/>
                <a:gd name="connsiteX13953" fmla="*/ 4275756 w 4727849"/>
                <a:gd name="connsiteY13953" fmla="*/ 373884 h 2869284"/>
                <a:gd name="connsiteX13954" fmla="*/ 4271731 w 4727849"/>
                <a:gd name="connsiteY13954" fmla="*/ 373688 h 2869284"/>
                <a:gd name="connsiteX13955" fmla="*/ 4282964 w 4727849"/>
                <a:gd name="connsiteY13955" fmla="*/ 365575 h 2869284"/>
                <a:gd name="connsiteX13956" fmla="*/ 4283024 w 4727849"/>
                <a:gd name="connsiteY13956" fmla="*/ 365575 h 2869284"/>
                <a:gd name="connsiteX13957" fmla="*/ 4291692 w 4727849"/>
                <a:gd name="connsiteY13957" fmla="*/ 366849 h 2869284"/>
                <a:gd name="connsiteX13958" fmla="*/ 4296525 w 4727849"/>
                <a:gd name="connsiteY13958" fmla="*/ 347634 h 2869284"/>
                <a:gd name="connsiteX13959" fmla="*/ 4249041 w 4727849"/>
                <a:gd name="connsiteY13959" fmla="*/ 338203 h 2869284"/>
                <a:gd name="connsiteX13960" fmla="*/ 4288426 w 4727849"/>
                <a:gd name="connsiteY13960" fmla="*/ 335833 h 2869284"/>
                <a:gd name="connsiteX13961" fmla="*/ 4333219 w 4727849"/>
                <a:gd name="connsiteY13961" fmla="*/ 322974 h 2869284"/>
                <a:gd name="connsiteX13962" fmla="*/ 4267239 w 4727849"/>
                <a:gd name="connsiteY13962" fmla="*/ 311873 h 2869284"/>
                <a:gd name="connsiteX13963" fmla="*/ 4296758 w 4727849"/>
                <a:gd name="connsiteY13963" fmla="*/ 296004 h 2869284"/>
                <a:gd name="connsiteX13964" fmla="*/ 4290206 w 4727849"/>
                <a:gd name="connsiteY13964" fmla="*/ 295011 h 2869284"/>
                <a:gd name="connsiteX13965" fmla="*/ 4276200 w 4727849"/>
                <a:gd name="connsiteY13965" fmla="*/ 285347 h 2869284"/>
                <a:gd name="connsiteX13966" fmla="*/ 4312580 w 4727849"/>
                <a:gd name="connsiteY13966" fmla="*/ 277532 h 2869284"/>
                <a:gd name="connsiteX13967" fmla="*/ 4311311 w 4727849"/>
                <a:gd name="connsiteY13967" fmla="*/ 262954 h 2869284"/>
                <a:gd name="connsiteX13968" fmla="*/ 4294995 w 4727849"/>
                <a:gd name="connsiteY13968" fmla="*/ 252996 h 2869284"/>
                <a:gd name="connsiteX13969" fmla="*/ 4303896 w 4727849"/>
                <a:gd name="connsiteY13969" fmla="*/ 240945 h 2869284"/>
                <a:gd name="connsiteX13970" fmla="*/ 4297539 w 4727849"/>
                <a:gd name="connsiteY13970" fmla="*/ 244905 h 2869284"/>
                <a:gd name="connsiteX13971" fmla="*/ 4309955 w 4727849"/>
                <a:gd name="connsiteY13971" fmla="*/ 235077 h 2869284"/>
                <a:gd name="connsiteX13972" fmla="*/ 4314067 w 4727849"/>
                <a:gd name="connsiteY13972" fmla="*/ 229231 h 2869284"/>
                <a:gd name="connsiteX13973" fmla="*/ 4283724 w 4727849"/>
                <a:gd name="connsiteY13973" fmla="*/ 224079 h 2869284"/>
                <a:gd name="connsiteX13974" fmla="*/ 4306966 w 4727849"/>
                <a:gd name="connsiteY13974" fmla="*/ 221687 h 2869284"/>
                <a:gd name="connsiteX13975" fmla="*/ 4290249 w 4727849"/>
                <a:gd name="connsiteY13975" fmla="*/ 215754 h 2869284"/>
                <a:gd name="connsiteX13976" fmla="*/ 4298787 w 4727849"/>
                <a:gd name="connsiteY13976" fmla="*/ 209718 h 2869284"/>
                <a:gd name="connsiteX13977" fmla="*/ 4279401 w 4727849"/>
                <a:gd name="connsiteY13977" fmla="*/ 209419 h 2869284"/>
                <a:gd name="connsiteX13978" fmla="*/ 4268596 w 4727849"/>
                <a:gd name="connsiteY13978" fmla="*/ 195948 h 2869284"/>
                <a:gd name="connsiteX13979" fmla="*/ 4300186 w 4727849"/>
                <a:gd name="connsiteY13979" fmla="*/ 196539 h 2869284"/>
                <a:gd name="connsiteX13980" fmla="*/ 4281901 w 4727849"/>
                <a:gd name="connsiteY13980" fmla="*/ 185187 h 2869284"/>
                <a:gd name="connsiteX13981" fmla="*/ 4304406 w 4727849"/>
                <a:gd name="connsiteY13981" fmla="*/ 187666 h 2869284"/>
                <a:gd name="connsiteX13982" fmla="*/ 4310780 w 4727849"/>
                <a:gd name="connsiteY13982" fmla="*/ 181120 h 2869284"/>
                <a:gd name="connsiteX13983" fmla="*/ 4309152 w 4727849"/>
                <a:gd name="connsiteY13983" fmla="*/ 174997 h 2869284"/>
                <a:gd name="connsiteX13984" fmla="*/ 4281353 w 4727849"/>
                <a:gd name="connsiteY13984" fmla="*/ 178343 h 2869284"/>
                <a:gd name="connsiteX13985" fmla="*/ 4297306 w 4727849"/>
                <a:gd name="connsiteY13985" fmla="*/ 173809 h 2869284"/>
                <a:gd name="connsiteX13986" fmla="*/ 4238448 w 4727849"/>
                <a:gd name="connsiteY13986" fmla="*/ 168277 h 2869284"/>
                <a:gd name="connsiteX13987" fmla="*/ 4230773 w 4727849"/>
                <a:gd name="connsiteY13987" fmla="*/ 168852 h 2869284"/>
                <a:gd name="connsiteX13988" fmla="*/ 4226282 w 4727849"/>
                <a:gd name="connsiteY13988" fmla="*/ 161162 h 2869284"/>
                <a:gd name="connsiteX13989" fmla="*/ 4209987 w 4727849"/>
                <a:gd name="connsiteY13989" fmla="*/ 173408 h 2869284"/>
                <a:gd name="connsiteX13990" fmla="*/ 4213866 w 4727849"/>
                <a:gd name="connsiteY13990" fmla="*/ 171032 h 2869284"/>
                <a:gd name="connsiteX13991" fmla="*/ 4204758 w 4727849"/>
                <a:gd name="connsiteY13991" fmla="*/ 181369 h 2869284"/>
                <a:gd name="connsiteX13992" fmla="*/ 4254488 w 4727849"/>
                <a:gd name="connsiteY13992" fmla="*/ 185166 h 2869284"/>
                <a:gd name="connsiteX13993" fmla="*/ 4242028 w 4727849"/>
                <a:gd name="connsiteY13993" fmla="*/ 187433 h 2869284"/>
                <a:gd name="connsiteX13994" fmla="*/ 4252768 w 4727849"/>
                <a:gd name="connsiteY13994" fmla="*/ 204039 h 2869284"/>
                <a:gd name="connsiteX13995" fmla="*/ 4207406 w 4727849"/>
                <a:gd name="connsiteY13995" fmla="*/ 217533 h 2869284"/>
                <a:gd name="connsiteX13996" fmla="*/ 4214354 w 4727849"/>
                <a:gd name="connsiteY13996" fmla="*/ 212706 h 2869284"/>
                <a:gd name="connsiteX13997" fmla="*/ 4187933 w 4727849"/>
                <a:gd name="connsiteY13997" fmla="*/ 213932 h 2869284"/>
                <a:gd name="connsiteX13998" fmla="*/ 4188589 w 4727849"/>
                <a:gd name="connsiteY13998" fmla="*/ 204674 h 2869284"/>
                <a:gd name="connsiteX13999" fmla="*/ 4166447 w 4727849"/>
                <a:gd name="connsiteY13999" fmla="*/ 212961 h 2869284"/>
                <a:gd name="connsiteX14000" fmla="*/ 4175370 w 4727849"/>
                <a:gd name="connsiteY14000" fmla="*/ 215965 h 2869284"/>
                <a:gd name="connsiteX14001" fmla="*/ 4135725 w 4727849"/>
                <a:gd name="connsiteY14001" fmla="*/ 221367 h 2869284"/>
                <a:gd name="connsiteX14002" fmla="*/ 4146004 w 4727849"/>
                <a:gd name="connsiteY14002" fmla="*/ 217007 h 2869284"/>
                <a:gd name="connsiteX14003" fmla="*/ 4116865 w 4727849"/>
                <a:gd name="connsiteY14003" fmla="*/ 202873 h 2869284"/>
                <a:gd name="connsiteX14004" fmla="*/ 4089028 w 4727849"/>
                <a:gd name="connsiteY14004" fmla="*/ 198551 h 2869284"/>
                <a:gd name="connsiteX14005" fmla="*/ 4075825 w 4727849"/>
                <a:gd name="connsiteY14005" fmla="*/ 202027 h 2869284"/>
                <a:gd name="connsiteX14006" fmla="*/ 4074914 w 4727849"/>
                <a:gd name="connsiteY14006" fmla="*/ 199695 h 2869284"/>
                <a:gd name="connsiteX14007" fmla="*/ 4078662 w 4727849"/>
                <a:gd name="connsiteY14007" fmla="*/ 197895 h 2869284"/>
                <a:gd name="connsiteX14008" fmla="*/ 4073748 w 4727849"/>
                <a:gd name="connsiteY14008" fmla="*/ 196712 h 2869284"/>
                <a:gd name="connsiteX14009" fmla="*/ 4071882 w 4727849"/>
                <a:gd name="connsiteY14009" fmla="*/ 191945 h 2869284"/>
                <a:gd name="connsiteX14010" fmla="*/ 4081570 w 4727849"/>
                <a:gd name="connsiteY14010" fmla="*/ 197347 h 2869284"/>
                <a:gd name="connsiteX14011" fmla="*/ 4071438 w 4727849"/>
                <a:gd name="connsiteY14011" fmla="*/ 190844 h 2869284"/>
                <a:gd name="connsiteX14012" fmla="*/ 4059662 w 4727849"/>
                <a:gd name="connsiteY14012" fmla="*/ 164975 h 2869284"/>
                <a:gd name="connsiteX14013" fmla="*/ 4060296 w 4727849"/>
                <a:gd name="connsiteY14013" fmla="*/ 164850 h 2869284"/>
                <a:gd name="connsiteX14014" fmla="*/ 4059428 w 4727849"/>
                <a:gd name="connsiteY14014" fmla="*/ 164617 h 2869284"/>
                <a:gd name="connsiteX14015" fmla="*/ 4055740 w 4727849"/>
                <a:gd name="connsiteY14015" fmla="*/ 159231 h 2869284"/>
                <a:gd name="connsiteX14016" fmla="*/ 4059298 w 4727849"/>
                <a:gd name="connsiteY14016" fmla="*/ 157626 h 2869284"/>
                <a:gd name="connsiteX14017" fmla="*/ 4066968 w 4727849"/>
                <a:gd name="connsiteY14017" fmla="*/ 158005 h 2869284"/>
                <a:gd name="connsiteX14018" fmla="*/ 4067944 w 4727849"/>
                <a:gd name="connsiteY14018" fmla="*/ 157816 h 2869284"/>
                <a:gd name="connsiteX14019" fmla="*/ 4075913 w 4727849"/>
                <a:gd name="connsiteY14019" fmla="*/ 147940 h 2869284"/>
                <a:gd name="connsiteX14020" fmla="*/ 4049681 w 4727849"/>
                <a:gd name="connsiteY14020" fmla="*/ 144973 h 2869284"/>
                <a:gd name="connsiteX14021" fmla="*/ 4047859 w 4727849"/>
                <a:gd name="connsiteY14021" fmla="*/ 135124 h 2869284"/>
                <a:gd name="connsiteX14022" fmla="*/ 4043850 w 4727849"/>
                <a:gd name="connsiteY14022" fmla="*/ 132201 h 2869284"/>
                <a:gd name="connsiteX14023" fmla="*/ 4041881 w 4727849"/>
                <a:gd name="connsiteY14023" fmla="*/ 130780 h 2869284"/>
                <a:gd name="connsiteX14024" fmla="*/ 4008365 w 4727849"/>
                <a:gd name="connsiteY14024" fmla="*/ 107541 h 2869284"/>
                <a:gd name="connsiteX14025" fmla="*/ 3981347 w 4727849"/>
                <a:gd name="connsiteY14025" fmla="*/ 102839 h 2869284"/>
                <a:gd name="connsiteX14026" fmla="*/ 4008300 w 4727849"/>
                <a:gd name="connsiteY14026" fmla="*/ 107497 h 2869284"/>
                <a:gd name="connsiteX14027" fmla="*/ 3968530 w 4727849"/>
                <a:gd name="connsiteY14027" fmla="*/ 84578 h 2869284"/>
                <a:gd name="connsiteX14028" fmla="*/ 3993660 w 4727849"/>
                <a:gd name="connsiteY14028" fmla="*/ 77544 h 2869284"/>
                <a:gd name="connsiteX14029" fmla="*/ 3902783 w 4727849"/>
                <a:gd name="connsiteY14029" fmla="*/ 56762 h 2869284"/>
                <a:gd name="connsiteX14030" fmla="*/ 3869430 w 4727849"/>
                <a:gd name="connsiteY14030" fmla="*/ 47016 h 2869284"/>
                <a:gd name="connsiteX14031" fmla="*/ 3869539 w 4727849"/>
                <a:gd name="connsiteY14031" fmla="*/ 48415 h 2869284"/>
                <a:gd name="connsiteX14032" fmla="*/ 3865807 w 4727849"/>
                <a:gd name="connsiteY14032" fmla="*/ 46170 h 2869284"/>
                <a:gd name="connsiteX14033" fmla="*/ 3668611 w 4727849"/>
                <a:gd name="connsiteY14033" fmla="*/ 28967 h 2869284"/>
                <a:gd name="connsiteX14034" fmla="*/ 3435772 w 4727849"/>
                <a:gd name="connsiteY14034" fmla="*/ 42417 h 2869284"/>
                <a:gd name="connsiteX14035" fmla="*/ 3434541 w 4727849"/>
                <a:gd name="connsiteY14035" fmla="*/ 42503 h 2869284"/>
                <a:gd name="connsiteX14036" fmla="*/ 3419180 w 4727849"/>
                <a:gd name="connsiteY14036" fmla="*/ 43583 h 2869284"/>
                <a:gd name="connsiteX14037" fmla="*/ 3427549 w 4727849"/>
                <a:gd name="connsiteY14037" fmla="*/ 41424 h 2869284"/>
                <a:gd name="connsiteX14038" fmla="*/ 3413653 w 4727849"/>
                <a:gd name="connsiteY14038" fmla="*/ 43968 h 2869284"/>
                <a:gd name="connsiteX14039" fmla="*/ 3369939 w 4727849"/>
                <a:gd name="connsiteY14039" fmla="*/ 46696 h 2869284"/>
                <a:gd name="connsiteX14040" fmla="*/ 3362888 w 4727849"/>
                <a:gd name="connsiteY14040" fmla="*/ 37248 h 2869284"/>
                <a:gd name="connsiteX14041" fmla="*/ 3355386 w 4727849"/>
                <a:gd name="connsiteY14041" fmla="*/ 38246 h 2869284"/>
                <a:gd name="connsiteX14042" fmla="*/ 3242346 w 4727849"/>
                <a:gd name="connsiteY14042" fmla="*/ 41657 h 2869284"/>
                <a:gd name="connsiteX14043" fmla="*/ 3249571 w 4727849"/>
                <a:gd name="connsiteY14043" fmla="*/ 45806 h 2869284"/>
                <a:gd name="connsiteX14044" fmla="*/ 3202045 w 4727849"/>
                <a:gd name="connsiteY14044" fmla="*/ 45725 h 2869284"/>
                <a:gd name="connsiteX14045" fmla="*/ 3199929 w 4727849"/>
                <a:gd name="connsiteY14045" fmla="*/ 45703 h 2869284"/>
                <a:gd name="connsiteX14046" fmla="*/ 3158971 w 4727849"/>
                <a:gd name="connsiteY14046" fmla="*/ 45492 h 2869284"/>
                <a:gd name="connsiteX14047" fmla="*/ 3158608 w 4727849"/>
                <a:gd name="connsiteY14047" fmla="*/ 45660 h 2869284"/>
                <a:gd name="connsiteX14048" fmla="*/ 3158949 w 4727849"/>
                <a:gd name="connsiteY14048" fmla="*/ 45492 h 2869284"/>
                <a:gd name="connsiteX14049" fmla="*/ 3152359 w 4727849"/>
                <a:gd name="connsiteY14049" fmla="*/ 45448 h 2869284"/>
                <a:gd name="connsiteX14050" fmla="*/ 3152549 w 4727849"/>
                <a:gd name="connsiteY14050" fmla="*/ 46213 h 2869284"/>
                <a:gd name="connsiteX14051" fmla="*/ 3149603 w 4727849"/>
                <a:gd name="connsiteY14051" fmla="*/ 45427 h 2869284"/>
                <a:gd name="connsiteX14052" fmla="*/ 2017328 w 4727849"/>
                <a:gd name="connsiteY14052" fmla="*/ 14285 h 2869284"/>
                <a:gd name="connsiteX14053" fmla="*/ 1247284 w 4727849"/>
                <a:gd name="connsiteY14053" fmla="*/ 15620 h 2869284"/>
                <a:gd name="connsiteX14054" fmla="*/ 1222604 w 4727849"/>
                <a:gd name="connsiteY14054" fmla="*/ 18630 h 2869284"/>
                <a:gd name="connsiteX14055" fmla="*/ 1222729 w 4727849"/>
                <a:gd name="connsiteY14055" fmla="*/ 18185 h 2869284"/>
                <a:gd name="connsiteX14056" fmla="*/ 1220548 w 4727849"/>
                <a:gd name="connsiteY14056" fmla="*/ 18879 h 2869284"/>
                <a:gd name="connsiteX14057" fmla="*/ 1191285 w 4727849"/>
                <a:gd name="connsiteY14057" fmla="*/ 22524 h 2869284"/>
                <a:gd name="connsiteX14058" fmla="*/ 1190504 w 4727849"/>
                <a:gd name="connsiteY14058" fmla="*/ 22632 h 2869284"/>
                <a:gd name="connsiteX14059" fmla="*/ 1180268 w 4727849"/>
                <a:gd name="connsiteY14059" fmla="*/ 23988 h 2869284"/>
                <a:gd name="connsiteX14060" fmla="*/ 1126216 w 4727849"/>
                <a:gd name="connsiteY14060" fmla="*/ 28565 h 2869284"/>
                <a:gd name="connsiteX14061" fmla="*/ 1091936 w 4727849"/>
                <a:gd name="connsiteY14061" fmla="*/ 30176 h 2869284"/>
                <a:gd name="connsiteX14062" fmla="*/ 1079623 w 4727849"/>
                <a:gd name="connsiteY14062" fmla="*/ 27736 h 2869284"/>
                <a:gd name="connsiteX14063" fmla="*/ 1079536 w 4727849"/>
                <a:gd name="connsiteY14063" fmla="*/ 27654 h 2869284"/>
                <a:gd name="connsiteX14064" fmla="*/ 1080664 w 4727849"/>
                <a:gd name="connsiteY14064" fmla="*/ 38311 h 2869284"/>
                <a:gd name="connsiteX14065" fmla="*/ 1060893 w 4727849"/>
                <a:gd name="connsiteY14065" fmla="*/ 41424 h 2869284"/>
                <a:gd name="connsiteX14066" fmla="*/ 1033837 w 4727849"/>
                <a:gd name="connsiteY14066" fmla="*/ 45996 h 2869284"/>
                <a:gd name="connsiteX14067" fmla="*/ 1028435 w 4727849"/>
                <a:gd name="connsiteY14067" fmla="*/ 46907 h 2869284"/>
                <a:gd name="connsiteX14068" fmla="*/ 1028093 w 4727849"/>
                <a:gd name="connsiteY14068" fmla="*/ 44347 h 2869284"/>
                <a:gd name="connsiteX14069" fmla="*/ 1026379 w 4727849"/>
                <a:gd name="connsiteY14069" fmla="*/ 47271 h 2869284"/>
                <a:gd name="connsiteX14070" fmla="*/ 1009217 w 4727849"/>
                <a:gd name="connsiteY14070" fmla="*/ 50237 h 2869284"/>
                <a:gd name="connsiteX14071" fmla="*/ 1007438 w 4727849"/>
                <a:gd name="connsiteY14071" fmla="*/ 46826 h 2869284"/>
                <a:gd name="connsiteX14072" fmla="*/ 1005187 w 4727849"/>
                <a:gd name="connsiteY14072" fmla="*/ 50975 h 2869284"/>
                <a:gd name="connsiteX14073" fmla="*/ 979172 w 4727849"/>
                <a:gd name="connsiteY14073" fmla="*/ 55785 h 2869284"/>
                <a:gd name="connsiteX14074" fmla="*/ 892998 w 4727849"/>
                <a:gd name="connsiteY14074" fmla="*/ 51761 h 2869284"/>
                <a:gd name="connsiteX14075" fmla="*/ 891176 w 4727849"/>
                <a:gd name="connsiteY14075" fmla="*/ 41869 h 2869284"/>
                <a:gd name="connsiteX14076" fmla="*/ 878825 w 4727849"/>
                <a:gd name="connsiteY14076" fmla="*/ 49283 h 2869284"/>
                <a:gd name="connsiteX14077" fmla="*/ 829498 w 4727849"/>
                <a:gd name="connsiteY14077" fmla="*/ 57206 h 2869284"/>
                <a:gd name="connsiteX14078" fmla="*/ 795428 w 4727849"/>
                <a:gd name="connsiteY14078" fmla="*/ 53817 h 2869284"/>
                <a:gd name="connsiteX14079" fmla="*/ 794832 w 4727849"/>
                <a:gd name="connsiteY14079" fmla="*/ 53307 h 2869284"/>
                <a:gd name="connsiteX14080" fmla="*/ 795065 w 4727849"/>
                <a:gd name="connsiteY14080" fmla="*/ 53882 h 2869284"/>
                <a:gd name="connsiteX14081" fmla="*/ 784238 w 4727849"/>
                <a:gd name="connsiteY14081" fmla="*/ 57185 h 2869284"/>
                <a:gd name="connsiteX14082" fmla="*/ 774214 w 4727849"/>
                <a:gd name="connsiteY14082" fmla="*/ 57629 h 2869284"/>
                <a:gd name="connsiteX14083" fmla="*/ 776715 w 4727849"/>
                <a:gd name="connsiteY14083" fmla="*/ 45747 h 2869284"/>
                <a:gd name="connsiteX14084" fmla="*/ 732519 w 4727849"/>
                <a:gd name="connsiteY14084" fmla="*/ 58774 h 2869284"/>
                <a:gd name="connsiteX14085" fmla="*/ 747479 w 4727849"/>
                <a:gd name="connsiteY14085" fmla="*/ 64642 h 2869284"/>
                <a:gd name="connsiteX14086" fmla="*/ 729828 w 4727849"/>
                <a:gd name="connsiteY14086" fmla="*/ 73346 h 2869284"/>
                <a:gd name="connsiteX14087" fmla="*/ 713681 w 4727849"/>
                <a:gd name="connsiteY14087" fmla="*/ 63774 h 2869284"/>
                <a:gd name="connsiteX14088" fmla="*/ 721312 w 4727849"/>
                <a:gd name="connsiteY14088" fmla="*/ 59555 h 2869284"/>
                <a:gd name="connsiteX14089" fmla="*/ 683766 w 4727849"/>
                <a:gd name="connsiteY14089" fmla="*/ 58795 h 2869284"/>
                <a:gd name="connsiteX14090" fmla="*/ 682177 w 4727849"/>
                <a:gd name="connsiteY14090" fmla="*/ 57906 h 2869284"/>
                <a:gd name="connsiteX14091" fmla="*/ 683403 w 4727849"/>
                <a:gd name="connsiteY14091" fmla="*/ 58752 h 2869284"/>
                <a:gd name="connsiteX14092" fmla="*/ 679655 w 4727849"/>
                <a:gd name="connsiteY14092" fmla="*/ 58454 h 2869284"/>
                <a:gd name="connsiteX14093" fmla="*/ 661793 w 4727849"/>
                <a:gd name="connsiteY14093" fmla="*/ 58687 h 2869284"/>
                <a:gd name="connsiteX14094" fmla="*/ 688322 w 4727849"/>
                <a:gd name="connsiteY14094" fmla="*/ 62266 h 2869284"/>
                <a:gd name="connsiteX14095" fmla="*/ 637975 w 4727849"/>
                <a:gd name="connsiteY14095" fmla="*/ 68221 h 2869284"/>
                <a:gd name="connsiteX14096" fmla="*/ 655924 w 4727849"/>
                <a:gd name="connsiteY14096" fmla="*/ 60064 h 2869284"/>
                <a:gd name="connsiteX14097" fmla="*/ 641284 w 4727849"/>
                <a:gd name="connsiteY14097" fmla="*/ 55297 h 2869284"/>
                <a:gd name="connsiteX14098" fmla="*/ 642363 w 4727849"/>
                <a:gd name="connsiteY14098" fmla="*/ 53882 h 2869284"/>
                <a:gd name="connsiteX14099" fmla="*/ 561256 w 4727849"/>
                <a:gd name="connsiteY14099" fmla="*/ 34748 h 2869284"/>
                <a:gd name="connsiteX14100" fmla="*/ 535762 w 4727849"/>
                <a:gd name="connsiteY14100" fmla="*/ 38669 h 2869284"/>
                <a:gd name="connsiteX14101" fmla="*/ 550342 w 4727849"/>
                <a:gd name="connsiteY14101" fmla="*/ 27676 h 2869284"/>
                <a:gd name="connsiteX14102" fmla="*/ 510930 w 4727849"/>
                <a:gd name="connsiteY14102" fmla="*/ 33859 h 2869284"/>
                <a:gd name="connsiteX14103" fmla="*/ 509129 w 4727849"/>
                <a:gd name="connsiteY14103" fmla="*/ 24075 h 2869284"/>
                <a:gd name="connsiteX14104" fmla="*/ 505972 w 4727849"/>
                <a:gd name="connsiteY14104" fmla="*/ 23587 h 2869284"/>
                <a:gd name="connsiteX14105" fmla="*/ 486250 w 4727849"/>
                <a:gd name="connsiteY14105" fmla="*/ 51929 h 2869284"/>
                <a:gd name="connsiteX14106" fmla="*/ 488176 w 4727849"/>
                <a:gd name="connsiteY14106" fmla="*/ 39624 h 2869284"/>
                <a:gd name="connsiteX14107" fmla="*/ 467287 w 4727849"/>
                <a:gd name="connsiteY14107" fmla="*/ 48583 h 2869284"/>
                <a:gd name="connsiteX14108" fmla="*/ 466945 w 4727849"/>
                <a:gd name="connsiteY14108" fmla="*/ 54028 h 2869284"/>
                <a:gd name="connsiteX14109" fmla="*/ 435398 w 4727849"/>
                <a:gd name="connsiteY14109" fmla="*/ 67907 h 2869284"/>
                <a:gd name="connsiteX14110" fmla="*/ 457008 w 4727849"/>
                <a:gd name="connsiteY14110" fmla="*/ 71313 h 2869284"/>
                <a:gd name="connsiteX14111" fmla="*/ 466821 w 4727849"/>
                <a:gd name="connsiteY14111" fmla="*/ 55639 h 2869284"/>
                <a:gd name="connsiteX14112" fmla="*/ 458701 w 4727849"/>
                <a:gd name="connsiteY14112" fmla="*/ 71719 h 2869284"/>
                <a:gd name="connsiteX14113" fmla="*/ 457621 w 4727849"/>
                <a:gd name="connsiteY14113" fmla="*/ 72267 h 2869284"/>
                <a:gd name="connsiteX14114" fmla="*/ 457111 w 4727849"/>
                <a:gd name="connsiteY14114" fmla="*/ 72544 h 2869284"/>
                <a:gd name="connsiteX14115" fmla="*/ 457111 w 4727849"/>
                <a:gd name="connsiteY14115" fmla="*/ 72332 h 2869284"/>
                <a:gd name="connsiteX14116" fmla="*/ 440334 w 4727849"/>
                <a:gd name="connsiteY14116" fmla="*/ 80022 h 2869284"/>
                <a:gd name="connsiteX14117" fmla="*/ 436923 w 4727849"/>
                <a:gd name="connsiteY14117" fmla="*/ 87669 h 2869284"/>
                <a:gd name="connsiteX14118" fmla="*/ 440394 w 4727849"/>
                <a:gd name="connsiteY14118" fmla="*/ 80212 h 2869284"/>
                <a:gd name="connsiteX14119" fmla="*/ 422597 w 4727849"/>
                <a:gd name="connsiteY14119" fmla="*/ 99341 h 2869284"/>
                <a:gd name="connsiteX14120" fmla="*/ 446860 w 4727849"/>
                <a:gd name="connsiteY14120" fmla="*/ 105230 h 2869284"/>
                <a:gd name="connsiteX14121" fmla="*/ 442260 w 4727849"/>
                <a:gd name="connsiteY14121" fmla="*/ 111543 h 2869284"/>
                <a:gd name="connsiteX14122" fmla="*/ 454573 w 4727849"/>
                <a:gd name="connsiteY14122" fmla="*/ 104704 h 2869284"/>
                <a:gd name="connsiteX14123" fmla="*/ 449105 w 4727849"/>
                <a:gd name="connsiteY14123" fmla="*/ 126734 h 2869284"/>
                <a:gd name="connsiteX14124" fmla="*/ 415649 w 4727849"/>
                <a:gd name="connsiteY14124" fmla="*/ 135422 h 2869284"/>
                <a:gd name="connsiteX14125" fmla="*/ 447370 w 4727849"/>
                <a:gd name="connsiteY14125" fmla="*/ 138747 h 2869284"/>
                <a:gd name="connsiteX14126" fmla="*/ 453954 w 4727849"/>
                <a:gd name="connsiteY14126" fmla="*/ 149382 h 2869284"/>
                <a:gd name="connsiteX14127" fmla="*/ 426139 w 4727849"/>
                <a:gd name="connsiteY14127" fmla="*/ 155592 h 2869284"/>
                <a:gd name="connsiteX14128" fmla="*/ 439190 w 4727849"/>
                <a:gd name="connsiteY14128" fmla="*/ 160354 h 2869284"/>
                <a:gd name="connsiteX14129" fmla="*/ 412535 w 4727849"/>
                <a:gd name="connsiteY14129" fmla="*/ 182834 h 2869284"/>
                <a:gd name="connsiteX14130" fmla="*/ 428065 w 4727849"/>
                <a:gd name="connsiteY14130" fmla="*/ 178468 h 2869284"/>
                <a:gd name="connsiteX14131" fmla="*/ 496990 w 4727849"/>
                <a:gd name="connsiteY14131" fmla="*/ 174042 h 2869284"/>
                <a:gd name="connsiteX14132" fmla="*/ 435778 w 4727849"/>
                <a:gd name="connsiteY14132" fmla="*/ 192048 h 2869284"/>
                <a:gd name="connsiteX14133" fmla="*/ 462389 w 4727849"/>
                <a:gd name="connsiteY14133" fmla="*/ 178701 h 2869284"/>
                <a:gd name="connsiteX14134" fmla="*/ 449149 w 4727849"/>
                <a:gd name="connsiteY14134" fmla="*/ 190416 h 2869284"/>
                <a:gd name="connsiteX14135" fmla="*/ 472071 w 4727849"/>
                <a:gd name="connsiteY14135" fmla="*/ 188002 h 2869284"/>
                <a:gd name="connsiteX14136" fmla="*/ 392385 w 4727849"/>
                <a:gd name="connsiteY14136" fmla="*/ 223596 h 2869284"/>
                <a:gd name="connsiteX14137" fmla="*/ 408001 w 4727849"/>
                <a:gd name="connsiteY14137" fmla="*/ 219507 h 2869284"/>
                <a:gd name="connsiteX14138" fmla="*/ 389993 w 4727849"/>
                <a:gd name="connsiteY14138" fmla="*/ 233803 h 2869284"/>
                <a:gd name="connsiteX14139" fmla="*/ 399485 w 4727849"/>
                <a:gd name="connsiteY14139" fmla="*/ 237214 h 2869284"/>
                <a:gd name="connsiteX14140" fmla="*/ 392786 w 4727849"/>
                <a:gd name="connsiteY14140" fmla="*/ 241748 h 2869284"/>
                <a:gd name="connsiteX14141" fmla="*/ 438702 w 4727849"/>
                <a:gd name="connsiteY14141" fmla="*/ 247828 h 2869284"/>
                <a:gd name="connsiteX14142" fmla="*/ 418296 w 4727849"/>
                <a:gd name="connsiteY14142" fmla="*/ 260264 h 2869284"/>
                <a:gd name="connsiteX14143" fmla="*/ 450060 w 4727849"/>
                <a:gd name="connsiteY14143" fmla="*/ 261175 h 2869284"/>
                <a:gd name="connsiteX14144" fmla="*/ 449338 w 4727849"/>
                <a:gd name="connsiteY14144" fmla="*/ 262151 h 2869284"/>
                <a:gd name="connsiteX14145" fmla="*/ 450163 w 4727849"/>
                <a:gd name="connsiteY14145" fmla="*/ 261175 h 2869284"/>
                <a:gd name="connsiteX14146" fmla="*/ 472923 w 4727849"/>
                <a:gd name="connsiteY14146" fmla="*/ 263697 h 2869284"/>
                <a:gd name="connsiteX14147" fmla="*/ 449507 w 4727849"/>
                <a:gd name="connsiteY14147" fmla="*/ 268252 h 2869284"/>
                <a:gd name="connsiteX14148" fmla="*/ 443573 w 4727849"/>
                <a:gd name="connsiteY14148" fmla="*/ 270009 h 2869284"/>
                <a:gd name="connsiteX14149" fmla="*/ 444782 w 4727849"/>
                <a:gd name="connsiteY14149" fmla="*/ 273188 h 2869284"/>
                <a:gd name="connsiteX14150" fmla="*/ 432746 w 4727849"/>
                <a:gd name="connsiteY14150" fmla="*/ 269521 h 2869284"/>
                <a:gd name="connsiteX14151" fmla="*/ 418914 w 4727849"/>
                <a:gd name="connsiteY14151" fmla="*/ 267276 h 2869284"/>
                <a:gd name="connsiteX14152" fmla="*/ 424696 w 4727849"/>
                <a:gd name="connsiteY14152" fmla="*/ 277743 h 2869284"/>
                <a:gd name="connsiteX14153" fmla="*/ 420986 w 4727849"/>
                <a:gd name="connsiteY14153" fmla="*/ 278844 h 2869284"/>
                <a:gd name="connsiteX14154" fmla="*/ 403233 w 4727849"/>
                <a:gd name="connsiteY14154" fmla="*/ 286003 h 2869284"/>
                <a:gd name="connsiteX14155" fmla="*/ 392705 w 4727849"/>
                <a:gd name="connsiteY14155" fmla="*/ 281388 h 2869284"/>
                <a:gd name="connsiteX14156" fmla="*/ 401302 w 4727849"/>
                <a:gd name="connsiteY14156" fmla="*/ 282700 h 2869284"/>
                <a:gd name="connsiteX14157" fmla="*/ 382317 w 4727849"/>
                <a:gd name="connsiteY14157" fmla="*/ 283503 h 2869284"/>
                <a:gd name="connsiteX14158" fmla="*/ 376280 w 4727849"/>
                <a:gd name="connsiteY14158" fmla="*/ 291871 h 2869284"/>
                <a:gd name="connsiteX14159" fmla="*/ 392254 w 4727849"/>
                <a:gd name="connsiteY14159" fmla="*/ 295282 h 2869284"/>
                <a:gd name="connsiteX14160" fmla="*/ 382513 w 4727849"/>
                <a:gd name="connsiteY14160" fmla="*/ 302528 h 2869284"/>
                <a:gd name="connsiteX14161" fmla="*/ 412470 w 4727849"/>
                <a:gd name="connsiteY14161" fmla="*/ 298634 h 2869284"/>
                <a:gd name="connsiteX14162" fmla="*/ 376280 w 4727849"/>
                <a:gd name="connsiteY14162" fmla="*/ 312106 h 2869284"/>
                <a:gd name="connsiteX14163" fmla="*/ 385648 w 4727849"/>
                <a:gd name="connsiteY14163" fmla="*/ 321618 h 2869284"/>
                <a:gd name="connsiteX14164" fmla="*/ 374078 w 4727849"/>
                <a:gd name="connsiteY14164" fmla="*/ 320431 h 2869284"/>
                <a:gd name="connsiteX14165" fmla="*/ 407621 w 4727849"/>
                <a:gd name="connsiteY14165" fmla="*/ 325708 h 2869284"/>
                <a:gd name="connsiteX14166" fmla="*/ 370731 w 4727849"/>
                <a:gd name="connsiteY14166" fmla="*/ 334098 h 2869284"/>
                <a:gd name="connsiteX14167" fmla="*/ 417683 w 4727849"/>
                <a:gd name="connsiteY14167" fmla="*/ 347038 h 2869284"/>
                <a:gd name="connsiteX14168" fmla="*/ 391387 w 4727849"/>
                <a:gd name="connsiteY14168" fmla="*/ 362804 h 2869284"/>
                <a:gd name="connsiteX14169" fmla="*/ 378759 w 4727849"/>
                <a:gd name="connsiteY14169" fmla="*/ 372653 h 2869284"/>
                <a:gd name="connsiteX14170" fmla="*/ 438214 w 4727849"/>
                <a:gd name="connsiteY14170" fmla="*/ 374073 h 2869284"/>
                <a:gd name="connsiteX14171" fmla="*/ 371453 w 4727849"/>
                <a:gd name="connsiteY14171" fmla="*/ 378098 h 2869284"/>
                <a:gd name="connsiteX14172" fmla="*/ 365410 w 4727849"/>
                <a:gd name="connsiteY14172" fmla="*/ 381574 h 2869284"/>
                <a:gd name="connsiteX14173" fmla="*/ 383695 w 4727849"/>
                <a:gd name="connsiteY14173" fmla="*/ 391233 h 2869284"/>
                <a:gd name="connsiteX14174" fmla="*/ 387725 w 4727849"/>
                <a:gd name="connsiteY14174" fmla="*/ 391423 h 2869284"/>
                <a:gd name="connsiteX14175" fmla="*/ 376492 w 4727849"/>
                <a:gd name="connsiteY14175" fmla="*/ 399536 h 2869284"/>
                <a:gd name="connsiteX14176" fmla="*/ 376432 w 4727849"/>
                <a:gd name="connsiteY14176" fmla="*/ 399558 h 2869284"/>
                <a:gd name="connsiteX14177" fmla="*/ 367764 w 4727849"/>
                <a:gd name="connsiteY14177" fmla="*/ 398267 h 2869284"/>
                <a:gd name="connsiteX14178" fmla="*/ 362931 w 4727849"/>
                <a:gd name="connsiteY14178" fmla="*/ 417482 h 2869284"/>
                <a:gd name="connsiteX14179" fmla="*/ 410415 w 4727849"/>
                <a:gd name="connsiteY14179" fmla="*/ 426908 h 2869284"/>
                <a:gd name="connsiteX14180" fmla="*/ 371024 w 4727849"/>
                <a:gd name="connsiteY14180" fmla="*/ 429278 h 2869284"/>
                <a:gd name="connsiteX14181" fmla="*/ 326237 w 4727849"/>
                <a:gd name="connsiteY14181" fmla="*/ 442137 h 2869284"/>
                <a:gd name="connsiteX14182" fmla="*/ 392217 w 4727849"/>
                <a:gd name="connsiteY14182" fmla="*/ 453239 h 2869284"/>
                <a:gd name="connsiteX14183" fmla="*/ 362698 w 4727849"/>
                <a:gd name="connsiteY14183" fmla="*/ 469108 h 2869284"/>
                <a:gd name="connsiteX14184" fmla="*/ 369223 w 4727849"/>
                <a:gd name="connsiteY14184" fmla="*/ 470105 h 2869284"/>
                <a:gd name="connsiteX14185" fmla="*/ 383250 w 4727849"/>
                <a:gd name="connsiteY14185" fmla="*/ 479765 h 2869284"/>
                <a:gd name="connsiteX14186" fmla="*/ 346870 w 4727849"/>
                <a:gd name="connsiteY14186" fmla="*/ 487580 h 2869284"/>
                <a:gd name="connsiteX14187" fmla="*/ 348145 w 4727849"/>
                <a:gd name="connsiteY14187" fmla="*/ 502158 h 2869284"/>
                <a:gd name="connsiteX14188" fmla="*/ 364455 w 4727849"/>
                <a:gd name="connsiteY14188" fmla="*/ 512115 h 2869284"/>
                <a:gd name="connsiteX14189" fmla="*/ 355560 w 4727849"/>
                <a:gd name="connsiteY14189" fmla="*/ 524188 h 2869284"/>
                <a:gd name="connsiteX14190" fmla="*/ 361917 w 4727849"/>
                <a:gd name="connsiteY14190" fmla="*/ 520207 h 2869284"/>
                <a:gd name="connsiteX14191" fmla="*/ 349501 w 4727849"/>
                <a:gd name="connsiteY14191" fmla="*/ 530034 h 2869284"/>
                <a:gd name="connsiteX14192" fmla="*/ 345390 w 4727849"/>
                <a:gd name="connsiteY14192" fmla="*/ 535886 h 2869284"/>
                <a:gd name="connsiteX14193" fmla="*/ 375732 w 4727849"/>
                <a:gd name="connsiteY14193" fmla="*/ 541033 h 2869284"/>
                <a:gd name="connsiteX14194" fmla="*/ 352484 w 4727849"/>
                <a:gd name="connsiteY14194" fmla="*/ 543424 h 2869284"/>
                <a:gd name="connsiteX14195" fmla="*/ 369202 w 4727849"/>
                <a:gd name="connsiteY14195" fmla="*/ 549358 h 2869284"/>
                <a:gd name="connsiteX14196" fmla="*/ 360642 w 4727849"/>
                <a:gd name="connsiteY14196" fmla="*/ 555394 h 2869284"/>
                <a:gd name="connsiteX14197" fmla="*/ 380050 w 4727849"/>
                <a:gd name="connsiteY14197" fmla="*/ 555692 h 2869284"/>
                <a:gd name="connsiteX14198" fmla="*/ 390860 w 4727849"/>
                <a:gd name="connsiteY14198" fmla="*/ 569164 h 2869284"/>
                <a:gd name="connsiteX14199" fmla="*/ 359265 w 4727849"/>
                <a:gd name="connsiteY14199" fmla="*/ 568573 h 2869284"/>
                <a:gd name="connsiteX14200" fmla="*/ 377555 w 4727849"/>
                <a:gd name="connsiteY14200" fmla="*/ 579951 h 2869284"/>
                <a:gd name="connsiteX14201" fmla="*/ 355050 w 4727849"/>
                <a:gd name="connsiteY14201" fmla="*/ 577451 h 2869284"/>
                <a:gd name="connsiteX14202" fmla="*/ 348649 w 4727849"/>
                <a:gd name="connsiteY14202" fmla="*/ 583997 h 2869284"/>
                <a:gd name="connsiteX14203" fmla="*/ 350304 w 4727849"/>
                <a:gd name="connsiteY14203" fmla="*/ 590120 h 2869284"/>
                <a:gd name="connsiteX14204" fmla="*/ 378103 w 4727849"/>
                <a:gd name="connsiteY14204" fmla="*/ 586768 h 2869284"/>
                <a:gd name="connsiteX14205" fmla="*/ 362150 w 4727849"/>
                <a:gd name="connsiteY14205" fmla="*/ 591302 h 2869284"/>
                <a:gd name="connsiteX14206" fmla="*/ 421008 w 4727849"/>
                <a:gd name="connsiteY14206" fmla="*/ 596834 h 2869284"/>
                <a:gd name="connsiteX14207" fmla="*/ 428678 w 4727849"/>
                <a:gd name="connsiteY14207" fmla="*/ 596281 h 2869284"/>
                <a:gd name="connsiteX14208" fmla="*/ 433169 w 4727849"/>
                <a:gd name="connsiteY14208" fmla="*/ 603950 h 2869284"/>
                <a:gd name="connsiteX14209" fmla="*/ 449463 w 4727849"/>
                <a:gd name="connsiteY14209" fmla="*/ 591731 h 2869284"/>
                <a:gd name="connsiteX14210" fmla="*/ 445590 w 4727849"/>
                <a:gd name="connsiteY14210" fmla="*/ 594079 h 2869284"/>
                <a:gd name="connsiteX14211" fmla="*/ 454719 w 4727849"/>
                <a:gd name="connsiteY14211" fmla="*/ 583742 h 2869284"/>
                <a:gd name="connsiteX14212" fmla="*/ 404969 w 4727849"/>
                <a:gd name="connsiteY14212" fmla="*/ 579973 h 2869284"/>
                <a:gd name="connsiteX14213" fmla="*/ 417428 w 4727849"/>
                <a:gd name="connsiteY14213" fmla="*/ 577706 h 2869284"/>
                <a:gd name="connsiteX14214" fmla="*/ 406688 w 4727849"/>
                <a:gd name="connsiteY14214" fmla="*/ 561072 h 2869284"/>
                <a:gd name="connsiteX14215" fmla="*/ 452051 w 4727849"/>
                <a:gd name="connsiteY14215" fmla="*/ 547600 h 2869284"/>
                <a:gd name="connsiteX14216" fmla="*/ 445102 w 4727849"/>
                <a:gd name="connsiteY14216" fmla="*/ 552411 h 2869284"/>
                <a:gd name="connsiteX14217" fmla="*/ 471523 w 4727849"/>
                <a:gd name="connsiteY14217" fmla="*/ 551180 h 2869284"/>
                <a:gd name="connsiteX14218" fmla="*/ 470867 w 4727849"/>
                <a:gd name="connsiteY14218" fmla="*/ 560438 h 2869284"/>
                <a:gd name="connsiteX14219" fmla="*/ 493009 w 4727849"/>
                <a:gd name="connsiteY14219" fmla="*/ 552178 h 2869284"/>
                <a:gd name="connsiteX14220" fmla="*/ 484086 w 4727849"/>
                <a:gd name="connsiteY14220" fmla="*/ 549146 h 2869284"/>
                <a:gd name="connsiteX14221" fmla="*/ 523731 w 4727849"/>
                <a:gd name="connsiteY14221" fmla="*/ 543766 h 2869284"/>
                <a:gd name="connsiteX14222" fmla="*/ 513452 w 4727849"/>
                <a:gd name="connsiteY14222" fmla="*/ 548110 h 2869284"/>
                <a:gd name="connsiteX14223" fmla="*/ 542586 w 4727849"/>
                <a:gd name="connsiteY14223" fmla="*/ 562260 h 2869284"/>
                <a:gd name="connsiteX14224" fmla="*/ 570428 w 4727849"/>
                <a:gd name="connsiteY14224" fmla="*/ 566561 h 2869284"/>
                <a:gd name="connsiteX14225" fmla="*/ 583630 w 4727849"/>
                <a:gd name="connsiteY14225" fmla="*/ 563084 h 2869284"/>
                <a:gd name="connsiteX14226" fmla="*/ 584542 w 4727849"/>
                <a:gd name="connsiteY14226" fmla="*/ 565416 h 2869284"/>
                <a:gd name="connsiteX14227" fmla="*/ 580810 w 4727849"/>
                <a:gd name="connsiteY14227" fmla="*/ 567239 h 2869284"/>
                <a:gd name="connsiteX14228" fmla="*/ 585708 w 4727849"/>
                <a:gd name="connsiteY14228" fmla="*/ 568405 h 2869284"/>
                <a:gd name="connsiteX14229" fmla="*/ 587547 w 4727849"/>
                <a:gd name="connsiteY14229" fmla="*/ 573172 h 2869284"/>
                <a:gd name="connsiteX14230" fmla="*/ 577886 w 4727849"/>
                <a:gd name="connsiteY14230" fmla="*/ 567786 h 2869284"/>
                <a:gd name="connsiteX14231" fmla="*/ 588013 w 4727849"/>
                <a:gd name="connsiteY14231" fmla="*/ 574294 h 2869284"/>
                <a:gd name="connsiteX14232" fmla="*/ 599794 w 4727849"/>
                <a:gd name="connsiteY14232" fmla="*/ 600137 h 2869284"/>
                <a:gd name="connsiteX14233" fmla="*/ 599160 w 4727849"/>
                <a:gd name="connsiteY14233" fmla="*/ 600267 h 2869284"/>
                <a:gd name="connsiteX14234" fmla="*/ 600028 w 4727849"/>
                <a:gd name="connsiteY14234" fmla="*/ 600500 h 2869284"/>
                <a:gd name="connsiteX14235" fmla="*/ 601959 w 4727849"/>
                <a:gd name="connsiteY14235" fmla="*/ 603527 h 2869284"/>
                <a:gd name="connsiteX14236" fmla="*/ 579540 w 4727849"/>
                <a:gd name="connsiteY14236" fmla="*/ 606770 h 2869284"/>
                <a:gd name="connsiteX14237" fmla="*/ 578119 w 4727849"/>
                <a:gd name="connsiteY14237" fmla="*/ 607003 h 2869284"/>
                <a:gd name="connsiteX14238" fmla="*/ 564814 w 4727849"/>
                <a:gd name="connsiteY14238" fmla="*/ 609205 h 2869284"/>
                <a:gd name="connsiteX14239" fmla="*/ 541550 w 4727849"/>
                <a:gd name="connsiteY14239" fmla="*/ 608717 h 2869284"/>
                <a:gd name="connsiteX14240" fmla="*/ 548200 w 4727849"/>
                <a:gd name="connsiteY14240" fmla="*/ 610940 h 2869284"/>
                <a:gd name="connsiteX14241" fmla="*/ 474572 w 4727849"/>
                <a:gd name="connsiteY14241" fmla="*/ 618294 h 2869284"/>
                <a:gd name="connsiteX14242" fmla="*/ 452452 w 4727849"/>
                <a:gd name="connsiteY14242" fmla="*/ 620415 h 2869284"/>
                <a:gd name="connsiteX14243" fmla="*/ 450651 w 4727849"/>
                <a:gd name="connsiteY14243" fmla="*/ 620583 h 2869284"/>
                <a:gd name="connsiteX14244" fmla="*/ 351004 w 4727849"/>
                <a:gd name="connsiteY14244" fmla="*/ 628420 h 2869284"/>
                <a:gd name="connsiteX14245" fmla="*/ 319245 w 4727849"/>
                <a:gd name="connsiteY14245" fmla="*/ 621093 h 2869284"/>
                <a:gd name="connsiteX14246" fmla="*/ 331699 w 4727849"/>
                <a:gd name="connsiteY14246" fmla="*/ 630242 h 2869284"/>
                <a:gd name="connsiteX14247" fmla="*/ 329898 w 4727849"/>
                <a:gd name="connsiteY14247" fmla="*/ 630432 h 2869284"/>
                <a:gd name="connsiteX14248" fmla="*/ 325092 w 4727849"/>
                <a:gd name="connsiteY14248" fmla="*/ 630942 h 2869284"/>
                <a:gd name="connsiteX14249" fmla="*/ 67908 w 4727849"/>
                <a:gd name="connsiteY14249" fmla="*/ 792011 h 2869284"/>
                <a:gd name="connsiteX14250" fmla="*/ 94499 w 4727849"/>
                <a:gd name="connsiteY14250" fmla="*/ 919418 h 2869284"/>
                <a:gd name="connsiteX14251" fmla="*/ 94520 w 4727849"/>
                <a:gd name="connsiteY14251" fmla="*/ 919418 h 2869284"/>
                <a:gd name="connsiteX14252" fmla="*/ 94626 w 4727849"/>
                <a:gd name="connsiteY14252" fmla="*/ 920074 h 2869284"/>
                <a:gd name="connsiteX14253" fmla="*/ 110772 w 4727849"/>
                <a:gd name="connsiteY14253" fmla="*/ 939674 h 2869284"/>
                <a:gd name="connsiteX14254" fmla="*/ 138848 w 4727849"/>
                <a:gd name="connsiteY14254" fmla="*/ 990708 h 2869284"/>
                <a:gd name="connsiteX14255" fmla="*/ 125135 w 4727849"/>
                <a:gd name="connsiteY14255" fmla="*/ 998463 h 2869284"/>
                <a:gd name="connsiteX14256" fmla="*/ 128043 w 4727849"/>
                <a:gd name="connsiteY14256" fmla="*/ 1001766 h 2869284"/>
                <a:gd name="connsiteX14257" fmla="*/ 113126 w 4727849"/>
                <a:gd name="connsiteY14257" fmla="*/ 985138 h 2869284"/>
                <a:gd name="connsiteX14258" fmla="*/ 132111 w 4727849"/>
                <a:gd name="connsiteY14258" fmla="*/ 1081696 h 2869284"/>
                <a:gd name="connsiteX14259" fmla="*/ 192791 w 4727849"/>
                <a:gd name="connsiteY14259" fmla="*/ 1153280 h 2869284"/>
                <a:gd name="connsiteX14260" fmla="*/ 236353 w 4727849"/>
                <a:gd name="connsiteY14260" fmla="*/ 1235650 h 2869284"/>
                <a:gd name="connsiteX14261" fmla="*/ 227858 w 4727849"/>
                <a:gd name="connsiteY14261" fmla="*/ 1241410 h 2869284"/>
                <a:gd name="connsiteX14262" fmla="*/ 298649 w 4727849"/>
                <a:gd name="connsiteY14262" fmla="*/ 1296452 h 2869284"/>
                <a:gd name="connsiteX14263" fmla="*/ 92698 w 4727849"/>
                <a:gd name="connsiteY14263" fmla="*/ 1381003 h 2869284"/>
                <a:gd name="connsiteX14264" fmla="*/ 111786 w 4727849"/>
                <a:gd name="connsiteY14264" fmla="*/ 1377423 h 2869284"/>
                <a:gd name="connsiteX14265" fmla="*/ 98356 w 4727849"/>
                <a:gd name="connsiteY14265" fmla="*/ 1396931 h 2869284"/>
                <a:gd name="connsiteX14266" fmla="*/ 93927 w 4727849"/>
                <a:gd name="connsiteY14266" fmla="*/ 1423755 h 2869284"/>
                <a:gd name="connsiteX14267" fmla="*/ 144673 w 4727849"/>
                <a:gd name="connsiteY14267" fmla="*/ 1427801 h 2869284"/>
                <a:gd name="connsiteX14268" fmla="*/ 96468 w 4727849"/>
                <a:gd name="connsiteY14268" fmla="*/ 1438116 h 2869284"/>
                <a:gd name="connsiteX14269" fmla="*/ 154485 w 4727849"/>
                <a:gd name="connsiteY14269" fmla="*/ 1440172 h 2869284"/>
                <a:gd name="connsiteX14270" fmla="*/ 49707 w 4727849"/>
                <a:gd name="connsiteY14270" fmla="*/ 1461041 h 2869284"/>
                <a:gd name="connsiteX14271" fmla="*/ 76998 w 4727849"/>
                <a:gd name="connsiteY14271" fmla="*/ 1465510 h 2869284"/>
                <a:gd name="connsiteX14272" fmla="*/ 84350 w 4727849"/>
                <a:gd name="connsiteY14272" fmla="*/ 1470592 h 2869284"/>
                <a:gd name="connsiteX14273" fmla="*/ 73184 w 4727849"/>
                <a:gd name="connsiteY14273" fmla="*/ 1481927 h 2869284"/>
                <a:gd name="connsiteX14274" fmla="*/ 74010 w 4727849"/>
                <a:gd name="connsiteY14274" fmla="*/ 1488684 h 2869284"/>
                <a:gd name="connsiteX14275" fmla="*/ 80325 w 4727849"/>
                <a:gd name="connsiteY14275" fmla="*/ 1480571 h 2869284"/>
                <a:gd name="connsiteX14276" fmla="*/ 78820 w 4727849"/>
                <a:gd name="connsiteY14276" fmla="*/ 1483646 h 2869284"/>
                <a:gd name="connsiteX14277" fmla="*/ 109438 w 4727849"/>
                <a:gd name="connsiteY14277" fmla="*/ 1470955 h 2869284"/>
                <a:gd name="connsiteX14278" fmla="*/ 121685 w 4727849"/>
                <a:gd name="connsiteY14278" fmla="*/ 1483006 h 2869284"/>
                <a:gd name="connsiteX14279" fmla="*/ 66022 w 4727849"/>
                <a:gd name="connsiteY14279" fmla="*/ 1496526 h 2869284"/>
                <a:gd name="connsiteX14280" fmla="*/ 75196 w 4727849"/>
                <a:gd name="connsiteY14280" fmla="*/ 1504043 h 2869284"/>
                <a:gd name="connsiteX14281" fmla="*/ 65175 w 4727849"/>
                <a:gd name="connsiteY14281" fmla="*/ 1510632 h 2869284"/>
                <a:gd name="connsiteX14282" fmla="*/ 39707 w 4727849"/>
                <a:gd name="connsiteY14282" fmla="*/ 1511630 h 2869284"/>
                <a:gd name="connsiteX14283" fmla="*/ 39707 w 4727849"/>
                <a:gd name="connsiteY14283" fmla="*/ 1511630 h 2869284"/>
                <a:gd name="connsiteX14284" fmla="*/ 4301 w 4727849"/>
                <a:gd name="connsiteY14284" fmla="*/ 1532283 h 2869284"/>
                <a:gd name="connsiteX14285" fmla="*/ 71997 w 4727849"/>
                <a:gd name="connsiteY14285" fmla="*/ 1522456 h 2869284"/>
                <a:gd name="connsiteX14286" fmla="*/ 72018 w 4727849"/>
                <a:gd name="connsiteY14286" fmla="*/ 1522456 h 2869284"/>
                <a:gd name="connsiteX14287" fmla="*/ 86935 w 4727849"/>
                <a:gd name="connsiteY14287" fmla="*/ 1522369 h 2869284"/>
                <a:gd name="connsiteX14288" fmla="*/ 80176 w 4727849"/>
                <a:gd name="connsiteY14288" fmla="*/ 1530168 h 2869284"/>
                <a:gd name="connsiteX14289" fmla="*/ 52737 w 4727849"/>
                <a:gd name="connsiteY14289" fmla="*/ 1529978 h 2869284"/>
                <a:gd name="connsiteX14290" fmla="*/ 77358 w 4727849"/>
                <a:gd name="connsiteY14290" fmla="*/ 1538829 h 2869284"/>
                <a:gd name="connsiteX14291" fmla="*/ 40088 w 4727849"/>
                <a:gd name="connsiteY14291" fmla="*/ 1539149 h 2869284"/>
                <a:gd name="connsiteX14292" fmla="*/ 45576 w 4727849"/>
                <a:gd name="connsiteY14292" fmla="*/ 1560376 h 2869284"/>
                <a:gd name="connsiteX14293" fmla="*/ 21972 w 4727849"/>
                <a:gd name="connsiteY14293" fmla="*/ 1562811 h 2869284"/>
                <a:gd name="connsiteX14294" fmla="*/ 27163 w 4727849"/>
                <a:gd name="connsiteY14294" fmla="*/ 1565821 h 2869284"/>
                <a:gd name="connsiteX14295" fmla="*/ 0 w 4727849"/>
                <a:gd name="connsiteY14295" fmla="*/ 1563278 h 2869284"/>
                <a:gd name="connsiteX14296" fmla="*/ 35596 w 4727849"/>
                <a:gd name="connsiteY14296" fmla="*/ 1585394 h 2869284"/>
                <a:gd name="connsiteX14297" fmla="*/ 55470 w 4727849"/>
                <a:gd name="connsiteY14297" fmla="*/ 1591750 h 2869284"/>
                <a:gd name="connsiteX14298" fmla="*/ 49029 w 4727849"/>
                <a:gd name="connsiteY14298" fmla="*/ 1602109 h 2869284"/>
                <a:gd name="connsiteX14299" fmla="*/ 71913 w 4727849"/>
                <a:gd name="connsiteY14299" fmla="*/ 1612321 h 2869284"/>
                <a:gd name="connsiteX14300" fmla="*/ 42567 w 4727849"/>
                <a:gd name="connsiteY14300" fmla="*/ 1607934 h 2869284"/>
                <a:gd name="connsiteX14301" fmla="*/ 43202 w 4727849"/>
                <a:gd name="connsiteY14301" fmla="*/ 1617235 h 2869284"/>
                <a:gd name="connsiteX14302" fmla="*/ 77676 w 4727849"/>
                <a:gd name="connsiteY14302" fmla="*/ 1618000 h 2869284"/>
                <a:gd name="connsiteX14303" fmla="*/ 75154 w 4727849"/>
                <a:gd name="connsiteY14303" fmla="*/ 1608509 h 2869284"/>
                <a:gd name="connsiteX14304" fmla="*/ 60344 w 4727849"/>
                <a:gd name="connsiteY14304" fmla="*/ 1592049 h 2869284"/>
                <a:gd name="connsiteX14305" fmla="*/ 76044 w 4727849"/>
                <a:gd name="connsiteY14305" fmla="*/ 1591707 h 2869284"/>
                <a:gd name="connsiteX14306" fmla="*/ 90240 w 4727849"/>
                <a:gd name="connsiteY14306" fmla="*/ 1611643 h 2869284"/>
                <a:gd name="connsiteX14307" fmla="*/ 94605 w 4727849"/>
                <a:gd name="connsiteY14307" fmla="*/ 1593784 h 2869284"/>
                <a:gd name="connsiteX14308" fmla="*/ 113164 w 4727849"/>
                <a:gd name="connsiteY14308" fmla="*/ 1616324 h 2869284"/>
                <a:gd name="connsiteX14309" fmla="*/ 112426 w 4727849"/>
                <a:gd name="connsiteY14309" fmla="*/ 1608867 h 2869284"/>
                <a:gd name="connsiteX14310" fmla="*/ 122787 w 4727849"/>
                <a:gd name="connsiteY14310" fmla="*/ 1604040 h 2869284"/>
                <a:gd name="connsiteX14311" fmla="*/ 134779 w 4727849"/>
                <a:gd name="connsiteY14311" fmla="*/ 1626579 h 2869284"/>
                <a:gd name="connsiteX14312" fmla="*/ 54348 w 4727849"/>
                <a:gd name="connsiteY14312" fmla="*/ 1628781 h 2869284"/>
                <a:gd name="connsiteX14313" fmla="*/ 93652 w 4727849"/>
                <a:gd name="connsiteY14313" fmla="*/ 1631433 h 2869284"/>
                <a:gd name="connsiteX14314" fmla="*/ 132594 w 4727849"/>
                <a:gd name="connsiteY14314" fmla="*/ 1635539 h 2869284"/>
                <a:gd name="connsiteX14315" fmla="*/ 85494 w 4727849"/>
                <a:gd name="connsiteY14315" fmla="*/ 1644097 h 2869284"/>
                <a:gd name="connsiteX14316" fmla="*/ 85261 w 4727849"/>
                <a:gd name="connsiteY14316" fmla="*/ 1644140 h 2869284"/>
                <a:gd name="connsiteX14317" fmla="*/ 39282 w 4727849"/>
                <a:gd name="connsiteY14317" fmla="*/ 1648186 h 2869284"/>
                <a:gd name="connsiteX14318" fmla="*/ 39728 w 4727849"/>
                <a:gd name="connsiteY14318" fmla="*/ 1655605 h 2869284"/>
                <a:gd name="connsiteX14319" fmla="*/ 25616 w 4727849"/>
                <a:gd name="connsiteY14319" fmla="*/ 1665899 h 2869284"/>
                <a:gd name="connsiteX14320" fmla="*/ 104757 w 4727849"/>
                <a:gd name="connsiteY14320" fmla="*/ 1663778 h 2869284"/>
                <a:gd name="connsiteX14321" fmla="*/ 93948 w 4727849"/>
                <a:gd name="connsiteY14321" fmla="*/ 1667146 h 2869284"/>
                <a:gd name="connsiteX14322" fmla="*/ 115751 w 4727849"/>
                <a:gd name="connsiteY14322" fmla="*/ 1666512 h 2869284"/>
                <a:gd name="connsiteX14323" fmla="*/ 136494 w 4727849"/>
                <a:gd name="connsiteY14323" fmla="*/ 1671491 h 2869284"/>
                <a:gd name="connsiteX14324" fmla="*/ 144440 w 4727849"/>
                <a:gd name="connsiteY14324" fmla="*/ 1655795 h 2869284"/>
                <a:gd name="connsiteX14325" fmla="*/ 172027 w 4727849"/>
                <a:gd name="connsiteY14325" fmla="*/ 1655540 h 2869284"/>
                <a:gd name="connsiteX14326" fmla="*/ 164694 w 4727849"/>
                <a:gd name="connsiteY14326" fmla="*/ 1662444 h 2869284"/>
                <a:gd name="connsiteX14327" fmla="*/ 181921 w 4727849"/>
                <a:gd name="connsiteY14327" fmla="*/ 1678335 h 2869284"/>
                <a:gd name="connsiteX14328" fmla="*/ 166918 w 4727849"/>
                <a:gd name="connsiteY14328" fmla="*/ 1671447 h 2869284"/>
                <a:gd name="connsiteX14329" fmla="*/ 166918 w 4727849"/>
                <a:gd name="connsiteY14329" fmla="*/ 1671431 h 2869284"/>
                <a:gd name="connsiteX14330" fmla="*/ 166690 w 4727849"/>
                <a:gd name="connsiteY14330" fmla="*/ 1671214 h 2869284"/>
                <a:gd name="connsiteX14331" fmla="*/ 162833 w 4727849"/>
                <a:gd name="connsiteY14331" fmla="*/ 1671257 h 2869284"/>
                <a:gd name="connsiteX14332" fmla="*/ 150520 w 4727849"/>
                <a:gd name="connsiteY14332" fmla="*/ 1663377 h 2869284"/>
                <a:gd name="connsiteX14333" fmla="*/ 162850 w 4727849"/>
                <a:gd name="connsiteY14333" fmla="*/ 1671469 h 2869284"/>
                <a:gd name="connsiteX14334" fmla="*/ 142531 w 4727849"/>
                <a:gd name="connsiteY14334" fmla="*/ 1702317 h 2869284"/>
                <a:gd name="connsiteX14335" fmla="*/ 142531 w 4727849"/>
                <a:gd name="connsiteY14335" fmla="*/ 1702317 h 2869284"/>
                <a:gd name="connsiteX14336" fmla="*/ 138441 w 4727849"/>
                <a:gd name="connsiteY14336" fmla="*/ 1707719 h 2869284"/>
                <a:gd name="connsiteX14337" fmla="*/ 144250 w 4727849"/>
                <a:gd name="connsiteY14337" fmla="*/ 1710897 h 2869284"/>
                <a:gd name="connsiteX14338" fmla="*/ 138441 w 4727849"/>
                <a:gd name="connsiteY14338" fmla="*/ 1707719 h 2869284"/>
                <a:gd name="connsiteX14339" fmla="*/ 94436 w 4727849"/>
                <a:gd name="connsiteY14339" fmla="*/ 1715832 h 2869284"/>
                <a:gd name="connsiteX14340" fmla="*/ 120601 w 4727849"/>
                <a:gd name="connsiteY14340" fmla="*/ 1715621 h 2869284"/>
                <a:gd name="connsiteX14341" fmla="*/ 137936 w 4727849"/>
                <a:gd name="connsiteY14341" fmla="*/ 1728837 h 2869284"/>
                <a:gd name="connsiteX14342" fmla="*/ 126790 w 4727849"/>
                <a:gd name="connsiteY14342" fmla="*/ 1728122 h 2869284"/>
                <a:gd name="connsiteX14343" fmla="*/ 144163 w 4727849"/>
                <a:gd name="connsiteY14343" fmla="*/ 1733035 h 2869284"/>
                <a:gd name="connsiteX14344" fmla="*/ 146984 w 4727849"/>
                <a:gd name="connsiteY14344" fmla="*/ 1712085 h 2869284"/>
                <a:gd name="connsiteX14345" fmla="*/ 174360 w 4727849"/>
                <a:gd name="connsiteY14345" fmla="*/ 1725198 h 2869284"/>
                <a:gd name="connsiteX14346" fmla="*/ 150840 w 4727849"/>
                <a:gd name="connsiteY14346" fmla="*/ 1718208 h 2869284"/>
                <a:gd name="connsiteX14347" fmla="*/ 149230 w 4727849"/>
                <a:gd name="connsiteY14347" fmla="*/ 1725133 h 2869284"/>
                <a:gd name="connsiteX14348" fmla="*/ 158510 w 4727849"/>
                <a:gd name="connsiteY14348" fmla="*/ 1723669 h 2869284"/>
                <a:gd name="connsiteX14349" fmla="*/ 156769 w 4727849"/>
                <a:gd name="connsiteY14349" fmla="*/ 1733925 h 2869284"/>
                <a:gd name="connsiteX14350" fmla="*/ 170118 w 4727849"/>
                <a:gd name="connsiteY14350" fmla="*/ 1747803 h 2869284"/>
                <a:gd name="connsiteX14351" fmla="*/ 162557 w 4727849"/>
                <a:gd name="connsiteY14351" fmla="*/ 1742206 h 2869284"/>
                <a:gd name="connsiteX14352" fmla="*/ 199696 w 4727849"/>
                <a:gd name="connsiteY14352" fmla="*/ 1745872 h 2869284"/>
                <a:gd name="connsiteX14353" fmla="*/ 201437 w 4727849"/>
                <a:gd name="connsiteY14353" fmla="*/ 1748541 h 2869284"/>
                <a:gd name="connsiteX14354" fmla="*/ 201839 w 4727849"/>
                <a:gd name="connsiteY14354" fmla="*/ 1746295 h 2869284"/>
                <a:gd name="connsiteX14355" fmla="*/ 236016 w 4727849"/>
                <a:gd name="connsiteY14355" fmla="*/ 1757544 h 2869284"/>
                <a:gd name="connsiteX14356" fmla="*/ 184188 w 4727849"/>
                <a:gd name="connsiteY14356" fmla="*/ 1758796 h 2869284"/>
                <a:gd name="connsiteX14357" fmla="*/ 190269 w 4727849"/>
                <a:gd name="connsiteY14357" fmla="*/ 1769665 h 2869284"/>
                <a:gd name="connsiteX14358" fmla="*/ 228260 w 4727849"/>
                <a:gd name="connsiteY14358" fmla="*/ 1775636 h 2869284"/>
                <a:gd name="connsiteX14359" fmla="*/ 197646 w 4727849"/>
                <a:gd name="connsiteY14359" fmla="*/ 1774768 h 2869284"/>
                <a:gd name="connsiteX14360" fmla="*/ 228558 w 4727849"/>
                <a:gd name="connsiteY14360" fmla="*/ 1785127 h 2869284"/>
                <a:gd name="connsiteX14361" fmla="*/ 228558 w 4727849"/>
                <a:gd name="connsiteY14361" fmla="*/ 1785127 h 2869284"/>
                <a:gd name="connsiteX14362" fmla="*/ 234595 w 4727849"/>
                <a:gd name="connsiteY14362" fmla="*/ 1786000 h 2869284"/>
                <a:gd name="connsiteX14363" fmla="*/ 234427 w 4727849"/>
                <a:gd name="connsiteY14363" fmla="*/ 1790469 h 2869284"/>
                <a:gd name="connsiteX14364" fmla="*/ 87846 w 4727849"/>
                <a:gd name="connsiteY14364" fmla="*/ 1770891 h 2869284"/>
                <a:gd name="connsiteX14365" fmla="*/ 91914 w 4727849"/>
                <a:gd name="connsiteY14365" fmla="*/ 1782204 h 2869284"/>
                <a:gd name="connsiteX14366" fmla="*/ 68628 w 4727849"/>
                <a:gd name="connsiteY14366" fmla="*/ 1789813 h 2869284"/>
                <a:gd name="connsiteX14367" fmla="*/ 97000 w 4727849"/>
                <a:gd name="connsiteY14367" fmla="*/ 1799851 h 2869284"/>
                <a:gd name="connsiteX14368" fmla="*/ 77527 w 4727849"/>
                <a:gd name="connsiteY14368" fmla="*/ 1800573 h 2869284"/>
                <a:gd name="connsiteX14369" fmla="*/ 168892 w 4727849"/>
                <a:gd name="connsiteY14369" fmla="*/ 1825189 h 2869284"/>
                <a:gd name="connsiteX14370" fmla="*/ 156878 w 4727849"/>
                <a:gd name="connsiteY14370" fmla="*/ 1825189 h 2869284"/>
                <a:gd name="connsiteX14371" fmla="*/ 160078 w 4727849"/>
                <a:gd name="connsiteY14371" fmla="*/ 1839572 h 2869284"/>
                <a:gd name="connsiteX14372" fmla="*/ 193447 w 4727849"/>
                <a:gd name="connsiteY14372" fmla="*/ 1829322 h 2869284"/>
                <a:gd name="connsiteX14373" fmla="*/ 205587 w 4727849"/>
                <a:gd name="connsiteY14373" fmla="*/ 1818541 h 2869284"/>
                <a:gd name="connsiteX14374" fmla="*/ 209785 w 4727849"/>
                <a:gd name="connsiteY14374" fmla="*/ 1839171 h 2869284"/>
                <a:gd name="connsiteX14375" fmla="*/ 183277 w 4727849"/>
                <a:gd name="connsiteY14375" fmla="*/ 1840234 h 2869284"/>
                <a:gd name="connsiteX14376" fmla="*/ 214575 w 4727849"/>
                <a:gd name="connsiteY14376" fmla="*/ 1845484 h 2869284"/>
                <a:gd name="connsiteX14377" fmla="*/ 255489 w 4727849"/>
                <a:gd name="connsiteY14377" fmla="*/ 1859319 h 2869284"/>
                <a:gd name="connsiteX14378" fmla="*/ 248134 w 4727849"/>
                <a:gd name="connsiteY14378" fmla="*/ 1866185 h 2869284"/>
                <a:gd name="connsiteX14379" fmla="*/ 266864 w 4727849"/>
                <a:gd name="connsiteY14379" fmla="*/ 1857985 h 2869284"/>
                <a:gd name="connsiteX14380" fmla="*/ 275445 w 4727849"/>
                <a:gd name="connsiteY14380" fmla="*/ 1869911 h 2869284"/>
                <a:gd name="connsiteX14381" fmla="*/ 270720 w 4727849"/>
                <a:gd name="connsiteY14381" fmla="*/ 1858598 h 2869284"/>
                <a:gd name="connsiteX14382" fmla="*/ 331406 w 4727849"/>
                <a:gd name="connsiteY14382" fmla="*/ 1879001 h 2869284"/>
                <a:gd name="connsiteX14383" fmla="*/ 297608 w 4727849"/>
                <a:gd name="connsiteY14383" fmla="*/ 1877455 h 2869284"/>
                <a:gd name="connsiteX14384" fmla="*/ 315003 w 4727849"/>
                <a:gd name="connsiteY14384" fmla="*/ 1874401 h 2869284"/>
                <a:gd name="connsiteX14385" fmla="*/ 294983 w 4727849"/>
                <a:gd name="connsiteY14385" fmla="*/ 1887179 h 2869284"/>
                <a:gd name="connsiteX14386" fmla="*/ 336423 w 4727849"/>
                <a:gd name="connsiteY14386" fmla="*/ 1898893 h 2869284"/>
                <a:gd name="connsiteX14387" fmla="*/ 337356 w 4727849"/>
                <a:gd name="connsiteY14387" fmla="*/ 1884635 h 2869284"/>
                <a:gd name="connsiteX14388" fmla="*/ 353227 w 4727849"/>
                <a:gd name="connsiteY14388" fmla="*/ 1886159 h 2869284"/>
                <a:gd name="connsiteX14389" fmla="*/ 353651 w 4727849"/>
                <a:gd name="connsiteY14389" fmla="*/ 1895629 h 2869284"/>
                <a:gd name="connsiteX14390" fmla="*/ 339922 w 4727849"/>
                <a:gd name="connsiteY14390" fmla="*/ 1893090 h 2869284"/>
                <a:gd name="connsiteX14391" fmla="*/ 354036 w 4727849"/>
                <a:gd name="connsiteY14391" fmla="*/ 1895862 h 2869284"/>
                <a:gd name="connsiteX14392" fmla="*/ 354269 w 4727849"/>
                <a:gd name="connsiteY14392" fmla="*/ 1896014 h 2869284"/>
                <a:gd name="connsiteX14393" fmla="*/ 377826 w 4727849"/>
                <a:gd name="connsiteY14393" fmla="*/ 1893725 h 2869284"/>
                <a:gd name="connsiteX14394" fmla="*/ 400624 w 4727849"/>
                <a:gd name="connsiteY14394" fmla="*/ 1909084 h 2869284"/>
                <a:gd name="connsiteX14395" fmla="*/ 396344 w 4727849"/>
                <a:gd name="connsiteY14395" fmla="*/ 1909106 h 2869284"/>
                <a:gd name="connsiteX14396" fmla="*/ 400624 w 4727849"/>
                <a:gd name="connsiteY14396" fmla="*/ 1909084 h 2869284"/>
                <a:gd name="connsiteX14397" fmla="*/ 400608 w 4727849"/>
                <a:gd name="connsiteY14397" fmla="*/ 1909106 h 2869284"/>
                <a:gd name="connsiteX14398" fmla="*/ 432936 w 4727849"/>
                <a:gd name="connsiteY14398" fmla="*/ 1909442 h 2869284"/>
                <a:gd name="connsiteX14399" fmla="*/ 501845 w 4727849"/>
                <a:gd name="connsiteY14399" fmla="*/ 1932345 h 2869284"/>
                <a:gd name="connsiteX14400" fmla="*/ 414993 w 4727849"/>
                <a:gd name="connsiteY14400" fmla="*/ 1922686 h 2869284"/>
                <a:gd name="connsiteX14401" fmla="*/ 506737 w 4727849"/>
                <a:gd name="connsiteY14401" fmla="*/ 1952070 h 2869284"/>
                <a:gd name="connsiteX14402" fmla="*/ 508815 w 4727849"/>
                <a:gd name="connsiteY14402" fmla="*/ 1953675 h 2869284"/>
                <a:gd name="connsiteX14403" fmla="*/ 507480 w 4727849"/>
                <a:gd name="connsiteY14403" fmla="*/ 1952129 h 2869284"/>
                <a:gd name="connsiteX14404" fmla="*/ 634308 w 4727849"/>
                <a:gd name="connsiteY14404" fmla="*/ 1962006 h 2869284"/>
                <a:gd name="connsiteX14405" fmla="*/ 619625 w 4727849"/>
                <a:gd name="connsiteY14405" fmla="*/ 1964484 h 2869284"/>
                <a:gd name="connsiteX14406" fmla="*/ 664337 w 4727849"/>
                <a:gd name="connsiteY14406" fmla="*/ 1969821 h 2869284"/>
                <a:gd name="connsiteX14407" fmla="*/ 652279 w 4727849"/>
                <a:gd name="connsiteY14407" fmla="*/ 1963887 h 2869284"/>
                <a:gd name="connsiteX14408" fmla="*/ 725272 w 4727849"/>
                <a:gd name="connsiteY14408" fmla="*/ 1972679 h 2869284"/>
                <a:gd name="connsiteX14409" fmla="*/ 712281 w 4727849"/>
                <a:gd name="connsiteY14409" fmla="*/ 1975141 h 2869284"/>
                <a:gd name="connsiteX14410" fmla="*/ 767521 w 4727849"/>
                <a:gd name="connsiteY14410" fmla="*/ 1975076 h 2869284"/>
                <a:gd name="connsiteX14411" fmla="*/ 834092 w 4727849"/>
                <a:gd name="connsiteY14411" fmla="*/ 1968128 h 2869284"/>
                <a:gd name="connsiteX14412" fmla="*/ 834032 w 4727849"/>
                <a:gd name="connsiteY14412" fmla="*/ 1968020 h 2869284"/>
                <a:gd name="connsiteX14413" fmla="*/ 834688 w 4727849"/>
                <a:gd name="connsiteY14413" fmla="*/ 1968145 h 2869284"/>
                <a:gd name="connsiteX14414" fmla="*/ 864288 w 4727849"/>
                <a:gd name="connsiteY14414" fmla="*/ 1978313 h 2869284"/>
                <a:gd name="connsiteX14415" fmla="*/ 887742 w 4727849"/>
                <a:gd name="connsiteY14415" fmla="*/ 1984903 h 2869284"/>
                <a:gd name="connsiteX14416" fmla="*/ 898444 w 4727849"/>
                <a:gd name="connsiteY14416" fmla="*/ 1970667 h 2869284"/>
                <a:gd name="connsiteX14417" fmla="*/ 909927 w 4727849"/>
                <a:gd name="connsiteY14417" fmla="*/ 1981980 h 2869284"/>
                <a:gd name="connsiteX14418" fmla="*/ 905669 w 4727849"/>
                <a:gd name="connsiteY14418" fmla="*/ 1978145 h 2869284"/>
                <a:gd name="connsiteX14419" fmla="*/ 926303 w 4727849"/>
                <a:gd name="connsiteY14419" fmla="*/ 1989356 h 2869284"/>
                <a:gd name="connsiteX14420" fmla="*/ 916095 w 4727849"/>
                <a:gd name="connsiteY14420" fmla="*/ 1988700 h 2869284"/>
                <a:gd name="connsiteX14421" fmla="*/ 917977 w 4727849"/>
                <a:gd name="connsiteY14421" fmla="*/ 1981877 h 2869284"/>
                <a:gd name="connsiteX14422" fmla="*/ 887742 w 4727849"/>
                <a:gd name="connsiteY14422" fmla="*/ 1984903 h 2869284"/>
                <a:gd name="connsiteX14423" fmla="*/ 901471 w 4727849"/>
                <a:gd name="connsiteY14423" fmla="*/ 1988103 h 2869284"/>
                <a:gd name="connsiteX14424" fmla="*/ 818503 w 4727849"/>
                <a:gd name="connsiteY14424" fmla="*/ 1993402 h 2869284"/>
                <a:gd name="connsiteX14425" fmla="*/ 820662 w 4727849"/>
                <a:gd name="connsiteY14425" fmla="*/ 1997615 h 2869284"/>
                <a:gd name="connsiteX14426" fmla="*/ 816463 w 4727849"/>
                <a:gd name="connsiteY14426" fmla="*/ 1993781 h 2869284"/>
                <a:gd name="connsiteX14427" fmla="*/ 781694 w 4727849"/>
                <a:gd name="connsiteY14427" fmla="*/ 2010941 h 2869284"/>
                <a:gd name="connsiteX14428" fmla="*/ 769832 w 4727849"/>
                <a:gd name="connsiteY14428" fmla="*/ 1997827 h 2869284"/>
                <a:gd name="connsiteX14429" fmla="*/ 792374 w 4727849"/>
                <a:gd name="connsiteY14429" fmla="*/ 1986855 h 2869284"/>
                <a:gd name="connsiteX14430" fmla="*/ 770146 w 4727849"/>
                <a:gd name="connsiteY14430" fmla="*/ 1990457 h 2869284"/>
                <a:gd name="connsiteX14431" fmla="*/ 756271 w 4727849"/>
                <a:gd name="connsiteY14431" fmla="*/ 2010984 h 2869284"/>
                <a:gd name="connsiteX14432" fmla="*/ 753814 w 4727849"/>
                <a:gd name="connsiteY14432" fmla="*/ 2040683 h 2869284"/>
                <a:gd name="connsiteX14433" fmla="*/ 748916 w 4727849"/>
                <a:gd name="connsiteY14433" fmla="*/ 2041192 h 2869284"/>
                <a:gd name="connsiteX14434" fmla="*/ 597636 w 4727849"/>
                <a:gd name="connsiteY14434" fmla="*/ 2099239 h 2869284"/>
                <a:gd name="connsiteX14435" fmla="*/ 422473 w 4727849"/>
                <a:gd name="connsiteY14435" fmla="*/ 2158793 h 2869284"/>
                <a:gd name="connsiteX14436" fmla="*/ 403065 w 4727849"/>
                <a:gd name="connsiteY14436" fmla="*/ 2339013 h 2869284"/>
                <a:gd name="connsiteX14437" fmla="*/ 408066 w 4727849"/>
                <a:gd name="connsiteY14437" fmla="*/ 2347235 h 2869284"/>
                <a:gd name="connsiteX14438" fmla="*/ 403043 w 4727849"/>
                <a:gd name="connsiteY14438" fmla="*/ 2341833 h 2869284"/>
                <a:gd name="connsiteX14439" fmla="*/ 399610 w 4727849"/>
                <a:gd name="connsiteY14439" fmla="*/ 2379162 h 2869284"/>
                <a:gd name="connsiteX14440" fmla="*/ 390774 w 4727849"/>
                <a:gd name="connsiteY14440" fmla="*/ 2367974 h 2869284"/>
                <a:gd name="connsiteX14441" fmla="*/ 392661 w 4727849"/>
                <a:gd name="connsiteY14441" fmla="*/ 2433499 h 2869284"/>
                <a:gd name="connsiteX14442" fmla="*/ 392683 w 4727849"/>
                <a:gd name="connsiteY14442" fmla="*/ 2443776 h 2869284"/>
                <a:gd name="connsiteX14443" fmla="*/ 426177 w 4727849"/>
                <a:gd name="connsiteY14443" fmla="*/ 2474321 h 2869284"/>
                <a:gd name="connsiteX14444" fmla="*/ 385773 w 4727849"/>
                <a:gd name="connsiteY14444" fmla="*/ 2469174 h 2869284"/>
                <a:gd name="connsiteX14445" fmla="*/ 388718 w 4727849"/>
                <a:gd name="connsiteY14445" fmla="*/ 2485341 h 2869284"/>
                <a:gd name="connsiteX14446" fmla="*/ 382871 w 4727849"/>
                <a:gd name="connsiteY14446" fmla="*/ 2502837 h 2869284"/>
                <a:gd name="connsiteX14447" fmla="*/ 380945 w 4727849"/>
                <a:gd name="connsiteY14447" fmla="*/ 2550699 h 2869284"/>
                <a:gd name="connsiteX14448" fmla="*/ 380880 w 4727849"/>
                <a:gd name="connsiteY14448" fmla="*/ 2550715 h 2869284"/>
                <a:gd name="connsiteX14449" fmla="*/ 381026 w 4727849"/>
                <a:gd name="connsiteY14449" fmla="*/ 2550932 h 2869284"/>
                <a:gd name="connsiteX14450" fmla="*/ 381070 w 4727849"/>
                <a:gd name="connsiteY14450" fmla="*/ 2551122 h 2869284"/>
                <a:gd name="connsiteX14451" fmla="*/ 381113 w 4727849"/>
                <a:gd name="connsiteY14451" fmla="*/ 2551100 h 2869284"/>
                <a:gd name="connsiteX14452" fmla="*/ 374610 w 4727849"/>
                <a:gd name="connsiteY14452" fmla="*/ 2566627 h 2869284"/>
                <a:gd name="connsiteX14453" fmla="*/ 383592 w 4727849"/>
                <a:gd name="connsiteY14453" fmla="*/ 2593408 h 2869284"/>
                <a:gd name="connsiteX14454" fmla="*/ 379226 w 4727849"/>
                <a:gd name="connsiteY14454" fmla="*/ 2585208 h 2869284"/>
                <a:gd name="connsiteX14455" fmla="*/ 387318 w 4727849"/>
                <a:gd name="connsiteY14455" fmla="*/ 2691707 h 2869284"/>
                <a:gd name="connsiteX14456" fmla="*/ 660437 w 4727849"/>
                <a:gd name="connsiteY14456" fmla="*/ 2860570 h 2869284"/>
                <a:gd name="connsiteX14457" fmla="*/ 940395 w 4727849"/>
                <a:gd name="connsiteY14457" fmla="*/ 2837607 h 2869284"/>
                <a:gd name="connsiteX14458" fmla="*/ 1301038 w 4727849"/>
                <a:gd name="connsiteY14458" fmla="*/ 2806547 h 2869284"/>
                <a:gd name="connsiteX14459" fmla="*/ 1684864 w 4727849"/>
                <a:gd name="connsiteY14459" fmla="*/ 2751890 h 2869284"/>
                <a:gd name="connsiteX14460" fmla="*/ 1683573 w 4727849"/>
                <a:gd name="connsiteY14460" fmla="*/ 2754325 h 2869284"/>
                <a:gd name="connsiteX14461" fmla="*/ 1689528 w 4727849"/>
                <a:gd name="connsiteY14461" fmla="*/ 2751402 h 2869284"/>
                <a:gd name="connsiteX14462" fmla="*/ 1828160 w 4727849"/>
                <a:gd name="connsiteY14462" fmla="*/ 2738842 h 2869284"/>
                <a:gd name="connsiteX14463" fmla="*/ 1828539 w 4727849"/>
                <a:gd name="connsiteY14463" fmla="*/ 2739162 h 2869284"/>
                <a:gd name="connsiteX14464" fmla="*/ 1828523 w 4727849"/>
                <a:gd name="connsiteY14464" fmla="*/ 2738798 h 2869284"/>
                <a:gd name="connsiteX14465" fmla="*/ 1850556 w 4727849"/>
                <a:gd name="connsiteY14465" fmla="*/ 2737085 h 2869284"/>
                <a:gd name="connsiteX14466" fmla="*/ 1882933 w 4727849"/>
                <a:gd name="connsiteY14466" fmla="*/ 2734606 h 2869284"/>
                <a:gd name="connsiteX14467" fmla="*/ 1890559 w 4727849"/>
                <a:gd name="connsiteY14467" fmla="*/ 2734031 h 2869284"/>
                <a:gd name="connsiteX14468" fmla="*/ 1912066 w 4727849"/>
                <a:gd name="connsiteY14468" fmla="*/ 2740599 h 2869284"/>
                <a:gd name="connsiteX14469" fmla="*/ 1914480 w 4727849"/>
                <a:gd name="connsiteY14469" fmla="*/ 2732296 h 2869284"/>
                <a:gd name="connsiteX14470" fmla="*/ 1918657 w 4727849"/>
                <a:gd name="connsiteY14470" fmla="*/ 2731997 h 2869284"/>
                <a:gd name="connsiteX14471" fmla="*/ 1913232 w 4727849"/>
                <a:gd name="connsiteY14471" fmla="*/ 2739243 h 2869284"/>
                <a:gd name="connsiteX14472" fmla="*/ 1937430 w 4727849"/>
                <a:gd name="connsiteY14472" fmla="*/ 2746131 h 2869284"/>
                <a:gd name="connsiteX14473" fmla="*/ 1932195 w 4727849"/>
                <a:gd name="connsiteY14473" fmla="*/ 2731064 h 2869284"/>
                <a:gd name="connsiteX14474" fmla="*/ 1973978 w 4727849"/>
                <a:gd name="connsiteY14474" fmla="*/ 2728250 h 2869284"/>
                <a:gd name="connsiteX14475" fmla="*/ 1964442 w 4727849"/>
                <a:gd name="connsiteY14475" fmla="*/ 2734861 h 2869284"/>
                <a:gd name="connsiteX14476" fmla="*/ 2033920 w 4727849"/>
                <a:gd name="connsiteY14476" fmla="*/ 2727908 h 2869284"/>
                <a:gd name="connsiteX14477" fmla="*/ 2113374 w 4727849"/>
                <a:gd name="connsiteY14477" fmla="*/ 2742654 h 2869284"/>
                <a:gd name="connsiteX14478" fmla="*/ 2111215 w 4727849"/>
                <a:gd name="connsiteY14478" fmla="*/ 2733310 h 2869284"/>
                <a:gd name="connsiteX14479" fmla="*/ 2115326 w 4727849"/>
                <a:gd name="connsiteY14479" fmla="*/ 2742297 h 2869284"/>
                <a:gd name="connsiteX14480" fmla="*/ 2115326 w 4727849"/>
                <a:gd name="connsiteY14480" fmla="*/ 2742318 h 2869284"/>
                <a:gd name="connsiteX14481" fmla="*/ 2115538 w 4727849"/>
                <a:gd name="connsiteY14481" fmla="*/ 2742654 h 2869284"/>
                <a:gd name="connsiteX14482" fmla="*/ 2131811 w 4727849"/>
                <a:gd name="connsiteY14482" fmla="*/ 2735832 h 2869284"/>
                <a:gd name="connsiteX14483" fmla="*/ 2154522 w 4727849"/>
                <a:gd name="connsiteY14483" fmla="*/ 2752210 h 2869284"/>
                <a:gd name="connsiteX14484" fmla="*/ 2139057 w 4727849"/>
                <a:gd name="connsiteY14484" fmla="*/ 2761024 h 2869284"/>
                <a:gd name="connsiteX14485" fmla="*/ 2185542 w 4727849"/>
                <a:gd name="connsiteY14485" fmla="*/ 2760893 h 2869284"/>
                <a:gd name="connsiteX14486" fmla="*/ 2162636 w 4727849"/>
                <a:gd name="connsiteY14486" fmla="*/ 2757737 h 2869284"/>
                <a:gd name="connsiteX14487" fmla="*/ 2253388 w 4727849"/>
                <a:gd name="connsiteY14487" fmla="*/ 2744900 h 2869284"/>
                <a:gd name="connsiteX14488" fmla="*/ 2279131 w 4727849"/>
                <a:gd name="connsiteY14488" fmla="*/ 2756424 h 2869284"/>
                <a:gd name="connsiteX14489" fmla="*/ 2283476 w 4727849"/>
                <a:gd name="connsiteY14489" fmla="*/ 2753669 h 2869284"/>
                <a:gd name="connsiteX14490" fmla="*/ 2284257 w 4727849"/>
                <a:gd name="connsiteY14490" fmla="*/ 2753181 h 2869284"/>
                <a:gd name="connsiteX14491" fmla="*/ 2293918 w 4727849"/>
                <a:gd name="connsiteY14491" fmla="*/ 2755134 h 2869284"/>
                <a:gd name="connsiteX14492" fmla="*/ 2304896 w 4727849"/>
                <a:gd name="connsiteY14492" fmla="*/ 2745388 h 2869284"/>
                <a:gd name="connsiteX14493" fmla="*/ 2313770 w 4727849"/>
                <a:gd name="connsiteY14493" fmla="*/ 2763372 h 2869284"/>
                <a:gd name="connsiteX14494" fmla="*/ 2330086 w 4727849"/>
                <a:gd name="connsiteY14494" fmla="*/ 2787077 h 2869284"/>
                <a:gd name="connsiteX14495" fmla="*/ 2333775 w 4727849"/>
                <a:gd name="connsiteY14495" fmla="*/ 2758713 h 2869284"/>
                <a:gd name="connsiteX14496" fmla="*/ 2406068 w 4727849"/>
                <a:gd name="connsiteY14496" fmla="*/ 2763627 h 2869284"/>
                <a:gd name="connsiteX14497" fmla="*/ 2495187 w 4727849"/>
                <a:gd name="connsiteY14497" fmla="*/ 2784176 h 2869284"/>
                <a:gd name="connsiteX14498" fmla="*/ 2517584 w 4727849"/>
                <a:gd name="connsiteY14498" fmla="*/ 2787040 h 2869284"/>
                <a:gd name="connsiteX14499" fmla="*/ 2546017 w 4727849"/>
                <a:gd name="connsiteY14499" fmla="*/ 2769137 h 2869284"/>
                <a:gd name="connsiteX14500" fmla="*/ 2538472 w 4727849"/>
                <a:gd name="connsiteY14500" fmla="*/ 2797479 h 2869284"/>
                <a:gd name="connsiteX14501" fmla="*/ 2562122 w 4727849"/>
                <a:gd name="connsiteY14501" fmla="*/ 2779604 h 2869284"/>
                <a:gd name="connsiteX14502" fmla="*/ 2548854 w 4727849"/>
                <a:gd name="connsiteY14502" fmla="*/ 2774983 h 2869284"/>
                <a:gd name="connsiteX14503" fmla="*/ 2565192 w 4727849"/>
                <a:gd name="connsiteY14503" fmla="*/ 2769072 h 2869284"/>
                <a:gd name="connsiteX14504" fmla="*/ 2583243 w 4727849"/>
                <a:gd name="connsiteY14504" fmla="*/ 2772293 h 2869284"/>
                <a:gd name="connsiteX14505" fmla="*/ 2625492 w 4727849"/>
                <a:gd name="connsiteY14505" fmla="*/ 2772017 h 2869284"/>
                <a:gd name="connsiteX14506" fmla="*/ 2588879 w 4727849"/>
                <a:gd name="connsiteY14506" fmla="*/ 2802610 h 2869284"/>
                <a:gd name="connsiteX14507" fmla="*/ 2636238 w 4727849"/>
                <a:gd name="connsiteY14507" fmla="*/ 2792376 h 2869284"/>
                <a:gd name="connsiteX14508" fmla="*/ 2624603 w 4727849"/>
                <a:gd name="connsiteY14508" fmla="*/ 2785618 h 2869284"/>
                <a:gd name="connsiteX14509" fmla="*/ 2668273 w 4727849"/>
                <a:gd name="connsiteY14509" fmla="*/ 2791085 h 2869284"/>
                <a:gd name="connsiteX14510" fmla="*/ 2652955 w 4727849"/>
                <a:gd name="connsiteY14510" fmla="*/ 2777586 h 2869284"/>
                <a:gd name="connsiteX14511" fmla="*/ 2720291 w 4727849"/>
                <a:gd name="connsiteY14511" fmla="*/ 2775748 h 2869284"/>
                <a:gd name="connsiteX14512" fmla="*/ 2717958 w 4727849"/>
                <a:gd name="connsiteY14512" fmla="*/ 2780195 h 2869284"/>
                <a:gd name="connsiteX14513" fmla="*/ 2717958 w 4727849"/>
                <a:gd name="connsiteY14513" fmla="*/ 2780195 h 2869284"/>
                <a:gd name="connsiteX14514" fmla="*/ 2720882 w 4727849"/>
                <a:gd name="connsiteY14514" fmla="*/ 2790467 h 2869284"/>
                <a:gd name="connsiteX14515" fmla="*/ 2679653 w 4727849"/>
                <a:gd name="connsiteY14515" fmla="*/ 2786253 h 2869284"/>
                <a:gd name="connsiteX14516" fmla="*/ 2698697 w 4727849"/>
                <a:gd name="connsiteY14516" fmla="*/ 2801233 h 2869284"/>
                <a:gd name="connsiteX14517" fmla="*/ 2702131 w 4727849"/>
                <a:gd name="connsiteY14517" fmla="*/ 2801124 h 2869284"/>
                <a:gd name="connsiteX14518" fmla="*/ 2706985 w 4727849"/>
                <a:gd name="connsiteY14518" fmla="*/ 2811081 h 2869284"/>
                <a:gd name="connsiteX14519" fmla="*/ 2653443 w 4727849"/>
                <a:gd name="connsiteY14519" fmla="*/ 2810024 h 2869284"/>
                <a:gd name="connsiteX14520" fmla="*/ 2653459 w 4727849"/>
                <a:gd name="connsiteY14520" fmla="*/ 2810149 h 2869284"/>
                <a:gd name="connsiteX14521" fmla="*/ 2651875 w 4727849"/>
                <a:gd name="connsiteY14521" fmla="*/ 2810024 h 2869284"/>
                <a:gd name="connsiteX14522" fmla="*/ 2573686 w 4727849"/>
                <a:gd name="connsiteY14522" fmla="*/ 2798309 h 2869284"/>
                <a:gd name="connsiteX14523" fmla="*/ 2502792 w 4727849"/>
                <a:gd name="connsiteY14523" fmla="*/ 2812378 h 2869284"/>
                <a:gd name="connsiteX14524" fmla="*/ 2501354 w 4727849"/>
                <a:gd name="connsiteY14524" fmla="*/ 2831061 h 2869284"/>
                <a:gd name="connsiteX14525" fmla="*/ 2557967 w 4727849"/>
                <a:gd name="connsiteY14525" fmla="*/ 2821950 h 2869284"/>
                <a:gd name="connsiteX14526" fmla="*/ 2548350 w 4727849"/>
                <a:gd name="connsiteY14526" fmla="*/ 2825106 h 2869284"/>
                <a:gd name="connsiteX14527" fmla="*/ 2567161 w 4727849"/>
                <a:gd name="connsiteY14527" fmla="*/ 2818115 h 2869284"/>
                <a:gd name="connsiteX14528" fmla="*/ 2567605 w 4727849"/>
                <a:gd name="connsiteY14528" fmla="*/ 2828474 h 2869284"/>
                <a:gd name="connsiteX14529" fmla="*/ 2632739 w 4727849"/>
                <a:gd name="connsiteY14529" fmla="*/ 2823241 h 2869284"/>
                <a:gd name="connsiteX14530" fmla="*/ 2625492 w 4727849"/>
                <a:gd name="connsiteY14530" fmla="*/ 2835573 h 2869284"/>
                <a:gd name="connsiteX14531" fmla="*/ 2625281 w 4727849"/>
                <a:gd name="connsiteY14531" fmla="*/ 2835405 h 2869284"/>
                <a:gd name="connsiteX14532" fmla="*/ 2545193 w 4727849"/>
                <a:gd name="connsiteY14532" fmla="*/ 2838941 h 2869284"/>
                <a:gd name="connsiteX14533" fmla="*/ 2544807 w 4727849"/>
                <a:gd name="connsiteY14533" fmla="*/ 2855634 h 2869284"/>
                <a:gd name="connsiteX14534" fmla="*/ 2625623 w 4727849"/>
                <a:gd name="connsiteY14534" fmla="*/ 2835660 h 2869284"/>
                <a:gd name="connsiteX14535" fmla="*/ 2641955 w 4727849"/>
                <a:gd name="connsiteY14535" fmla="*/ 2833431 h 2869284"/>
                <a:gd name="connsiteX14536" fmla="*/ 2642844 w 4727849"/>
                <a:gd name="connsiteY14536" fmla="*/ 2825383 h 2869284"/>
                <a:gd name="connsiteX14537" fmla="*/ 2642828 w 4727849"/>
                <a:gd name="connsiteY14537" fmla="*/ 2825339 h 2869284"/>
                <a:gd name="connsiteX14538" fmla="*/ 2637849 w 4727849"/>
                <a:gd name="connsiteY14538" fmla="*/ 2822584 h 2869284"/>
                <a:gd name="connsiteX14539" fmla="*/ 2668609 w 4727849"/>
                <a:gd name="connsiteY14539" fmla="*/ 2817801 h 2869284"/>
                <a:gd name="connsiteX14540" fmla="*/ 2685223 w 4727849"/>
                <a:gd name="connsiteY14540" fmla="*/ 2839277 h 2869284"/>
                <a:gd name="connsiteX14541" fmla="*/ 2708699 w 4727849"/>
                <a:gd name="connsiteY14541" fmla="*/ 2841333 h 2869284"/>
                <a:gd name="connsiteX14542" fmla="*/ 2665816 w 4727849"/>
                <a:gd name="connsiteY14542" fmla="*/ 2827839 h 2869284"/>
                <a:gd name="connsiteX14543" fmla="*/ 2645220 w 4727849"/>
                <a:gd name="connsiteY14543" fmla="*/ 2851312 h 2869284"/>
                <a:gd name="connsiteX14544" fmla="*/ 2697726 w 4727849"/>
                <a:gd name="connsiteY14544" fmla="*/ 2819938 h 2869284"/>
                <a:gd name="connsiteX14545" fmla="*/ 2745057 w 4727849"/>
                <a:gd name="connsiteY14545" fmla="*/ 2813880 h 2869284"/>
                <a:gd name="connsiteX14546" fmla="*/ 2730949 w 4727849"/>
                <a:gd name="connsiteY14546" fmla="*/ 2801124 h 2869284"/>
                <a:gd name="connsiteX14547" fmla="*/ 2747433 w 4727849"/>
                <a:gd name="connsiteY14547" fmla="*/ 2803857 h 2869284"/>
                <a:gd name="connsiteX14548" fmla="*/ 2734697 w 4727849"/>
                <a:gd name="connsiteY14548" fmla="*/ 2794643 h 2869284"/>
                <a:gd name="connsiteX14549" fmla="*/ 2775720 w 4727849"/>
                <a:gd name="connsiteY14549" fmla="*/ 2790510 h 2869284"/>
                <a:gd name="connsiteX14550" fmla="*/ 2772113 w 4727849"/>
                <a:gd name="connsiteY14550" fmla="*/ 2784583 h 2869284"/>
                <a:gd name="connsiteX14551" fmla="*/ 2827754 w 4727849"/>
                <a:gd name="connsiteY14551" fmla="*/ 2797756 h 2869284"/>
                <a:gd name="connsiteX14552" fmla="*/ 2759931 w 4727849"/>
                <a:gd name="connsiteY14552" fmla="*/ 2831695 h 2869284"/>
                <a:gd name="connsiteX14553" fmla="*/ 2774636 w 4727849"/>
                <a:gd name="connsiteY14553" fmla="*/ 2850510 h 2869284"/>
                <a:gd name="connsiteX14554" fmla="*/ 3060506 w 4727849"/>
                <a:gd name="connsiteY14554" fmla="*/ 2861378 h 2869284"/>
                <a:gd name="connsiteX14555" fmla="*/ 3357355 w 4727849"/>
                <a:gd name="connsiteY14555" fmla="*/ 2858390 h 2869284"/>
                <a:gd name="connsiteX14556" fmla="*/ 3992429 w 4727849"/>
                <a:gd name="connsiteY14556" fmla="*/ 2815257 h 2869284"/>
                <a:gd name="connsiteX14557" fmla="*/ 4066843 w 4727849"/>
                <a:gd name="connsiteY14557" fmla="*/ 2799643 h 2869284"/>
                <a:gd name="connsiteX14558" fmla="*/ 4068725 w 4727849"/>
                <a:gd name="connsiteY14558" fmla="*/ 2799242 h 2869284"/>
                <a:gd name="connsiteX14559" fmla="*/ 4076672 w 4727849"/>
                <a:gd name="connsiteY14559" fmla="*/ 2797501 h 2869284"/>
                <a:gd name="connsiteX14560" fmla="*/ 4102502 w 4727849"/>
                <a:gd name="connsiteY14560" fmla="*/ 2802355 h 2869284"/>
                <a:gd name="connsiteX14561" fmla="*/ 4093579 w 4727849"/>
                <a:gd name="connsiteY14561" fmla="*/ 2802480 h 2869284"/>
                <a:gd name="connsiteX14562" fmla="*/ 4283935 w 4727849"/>
                <a:gd name="connsiteY14562" fmla="*/ 2824092 h 2869284"/>
                <a:gd name="connsiteX14563" fmla="*/ 4281777 w 4727849"/>
                <a:gd name="connsiteY14563" fmla="*/ 2819872 h 2869284"/>
                <a:gd name="connsiteX14564" fmla="*/ 4285969 w 4727849"/>
                <a:gd name="connsiteY14564" fmla="*/ 2823707 h 2869284"/>
                <a:gd name="connsiteX14565" fmla="*/ 4320738 w 4727849"/>
                <a:gd name="connsiteY14565" fmla="*/ 2806547 h 2869284"/>
                <a:gd name="connsiteX14566" fmla="*/ 4332628 w 4727849"/>
                <a:gd name="connsiteY14566" fmla="*/ 2819661 h 2869284"/>
                <a:gd name="connsiteX14567" fmla="*/ 4310064 w 4727849"/>
                <a:gd name="connsiteY14567" fmla="*/ 2830638 h 2869284"/>
                <a:gd name="connsiteX14568" fmla="*/ 4332308 w 4727849"/>
                <a:gd name="connsiteY14568" fmla="*/ 2827037 h 2869284"/>
                <a:gd name="connsiteX14569" fmla="*/ 4346189 w 4727849"/>
                <a:gd name="connsiteY14569" fmla="*/ 2806504 h 2869284"/>
                <a:gd name="connsiteX14570" fmla="*/ 4348624 w 4727849"/>
                <a:gd name="connsiteY14570" fmla="*/ 2776805 h 2869284"/>
                <a:gd name="connsiteX14571" fmla="*/ 4353517 w 4727849"/>
                <a:gd name="connsiteY14571" fmla="*/ 2776274 h 2869284"/>
                <a:gd name="connsiteX14572" fmla="*/ 4504824 w 4727849"/>
                <a:gd name="connsiteY14572" fmla="*/ 2718249 h 2869284"/>
                <a:gd name="connsiteX14573" fmla="*/ 4679965 w 4727849"/>
                <a:gd name="connsiteY14573" fmla="*/ 2658700 h 2869284"/>
                <a:gd name="connsiteX14574" fmla="*/ 4699373 w 4727849"/>
                <a:gd name="connsiteY14574" fmla="*/ 2478475 h 2869284"/>
                <a:gd name="connsiteX14575" fmla="*/ 4694372 w 4727849"/>
                <a:gd name="connsiteY14575" fmla="*/ 2470254 h 2869284"/>
                <a:gd name="connsiteX14576" fmla="*/ 4699417 w 4727849"/>
                <a:gd name="connsiteY14576" fmla="*/ 2475661 h 2869284"/>
                <a:gd name="connsiteX14577" fmla="*/ 4702850 w 4727849"/>
                <a:gd name="connsiteY14577" fmla="*/ 2438332 h 2869284"/>
                <a:gd name="connsiteX14578" fmla="*/ 4711686 w 4727849"/>
                <a:gd name="connsiteY14578" fmla="*/ 2449514 h 2869284"/>
                <a:gd name="connsiteX14579" fmla="*/ 4709777 w 4727849"/>
                <a:gd name="connsiteY14579" fmla="*/ 2383989 h 2869284"/>
                <a:gd name="connsiteX14580" fmla="*/ 4709755 w 4727849"/>
                <a:gd name="connsiteY14580" fmla="*/ 2373717 h 2869284"/>
                <a:gd name="connsiteX14581" fmla="*/ 4676255 w 4727849"/>
                <a:gd name="connsiteY14581" fmla="*/ 2343167 h 2869284"/>
                <a:gd name="connsiteX14582" fmla="*/ 4716682 w 4727849"/>
                <a:gd name="connsiteY14582" fmla="*/ 2348314 h 2869284"/>
                <a:gd name="connsiteX14583" fmla="*/ 4713736 w 4727849"/>
                <a:gd name="connsiteY14583" fmla="*/ 2332152 h 2869284"/>
                <a:gd name="connsiteX14584" fmla="*/ 4719568 w 4727849"/>
                <a:gd name="connsiteY14584" fmla="*/ 2314629 h 2869284"/>
                <a:gd name="connsiteX14585" fmla="*/ 4721493 w 4727849"/>
                <a:gd name="connsiteY14585" fmla="*/ 2266795 h 2869284"/>
                <a:gd name="connsiteX14586" fmla="*/ 4721580 w 4727849"/>
                <a:gd name="connsiteY14586" fmla="*/ 2266773 h 286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  <a:cxn ang="0">
                  <a:pos x="connsiteX7328" y="connsiteY7328"/>
                </a:cxn>
                <a:cxn ang="0">
                  <a:pos x="connsiteX7329" y="connsiteY7329"/>
                </a:cxn>
                <a:cxn ang="0">
                  <a:pos x="connsiteX7330" y="connsiteY7330"/>
                </a:cxn>
                <a:cxn ang="0">
                  <a:pos x="connsiteX7331" y="connsiteY7331"/>
                </a:cxn>
                <a:cxn ang="0">
                  <a:pos x="connsiteX7332" y="connsiteY7332"/>
                </a:cxn>
                <a:cxn ang="0">
                  <a:pos x="connsiteX7333" y="connsiteY7333"/>
                </a:cxn>
                <a:cxn ang="0">
                  <a:pos x="connsiteX7334" y="connsiteY7334"/>
                </a:cxn>
                <a:cxn ang="0">
                  <a:pos x="connsiteX7335" y="connsiteY7335"/>
                </a:cxn>
                <a:cxn ang="0">
                  <a:pos x="connsiteX7336" y="connsiteY7336"/>
                </a:cxn>
                <a:cxn ang="0">
                  <a:pos x="connsiteX7337" y="connsiteY7337"/>
                </a:cxn>
                <a:cxn ang="0">
                  <a:pos x="connsiteX7338" y="connsiteY7338"/>
                </a:cxn>
                <a:cxn ang="0">
                  <a:pos x="connsiteX7339" y="connsiteY7339"/>
                </a:cxn>
                <a:cxn ang="0">
                  <a:pos x="connsiteX7340" y="connsiteY7340"/>
                </a:cxn>
                <a:cxn ang="0">
                  <a:pos x="connsiteX7341" y="connsiteY7341"/>
                </a:cxn>
                <a:cxn ang="0">
                  <a:pos x="connsiteX7342" y="connsiteY7342"/>
                </a:cxn>
                <a:cxn ang="0">
                  <a:pos x="connsiteX7343" y="connsiteY7343"/>
                </a:cxn>
                <a:cxn ang="0">
                  <a:pos x="connsiteX7344" y="connsiteY7344"/>
                </a:cxn>
                <a:cxn ang="0">
                  <a:pos x="connsiteX7345" y="connsiteY7345"/>
                </a:cxn>
                <a:cxn ang="0">
                  <a:pos x="connsiteX7346" y="connsiteY7346"/>
                </a:cxn>
                <a:cxn ang="0">
                  <a:pos x="connsiteX7347" y="connsiteY7347"/>
                </a:cxn>
                <a:cxn ang="0">
                  <a:pos x="connsiteX7348" y="connsiteY7348"/>
                </a:cxn>
                <a:cxn ang="0">
                  <a:pos x="connsiteX7349" y="connsiteY7349"/>
                </a:cxn>
                <a:cxn ang="0">
                  <a:pos x="connsiteX7350" y="connsiteY7350"/>
                </a:cxn>
                <a:cxn ang="0">
                  <a:pos x="connsiteX7351" y="connsiteY7351"/>
                </a:cxn>
                <a:cxn ang="0">
                  <a:pos x="connsiteX7352" y="connsiteY7352"/>
                </a:cxn>
                <a:cxn ang="0">
                  <a:pos x="connsiteX7353" y="connsiteY7353"/>
                </a:cxn>
                <a:cxn ang="0">
                  <a:pos x="connsiteX7354" y="connsiteY7354"/>
                </a:cxn>
                <a:cxn ang="0">
                  <a:pos x="connsiteX7355" y="connsiteY7355"/>
                </a:cxn>
                <a:cxn ang="0">
                  <a:pos x="connsiteX7356" y="connsiteY7356"/>
                </a:cxn>
                <a:cxn ang="0">
                  <a:pos x="connsiteX7357" y="connsiteY7357"/>
                </a:cxn>
                <a:cxn ang="0">
                  <a:pos x="connsiteX7358" y="connsiteY7358"/>
                </a:cxn>
                <a:cxn ang="0">
                  <a:pos x="connsiteX7359" y="connsiteY7359"/>
                </a:cxn>
                <a:cxn ang="0">
                  <a:pos x="connsiteX7360" y="connsiteY7360"/>
                </a:cxn>
                <a:cxn ang="0">
                  <a:pos x="connsiteX7361" y="connsiteY7361"/>
                </a:cxn>
                <a:cxn ang="0">
                  <a:pos x="connsiteX7362" y="connsiteY7362"/>
                </a:cxn>
                <a:cxn ang="0">
                  <a:pos x="connsiteX7363" y="connsiteY7363"/>
                </a:cxn>
                <a:cxn ang="0">
                  <a:pos x="connsiteX7364" y="connsiteY7364"/>
                </a:cxn>
                <a:cxn ang="0">
                  <a:pos x="connsiteX7365" y="connsiteY7365"/>
                </a:cxn>
                <a:cxn ang="0">
                  <a:pos x="connsiteX7366" y="connsiteY7366"/>
                </a:cxn>
                <a:cxn ang="0">
                  <a:pos x="connsiteX7367" y="connsiteY7367"/>
                </a:cxn>
                <a:cxn ang="0">
                  <a:pos x="connsiteX7368" y="connsiteY7368"/>
                </a:cxn>
                <a:cxn ang="0">
                  <a:pos x="connsiteX7369" y="connsiteY7369"/>
                </a:cxn>
                <a:cxn ang="0">
                  <a:pos x="connsiteX7370" y="connsiteY7370"/>
                </a:cxn>
                <a:cxn ang="0">
                  <a:pos x="connsiteX7371" y="connsiteY7371"/>
                </a:cxn>
                <a:cxn ang="0">
                  <a:pos x="connsiteX7372" y="connsiteY7372"/>
                </a:cxn>
                <a:cxn ang="0">
                  <a:pos x="connsiteX7373" y="connsiteY7373"/>
                </a:cxn>
                <a:cxn ang="0">
                  <a:pos x="connsiteX7374" y="connsiteY7374"/>
                </a:cxn>
                <a:cxn ang="0">
                  <a:pos x="connsiteX7375" y="connsiteY7375"/>
                </a:cxn>
                <a:cxn ang="0">
                  <a:pos x="connsiteX7376" y="connsiteY7376"/>
                </a:cxn>
                <a:cxn ang="0">
                  <a:pos x="connsiteX7377" y="connsiteY7377"/>
                </a:cxn>
                <a:cxn ang="0">
                  <a:pos x="connsiteX7378" y="connsiteY7378"/>
                </a:cxn>
                <a:cxn ang="0">
                  <a:pos x="connsiteX7379" y="connsiteY7379"/>
                </a:cxn>
                <a:cxn ang="0">
                  <a:pos x="connsiteX7380" y="connsiteY7380"/>
                </a:cxn>
                <a:cxn ang="0">
                  <a:pos x="connsiteX7381" y="connsiteY7381"/>
                </a:cxn>
                <a:cxn ang="0">
                  <a:pos x="connsiteX7382" y="connsiteY7382"/>
                </a:cxn>
                <a:cxn ang="0">
                  <a:pos x="connsiteX7383" y="connsiteY7383"/>
                </a:cxn>
                <a:cxn ang="0">
                  <a:pos x="connsiteX7384" y="connsiteY7384"/>
                </a:cxn>
                <a:cxn ang="0">
                  <a:pos x="connsiteX7385" y="connsiteY7385"/>
                </a:cxn>
                <a:cxn ang="0">
                  <a:pos x="connsiteX7386" y="connsiteY7386"/>
                </a:cxn>
                <a:cxn ang="0">
                  <a:pos x="connsiteX7387" y="connsiteY7387"/>
                </a:cxn>
                <a:cxn ang="0">
                  <a:pos x="connsiteX7388" y="connsiteY7388"/>
                </a:cxn>
                <a:cxn ang="0">
                  <a:pos x="connsiteX7389" y="connsiteY7389"/>
                </a:cxn>
                <a:cxn ang="0">
                  <a:pos x="connsiteX7390" y="connsiteY7390"/>
                </a:cxn>
                <a:cxn ang="0">
                  <a:pos x="connsiteX7391" y="connsiteY7391"/>
                </a:cxn>
                <a:cxn ang="0">
                  <a:pos x="connsiteX7392" y="connsiteY7392"/>
                </a:cxn>
                <a:cxn ang="0">
                  <a:pos x="connsiteX7393" y="connsiteY7393"/>
                </a:cxn>
                <a:cxn ang="0">
                  <a:pos x="connsiteX7394" y="connsiteY7394"/>
                </a:cxn>
                <a:cxn ang="0">
                  <a:pos x="connsiteX7395" y="connsiteY7395"/>
                </a:cxn>
                <a:cxn ang="0">
                  <a:pos x="connsiteX7396" y="connsiteY7396"/>
                </a:cxn>
                <a:cxn ang="0">
                  <a:pos x="connsiteX7397" y="connsiteY7397"/>
                </a:cxn>
                <a:cxn ang="0">
                  <a:pos x="connsiteX7398" y="connsiteY7398"/>
                </a:cxn>
                <a:cxn ang="0">
                  <a:pos x="connsiteX7399" y="connsiteY7399"/>
                </a:cxn>
                <a:cxn ang="0">
                  <a:pos x="connsiteX7400" y="connsiteY7400"/>
                </a:cxn>
                <a:cxn ang="0">
                  <a:pos x="connsiteX7401" y="connsiteY7401"/>
                </a:cxn>
                <a:cxn ang="0">
                  <a:pos x="connsiteX7402" y="connsiteY7402"/>
                </a:cxn>
                <a:cxn ang="0">
                  <a:pos x="connsiteX7403" y="connsiteY7403"/>
                </a:cxn>
                <a:cxn ang="0">
                  <a:pos x="connsiteX7404" y="connsiteY7404"/>
                </a:cxn>
                <a:cxn ang="0">
                  <a:pos x="connsiteX7405" y="connsiteY7405"/>
                </a:cxn>
                <a:cxn ang="0">
                  <a:pos x="connsiteX7406" y="connsiteY7406"/>
                </a:cxn>
                <a:cxn ang="0">
                  <a:pos x="connsiteX7407" y="connsiteY7407"/>
                </a:cxn>
                <a:cxn ang="0">
                  <a:pos x="connsiteX7408" y="connsiteY7408"/>
                </a:cxn>
                <a:cxn ang="0">
                  <a:pos x="connsiteX7409" y="connsiteY7409"/>
                </a:cxn>
                <a:cxn ang="0">
                  <a:pos x="connsiteX7410" y="connsiteY7410"/>
                </a:cxn>
                <a:cxn ang="0">
                  <a:pos x="connsiteX7411" y="connsiteY7411"/>
                </a:cxn>
                <a:cxn ang="0">
                  <a:pos x="connsiteX7412" y="connsiteY7412"/>
                </a:cxn>
                <a:cxn ang="0">
                  <a:pos x="connsiteX7413" y="connsiteY7413"/>
                </a:cxn>
                <a:cxn ang="0">
                  <a:pos x="connsiteX7414" y="connsiteY7414"/>
                </a:cxn>
                <a:cxn ang="0">
                  <a:pos x="connsiteX7415" y="connsiteY7415"/>
                </a:cxn>
                <a:cxn ang="0">
                  <a:pos x="connsiteX7416" y="connsiteY7416"/>
                </a:cxn>
                <a:cxn ang="0">
                  <a:pos x="connsiteX7417" y="connsiteY7417"/>
                </a:cxn>
                <a:cxn ang="0">
                  <a:pos x="connsiteX7418" y="connsiteY7418"/>
                </a:cxn>
                <a:cxn ang="0">
                  <a:pos x="connsiteX7419" y="connsiteY7419"/>
                </a:cxn>
                <a:cxn ang="0">
                  <a:pos x="connsiteX7420" y="connsiteY7420"/>
                </a:cxn>
                <a:cxn ang="0">
                  <a:pos x="connsiteX7421" y="connsiteY7421"/>
                </a:cxn>
                <a:cxn ang="0">
                  <a:pos x="connsiteX7422" y="connsiteY7422"/>
                </a:cxn>
                <a:cxn ang="0">
                  <a:pos x="connsiteX7423" y="connsiteY7423"/>
                </a:cxn>
                <a:cxn ang="0">
                  <a:pos x="connsiteX7424" y="connsiteY7424"/>
                </a:cxn>
                <a:cxn ang="0">
                  <a:pos x="connsiteX7425" y="connsiteY7425"/>
                </a:cxn>
                <a:cxn ang="0">
                  <a:pos x="connsiteX7426" y="connsiteY7426"/>
                </a:cxn>
                <a:cxn ang="0">
                  <a:pos x="connsiteX7427" y="connsiteY7427"/>
                </a:cxn>
                <a:cxn ang="0">
                  <a:pos x="connsiteX7428" y="connsiteY7428"/>
                </a:cxn>
                <a:cxn ang="0">
                  <a:pos x="connsiteX7429" y="connsiteY7429"/>
                </a:cxn>
                <a:cxn ang="0">
                  <a:pos x="connsiteX7430" y="connsiteY7430"/>
                </a:cxn>
                <a:cxn ang="0">
                  <a:pos x="connsiteX7431" y="connsiteY7431"/>
                </a:cxn>
                <a:cxn ang="0">
                  <a:pos x="connsiteX7432" y="connsiteY7432"/>
                </a:cxn>
                <a:cxn ang="0">
                  <a:pos x="connsiteX7433" y="connsiteY7433"/>
                </a:cxn>
                <a:cxn ang="0">
                  <a:pos x="connsiteX7434" y="connsiteY7434"/>
                </a:cxn>
                <a:cxn ang="0">
                  <a:pos x="connsiteX7435" y="connsiteY7435"/>
                </a:cxn>
                <a:cxn ang="0">
                  <a:pos x="connsiteX7436" y="connsiteY7436"/>
                </a:cxn>
                <a:cxn ang="0">
                  <a:pos x="connsiteX7437" y="connsiteY7437"/>
                </a:cxn>
                <a:cxn ang="0">
                  <a:pos x="connsiteX7438" y="connsiteY7438"/>
                </a:cxn>
                <a:cxn ang="0">
                  <a:pos x="connsiteX7439" y="connsiteY7439"/>
                </a:cxn>
                <a:cxn ang="0">
                  <a:pos x="connsiteX7440" y="connsiteY7440"/>
                </a:cxn>
                <a:cxn ang="0">
                  <a:pos x="connsiteX7441" y="connsiteY7441"/>
                </a:cxn>
                <a:cxn ang="0">
                  <a:pos x="connsiteX7442" y="connsiteY7442"/>
                </a:cxn>
                <a:cxn ang="0">
                  <a:pos x="connsiteX7443" y="connsiteY7443"/>
                </a:cxn>
                <a:cxn ang="0">
                  <a:pos x="connsiteX7444" y="connsiteY7444"/>
                </a:cxn>
                <a:cxn ang="0">
                  <a:pos x="connsiteX7445" y="connsiteY7445"/>
                </a:cxn>
                <a:cxn ang="0">
                  <a:pos x="connsiteX7446" y="connsiteY7446"/>
                </a:cxn>
                <a:cxn ang="0">
                  <a:pos x="connsiteX7447" y="connsiteY7447"/>
                </a:cxn>
                <a:cxn ang="0">
                  <a:pos x="connsiteX7448" y="connsiteY7448"/>
                </a:cxn>
                <a:cxn ang="0">
                  <a:pos x="connsiteX7449" y="connsiteY7449"/>
                </a:cxn>
                <a:cxn ang="0">
                  <a:pos x="connsiteX7450" y="connsiteY7450"/>
                </a:cxn>
                <a:cxn ang="0">
                  <a:pos x="connsiteX7451" y="connsiteY7451"/>
                </a:cxn>
                <a:cxn ang="0">
                  <a:pos x="connsiteX7452" y="connsiteY7452"/>
                </a:cxn>
                <a:cxn ang="0">
                  <a:pos x="connsiteX7453" y="connsiteY7453"/>
                </a:cxn>
                <a:cxn ang="0">
                  <a:pos x="connsiteX7454" y="connsiteY7454"/>
                </a:cxn>
                <a:cxn ang="0">
                  <a:pos x="connsiteX7455" y="connsiteY7455"/>
                </a:cxn>
                <a:cxn ang="0">
                  <a:pos x="connsiteX7456" y="connsiteY7456"/>
                </a:cxn>
                <a:cxn ang="0">
                  <a:pos x="connsiteX7457" y="connsiteY7457"/>
                </a:cxn>
                <a:cxn ang="0">
                  <a:pos x="connsiteX7458" y="connsiteY7458"/>
                </a:cxn>
                <a:cxn ang="0">
                  <a:pos x="connsiteX7459" y="connsiteY7459"/>
                </a:cxn>
                <a:cxn ang="0">
                  <a:pos x="connsiteX7460" y="connsiteY7460"/>
                </a:cxn>
                <a:cxn ang="0">
                  <a:pos x="connsiteX7461" y="connsiteY7461"/>
                </a:cxn>
                <a:cxn ang="0">
                  <a:pos x="connsiteX7462" y="connsiteY7462"/>
                </a:cxn>
                <a:cxn ang="0">
                  <a:pos x="connsiteX7463" y="connsiteY7463"/>
                </a:cxn>
                <a:cxn ang="0">
                  <a:pos x="connsiteX7464" y="connsiteY7464"/>
                </a:cxn>
                <a:cxn ang="0">
                  <a:pos x="connsiteX7465" y="connsiteY7465"/>
                </a:cxn>
                <a:cxn ang="0">
                  <a:pos x="connsiteX7466" y="connsiteY7466"/>
                </a:cxn>
                <a:cxn ang="0">
                  <a:pos x="connsiteX7467" y="connsiteY7467"/>
                </a:cxn>
                <a:cxn ang="0">
                  <a:pos x="connsiteX7468" y="connsiteY7468"/>
                </a:cxn>
                <a:cxn ang="0">
                  <a:pos x="connsiteX7469" y="connsiteY7469"/>
                </a:cxn>
                <a:cxn ang="0">
                  <a:pos x="connsiteX7470" y="connsiteY7470"/>
                </a:cxn>
                <a:cxn ang="0">
                  <a:pos x="connsiteX7471" y="connsiteY7471"/>
                </a:cxn>
                <a:cxn ang="0">
                  <a:pos x="connsiteX7472" y="connsiteY7472"/>
                </a:cxn>
                <a:cxn ang="0">
                  <a:pos x="connsiteX7473" y="connsiteY7473"/>
                </a:cxn>
                <a:cxn ang="0">
                  <a:pos x="connsiteX7474" y="connsiteY7474"/>
                </a:cxn>
                <a:cxn ang="0">
                  <a:pos x="connsiteX7475" y="connsiteY7475"/>
                </a:cxn>
                <a:cxn ang="0">
                  <a:pos x="connsiteX7476" y="connsiteY7476"/>
                </a:cxn>
                <a:cxn ang="0">
                  <a:pos x="connsiteX7477" y="connsiteY7477"/>
                </a:cxn>
                <a:cxn ang="0">
                  <a:pos x="connsiteX7478" y="connsiteY7478"/>
                </a:cxn>
                <a:cxn ang="0">
                  <a:pos x="connsiteX7479" y="connsiteY7479"/>
                </a:cxn>
                <a:cxn ang="0">
                  <a:pos x="connsiteX7480" y="connsiteY7480"/>
                </a:cxn>
                <a:cxn ang="0">
                  <a:pos x="connsiteX7481" y="connsiteY7481"/>
                </a:cxn>
                <a:cxn ang="0">
                  <a:pos x="connsiteX7482" y="connsiteY7482"/>
                </a:cxn>
                <a:cxn ang="0">
                  <a:pos x="connsiteX7483" y="connsiteY7483"/>
                </a:cxn>
                <a:cxn ang="0">
                  <a:pos x="connsiteX7484" y="connsiteY7484"/>
                </a:cxn>
                <a:cxn ang="0">
                  <a:pos x="connsiteX7485" y="connsiteY7485"/>
                </a:cxn>
                <a:cxn ang="0">
                  <a:pos x="connsiteX7486" y="connsiteY7486"/>
                </a:cxn>
                <a:cxn ang="0">
                  <a:pos x="connsiteX7487" y="connsiteY7487"/>
                </a:cxn>
                <a:cxn ang="0">
                  <a:pos x="connsiteX7488" y="connsiteY7488"/>
                </a:cxn>
                <a:cxn ang="0">
                  <a:pos x="connsiteX7489" y="connsiteY7489"/>
                </a:cxn>
                <a:cxn ang="0">
                  <a:pos x="connsiteX7490" y="connsiteY7490"/>
                </a:cxn>
                <a:cxn ang="0">
                  <a:pos x="connsiteX7491" y="connsiteY7491"/>
                </a:cxn>
                <a:cxn ang="0">
                  <a:pos x="connsiteX7492" y="connsiteY7492"/>
                </a:cxn>
                <a:cxn ang="0">
                  <a:pos x="connsiteX7493" y="connsiteY7493"/>
                </a:cxn>
                <a:cxn ang="0">
                  <a:pos x="connsiteX7494" y="connsiteY7494"/>
                </a:cxn>
                <a:cxn ang="0">
                  <a:pos x="connsiteX7495" y="connsiteY7495"/>
                </a:cxn>
                <a:cxn ang="0">
                  <a:pos x="connsiteX7496" y="connsiteY7496"/>
                </a:cxn>
                <a:cxn ang="0">
                  <a:pos x="connsiteX7497" y="connsiteY7497"/>
                </a:cxn>
                <a:cxn ang="0">
                  <a:pos x="connsiteX7498" y="connsiteY7498"/>
                </a:cxn>
                <a:cxn ang="0">
                  <a:pos x="connsiteX7499" y="connsiteY7499"/>
                </a:cxn>
                <a:cxn ang="0">
                  <a:pos x="connsiteX7500" y="connsiteY7500"/>
                </a:cxn>
                <a:cxn ang="0">
                  <a:pos x="connsiteX7501" y="connsiteY7501"/>
                </a:cxn>
                <a:cxn ang="0">
                  <a:pos x="connsiteX7502" y="connsiteY7502"/>
                </a:cxn>
                <a:cxn ang="0">
                  <a:pos x="connsiteX7503" y="connsiteY7503"/>
                </a:cxn>
                <a:cxn ang="0">
                  <a:pos x="connsiteX7504" y="connsiteY7504"/>
                </a:cxn>
                <a:cxn ang="0">
                  <a:pos x="connsiteX7505" y="connsiteY7505"/>
                </a:cxn>
                <a:cxn ang="0">
                  <a:pos x="connsiteX7506" y="connsiteY7506"/>
                </a:cxn>
                <a:cxn ang="0">
                  <a:pos x="connsiteX7507" y="connsiteY7507"/>
                </a:cxn>
                <a:cxn ang="0">
                  <a:pos x="connsiteX7508" y="connsiteY7508"/>
                </a:cxn>
                <a:cxn ang="0">
                  <a:pos x="connsiteX7509" y="connsiteY7509"/>
                </a:cxn>
                <a:cxn ang="0">
                  <a:pos x="connsiteX7510" y="connsiteY7510"/>
                </a:cxn>
                <a:cxn ang="0">
                  <a:pos x="connsiteX7511" y="connsiteY7511"/>
                </a:cxn>
                <a:cxn ang="0">
                  <a:pos x="connsiteX7512" y="connsiteY7512"/>
                </a:cxn>
                <a:cxn ang="0">
                  <a:pos x="connsiteX7513" y="connsiteY7513"/>
                </a:cxn>
                <a:cxn ang="0">
                  <a:pos x="connsiteX7514" y="connsiteY7514"/>
                </a:cxn>
                <a:cxn ang="0">
                  <a:pos x="connsiteX7515" y="connsiteY7515"/>
                </a:cxn>
                <a:cxn ang="0">
                  <a:pos x="connsiteX7516" y="connsiteY7516"/>
                </a:cxn>
                <a:cxn ang="0">
                  <a:pos x="connsiteX7517" y="connsiteY7517"/>
                </a:cxn>
                <a:cxn ang="0">
                  <a:pos x="connsiteX7518" y="connsiteY7518"/>
                </a:cxn>
                <a:cxn ang="0">
                  <a:pos x="connsiteX7519" y="connsiteY7519"/>
                </a:cxn>
                <a:cxn ang="0">
                  <a:pos x="connsiteX7520" y="connsiteY7520"/>
                </a:cxn>
                <a:cxn ang="0">
                  <a:pos x="connsiteX7521" y="connsiteY7521"/>
                </a:cxn>
                <a:cxn ang="0">
                  <a:pos x="connsiteX7522" y="connsiteY7522"/>
                </a:cxn>
                <a:cxn ang="0">
                  <a:pos x="connsiteX7523" y="connsiteY7523"/>
                </a:cxn>
                <a:cxn ang="0">
                  <a:pos x="connsiteX7524" y="connsiteY7524"/>
                </a:cxn>
                <a:cxn ang="0">
                  <a:pos x="connsiteX7525" y="connsiteY7525"/>
                </a:cxn>
                <a:cxn ang="0">
                  <a:pos x="connsiteX7526" y="connsiteY7526"/>
                </a:cxn>
                <a:cxn ang="0">
                  <a:pos x="connsiteX7527" y="connsiteY7527"/>
                </a:cxn>
                <a:cxn ang="0">
                  <a:pos x="connsiteX7528" y="connsiteY7528"/>
                </a:cxn>
                <a:cxn ang="0">
                  <a:pos x="connsiteX7529" y="connsiteY7529"/>
                </a:cxn>
                <a:cxn ang="0">
                  <a:pos x="connsiteX7530" y="connsiteY7530"/>
                </a:cxn>
                <a:cxn ang="0">
                  <a:pos x="connsiteX7531" y="connsiteY7531"/>
                </a:cxn>
                <a:cxn ang="0">
                  <a:pos x="connsiteX7532" y="connsiteY7532"/>
                </a:cxn>
                <a:cxn ang="0">
                  <a:pos x="connsiteX7533" y="connsiteY7533"/>
                </a:cxn>
                <a:cxn ang="0">
                  <a:pos x="connsiteX7534" y="connsiteY7534"/>
                </a:cxn>
                <a:cxn ang="0">
                  <a:pos x="connsiteX7535" y="connsiteY7535"/>
                </a:cxn>
                <a:cxn ang="0">
                  <a:pos x="connsiteX7536" y="connsiteY7536"/>
                </a:cxn>
                <a:cxn ang="0">
                  <a:pos x="connsiteX7537" y="connsiteY7537"/>
                </a:cxn>
                <a:cxn ang="0">
                  <a:pos x="connsiteX7538" y="connsiteY7538"/>
                </a:cxn>
                <a:cxn ang="0">
                  <a:pos x="connsiteX7539" y="connsiteY7539"/>
                </a:cxn>
                <a:cxn ang="0">
                  <a:pos x="connsiteX7540" y="connsiteY7540"/>
                </a:cxn>
                <a:cxn ang="0">
                  <a:pos x="connsiteX7541" y="connsiteY7541"/>
                </a:cxn>
                <a:cxn ang="0">
                  <a:pos x="connsiteX7542" y="connsiteY7542"/>
                </a:cxn>
                <a:cxn ang="0">
                  <a:pos x="connsiteX7543" y="connsiteY7543"/>
                </a:cxn>
                <a:cxn ang="0">
                  <a:pos x="connsiteX7544" y="connsiteY7544"/>
                </a:cxn>
                <a:cxn ang="0">
                  <a:pos x="connsiteX7545" y="connsiteY7545"/>
                </a:cxn>
                <a:cxn ang="0">
                  <a:pos x="connsiteX7546" y="connsiteY7546"/>
                </a:cxn>
                <a:cxn ang="0">
                  <a:pos x="connsiteX7547" y="connsiteY7547"/>
                </a:cxn>
                <a:cxn ang="0">
                  <a:pos x="connsiteX7548" y="connsiteY7548"/>
                </a:cxn>
                <a:cxn ang="0">
                  <a:pos x="connsiteX7549" y="connsiteY7549"/>
                </a:cxn>
                <a:cxn ang="0">
                  <a:pos x="connsiteX7550" y="connsiteY7550"/>
                </a:cxn>
                <a:cxn ang="0">
                  <a:pos x="connsiteX7551" y="connsiteY7551"/>
                </a:cxn>
                <a:cxn ang="0">
                  <a:pos x="connsiteX7552" y="connsiteY7552"/>
                </a:cxn>
                <a:cxn ang="0">
                  <a:pos x="connsiteX7553" y="connsiteY7553"/>
                </a:cxn>
                <a:cxn ang="0">
                  <a:pos x="connsiteX7554" y="connsiteY7554"/>
                </a:cxn>
                <a:cxn ang="0">
                  <a:pos x="connsiteX7555" y="connsiteY7555"/>
                </a:cxn>
                <a:cxn ang="0">
                  <a:pos x="connsiteX7556" y="connsiteY7556"/>
                </a:cxn>
                <a:cxn ang="0">
                  <a:pos x="connsiteX7557" y="connsiteY7557"/>
                </a:cxn>
                <a:cxn ang="0">
                  <a:pos x="connsiteX7558" y="connsiteY7558"/>
                </a:cxn>
                <a:cxn ang="0">
                  <a:pos x="connsiteX7559" y="connsiteY7559"/>
                </a:cxn>
                <a:cxn ang="0">
                  <a:pos x="connsiteX7560" y="connsiteY7560"/>
                </a:cxn>
                <a:cxn ang="0">
                  <a:pos x="connsiteX7561" y="connsiteY7561"/>
                </a:cxn>
                <a:cxn ang="0">
                  <a:pos x="connsiteX7562" y="connsiteY7562"/>
                </a:cxn>
                <a:cxn ang="0">
                  <a:pos x="connsiteX7563" y="connsiteY7563"/>
                </a:cxn>
                <a:cxn ang="0">
                  <a:pos x="connsiteX7564" y="connsiteY7564"/>
                </a:cxn>
                <a:cxn ang="0">
                  <a:pos x="connsiteX7565" y="connsiteY7565"/>
                </a:cxn>
                <a:cxn ang="0">
                  <a:pos x="connsiteX7566" y="connsiteY7566"/>
                </a:cxn>
                <a:cxn ang="0">
                  <a:pos x="connsiteX7567" y="connsiteY7567"/>
                </a:cxn>
                <a:cxn ang="0">
                  <a:pos x="connsiteX7568" y="connsiteY7568"/>
                </a:cxn>
                <a:cxn ang="0">
                  <a:pos x="connsiteX7569" y="connsiteY7569"/>
                </a:cxn>
                <a:cxn ang="0">
                  <a:pos x="connsiteX7570" y="connsiteY7570"/>
                </a:cxn>
                <a:cxn ang="0">
                  <a:pos x="connsiteX7571" y="connsiteY7571"/>
                </a:cxn>
                <a:cxn ang="0">
                  <a:pos x="connsiteX7572" y="connsiteY7572"/>
                </a:cxn>
                <a:cxn ang="0">
                  <a:pos x="connsiteX7573" y="connsiteY7573"/>
                </a:cxn>
                <a:cxn ang="0">
                  <a:pos x="connsiteX7574" y="connsiteY7574"/>
                </a:cxn>
                <a:cxn ang="0">
                  <a:pos x="connsiteX7575" y="connsiteY7575"/>
                </a:cxn>
                <a:cxn ang="0">
                  <a:pos x="connsiteX7576" y="connsiteY7576"/>
                </a:cxn>
                <a:cxn ang="0">
                  <a:pos x="connsiteX7577" y="connsiteY7577"/>
                </a:cxn>
                <a:cxn ang="0">
                  <a:pos x="connsiteX7578" y="connsiteY7578"/>
                </a:cxn>
                <a:cxn ang="0">
                  <a:pos x="connsiteX7579" y="connsiteY7579"/>
                </a:cxn>
                <a:cxn ang="0">
                  <a:pos x="connsiteX7580" y="connsiteY7580"/>
                </a:cxn>
                <a:cxn ang="0">
                  <a:pos x="connsiteX7581" y="connsiteY7581"/>
                </a:cxn>
                <a:cxn ang="0">
                  <a:pos x="connsiteX7582" y="connsiteY7582"/>
                </a:cxn>
                <a:cxn ang="0">
                  <a:pos x="connsiteX7583" y="connsiteY7583"/>
                </a:cxn>
                <a:cxn ang="0">
                  <a:pos x="connsiteX7584" y="connsiteY7584"/>
                </a:cxn>
                <a:cxn ang="0">
                  <a:pos x="connsiteX7585" y="connsiteY7585"/>
                </a:cxn>
                <a:cxn ang="0">
                  <a:pos x="connsiteX7586" y="connsiteY7586"/>
                </a:cxn>
                <a:cxn ang="0">
                  <a:pos x="connsiteX7587" y="connsiteY7587"/>
                </a:cxn>
                <a:cxn ang="0">
                  <a:pos x="connsiteX7588" y="connsiteY7588"/>
                </a:cxn>
                <a:cxn ang="0">
                  <a:pos x="connsiteX7589" y="connsiteY7589"/>
                </a:cxn>
                <a:cxn ang="0">
                  <a:pos x="connsiteX7590" y="connsiteY7590"/>
                </a:cxn>
                <a:cxn ang="0">
                  <a:pos x="connsiteX7591" y="connsiteY7591"/>
                </a:cxn>
                <a:cxn ang="0">
                  <a:pos x="connsiteX7592" y="connsiteY7592"/>
                </a:cxn>
                <a:cxn ang="0">
                  <a:pos x="connsiteX7593" y="connsiteY7593"/>
                </a:cxn>
                <a:cxn ang="0">
                  <a:pos x="connsiteX7594" y="connsiteY7594"/>
                </a:cxn>
                <a:cxn ang="0">
                  <a:pos x="connsiteX7595" y="connsiteY7595"/>
                </a:cxn>
                <a:cxn ang="0">
                  <a:pos x="connsiteX7596" y="connsiteY7596"/>
                </a:cxn>
                <a:cxn ang="0">
                  <a:pos x="connsiteX7597" y="connsiteY7597"/>
                </a:cxn>
                <a:cxn ang="0">
                  <a:pos x="connsiteX7598" y="connsiteY7598"/>
                </a:cxn>
                <a:cxn ang="0">
                  <a:pos x="connsiteX7599" y="connsiteY7599"/>
                </a:cxn>
                <a:cxn ang="0">
                  <a:pos x="connsiteX7600" y="connsiteY7600"/>
                </a:cxn>
                <a:cxn ang="0">
                  <a:pos x="connsiteX7601" y="connsiteY7601"/>
                </a:cxn>
                <a:cxn ang="0">
                  <a:pos x="connsiteX7602" y="connsiteY7602"/>
                </a:cxn>
                <a:cxn ang="0">
                  <a:pos x="connsiteX7603" y="connsiteY7603"/>
                </a:cxn>
                <a:cxn ang="0">
                  <a:pos x="connsiteX7604" y="connsiteY7604"/>
                </a:cxn>
                <a:cxn ang="0">
                  <a:pos x="connsiteX7605" y="connsiteY7605"/>
                </a:cxn>
                <a:cxn ang="0">
                  <a:pos x="connsiteX7606" y="connsiteY7606"/>
                </a:cxn>
                <a:cxn ang="0">
                  <a:pos x="connsiteX7607" y="connsiteY7607"/>
                </a:cxn>
                <a:cxn ang="0">
                  <a:pos x="connsiteX7608" y="connsiteY7608"/>
                </a:cxn>
                <a:cxn ang="0">
                  <a:pos x="connsiteX7609" y="connsiteY7609"/>
                </a:cxn>
                <a:cxn ang="0">
                  <a:pos x="connsiteX7610" y="connsiteY7610"/>
                </a:cxn>
                <a:cxn ang="0">
                  <a:pos x="connsiteX7611" y="connsiteY7611"/>
                </a:cxn>
                <a:cxn ang="0">
                  <a:pos x="connsiteX7612" y="connsiteY7612"/>
                </a:cxn>
                <a:cxn ang="0">
                  <a:pos x="connsiteX7613" y="connsiteY7613"/>
                </a:cxn>
                <a:cxn ang="0">
                  <a:pos x="connsiteX7614" y="connsiteY7614"/>
                </a:cxn>
                <a:cxn ang="0">
                  <a:pos x="connsiteX7615" y="connsiteY7615"/>
                </a:cxn>
                <a:cxn ang="0">
                  <a:pos x="connsiteX7616" y="connsiteY7616"/>
                </a:cxn>
                <a:cxn ang="0">
                  <a:pos x="connsiteX7617" y="connsiteY7617"/>
                </a:cxn>
                <a:cxn ang="0">
                  <a:pos x="connsiteX7618" y="connsiteY7618"/>
                </a:cxn>
                <a:cxn ang="0">
                  <a:pos x="connsiteX7619" y="connsiteY7619"/>
                </a:cxn>
                <a:cxn ang="0">
                  <a:pos x="connsiteX7620" y="connsiteY7620"/>
                </a:cxn>
                <a:cxn ang="0">
                  <a:pos x="connsiteX7621" y="connsiteY7621"/>
                </a:cxn>
                <a:cxn ang="0">
                  <a:pos x="connsiteX7622" y="connsiteY7622"/>
                </a:cxn>
                <a:cxn ang="0">
                  <a:pos x="connsiteX7623" y="connsiteY7623"/>
                </a:cxn>
                <a:cxn ang="0">
                  <a:pos x="connsiteX7624" y="connsiteY7624"/>
                </a:cxn>
                <a:cxn ang="0">
                  <a:pos x="connsiteX7625" y="connsiteY7625"/>
                </a:cxn>
                <a:cxn ang="0">
                  <a:pos x="connsiteX7626" y="connsiteY7626"/>
                </a:cxn>
                <a:cxn ang="0">
                  <a:pos x="connsiteX7627" y="connsiteY7627"/>
                </a:cxn>
                <a:cxn ang="0">
                  <a:pos x="connsiteX7628" y="connsiteY7628"/>
                </a:cxn>
                <a:cxn ang="0">
                  <a:pos x="connsiteX7629" y="connsiteY7629"/>
                </a:cxn>
                <a:cxn ang="0">
                  <a:pos x="connsiteX7630" y="connsiteY7630"/>
                </a:cxn>
                <a:cxn ang="0">
                  <a:pos x="connsiteX7631" y="connsiteY7631"/>
                </a:cxn>
                <a:cxn ang="0">
                  <a:pos x="connsiteX7632" y="connsiteY7632"/>
                </a:cxn>
                <a:cxn ang="0">
                  <a:pos x="connsiteX7633" y="connsiteY7633"/>
                </a:cxn>
                <a:cxn ang="0">
                  <a:pos x="connsiteX7634" y="connsiteY7634"/>
                </a:cxn>
                <a:cxn ang="0">
                  <a:pos x="connsiteX7635" y="connsiteY7635"/>
                </a:cxn>
                <a:cxn ang="0">
                  <a:pos x="connsiteX7636" y="connsiteY7636"/>
                </a:cxn>
                <a:cxn ang="0">
                  <a:pos x="connsiteX7637" y="connsiteY7637"/>
                </a:cxn>
                <a:cxn ang="0">
                  <a:pos x="connsiteX7638" y="connsiteY7638"/>
                </a:cxn>
                <a:cxn ang="0">
                  <a:pos x="connsiteX7639" y="connsiteY7639"/>
                </a:cxn>
                <a:cxn ang="0">
                  <a:pos x="connsiteX7640" y="connsiteY7640"/>
                </a:cxn>
                <a:cxn ang="0">
                  <a:pos x="connsiteX7641" y="connsiteY7641"/>
                </a:cxn>
                <a:cxn ang="0">
                  <a:pos x="connsiteX7642" y="connsiteY7642"/>
                </a:cxn>
                <a:cxn ang="0">
                  <a:pos x="connsiteX7643" y="connsiteY7643"/>
                </a:cxn>
                <a:cxn ang="0">
                  <a:pos x="connsiteX7644" y="connsiteY7644"/>
                </a:cxn>
                <a:cxn ang="0">
                  <a:pos x="connsiteX7645" y="connsiteY7645"/>
                </a:cxn>
                <a:cxn ang="0">
                  <a:pos x="connsiteX7646" y="connsiteY7646"/>
                </a:cxn>
                <a:cxn ang="0">
                  <a:pos x="connsiteX7647" y="connsiteY7647"/>
                </a:cxn>
                <a:cxn ang="0">
                  <a:pos x="connsiteX7648" y="connsiteY7648"/>
                </a:cxn>
                <a:cxn ang="0">
                  <a:pos x="connsiteX7649" y="connsiteY7649"/>
                </a:cxn>
                <a:cxn ang="0">
                  <a:pos x="connsiteX7650" y="connsiteY7650"/>
                </a:cxn>
                <a:cxn ang="0">
                  <a:pos x="connsiteX7651" y="connsiteY7651"/>
                </a:cxn>
                <a:cxn ang="0">
                  <a:pos x="connsiteX7652" y="connsiteY7652"/>
                </a:cxn>
                <a:cxn ang="0">
                  <a:pos x="connsiteX7653" y="connsiteY7653"/>
                </a:cxn>
                <a:cxn ang="0">
                  <a:pos x="connsiteX7654" y="connsiteY7654"/>
                </a:cxn>
                <a:cxn ang="0">
                  <a:pos x="connsiteX7655" y="connsiteY7655"/>
                </a:cxn>
                <a:cxn ang="0">
                  <a:pos x="connsiteX7656" y="connsiteY7656"/>
                </a:cxn>
                <a:cxn ang="0">
                  <a:pos x="connsiteX7657" y="connsiteY7657"/>
                </a:cxn>
                <a:cxn ang="0">
                  <a:pos x="connsiteX7658" y="connsiteY7658"/>
                </a:cxn>
                <a:cxn ang="0">
                  <a:pos x="connsiteX7659" y="connsiteY7659"/>
                </a:cxn>
                <a:cxn ang="0">
                  <a:pos x="connsiteX7660" y="connsiteY7660"/>
                </a:cxn>
                <a:cxn ang="0">
                  <a:pos x="connsiteX7661" y="connsiteY7661"/>
                </a:cxn>
                <a:cxn ang="0">
                  <a:pos x="connsiteX7662" y="connsiteY7662"/>
                </a:cxn>
                <a:cxn ang="0">
                  <a:pos x="connsiteX7663" y="connsiteY7663"/>
                </a:cxn>
                <a:cxn ang="0">
                  <a:pos x="connsiteX7664" y="connsiteY7664"/>
                </a:cxn>
                <a:cxn ang="0">
                  <a:pos x="connsiteX7665" y="connsiteY7665"/>
                </a:cxn>
                <a:cxn ang="0">
                  <a:pos x="connsiteX7666" y="connsiteY7666"/>
                </a:cxn>
                <a:cxn ang="0">
                  <a:pos x="connsiteX7667" y="connsiteY7667"/>
                </a:cxn>
                <a:cxn ang="0">
                  <a:pos x="connsiteX7668" y="connsiteY7668"/>
                </a:cxn>
                <a:cxn ang="0">
                  <a:pos x="connsiteX7669" y="connsiteY7669"/>
                </a:cxn>
                <a:cxn ang="0">
                  <a:pos x="connsiteX7670" y="connsiteY7670"/>
                </a:cxn>
                <a:cxn ang="0">
                  <a:pos x="connsiteX7671" y="connsiteY7671"/>
                </a:cxn>
                <a:cxn ang="0">
                  <a:pos x="connsiteX7672" y="connsiteY7672"/>
                </a:cxn>
                <a:cxn ang="0">
                  <a:pos x="connsiteX7673" y="connsiteY7673"/>
                </a:cxn>
                <a:cxn ang="0">
                  <a:pos x="connsiteX7674" y="connsiteY7674"/>
                </a:cxn>
                <a:cxn ang="0">
                  <a:pos x="connsiteX7675" y="connsiteY7675"/>
                </a:cxn>
                <a:cxn ang="0">
                  <a:pos x="connsiteX7676" y="connsiteY7676"/>
                </a:cxn>
                <a:cxn ang="0">
                  <a:pos x="connsiteX7677" y="connsiteY7677"/>
                </a:cxn>
                <a:cxn ang="0">
                  <a:pos x="connsiteX7678" y="connsiteY7678"/>
                </a:cxn>
                <a:cxn ang="0">
                  <a:pos x="connsiteX7679" y="connsiteY7679"/>
                </a:cxn>
                <a:cxn ang="0">
                  <a:pos x="connsiteX7680" y="connsiteY7680"/>
                </a:cxn>
                <a:cxn ang="0">
                  <a:pos x="connsiteX7681" y="connsiteY7681"/>
                </a:cxn>
                <a:cxn ang="0">
                  <a:pos x="connsiteX7682" y="connsiteY7682"/>
                </a:cxn>
                <a:cxn ang="0">
                  <a:pos x="connsiteX7683" y="connsiteY7683"/>
                </a:cxn>
                <a:cxn ang="0">
                  <a:pos x="connsiteX7684" y="connsiteY7684"/>
                </a:cxn>
                <a:cxn ang="0">
                  <a:pos x="connsiteX7685" y="connsiteY7685"/>
                </a:cxn>
                <a:cxn ang="0">
                  <a:pos x="connsiteX7686" y="connsiteY7686"/>
                </a:cxn>
                <a:cxn ang="0">
                  <a:pos x="connsiteX7687" y="connsiteY7687"/>
                </a:cxn>
                <a:cxn ang="0">
                  <a:pos x="connsiteX7688" y="connsiteY7688"/>
                </a:cxn>
                <a:cxn ang="0">
                  <a:pos x="connsiteX7689" y="connsiteY7689"/>
                </a:cxn>
                <a:cxn ang="0">
                  <a:pos x="connsiteX7690" y="connsiteY7690"/>
                </a:cxn>
                <a:cxn ang="0">
                  <a:pos x="connsiteX7691" y="connsiteY7691"/>
                </a:cxn>
                <a:cxn ang="0">
                  <a:pos x="connsiteX7692" y="connsiteY7692"/>
                </a:cxn>
                <a:cxn ang="0">
                  <a:pos x="connsiteX7693" y="connsiteY7693"/>
                </a:cxn>
                <a:cxn ang="0">
                  <a:pos x="connsiteX7694" y="connsiteY7694"/>
                </a:cxn>
                <a:cxn ang="0">
                  <a:pos x="connsiteX7695" y="connsiteY7695"/>
                </a:cxn>
                <a:cxn ang="0">
                  <a:pos x="connsiteX7696" y="connsiteY7696"/>
                </a:cxn>
                <a:cxn ang="0">
                  <a:pos x="connsiteX7697" y="connsiteY7697"/>
                </a:cxn>
                <a:cxn ang="0">
                  <a:pos x="connsiteX7698" y="connsiteY7698"/>
                </a:cxn>
                <a:cxn ang="0">
                  <a:pos x="connsiteX7699" y="connsiteY7699"/>
                </a:cxn>
                <a:cxn ang="0">
                  <a:pos x="connsiteX7700" y="connsiteY7700"/>
                </a:cxn>
                <a:cxn ang="0">
                  <a:pos x="connsiteX7701" y="connsiteY7701"/>
                </a:cxn>
                <a:cxn ang="0">
                  <a:pos x="connsiteX7702" y="connsiteY7702"/>
                </a:cxn>
                <a:cxn ang="0">
                  <a:pos x="connsiteX7703" y="connsiteY7703"/>
                </a:cxn>
                <a:cxn ang="0">
                  <a:pos x="connsiteX7704" y="connsiteY7704"/>
                </a:cxn>
                <a:cxn ang="0">
                  <a:pos x="connsiteX7705" y="connsiteY7705"/>
                </a:cxn>
                <a:cxn ang="0">
                  <a:pos x="connsiteX7706" y="connsiteY7706"/>
                </a:cxn>
                <a:cxn ang="0">
                  <a:pos x="connsiteX7707" y="connsiteY7707"/>
                </a:cxn>
                <a:cxn ang="0">
                  <a:pos x="connsiteX7708" y="connsiteY7708"/>
                </a:cxn>
                <a:cxn ang="0">
                  <a:pos x="connsiteX7709" y="connsiteY7709"/>
                </a:cxn>
                <a:cxn ang="0">
                  <a:pos x="connsiteX7710" y="connsiteY7710"/>
                </a:cxn>
                <a:cxn ang="0">
                  <a:pos x="connsiteX7711" y="connsiteY7711"/>
                </a:cxn>
                <a:cxn ang="0">
                  <a:pos x="connsiteX7712" y="connsiteY7712"/>
                </a:cxn>
                <a:cxn ang="0">
                  <a:pos x="connsiteX7713" y="connsiteY7713"/>
                </a:cxn>
                <a:cxn ang="0">
                  <a:pos x="connsiteX7714" y="connsiteY7714"/>
                </a:cxn>
                <a:cxn ang="0">
                  <a:pos x="connsiteX7715" y="connsiteY7715"/>
                </a:cxn>
                <a:cxn ang="0">
                  <a:pos x="connsiteX7716" y="connsiteY7716"/>
                </a:cxn>
                <a:cxn ang="0">
                  <a:pos x="connsiteX7717" y="connsiteY7717"/>
                </a:cxn>
                <a:cxn ang="0">
                  <a:pos x="connsiteX7718" y="connsiteY7718"/>
                </a:cxn>
                <a:cxn ang="0">
                  <a:pos x="connsiteX7719" y="connsiteY7719"/>
                </a:cxn>
                <a:cxn ang="0">
                  <a:pos x="connsiteX7720" y="connsiteY7720"/>
                </a:cxn>
                <a:cxn ang="0">
                  <a:pos x="connsiteX7721" y="connsiteY7721"/>
                </a:cxn>
                <a:cxn ang="0">
                  <a:pos x="connsiteX7722" y="connsiteY7722"/>
                </a:cxn>
                <a:cxn ang="0">
                  <a:pos x="connsiteX7723" y="connsiteY7723"/>
                </a:cxn>
                <a:cxn ang="0">
                  <a:pos x="connsiteX7724" y="connsiteY7724"/>
                </a:cxn>
                <a:cxn ang="0">
                  <a:pos x="connsiteX7725" y="connsiteY7725"/>
                </a:cxn>
                <a:cxn ang="0">
                  <a:pos x="connsiteX7726" y="connsiteY7726"/>
                </a:cxn>
                <a:cxn ang="0">
                  <a:pos x="connsiteX7727" y="connsiteY7727"/>
                </a:cxn>
                <a:cxn ang="0">
                  <a:pos x="connsiteX7728" y="connsiteY7728"/>
                </a:cxn>
                <a:cxn ang="0">
                  <a:pos x="connsiteX7729" y="connsiteY7729"/>
                </a:cxn>
                <a:cxn ang="0">
                  <a:pos x="connsiteX7730" y="connsiteY7730"/>
                </a:cxn>
                <a:cxn ang="0">
                  <a:pos x="connsiteX7731" y="connsiteY7731"/>
                </a:cxn>
                <a:cxn ang="0">
                  <a:pos x="connsiteX7732" y="connsiteY7732"/>
                </a:cxn>
                <a:cxn ang="0">
                  <a:pos x="connsiteX7733" y="connsiteY7733"/>
                </a:cxn>
                <a:cxn ang="0">
                  <a:pos x="connsiteX7734" y="connsiteY7734"/>
                </a:cxn>
                <a:cxn ang="0">
                  <a:pos x="connsiteX7735" y="connsiteY7735"/>
                </a:cxn>
                <a:cxn ang="0">
                  <a:pos x="connsiteX7736" y="connsiteY7736"/>
                </a:cxn>
                <a:cxn ang="0">
                  <a:pos x="connsiteX7737" y="connsiteY7737"/>
                </a:cxn>
                <a:cxn ang="0">
                  <a:pos x="connsiteX7738" y="connsiteY7738"/>
                </a:cxn>
                <a:cxn ang="0">
                  <a:pos x="connsiteX7739" y="connsiteY7739"/>
                </a:cxn>
                <a:cxn ang="0">
                  <a:pos x="connsiteX7740" y="connsiteY7740"/>
                </a:cxn>
                <a:cxn ang="0">
                  <a:pos x="connsiteX7741" y="connsiteY7741"/>
                </a:cxn>
                <a:cxn ang="0">
                  <a:pos x="connsiteX7742" y="connsiteY7742"/>
                </a:cxn>
                <a:cxn ang="0">
                  <a:pos x="connsiteX7743" y="connsiteY7743"/>
                </a:cxn>
                <a:cxn ang="0">
                  <a:pos x="connsiteX7744" y="connsiteY7744"/>
                </a:cxn>
                <a:cxn ang="0">
                  <a:pos x="connsiteX7745" y="connsiteY7745"/>
                </a:cxn>
                <a:cxn ang="0">
                  <a:pos x="connsiteX7746" y="connsiteY7746"/>
                </a:cxn>
                <a:cxn ang="0">
                  <a:pos x="connsiteX7747" y="connsiteY7747"/>
                </a:cxn>
                <a:cxn ang="0">
                  <a:pos x="connsiteX7748" y="connsiteY7748"/>
                </a:cxn>
                <a:cxn ang="0">
                  <a:pos x="connsiteX7749" y="connsiteY7749"/>
                </a:cxn>
                <a:cxn ang="0">
                  <a:pos x="connsiteX7750" y="connsiteY7750"/>
                </a:cxn>
                <a:cxn ang="0">
                  <a:pos x="connsiteX7751" y="connsiteY7751"/>
                </a:cxn>
                <a:cxn ang="0">
                  <a:pos x="connsiteX7752" y="connsiteY7752"/>
                </a:cxn>
                <a:cxn ang="0">
                  <a:pos x="connsiteX7753" y="connsiteY7753"/>
                </a:cxn>
                <a:cxn ang="0">
                  <a:pos x="connsiteX7754" y="connsiteY7754"/>
                </a:cxn>
                <a:cxn ang="0">
                  <a:pos x="connsiteX7755" y="connsiteY7755"/>
                </a:cxn>
                <a:cxn ang="0">
                  <a:pos x="connsiteX7756" y="connsiteY7756"/>
                </a:cxn>
                <a:cxn ang="0">
                  <a:pos x="connsiteX7757" y="connsiteY7757"/>
                </a:cxn>
                <a:cxn ang="0">
                  <a:pos x="connsiteX7758" y="connsiteY7758"/>
                </a:cxn>
                <a:cxn ang="0">
                  <a:pos x="connsiteX7759" y="connsiteY7759"/>
                </a:cxn>
                <a:cxn ang="0">
                  <a:pos x="connsiteX7760" y="connsiteY7760"/>
                </a:cxn>
                <a:cxn ang="0">
                  <a:pos x="connsiteX7761" y="connsiteY7761"/>
                </a:cxn>
                <a:cxn ang="0">
                  <a:pos x="connsiteX7762" y="connsiteY7762"/>
                </a:cxn>
                <a:cxn ang="0">
                  <a:pos x="connsiteX7763" y="connsiteY7763"/>
                </a:cxn>
                <a:cxn ang="0">
                  <a:pos x="connsiteX7764" y="connsiteY7764"/>
                </a:cxn>
                <a:cxn ang="0">
                  <a:pos x="connsiteX7765" y="connsiteY7765"/>
                </a:cxn>
                <a:cxn ang="0">
                  <a:pos x="connsiteX7766" y="connsiteY7766"/>
                </a:cxn>
                <a:cxn ang="0">
                  <a:pos x="connsiteX7767" y="connsiteY7767"/>
                </a:cxn>
                <a:cxn ang="0">
                  <a:pos x="connsiteX7768" y="connsiteY7768"/>
                </a:cxn>
                <a:cxn ang="0">
                  <a:pos x="connsiteX7769" y="connsiteY7769"/>
                </a:cxn>
                <a:cxn ang="0">
                  <a:pos x="connsiteX7770" y="connsiteY7770"/>
                </a:cxn>
                <a:cxn ang="0">
                  <a:pos x="connsiteX7771" y="connsiteY7771"/>
                </a:cxn>
                <a:cxn ang="0">
                  <a:pos x="connsiteX7772" y="connsiteY7772"/>
                </a:cxn>
                <a:cxn ang="0">
                  <a:pos x="connsiteX7773" y="connsiteY7773"/>
                </a:cxn>
                <a:cxn ang="0">
                  <a:pos x="connsiteX7774" y="connsiteY7774"/>
                </a:cxn>
                <a:cxn ang="0">
                  <a:pos x="connsiteX7775" y="connsiteY7775"/>
                </a:cxn>
                <a:cxn ang="0">
                  <a:pos x="connsiteX7776" y="connsiteY7776"/>
                </a:cxn>
                <a:cxn ang="0">
                  <a:pos x="connsiteX7777" y="connsiteY7777"/>
                </a:cxn>
                <a:cxn ang="0">
                  <a:pos x="connsiteX7778" y="connsiteY7778"/>
                </a:cxn>
                <a:cxn ang="0">
                  <a:pos x="connsiteX7779" y="connsiteY7779"/>
                </a:cxn>
                <a:cxn ang="0">
                  <a:pos x="connsiteX7780" y="connsiteY7780"/>
                </a:cxn>
                <a:cxn ang="0">
                  <a:pos x="connsiteX7781" y="connsiteY7781"/>
                </a:cxn>
                <a:cxn ang="0">
                  <a:pos x="connsiteX7782" y="connsiteY7782"/>
                </a:cxn>
                <a:cxn ang="0">
                  <a:pos x="connsiteX7783" y="connsiteY7783"/>
                </a:cxn>
                <a:cxn ang="0">
                  <a:pos x="connsiteX7784" y="connsiteY7784"/>
                </a:cxn>
                <a:cxn ang="0">
                  <a:pos x="connsiteX7785" y="connsiteY7785"/>
                </a:cxn>
                <a:cxn ang="0">
                  <a:pos x="connsiteX7786" y="connsiteY7786"/>
                </a:cxn>
                <a:cxn ang="0">
                  <a:pos x="connsiteX7787" y="connsiteY7787"/>
                </a:cxn>
                <a:cxn ang="0">
                  <a:pos x="connsiteX7788" y="connsiteY7788"/>
                </a:cxn>
                <a:cxn ang="0">
                  <a:pos x="connsiteX7789" y="connsiteY7789"/>
                </a:cxn>
                <a:cxn ang="0">
                  <a:pos x="connsiteX7790" y="connsiteY7790"/>
                </a:cxn>
                <a:cxn ang="0">
                  <a:pos x="connsiteX7791" y="connsiteY7791"/>
                </a:cxn>
                <a:cxn ang="0">
                  <a:pos x="connsiteX7792" y="connsiteY7792"/>
                </a:cxn>
                <a:cxn ang="0">
                  <a:pos x="connsiteX7793" y="connsiteY7793"/>
                </a:cxn>
                <a:cxn ang="0">
                  <a:pos x="connsiteX7794" y="connsiteY7794"/>
                </a:cxn>
                <a:cxn ang="0">
                  <a:pos x="connsiteX7795" y="connsiteY7795"/>
                </a:cxn>
                <a:cxn ang="0">
                  <a:pos x="connsiteX7796" y="connsiteY7796"/>
                </a:cxn>
                <a:cxn ang="0">
                  <a:pos x="connsiteX7797" y="connsiteY7797"/>
                </a:cxn>
                <a:cxn ang="0">
                  <a:pos x="connsiteX7798" y="connsiteY7798"/>
                </a:cxn>
                <a:cxn ang="0">
                  <a:pos x="connsiteX7799" y="connsiteY7799"/>
                </a:cxn>
                <a:cxn ang="0">
                  <a:pos x="connsiteX7800" y="connsiteY7800"/>
                </a:cxn>
                <a:cxn ang="0">
                  <a:pos x="connsiteX7801" y="connsiteY7801"/>
                </a:cxn>
                <a:cxn ang="0">
                  <a:pos x="connsiteX7802" y="connsiteY7802"/>
                </a:cxn>
                <a:cxn ang="0">
                  <a:pos x="connsiteX7803" y="connsiteY7803"/>
                </a:cxn>
                <a:cxn ang="0">
                  <a:pos x="connsiteX7804" y="connsiteY7804"/>
                </a:cxn>
                <a:cxn ang="0">
                  <a:pos x="connsiteX7805" y="connsiteY7805"/>
                </a:cxn>
                <a:cxn ang="0">
                  <a:pos x="connsiteX7806" y="connsiteY7806"/>
                </a:cxn>
                <a:cxn ang="0">
                  <a:pos x="connsiteX7807" y="connsiteY7807"/>
                </a:cxn>
                <a:cxn ang="0">
                  <a:pos x="connsiteX7808" y="connsiteY7808"/>
                </a:cxn>
                <a:cxn ang="0">
                  <a:pos x="connsiteX7809" y="connsiteY7809"/>
                </a:cxn>
                <a:cxn ang="0">
                  <a:pos x="connsiteX7810" y="connsiteY7810"/>
                </a:cxn>
                <a:cxn ang="0">
                  <a:pos x="connsiteX7811" y="connsiteY7811"/>
                </a:cxn>
                <a:cxn ang="0">
                  <a:pos x="connsiteX7812" y="connsiteY7812"/>
                </a:cxn>
                <a:cxn ang="0">
                  <a:pos x="connsiteX7813" y="connsiteY7813"/>
                </a:cxn>
                <a:cxn ang="0">
                  <a:pos x="connsiteX7814" y="connsiteY7814"/>
                </a:cxn>
                <a:cxn ang="0">
                  <a:pos x="connsiteX7815" y="connsiteY7815"/>
                </a:cxn>
                <a:cxn ang="0">
                  <a:pos x="connsiteX7816" y="connsiteY7816"/>
                </a:cxn>
                <a:cxn ang="0">
                  <a:pos x="connsiteX7817" y="connsiteY7817"/>
                </a:cxn>
                <a:cxn ang="0">
                  <a:pos x="connsiteX7818" y="connsiteY7818"/>
                </a:cxn>
                <a:cxn ang="0">
                  <a:pos x="connsiteX7819" y="connsiteY7819"/>
                </a:cxn>
                <a:cxn ang="0">
                  <a:pos x="connsiteX7820" y="connsiteY7820"/>
                </a:cxn>
                <a:cxn ang="0">
                  <a:pos x="connsiteX7821" y="connsiteY7821"/>
                </a:cxn>
                <a:cxn ang="0">
                  <a:pos x="connsiteX7822" y="connsiteY7822"/>
                </a:cxn>
                <a:cxn ang="0">
                  <a:pos x="connsiteX7823" y="connsiteY7823"/>
                </a:cxn>
                <a:cxn ang="0">
                  <a:pos x="connsiteX7824" y="connsiteY7824"/>
                </a:cxn>
                <a:cxn ang="0">
                  <a:pos x="connsiteX7825" y="connsiteY7825"/>
                </a:cxn>
                <a:cxn ang="0">
                  <a:pos x="connsiteX7826" y="connsiteY7826"/>
                </a:cxn>
                <a:cxn ang="0">
                  <a:pos x="connsiteX7827" y="connsiteY7827"/>
                </a:cxn>
                <a:cxn ang="0">
                  <a:pos x="connsiteX7828" y="connsiteY7828"/>
                </a:cxn>
                <a:cxn ang="0">
                  <a:pos x="connsiteX7829" y="connsiteY7829"/>
                </a:cxn>
                <a:cxn ang="0">
                  <a:pos x="connsiteX7830" y="connsiteY7830"/>
                </a:cxn>
                <a:cxn ang="0">
                  <a:pos x="connsiteX7831" y="connsiteY7831"/>
                </a:cxn>
                <a:cxn ang="0">
                  <a:pos x="connsiteX7832" y="connsiteY7832"/>
                </a:cxn>
                <a:cxn ang="0">
                  <a:pos x="connsiteX7833" y="connsiteY7833"/>
                </a:cxn>
                <a:cxn ang="0">
                  <a:pos x="connsiteX7834" y="connsiteY7834"/>
                </a:cxn>
                <a:cxn ang="0">
                  <a:pos x="connsiteX7835" y="connsiteY7835"/>
                </a:cxn>
                <a:cxn ang="0">
                  <a:pos x="connsiteX7836" y="connsiteY7836"/>
                </a:cxn>
                <a:cxn ang="0">
                  <a:pos x="connsiteX7837" y="connsiteY7837"/>
                </a:cxn>
                <a:cxn ang="0">
                  <a:pos x="connsiteX7838" y="connsiteY7838"/>
                </a:cxn>
                <a:cxn ang="0">
                  <a:pos x="connsiteX7839" y="connsiteY7839"/>
                </a:cxn>
                <a:cxn ang="0">
                  <a:pos x="connsiteX7840" y="connsiteY7840"/>
                </a:cxn>
                <a:cxn ang="0">
                  <a:pos x="connsiteX7841" y="connsiteY7841"/>
                </a:cxn>
                <a:cxn ang="0">
                  <a:pos x="connsiteX7842" y="connsiteY7842"/>
                </a:cxn>
                <a:cxn ang="0">
                  <a:pos x="connsiteX7843" y="connsiteY7843"/>
                </a:cxn>
                <a:cxn ang="0">
                  <a:pos x="connsiteX7844" y="connsiteY7844"/>
                </a:cxn>
                <a:cxn ang="0">
                  <a:pos x="connsiteX7845" y="connsiteY7845"/>
                </a:cxn>
                <a:cxn ang="0">
                  <a:pos x="connsiteX7846" y="connsiteY7846"/>
                </a:cxn>
                <a:cxn ang="0">
                  <a:pos x="connsiteX7847" y="connsiteY7847"/>
                </a:cxn>
                <a:cxn ang="0">
                  <a:pos x="connsiteX7848" y="connsiteY7848"/>
                </a:cxn>
                <a:cxn ang="0">
                  <a:pos x="connsiteX7849" y="connsiteY7849"/>
                </a:cxn>
                <a:cxn ang="0">
                  <a:pos x="connsiteX7850" y="connsiteY7850"/>
                </a:cxn>
                <a:cxn ang="0">
                  <a:pos x="connsiteX7851" y="connsiteY7851"/>
                </a:cxn>
                <a:cxn ang="0">
                  <a:pos x="connsiteX7852" y="connsiteY7852"/>
                </a:cxn>
                <a:cxn ang="0">
                  <a:pos x="connsiteX7853" y="connsiteY7853"/>
                </a:cxn>
                <a:cxn ang="0">
                  <a:pos x="connsiteX7854" y="connsiteY7854"/>
                </a:cxn>
                <a:cxn ang="0">
                  <a:pos x="connsiteX7855" y="connsiteY7855"/>
                </a:cxn>
                <a:cxn ang="0">
                  <a:pos x="connsiteX7856" y="connsiteY7856"/>
                </a:cxn>
                <a:cxn ang="0">
                  <a:pos x="connsiteX7857" y="connsiteY7857"/>
                </a:cxn>
                <a:cxn ang="0">
                  <a:pos x="connsiteX7858" y="connsiteY7858"/>
                </a:cxn>
                <a:cxn ang="0">
                  <a:pos x="connsiteX7859" y="connsiteY7859"/>
                </a:cxn>
                <a:cxn ang="0">
                  <a:pos x="connsiteX7860" y="connsiteY7860"/>
                </a:cxn>
                <a:cxn ang="0">
                  <a:pos x="connsiteX7861" y="connsiteY7861"/>
                </a:cxn>
                <a:cxn ang="0">
                  <a:pos x="connsiteX7862" y="connsiteY7862"/>
                </a:cxn>
                <a:cxn ang="0">
                  <a:pos x="connsiteX7863" y="connsiteY7863"/>
                </a:cxn>
                <a:cxn ang="0">
                  <a:pos x="connsiteX7864" y="connsiteY7864"/>
                </a:cxn>
                <a:cxn ang="0">
                  <a:pos x="connsiteX7865" y="connsiteY7865"/>
                </a:cxn>
                <a:cxn ang="0">
                  <a:pos x="connsiteX7866" y="connsiteY7866"/>
                </a:cxn>
                <a:cxn ang="0">
                  <a:pos x="connsiteX7867" y="connsiteY7867"/>
                </a:cxn>
                <a:cxn ang="0">
                  <a:pos x="connsiteX7868" y="connsiteY7868"/>
                </a:cxn>
                <a:cxn ang="0">
                  <a:pos x="connsiteX7869" y="connsiteY7869"/>
                </a:cxn>
                <a:cxn ang="0">
                  <a:pos x="connsiteX7870" y="connsiteY7870"/>
                </a:cxn>
                <a:cxn ang="0">
                  <a:pos x="connsiteX7871" y="connsiteY7871"/>
                </a:cxn>
                <a:cxn ang="0">
                  <a:pos x="connsiteX7872" y="connsiteY7872"/>
                </a:cxn>
                <a:cxn ang="0">
                  <a:pos x="connsiteX7873" y="connsiteY7873"/>
                </a:cxn>
                <a:cxn ang="0">
                  <a:pos x="connsiteX7874" y="connsiteY7874"/>
                </a:cxn>
                <a:cxn ang="0">
                  <a:pos x="connsiteX7875" y="connsiteY7875"/>
                </a:cxn>
                <a:cxn ang="0">
                  <a:pos x="connsiteX7876" y="connsiteY7876"/>
                </a:cxn>
                <a:cxn ang="0">
                  <a:pos x="connsiteX7877" y="connsiteY7877"/>
                </a:cxn>
                <a:cxn ang="0">
                  <a:pos x="connsiteX7878" y="connsiteY7878"/>
                </a:cxn>
                <a:cxn ang="0">
                  <a:pos x="connsiteX7879" y="connsiteY7879"/>
                </a:cxn>
                <a:cxn ang="0">
                  <a:pos x="connsiteX7880" y="connsiteY7880"/>
                </a:cxn>
                <a:cxn ang="0">
                  <a:pos x="connsiteX7881" y="connsiteY7881"/>
                </a:cxn>
                <a:cxn ang="0">
                  <a:pos x="connsiteX7882" y="connsiteY7882"/>
                </a:cxn>
                <a:cxn ang="0">
                  <a:pos x="connsiteX7883" y="connsiteY7883"/>
                </a:cxn>
                <a:cxn ang="0">
                  <a:pos x="connsiteX7884" y="connsiteY7884"/>
                </a:cxn>
                <a:cxn ang="0">
                  <a:pos x="connsiteX7885" y="connsiteY7885"/>
                </a:cxn>
                <a:cxn ang="0">
                  <a:pos x="connsiteX7886" y="connsiteY7886"/>
                </a:cxn>
                <a:cxn ang="0">
                  <a:pos x="connsiteX7887" y="connsiteY7887"/>
                </a:cxn>
                <a:cxn ang="0">
                  <a:pos x="connsiteX7888" y="connsiteY7888"/>
                </a:cxn>
                <a:cxn ang="0">
                  <a:pos x="connsiteX7889" y="connsiteY7889"/>
                </a:cxn>
                <a:cxn ang="0">
                  <a:pos x="connsiteX7890" y="connsiteY7890"/>
                </a:cxn>
                <a:cxn ang="0">
                  <a:pos x="connsiteX7891" y="connsiteY7891"/>
                </a:cxn>
                <a:cxn ang="0">
                  <a:pos x="connsiteX7892" y="connsiteY7892"/>
                </a:cxn>
                <a:cxn ang="0">
                  <a:pos x="connsiteX7893" y="connsiteY7893"/>
                </a:cxn>
                <a:cxn ang="0">
                  <a:pos x="connsiteX7894" y="connsiteY7894"/>
                </a:cxn>
                <a:cxn ang="0">
                  <a:pos x="connsiteX7895" y="connsiteY7895"/>
                </a:cxn>
                <a:cxn ang="0">
                  <a:pos x="connsiteX7896" y="connsiteY7896"/>
                </a:cxn>
                <a:cxn ang="0">
                  <a:pos x="connsiteX7897" y="connsiteY7897"/>
                </a:cxn>
                <a:cxn ang="0">
                  <a:pos x="connsiteX7898" y="connsiteY7898"/>
                </a:cxn>
                <a:cxn ang="0">
                  <a:pos x="connsiteX7899" y="connsiteY7899"/>
                </a:cxn>
                <a:cxn ang="0">
                  <a:pos x="connsiteX7900" y="connsiteY7900"/>
                </a:cxn>
                <a:cxn ang="0">
                  <a:pos x="connsiteX7901" y="connsiteY7901"/>
                </a:cxn>
                <a:cxn ang="0">
                  <a:pos x="connsiteX7902" y="connsiteY7902"/>
                </a:cxn>
                <a:cxn ang="0">
                  <a:pos x="connsiteX7903" y="connsiteY7903"/>
                </a:cxn>
                <a:cxn ang="0">
                  <a:pos x="connsiteX7904" y="connsiteY7904"/>
                </a:cxn>
                <a:cxn ang="0">
                  <a:pos x="connsiteX7905" y="connsiteY7905"/>
                </a:cxn>
                <a:cxn ang="0">
                  <a:pos x="connsiteX7906" y="connsiteY7906"/>
                </a:cxn>
                <a:cxn ang="0">
                  <a:pos x="connsiteX7907" y="connsiteY7907"/>
                </a:cxn>
                <a:cxn ang="0">
                  <a:pos x="connsiteX7908" y="connsiteY7908"/>
                </a:cxn>
                <a:cxn ang="0">
                  <a:pos x="connsiteX7909" y="connsiteY7909"/>
                </a:cxn>
                <a:cxn ang="0">
                  <a:pos x="connsiteX7910" y="connsiteY7910"/>
                </a:cxn>
                <a:cxn ang="0">
                  <a:pos x="connsiteX7911" y="connsiteY7911"/>
                </a:cxn>
                <a:cxn ang="0">
                  <a:pos x="connsiteX7912" y="connsiteY7912"/>
                </a:cxn>
                <a:cxn ang="0">
                  <a:pos x="connsiteX7913" y="connsiteY7913"/>
                </a:cxn>
                <a:cxn ang="0">
                  <a:pos x="connsiteX7914" y="connsiteY7914"/>
                </a:cxn>
                <a:cxn ang="0">
                  <a:pos x="connsiteX7915" y="connsiteY7915"/>
                </a:cxn>
                <a:cxn ang="0">
                  <a:pos x="connsiteX7916" y="connsiteY7916"/>
                </a:cxn>
                <a:cxn ang="0">
                  <a:pos x="connsiteX7917" y="connsiteY7917"/>
                </a:cxn>
                <a:cxn ang="0">
                  <a:pos x="connsiteX7918" y="connsiteY7918"/>
                </a:cxn>
                <a:cxn ang="0">
                  <a:pos x="connsiteX7919" y="connsiteY7919"/>
                </a:cxn>
                <a:cxn ang="0">
                  <a:pos x="connsiteX7920" y="connsiteY7920"/>
                </a:cxn>
                <a:cxn ang="0">
                  <a:pos x="connsiteX7921" y="connsiteY7921"/>
                </a:cxn>
                <a:cxn ang="0">
                  <a:pos x="connsiteX7922" y="connsiteY7922"/>
                </a:cxn>
                <a:cxn ang="0">
                  <a:pos x="connsiteX7923" y="connsiteY7923"/>
                </a:cxn>
                <a:cxn ang="0">
                  <a:pos x="connsiteX7924" y="connsiteY7924"/>
                </a:cxn>
                <a:cxn ang="0">
                  <a:pos x="connsiteX7925" y="connsiteY7925"/>
                </a:cxn>
                <a:cxn ang="0">
                  <a:pos x="connsiteX7926" y="connsiteY7926"/>
                </a:cxn>
                <a:cxn ang="0">
                  <a:pos x="connsiteX7927" y="connsiteY7927"/>
                </a:cxn>
                <a:cxn ang="0">
                  <a:pos x="connsiteX7928" y="connsiteY7928"/>
                </a:cxn>
                <a:cxn ang="0">
                  <a:pos x="connsiteX7929" y="connsiteY7929"/>
                </a:cxn>
                <a:cxn ang="0">
                  <a:pos x="connsiteX7930" y="connsiteY7930"/>
                </a:cxn>
                <a:cxn ang="0">
                  <a:pos x="connsiteX7931" y="connsiteY7931"/>
                </a:cxn>
                <a:cxn ang="0">
                  <a:pos x="connsiteX7932" y="connsiteY7932"/>
                </a:cxn>
                <a:cxn ang="0">
                  <a:pos x="connsiteX7933" y="connsiteY7933"/>
                </a:cxn>
                <a:cxn ang="0">
                  <a:pos x="connsiteX7934" y="connsiteY7934"/>
                </a:cxn>
                <a:cxn ang="0">
                  <a:pos x="connsiteX7935" y="connsiteY7935"/>
                </a:cxn>
                <a:cxn ang="0">
                  <a:pos x="connsiteX7936" y="connsiteY7936"/>
                </a:cxn>
                <a:cxn ang="0">
                  <a:pos x="connsiteX7937" y="connsiteY7937"/>
                </a:cxn>
                <a:cxn ang="0">
                  <a:pos x="connsiteX7938" y="connsiteY7938"/>
                </a:cxn>
                <a:cxn ang="0">
                  <a:pos x="connsiteX7939" y="connsiteY7939"/>
                </a:cxn>
                <a:cxn ang="0">
                  <a:pos x="connsiteX7940" y="connsiteY7940"/>
                </a:cxn>
                <a:cxn ang="0">
                  <a:pos x="connsiteX7941" y="connsiteY7941"/>
                </a:cxn>
                <a:cxn ang="0">
                  <a:pos x="connsiteX7942" y="connsiteY7942"/>
                </a:cxn>
                <a:cxn ang="0">
                  <a:pos x="connsiteX7943" y="connsiteY7943"/>
                </a:cxn>
                <a:cxn ang="0">
                  <a:pos x="connsiteX7944" y="connsiteY7944"/>
                </a:cxn>
                <a:cxn ang="0">
                  <a:pos x="connsiteX7945" y="connsiteY7945"/>
                </a:cxn>
                <a:cxn ang="0">
                  <a:pos x="connsiteX7946" y="connsiteY7946"/>
                </a:cxn>
                <a:cxn ang="0">
                  <a:pos x="connsiteX7947" y="connsiteY7947"/>
                </a:cxn>
                <a:cxn ang="0">
                  <a:pos x="connsiteX7948" y="connsiteY7948"/>
                </a:cxn>
                <a:cxn ang="0">
                  <a:pos x="connsiteX7949" y="connsiteY7949"/>
                </a:cxn>
                <a:cxn ang="0">
                  <a:pos x="connsiteX7950" y="connsiteY7950"/>
                </a:cxn>
                <a:cxn ang="0">
                  <a:pos x="connsiteX7951" y="connsiteY7951"/>
                </a:cxn>
                <a:cxn ang="0">
                  <a:pos x="connsiteX7952" y="connsiteY7952"/>
                </a:cxn>
                <a:cxn ang="0">
                  <a:pos x="connsiteX7953" y="connsiteY7953"/>
                </a:cxn>
                <a:cxn ang="0">
                  <a:pos x="connsiteX7954" y="connsiteY7954"/>
                </a:cxn>
                <a:cxn ang="0">
                  <a:pos x="connsiteX7955" y="connsiteY7955"/>
                </a:cxn>
                <a:cxn ang="0">
                  <a:pos x="connsiteX7956" y="connsiteY7956"/>
                </a:cxn>
                <a:cxn ang="0">
                  <a:pos x="connsiteX7957" y="connsiteY7957"/>
                </a:cxn>
                <a:cxn ang="0">
                  <a:pos x="connsiteX7958" y="connsiteY7958"/>
                </a:cxn>
                <a:cxn ang="0">
                  <a:pos x="connsiteX7959" y="connsiteY7959"/>
                </a:cxn>
                <a:cxn ang="0">
                  <a:pos x="connsiteX7960" y="connsiteY7960"/>
                </a:cxn>
                <a:cxn ang="0">
                  <a:pos x="connsiteX7961" y="connsiteY7961"/>
                </a:cxn>
                <a:cxn ang="0">
                  <a:pos x="connsiteX7962" y="connsiteY7962"/>
                </a:cxn>
                <a:cxn ang="0">
                  <a:pos x="connsiteX7963" y="connsiteY7963"/>
                </a:cxn>
                <a:cxn ang="0">
                  <a:pos x="connsiteX7964" y="connsiteY7964"/>
                </a:cxn>
                <a:cxn ang="0">
                  <a:pos x="connsiteX7965" y="connsiteY7965"/>
                </a:cxn>
                <a:cxn ang="0">
                  <a:pos x="connsiteX7966" y="connsiteY7966"/>
                </a:cxn>
                <a:cxn ang="0">
                  <a:pos x="connsiteX7967" y="connsiteY7967"/>
                </a:cxn>
                <a:cxn ang="0">
                  <a:pos x="connsiteX7968" y="connsiteY7968"/>
                </a:cxn>
                <a:cxn ang="0">
                  <a:pos x="connsiteX7969" y="connsiteY7969"/>
                </a:cxn>
                <a:cxn ang="0">
                  <a:pos x="connsiteX7970" y="connsiteY7970"/>
                </a:cxn>
                <a:cxn ang="0">
                  <a:pos x="connsiteX7971" y="connsiteY7971"/>
                </a:cxn>
                <a:cxn ang="0">
                  <a:pos x="connsiteX7972" y="connsiteY7972"/>
                </a:cxn>
                <a:cxn ang="0">
                  <a:pos x="connsiteX7973" y="connsiteY7973"/>
                </a:cxn>
                <a:cxn ang="0">
                  <a:pos x="connsiteX7974" y="connsiteY7974"/>
                </a:cxn>
                <a:cxn ang="0">
                  <a:pos x="connsiteX7975" y="connsiteY7975"/>
                </a:cxn>
                <a:cxn ang="0">
                  <a:pos x="connsiteX7976" y="connsiteY7976"/>
                </a:cxn>
                <a:cxn ang="0">
                  <a:pos x="connsiteX7977" y="connsiteY7977"/>
                </a:cxn>
                <a:cxn ang="0">
                  <a:pos x="connsiteX7978" y="connsiteY7978"/>
                </a:cxn>
                <a:cxn ang="0">
                  <a:pos x="connsiteX7979" y="connsiteY7979"/>
                </a:cxn>
                <a:cxn ang="0">
                  <a:pos x="connsiteX7980" y="connsiteY7980"/>
                </a:cxn>
                <a:cxn ang="0">
                  <a:pos x="connsiteX7981" y="connsiteY7981"/>
                </a:cxn>
                <a:cxn ang="0">
                  <a:pos x="connsiteX7982" y="connsiteY7982"/>
                </a:cxn>
                <a:cxn ang="0">
                  <a:pos x="connsiteX7983" y="connsiteY7983"/>
                </a:cxn>
                <a:cxn ang="0">
                  <a:pos x="connsiteX7984" y="connsiteY7984"/>
                </a:cxn>
                <a:cxn ang="0">
                  <a:pos x="connsiteX7985" y="connsiteY7985"/>
                </a:cxn>
                <a:cxn ang="0">
                  <a:pos x="connsiteX7986" y="connsiteY7986"/>
                </a:cxn>
                <a:cxn ang="0">
                  <a:pos x="connsiteX7987" y="connsiteY7987"/>
                </a:cxn>
                <a:cxn ang="0">
                  <a:pos x="connsiteX7988" y="connsiteY7988"/>
                </a:cxn>
                <a:cxn ang="0">
                  <a:pos x="connsiteX7989" y="connsiteY7989"/>
                </a:cxn>
                <a:cxn ang="0">
                  <a:pos x="connsiteX7990" y="connsiteY7990"/>
                </a:cxn>
                <a:cxn ang="0">
                  <a:pos x="connsiteX7991" y="connsiteY7991"/>
                </a:cxn>
                <a:cxn ang="0">
                  <a:pos x="connsiteX7992" y="connsiteY7992"/>
                </a:cxn>
                <a:cxn ang="0">
                  <a:pos x="connsiteX7993" y="connsiteY7993"/>
                </a:cxn>
                <a:cxn ang="0">
                  <a:pos x="connsiteX7994" y="connsiteY7994"/>
                </a:cxn>
                <a:cxn ang="0">
                  <a:pos x="connsiteX7995" y="connsiteY7995"/>
                </a:cxn>
                <a:cxn ang="0">
                  <a:pos x="connsiteX7996" y="connsiteY7996"/>
                </a:cxn>
                <a:cxn ang="0">
                  <a:pos x="connsiteX7997" y="connsiteY7997"/>
                </a:cxn>
                <a:cxn ang="0">
                  <a:pos x="connsiteX7998" y="connsiteY7998"/>
                </a:cxn>
                <a:cxn ang="0">
                  <a:pos x="connsiteX7999" y="connsiteY7999"/>
                </a:cxn>
                <a:cxn ang="0">
                  <a:pos x="connsiteX8000" y="connsiteY8000"/>
                </a:cxn>
                <a:cxn ang="0">
                  <a:pos x="connsiteX8001" y="connsiteY8001"/>
                </a:cxn>
                <a:cxn ang="0">
                  <a:pos x="connsiteX8002" y="connsiteY8002"/>
                </a:cxn>
                <a:cxn ang="0">
                  <a:pos x="connsiteX8003" y="connsiteY8003"/>
                </a:cxn>
                <a:cxn ang="0">
                  <a:pos x="connsiteX8004" y="connsiteY8004"/>
                </a:cxn>
                <a:cxn ang="0">
                  <a:pos x="connsiteX8005" y="connsiteY8005"/>
                </a:cxn>
                <a:cxn ang="0">
                  <a:pos x="connsiteX8006" y="connsiteY8006"/>
                </a:cxn>
                <a:cxn ang="0">
                  <a:pos x="connsiteX8007" y="connsiteY8007"/>
                </a:cxn>
                <a:cxn ang="0">
                  <a:pos x="connsiteX8008" y="connsiteY8008"/>
                </a:cxn>
                <a:cxn ang="0">
                  <a:pos x="connsiteX8009" y="connsiteY8009"/>
                </a:cxn>
                <a:cxn ang="0">
                  <a:pos x="connsiteX8010" y="connsiteY8010"/>
                </a:cxn>
                <a:cxn ang="0">
                  <a:pos x="connsiteX8011" y="connsiteY8011"/>
                </a:cxn>
                <a:cxn ang="0">
                  <a:pos x="connsiteX8012" y="connsiteY8012"/>
                </a:cxn>
                <a:cxn ang="0">
                  <a:pos x="connsiteX8013" y="connsiteY8013"/>
                </a:cxn>
                <a:cxn ang="0">
                  <a:pos x="connsiteX8014" y="connsiteY8014"/>
                </a:cxn>
                <a:cxn ang="0">
                  <a:pos x="connsiteX8015" y="connsiteY8015"/>
                </a:cxn>
                <a:cxn ang="0">
                  <a:pos x="connsiteX8016" y="connsiteY8016"/>
                </a:cxn>
                <a:cxn ang="0">
                  <a:pos x="connsiteX8017" y="connsiteY8017"/>
                </a:cxn>
                <a:cxn ang="0">
                  <a:pos x="connsiteX8018" y="connsiteY8018"/>
                </a:cxn>
                <a:cxn ang="0">
                  <a:pos x="connsiteX8019" y="connsiteY8019"/>
                </a:cxn>
                <a:cxn ang="0">
                  <a:pos x="connsiteX8020" y="connsiteY8020"/>
                </a:cxn>
                <a:cxn ang="0">
                  <a:pos x="connsiteX8021" y="connsiteY8021"/>
                </a:cxn>
                <a:cxn ang="0">
                  <a:pos x="connsiteX8022" y="connsiteY8022"/>
                </a:cxn>
                <a:cxn ang="0">
                  <a:pos x="connsiteX8023" y="connsiteY8023"/>
                </a:cxn>
                <a:cxn ang="0">
                  <a:pos x="connsiteX8024" y="connsiteY8024"/>
                </a:cxn>
                <a:cxn ang="0">
                  <a:pos x="connsiteX8025" y="connsiteY8025"/>
                </a:cxn>
                <a:cxn ang="0">
                  <a:pos x="connsiteX8026" y="connsiteY8026"/>
                </a:cxn>
                <a:cxn ang="0">
                  <a:pos x="connsiteX8027" y="connsiteY8027"/>
                </a:cxn>
                <a:cxn ang="0">
                  <a:pos x="connsiteX8028" y="connsiteY8028"/>
                </a:cxn>
                <a:cxn ang="0">
                  <a:pos x="connsiteX8029" y="connsiteY8029"/>
                </a:cxn>
                <a:cxn ang="0">
                  <a:pos x="connsiteX8030" y="connsiteY8030"/>
                </a:cxn>
                <a:cxn ang="0">
                  <a:pos x="connsiteX8031" y="connsiteY8031"/>
                </a:cxn>
                <a:cxn ang="0">
                  <a:pos x="connsiteX8032" y="connsiteY8032"/>
                </a:cxn>
                <a:cxn ang="0">
                  <a:pos x="connsiteX8033" y="connsiteY8033"/>
                </a:cxn>
                <a:cxn ang="0">
                  <a:pos x="connsiteX8034" y="connsiteY8034"/>
                </a:cxn>
                <a:cxn ang="0">
                  <a:pos x="connsiteX8035" y="connsiteY8035"/>
                </a:cxn>
                <a:cxn ang="0">
                  <a:pos x="connsiteX8036" y="connsiteY8036"/>
                </a:cxn>
                <a:cxn ang="0">
                  <a:pos x="connsiteX8037" y="connsiteY8037"/>
                </a:cxn>
                <a:cxn ang="0">
                  <a:pos x="connsiteX8038" y="connsiteY8038"/>
                </a:cxn>
                <a:cxn ang="0">
                  <a:pos x="connsiteX8039" y="connsiteY8039"/>
                </a:cxn>
                <a:cxn ang="0">
                  <a:pos x="connsiteX8040" y="connsiteY8040"/>
                </a:cxn>
                <a:cxn ang="0">
                  <a:pos x="connsiteX8041" y="connsiteY8041"/>
                </a:cxn>
                <a:cxn ang="0">
                  <a:pos x="connsiteX8042" y="connsiteY8042"/>
                </a:cxn>
                <a:cxn ang="0">
                  <a:pos x="connsiteX8043" y="connsiteY8043"/>
                </a:cxn>
                <a:cxn ang="0">
                  <a:pos x="connsiteX8044" y="connsiteY8044"/>
                </a:cxn>
                <a:cxn ang="0">
                  <a:pos x="connsiteX8045" y="connsiteY8045"/>
                </a:cxn>
                <a:cxn ang="0">
                  <a:pos x="connsiteX8046" y="connsiteY8046"/>
                </a:cxn>
                <a:cxn ang="0">
                  <a:pos x="connsiteX8047" y="connsiteY8047"/>
                </a:cxn>
                <a:cxn ang="0">
                  <a:pos x="connsiteX8048" y="connsiteY8048"/>
                </a:cxn>
                <a:cxn ang="0">
                  <a:pos x="connsiteX8049" y="connsiteY8049"/>
                </a:cxn>
                <a:cxn ang="0">
                  <a:pos x="connsiteX8050" y="connsiteY8050"/>
                </a:cxn>
                <a:cxn ang="0">
                  <a:pos x="connsiteX8051" y="connsiteY8051"/>
                </a:cxn>
                <a:cxn ang="0">
                  <a:pos x="connsiteX8052" y="connsiteY8052"/>
                </a:cxn>
                <a:cxn ang="0">
                  <a:pos x="connsiteX8053" y="connsiteY8053"/>
                </a:cxn>
                <a:cxn ang="0">
                  <a:pos x="connsiteX8054" y="connsiteY8054"/>
                </a:cxn>
                <a:cxn ang="0">
                  <a:pos x="connsiteX8055" y="connsiteY8055"/>
                </a:cxn>
                <a:cxn ang="0">
                  <a:pos x="connsiteX8056" y="connsiteY8056"/>
                </a:cxn>
                <a:cxn ang="0">
                  <a:pos x="connsiteX8057" y="connsiteY8057"/>
                </a:cxn>
                <a:cxn ang="0">
                  <a:pos x="connsiteX8058" y="connsiteY8058"/>
                </a:cxn>
                <a:cxn ang="0">
                  <a:pos x="connsiteX8059" y="connsiteY8059"/>
                </a:cxn>
                <a:cxn ang="0">
                  <a:pos x="connsiteX8060" y="connsiteY8060"/>
                </a:cxn>
                <a:cxn ang="0">
                  <a:pos x="connsiteX8061" y="connsiteY8061"/>
                </a:cxn>
                <a:cxn ang="0">
                  <a:pos x="connsiteX8062" y="connsiteY8062"/>
                </a:cxn>
                <a:cxn ang="0">
                  <a:pos x="connsiteX8063" y="connsiteY8063"/>
                </a:cxn>
                <a:cxn ang="0">
                  <a:pos x="connsiteX8064" y="connsiteY8064"/>
                </a:cxn>
                <a:cxn ang="0">
                  <a:pos x="connsiteX8065" y="connsiteY8065"/>
                </a:cxn>
                <a:cxn ang="0">
                  <a:pos x="connsiteX8066" y="connsiteY8066"/>
                </a:cxn>
                <a:cxn ang="0">
                  <a:pos x="connsiteX8067" y="connsiteY8067"/>
                </a:cxn>
                <a:cxn ang="0">
                  <a:pos x="connsiteX8068" y="connsiteY8068"/>
                </a:cxn>
                <a:cxn ang="0">
                  <a:pos x="connsiteX8069" y="connsiteY8069"/>
                </a:cxn>
                <a:cxn ang="0">
                  <a:pos x="connsiteX8070" y="connsiteY8070"/>
                </a:cxn>
                <a:cxn ang="0">
                  <a:pos x="connsiteX8071" y="connsiteY8071"/>
                </a:cxn>
                <a:cxn ang="0">
                  <a:pos x="connsiteX8072" y="connsiteY8072"/>
                </a:cxn>
                <a:cxn ang="0">
                  <a:pos x="connsiteX8073" y="connsiteY8073"/>
                </a:cxn>
                <a:cxn ang="0">
                  <a:pos x="connsiteX8074" y="connsiteY8074"/>
                </a:cxn>
                <a:cxn ang="0">
                  <a:pos x="connsiteX8075" y="connsiteY8075"/>
                </a:cxn>
                <a:cxn ang="0">
                  <a:pos x="connsiteX8076" y="connsiteY8076"/>
                </a:cxn>
                <a:cxn ang="0">
                  <a:pos x="connsiteX8077" y="connsiteY8077"/>
                </a:cxn>
                <a:cxn ang="0">
                  <a:pos x="connsiteX8078" y="connsiteY8078"/>
                </a:cxn>
                <a:cxn ang="0">
                  <a:pos x="connsiteX8079" y="connsiteY8079"/>
                </a:cxn>
                <a:cxn ang="0">
                  <a:pos x="connsiteX8080" y="connsiteY8080"/>
                </a:cxn>
                <a:cxn ang="0">
                  <a:pos x="connsiteX8081" y="connsiteY8081"/>
                </a:cxn>
                <a:cxn ang="0">
                  <a:pos x="connsiteX8082" y="connsiteY8082"/>
                </a:cxn>
                <a:cxn ang="0">
                  <a:pos x="connsiteX8083" y="connsiteY8083"/>
                </a:cxn>
                <a:cxn ang="0">
                  <a:pos x="connsiteX8084" y="connsiteY8084"/>
                </a:cxn>
                <a:cxn ang="0">
                  <a:pos x="connsiteX8085" y="connsiteY8085"/>
                </a:cxn>
                <a:cxn ang="0">
                  <a:pos x="connsiteX8086" y="connsiteY8086"/>
                </a:cxn>
                <a:cxn ang="0">
                  <a:pos x="connsiteX8087" y="connsiteY8087"/>
                </a:cxn>
                <a:cxn ang="0">
                  <a:pos x="connsiteX8088" y="connsiteY8088"/>
                </a:cxn>
                <a:cxn ang="0">
                  <a:pos x="connsiteX8089" y="connsiteY8089"/>
                </a:cxn>
                <a:cxn ang="0">
                  <a:pos x="connsiteX8090" y="connsiteY8090"/>
                </a:cxn>
                <a:cxn ang="0">
                  <a:pos x="connsiteX8091" y="connsiteY8091"/>
                </a:cxn>
                <a:cxn ang="0">
                  <a:pos x="connsiteX8092" y="connsiteY8092"/>
                </a:cxn>
                <a:cxn ang="0">
                  <a:pos x="connsiteX8093" y="connsiteY8093"/>
                </a:cxn>
                <a:cxn ang="0">
                  <a:pos x="connsiteX8094" y="connsiteY8094"/>
                </a:cxn>
                <a:cxn ang="0">
                  <a:pos x="connsiteX8095" y="connsiteY8095"/>
                </a:cxn>
                <a:cxn ang="0">
                  <a:pos x="connsiteX8096" y="connsiteY8096"/>
                </a:cxn>
                <a:cxn ang="0">
                  <a:pos x="connsiteX8097" y="connsiteY8097"/>
                </a:cxn>
                <a:cxn ang="0">
                  <a:pos x="connsiteX8098" y="connsiteY8098"/>
                </a:cxn>
                <a:cxn ang="0">
                  <a:pos x="connsiteX8099" y="connsiteY8099"/>
                </a:cxn>
                <a:cxn ang="0">
                  <a:pos x="connsiteX8100" y="connsiteY8100"/>
                </a:cxn>
                <a:cxn ang="0">
                  <a:pos x="connsiteX8101" y="connsiteY8101"/>
                </a:cxn>
                <a:cxn ang="0">
                  <a:pos x="connsiteX8102" y="connsiteY8102"/>
                </a:cxn>
                <a:cxn ang="0">
                  <a:pos x="connsiteX8103" y="connsiteY8103"/>
                </a:cxn>
                <a:cxn ang="0">
                  <a:pos x="connsiteX8104" y="connsiteY8104"/>
                </a:cxn>
                <a:cxn ang="0">
                  <a:pos x="connsiteX8105" y="connsiteY8105"/>
                </a:cxn>
                <a:cxn ang="0">
                  <a:pos x="connsiteX8106" y="connsiteY8106"/>
                </a:cxn>
                <a:cxn ang="0">
                  <a:pos x="connsiteX8107" y="connsiteY8107"/>
                </a:cxn>
                <a:cxn ang="0">
                  <a:pos x="connsiteX8108" y="connsiteY8108"/>
                </a:cxn>
                <a:cxn ang="0">
                  <a:pos x="connsiteX8109" y="connsiteY8109"/>
                </a:cxn>
                <a:cxn ang="0">
                  <a:pos x="connsiteX8110" y="connsiteY8110"/>
                </a:cxn>
                <a:cxn ang="0">
                  <a:pos x="connsiteX8111" y="connsiteY8111"/>
                </a:cxn>
                <a:cxn ang="0">
                  <a:pos x="connsiteX8112" y="connsiteY8112"/>
                </a:cxn>
                <a:cxn ang="0">
                  <a:pos x="connsiteX8113" y="connsiteY8113"/>
                </a:cxn>
                <a:cxn ang="0">
                  <a:pos x="connsiteX8114" y="connsiteY8114"/>
                </a:cxn>
                <a:cxn ang="0">
                  <a:pos x="connsiteX8115" y="connsiteY8115"/>
                </a:cxn>
                <a:cxn ang="0">
                  <a:pos x="connsiteX8116" y="connsiteY8116"/>
                </a:cxn>
                <a:cxn ang="0">
                  <a:pos x="connsiteX8117" y="connsiteY8117"/>
                </a:cxn>
                <a:cxn ang="0">
                  <a:pos x="connsiteX8118" y="connsiteY8118"/>
                </a:cxn>
                <a:cxn ang="0">
                  <a:pos x="connsiteX8119" y="connsiteY8119"/>
                </a:cxn>
                <a:cxn ang="0">
                  <a:pos x="connsiteX8120" y="connsiteY8120"/>
                </a:cxn>
                <a:cxn ang="0">
                  <a:pos x="connsiteX8121" y="connsiteY8121"/>
                </a:cxn>
                <a:cxn ang="0">
                  <a:pos x="connsiteX8122" y="connsiteY8122"/>
                </a:cxn>
                <a:cxn ang="0">
                  <a:pos x="connsiteX8123" y="connsiteY8123"/>
                </a:cxn>
                <a:cxn ang="0">
                  <a:pos x="connsiteX8124" y="connsiteY8124"/>
                </a:cxn>
                <a:cxn ang="0">
                  <a:pos x="connsiteX8125" y="connsiteY8125"/>
                </a:cxn>
                <a:cxn ang="0">
                  <a:pos x="connsiteX8126" y="connsiteY8126"/>
                </a:cxn>
                <a:cxn ang="0">
                  <a:pos x="connsiteX8127" y="connsiteY8127"/>
                </a:cxn>
                <a:cxn ang="0">
                  <a:pos x="connsiteX8128" y="connsiteY8128"/>
                </a:cxn>
                <a:cxn ang="0">
                  <a:pos x="connsiteX8129" y="connsiteY8129"/>
                </a:cxn>
                <a:cxn ang="0">
                  <a:pos x="connsiteX8130" y="connsiteY8130"/>
                </a:cxn>
                <a:cxn ang="0">
                  <a:pos x="connsiteX8131" y="connsiteY8131"/>
                </a:cxn>
                <a:cxn ang="0">
                  <a:pos x="connsiteX8132" y="connsiteY8132"/>
                </a:cxn>
                <a:cxn ang="0">
                  <a:pos x="connsiteX8133" y="connsiteY8133"/>
                </a:cxn>
                <a:cxn ang="0">
                  <a:pos x="connsiteX8134" y="connsiteY8134"/>
                </a:cxn>
                <a:cxn ang="0">
                  <a:pos x="connsiteX8135" y="connsiteY8135"/>
                </a:cxn>
                <a:cxn ang="0">
                  <a:pos x="connsiteX8136" y="connsiteY8136"/>
                </a:cxn>
                <a:cxn ang="0">
                  <a:pos x="connsiteX8137" y="connsiteY8137"/>
                </a:cxn>
                <a:cxn ang="0">
                  <a:pos x="connsiteX8138" y="connsiteY8138"/>
                </a:cxn>
                <a:cxn ang="0">
                  <a:pos x="connsiteX8139" y="connsiteY8139"/>
                </a:cxn>
                <a:cxn ang="0">
                  <a:pos x="connsiteX8140" y="connsiteY8140"/>
                </a:cxn>
                <a:cxn ang="0">
                  <a:pos x="connsiteX8141" y="connsiteY8141"/>
                </a:cxn>
                <a:cxn ang="0">
                  <a:pos x="connsiteX8142" y="connsiteY8142"/>
                </a:cxn>
                <a:cxn ang="0">
                  <a:pos x="connsiteX8143" y="connsiteY8143"/>
                </a:cxn>
                <a:cxn ang="0">
                  <a:pos x="connsiteX8144" y="connsiteY8144"/>
                </a:cxn>
                <a:cxn ang="0">
                  <a:pos x="connsiteX8145" y="connsiteY8145"/>
                </a:cxn>
                <a:cxn ang="0">
                  <a:pos x="connsiteX8146" y="connsiteY8146"/>
                </a:cxn>
                <a:cxn ang="0">
                  <a:pos x="connsiteX8147" y="connsiteY8147"/>
                </a:cxn>
                <a:cxn ang="0">
                  <a:pos x="connsiteX8148" y="connsiteY8148"/>
                </a:cxn>
                <a:cxn ang="0">
                  <a:pos x="connsiteX8149" y="connsiteY8149"/>
                </a:cxn>
                <a:cxn ang="0">
                  <a:pos x="connsiteX8150" y="connsiteY8150"/>
                </a:cxn>
                <a:cxn ang="0">
                  <a:pos x="connsiteX8151" y="connsiteY8151"/>
                </a:cxn>
                <a:cxn ang="0">
                  <a:pos x="connsiteX8152" y="connsiteY8152"/>
                </a:cxn>
                <a:cxn ang="0">
                  <a:pos x="connsiteX8153" y="connsiteY8153"/>
                </a:cxn>
                <a:cxn ang="0">
                  <a:pos x="connsiteX8154" y="connsiteY8154"/>
                </a:cxn>
                <a:cxn ang="0">
                  <a:pos x="connsiteX8155" y="connsiteY8155"/>
                </a:cxn>
                <a:cxn ang="0">
                  <a:pos x="connsiteX8156" y="connsiteY8156"/>
                </a:cxn>
                <a:cxn ang="0">
                  <a:pos x="connsiteX8157" y="connsiteY8157"/>
                </a:cxn>
                <a:cxn ang="0">
                  <a:pos x="connsiteX8158" y="connsiteY8158"/>
                </a:cxn>
                <a:cxn ang="0">
                  <a:pos x="connsiteX8159" y="connsiteY8159"/>
                </a:cxn>
                <a:cxn ang="0">
                  <a:pos x="connsiteX8160" y="connsiteY8160"/>
                </a:cxn>
                <a:cxn ang="0">
                  <a:pos x="connsiteX8161" y="connsiteY8161"/>
                </a:cxn>
                <a:cxn ang="0">
                  <a:pos x="connsiteX8162" y="connsiteY8162"/>
                </a:cxn>
                <a:cxn ang="0">
                  <a:pos x="connsiteX8163" y="connsiteY8163"/>
                </a:cxn>
                <a:cxn ang="0">
                  <a:pos x="connsiteX8164" y="connsiteY8164"/>
                </a:cxn>
                <a:cxn ang="0">
                  <a:pos x="connsiteX8165" y="connsiteY8165"/>
                </a:cxn>
                <a:cxn ang="0">
                  <a:pos x="connsiteX8166" y="connsiteY8166"/>
                </a:cxn>
                <a:cxn ang="0">
                  <a:pos x="connsiteX8167" y="connsiteY8167"/>
                </a:cxn>
                <a:cxn ang="0">
                  <a:pos x="connsiteX8168" y="connsiteY8168"/>
                </a:cxn>
                <a:cxn ang="0">
                  <a:pos x="connsiteX8169" y="connsiteY8169"/>
                </a:cxn>
                <a:cxn ang="0">
                  <a:pos x="connsiteX8170" y="connsiteY8170"/>
                </a:cxn>
                <a:cxn ang="0">
                  <a:pos x="connsiteX8171" y="connsiteY8171"/>
                </a:cxn>
                <a:cxn ang="0">
                  <a:pos x="connsiteX8172" y="connsiteY8172"/>
                </a:cxn>
                <a:cxn ang="0">
                  <a:pos x="connsiteX8173" y="connsiteY8173"/>
                </a:cxn>
                <a:cxn ang="0">
                  <a:pos x="connsiteX8174" y="connsiteY8174"/>
                </a:cxn>
                <a:cxn ang="0">
                  <a:pos x="connsiteX8175" y="connsiteY8175"/>
                </a:cxn>
                <a:cxn ang="0">
                  <a:pos x="connsiteX8176" y="connsiteY8176"/>
                </a:cxn>
                <a:cxn ang="0">
                  <a:pos x="connsiteX8177" y="connsiteY8177"/>
                </a:cxn>
                <a:cxn ang="0">
                  <a:pos x="connsiteX8178" y="connsiteY8178"/>
                </a:cxn>
                <a:cxn ang="0">
                  <a:pos x="connsiteX8179" y="connsiteY8179"/>
                </a:cxn>
                <a:cxn ang="0">
                  <a:pos x="connsiteX8180" y="connsiteY8180"/>
                </a:cxn>
                <a:cxn ang="0">
                  <a:pos x="connsiteX8181" y="connsiteY8181"/>
                </a:cxn>
                <a:cxn ang="0">
                  <a:pos x="connsiteX8182" y="connsiteY8182"/>
                </a:cxn>
                <a:cxn ang="0">
                  <a:pos x="connsiteX8183" y="connsiteY8183"/>
                </a:cxn>
                <a:cxn ang="0">
                  <a:pos x="connsiteX8184" y="connsiteY8184"/>
                </a:cxn>
                <a:cxn ang="0">
                  <a:pos x="connsiteX8185" y="connsiteY8185"/>
                </a:cxn>
                <a:cxn ang="0">
                  <a:pos x="connsiteX8186" y="connsiteY8186"/>
                </a:cxn>
                <a:cxn ang="0">
                  <a:pos x="connsiteX8187" y="connsiteY8187"/>
                </a:cxn>
                <a:cxn ang="0">
                  <a:pos x="connsiteX8188" y="connsiteY8188"/>
                </a:cxn>
                <a:cxn ang="0">
                  <a:pos x="connsiteX8189" y="connsiteY8189"/>
                </a:cxn>
                <a:cxn ang="0">
                  <a:pos x="connsiteX8190" y="connsiteY8190"/>
                </a:cxn>
                <a:cxn ang="0">
                  <a:pos x="connsiteX8191" y="connsiteY8191"/>
                </a:cxn>
                <a:cxn ang="0">
                  <a:pos x="connsiteX8192" y="connsiteY8192"/>
                </a:cxn>
                <a:cxn ang="0">
                  <a:pos x="connsiteX8193" y="connsiteY8193"/>
                </a:cxn>
                <a:cxn ang="0">
                  <a:pos x="connsiteX8194" y="connsiteY8194"/>
                </a:cxn>
                <a:cxn ang="0">
                  <a:pos x="connsiteX8195" y="connsiteY8195"/>
                </a:cxn>
                <a:cxn ang="0">
                  <a:pos x="connsiteX8196" y="connsiteY8196"/>
                </a:cxn>
                <a:cxn ang="0">
                  <a:pos x="connsiteX8197" y="connsiteY8197"/>
                </a:cxn>
                <a:cxn ang="0">
                  <a:pos x="connsiteX8198" y="connsiteY8198"/>
                </a:cxn>
                <a:cxn ang="0">
                  <a:pos x="connsiteX8199" y="connsiteY8199"/>
                </a:cxn>
                <a:cxn ang="0">
                  <a:pos x="connsiteX8200" y="connsiteY8200"/>
                </a:cxn>
                <a:cxn ang="0">
                  <a:pos x="connsiteX8201" y="connsiteY8201"/>
                </a:cxn>
                <a:cxn ang="0">
                  <a:pos x="connsiteX8202" y="connsiteY8202"/>
                </a:cxn>
                <a:cxn ang="0">
                  <a:pos x="connsiteX8203" y="connsiteY8203"/>
                </a:cxn>
                <a:cxn ang="0">
                  <a:pos x="connsiteX8204" y="connsiteY8204"/>
                </a:cxn>
                <a:cxn ang="0">
                  <a:pos x="connsiteX8205" y="connsiteY8205"/>
                </a:cxn>
                <a:cxn ang="0">
                  <a:pos x="connsiteX8206" y="connsiteY8206"/>
                </a:cxn>
                <a:cxn ang="0">
                  <a:pos x="connsiteX8207" y="connsiteY8207"/>
                </a:cxn>
                <a:cxn ang="0">
                  <a:pos x="connsiteX8208" y="connsiteY8208"/>
                </a:cxn>
                <a:cxn ang="0">
                  <a:pos x="connsiteX8209" y="connsiteY8209"/>
                </a:cxn>
                <a:cxn ang="0">
                  <a:pos x="connsiteX8210" y="connsiteY8210"/>
                </a:cxn>
                <a:cxn ang="0">
                  <a:pos x="connsiteX8211" y="connsiteY8211"/>
                </a:cxn>
                <a:cxn ang="0">
                  <a:pos x="connsiteX8212" y="connsiteY8212"/>
                </a:cxn>
                <a:cxn ang="0">
                  <a:pos x="connsiteX8213" y="connsiteY8213"/>
                </a:cxn>
                <a:cxn ang="0">
                  <a:pos x="connsiteX8214" y="connsiteY8214"/>
                </a:cxn>
                <a:cxn ang="0">
                  <a:pos x="connsiteX8215" y="connsiteY8215"/>
                </a:cxn>
                <a:cxn ang="0">
                  <a:pos x="connsiteX8216" y="connsiteY8216"/>
                </a:cxn>
                <a:cxn ang="0">
                  <a:pos x="connsiteX8217" y="connsiteY8217"/>
                </a:cxn>
                <a:cxn ang="0">
                  <a:pos x="connsiteX8218" y="connsiteY8218"/>
                </a:cxn>
                <a:cxn ang="0">
                  <a:pos x="connsiteX8219" y="connsiteY8219"/>
                </a:cxn>
                <a:cxn ang="0">
                  <a:pos x="connsiteX8220" y="connsiteY8220"/>
                </a:cxn>
                <a:cxn ang="0">
                  <a:pos x="connsiteX8221" y="connsiteY8221"/>
                </a:cxn>
                <a:cxn ang="0">
                  <a:pos x="connsiteX8222" y="connsiteY8222"/>
                </a:cxn>
                <a:cxn ang="0">
                  <a:pos x="connsiteX8223" y="connsiteY8223"/>
                </a:cxn>
                <a:cxn ang="0">
                  <a:pos x="connsiteX8224" y="connsiteY8224"/>
                </a:cxn>
                <a:cxn ang="0">
                  <a:pos x="connsiteX8225" y="connsiteY8225"/>
                </a:cxn>
                <a:cxn ang="0">
                  <a:pos x="connsiteX8226" y="connsiteY8226"/>
                </a:cxn>
                <a:cxn ang="0">
                  <a:pos x="connsiteX8227" y="connsiteY8227"/>
                </a:cxn>
                <a:cxn ang="0">
                  <a:pos x="connsiteX8228" y="connsiteY8228"/>
                </a:cxn>
                <a:cxn ang="0">
                  <a:pos x="connsiteX8229" y="connsiteY8229"/>
                </a:cxn>
                <a:cxn ang="0">
                  <a:pos x="connsiteX8230" y="connsiteY8230"/>
                </a:cxn>
                <a:cxn ang="0">
                  <a:pos x="connsiteX8231" y="connsiteY8231"/>
                </a:cxn>
                <a:cxn ang="0">
                  <a:pos x="connsiteX8232" y="connsiteY8232"/>
                </a:cxn>
                <a:cxn ang="0">
                  <a:pos x="connsiteX8233" y="connsiteY8233"/>
                </a:cxn>
                <a:cxn ang="0">
                  <a:pos x="connsiteX8234" y="connsiteY8234"/>
                </a:cxn>
                <a:cxn ang="0">
                  <a:pos x="connsiteX8235" y="connsiteY8235"/>
                </a:cxn>
                <a:cxn ang="0">
                  <a:pos x="connsiteX8236" y="connsiteY8236"/>
                </a:cxn>
                <a:cxn ang="0">
                  <a:pos x="connsiteX8237" y="connsiteY8237"/>
                </a:cxn>
                <a:cxn ang="0">
                  <a:pos x="connsiteX8238" y="connsiteY8238"/>
                </a:cxn>
                <a:cxn ang="0">
                  <a:pos x="connsiteX8239" y="connsiteY8239"/>
                </a:cxn>
                <a:cxn ang="0">
                  <a:pos x="connsiteX8240" y="connsiteY8240"/>
                </a:cxn>
                <a:cxn ang="0">
                  <a:pos x="connsiteX8241" y="connsiteY8241"/>
                </a:cxn>
                <a:cxn ang="0">
                  <a:pos x="connsiteX8242" y="connsiteY8242"/>
                </a:cxn>
                <a:cxn ang="0">
                  <a:pos x="connsiteX8243" y="connsiteY8243"/>
                </a:cxn>
                <a:cxn ang="0">
                  <a:pos x="connsiteX8244" y="connsiteY8244"/>
                </a:cxn>
                <a:cxn ang="0">
                  <a:pos x="connsiteX8245" y="connsiteY8245"/>
                </a:cxn>
                <a:cxn ang="0">
                  <a:pos x="connsiteX8246" y="connsiteY8246"/>
                </a:cxn>
                <a:cxn ang="0">
                  <a:pos x="connsiteX8247" y="connsiteY8247"/>
                </a:cxn>
                <a:cxn ang="0">
                  <a:pos x="connsiteX8248" y="connsiteY8248"/>
                </a:cxn>
                <a:cxn ang="0">
                  <a:pos x="connsiteX8249" y="connsiteY8249"/>
                </a:cxn>
                <a:cxn ang="0">
                  <a:pos x="connsiteX8250" y="connsiteY8250"/>
                </a:cxn>
                <a:cxn ang="0">
                  <a:pos x="connsiteX8251" y="connsiteY8251"/>
                </a:cxn>
                <a:cxn ang="0">
                  <a:pos x="connsiteX8252" y="connsiteY8252"/>
                </a:cxn>
                <a:cxn ang="0">
                  <a:pos x="connsiteX8253" y="connsiteY8253"/>
                </a:cxn>
                <a:cxn ang="0">
                  <a:pos x="connsiteX8254" y="connsiteY8254"/>
                </a:cxn>
                <a:cxn ang="0">
                  <a:pos x="connsiteX8255" y="connsiteY8255"/>
                </a:cxn>
                <a:cxn ang="0">
                  <a:pos x="connsiteX8256" y="connsiteY8256"/>
                </a:cxn>
                <a:cxn ang="0">
                  <a:pos x="connsiteX8257" y="connsiteY8257"/>
                </a:cxn>
                <a:cxn ang="0">
                  <a:pos x="connsiteX8258" y="connsiteY8258"/>
                </a:cxn>
                <a:cxn ang="0">
                  <a:pos x="connsiteX8259" y="connsiteY8259"/>
                </a:cxn>
                <a:cxn ang="0">
                  <a:pos x="connsiteX8260" y="connsiteY8260"/>
                </a:cxn>
                <a:cxn ang="0">
                  <a:pos x="connsiteX8261" y="connsiteY8261"/>
                </a:cxn>
                <a:cxn ang="0">
                  <a:pos x="connsiteX8262" y="connsiteY8262"/>
                </a:cxn>
                <a:cxn ang="0">
                  <a:pos x="connsiteX8263" y="connsiteY8263"/>
                </a:cxn>
                <a:cxn ang="0">
                  <a:pos x="connsiteX8264" y="connsiteY8264"/>
                </a:cxn>
                <a:cxn ang="0">
                  <a:pos x="connsiteX8265" y="connsiteY8265"/>
                </a:cxn>
                <a:cxn ang="0">
                  <a:pos x="connsiteX8266" y="connsiteY8266"/>
                </a:cxn>
                <a:cxn ang="0">
                  <a:pos x="connsiteX8267" y="connsiteY8267"/>
                </a:cxn>
                <a:cxn ang="0">
                  <a:pos x="connsiteX8268" y="connsiteY8268"/>
                </a:cxn>
                <a:cxn ang="0">
                  <a:pos x="connsiteX8269" y="connsiteY8269"/>
                </a:cxn>
                <a:cxn ang="0">
                  <a:pos x="connsiteX8270" y="connsiteY8270"/>
                </a:cxn>
                <a:cxn ang="0">
                  <a:pos x="connsiteX8271" y="connsiteY8271"/>
                </a:cxn>
                <a:cxn ang="0">
                  <a:pos x="connsiteX8272" y="connsiteY8272"/>
                </a:cxn>
                <a:cxn ang="0">
                  <a:pos x="connsiteX8273" y="connsiteY8273"/>
                </a:cxn>
                <a:cxn ang="0">
                  <a:pos x="connsiteX8274" y="connsiteY8274"/>
                </a:cxn>
                <a:cxn ang="0">
                  <a:pos x="connsiteX8275" y="connsiteY8275"/>
                </a:cxn>
                <a:cxn ang="0">
                  <a:pos x="connsiteX8276" y="connsiteY8276"/>
                </a:cxn>
                <a:cxn ang="0">
                  <a:pos x="connsiteX8277" y="connsiteY8277"/>
                </a:cxn>
                <a:cxn ang="0">
                  <a:pos x="connsiteX8278" y="connsiteY8278"/>
                </a:cxn>
                <a:cxn ang="0">
                  <a:pos x="connsiteX8279" y="connsiteY8279"/>
                </a:cxn>
                <a:cxn ang="0">
                  <a:pos x="connsiteX8280" y="connsiteY8280"/>
                </a:cxn>
                <a:cxn ang="0">
                  <a:pos x="connsiteX8281" y="connsiteY8281"/>
                </a:cxn>
                <a:cxn ang="0">
                  <a:pos x="connsiteX8282" y="connsiteY8282"/>
                </a:cxn>
                <a:cxn ang="0">
                  <a:pos x="connsiteX8283" y="connsiteY8283"/>
                </a:cxn>
                <a:cxn ang="0">
                  <a:pos x="connsiteX8284" y="connsiteY8284"/>
                </a:cxn>
                <a:cxn ang="0">
                  <a:pos x="connsiteX8285" y="connsiteY8285"/>
                </a:cxn>
                <a:cxn ang="0">
                  <a:pos x="connsiteX8286" y="connsiteY8286"/>
                </a:cxn>
                <a:cxn ang="0">
                  <a:pos x="connsiteX8287" y="connsiteY8287"/>
                </a:cxn>
                <a:cxn ang="0">
                  <a:pos x="connsiteX8288" y="connsiteY8288"/>
                </a:cxn>
                <a:cxn ang="0">
                  <a:pos x="connsiteX8289" y="connsiteY8289"/>
                </a:cxn>
                <a:cxn ang="0">
                  <a:pos x="connsiteX8290" y="connsiteY8290"/>
                </a:cxn>
                <a:cxn ang="0">
                  <a:pos x="connsiteX8291" y="connsiteY8291"/>
                </a:cxn>
                <a:cxn ang="0">
                  <a:pos x="connsiteX8292" y="connsiteY8292"/>
                </a:cxn>
                <a:cxn ang="0">
                  <a:pos x="connsiteX8293" y="connsiteY8293"/>
                </a:cxn>
                <a:cxn ang="0">
                  <a:pos x="connsiteX8294" y="connsiteY8294"/>
                </a:cxn>
                <a:cxn ang="0">
                  <a:pos x="connsiteX8295" y="connsiteY8295"/>
                </a:cxn>
                <a:cxn ang="0">
                  <a:pos x="connsiteX8296" y="connsiteY8296"/>
                </a:cxn>
                <a:cxn ang="0">
                  <a:pos x="connsiteX8297" y="connsiteY8297"/>
                </a:cxn>
                <a:cxn ang="0">
                  <a:pos x="connsiteX8298" y="connsiteY8298"/>
                </a:cxn>
                <a:cxn ang="0">
                  <a:pos x="connsiteX8299" y="connsiteY8299"/>
                </a:cxn>
                <a:cxn ang="0">
                  <a:pos x="connsiteX8300" y="connsiteY8300"/>
                </a:cxn>
                <a:cxn ang="0">
                  <a:pos x="connsiteX8301" y="connsiteY8301"/>
                </a:cxn>
                <a:cxn ang="0">
                  <a:pos x="connsiteX8302" y="connsiteY8302"/>
                </a:cxn>
                <a:cxn ang="0">
                  <a:pos x="connsiteX8303" y="connsiteY8303"/>
                </a:cxn>
                <a:cxn ang="0">
                  <a:pos x="connsiteX8304" y="connsiteY8304"/>
                </a:cxn>
                <a:cxn ang="0">
                  <a:pos x="connsiteX8305" y="connsiteY8305"/>
                </a:cxn>
                <a:cxn ang="0">
                  <a:pos x="connsiteX8306" y="connsiteY8306"/>
                </a:cxn>
                <a:cxn ang="0">
                  <a:pos x="connsiteX8307" y="connsiteY8307"/>
                </a:cxn>
                <a:cxn ang="0">
                  <a:pos x="connsiteX8308" y="connsiteY8308"/>
                </a:cxn>
                <a:cxn ang="0">
                  <a:pos x="connsiteX8309" y="connsiteY8309"/>
                </a:cxn>
                <a:cxn ang="0">
                  <a:pos x="connsiteX8310" y="connsiteY8310"/>
                </a:cxn>
                <a:cxn ang="0">
                  <a:pos x="connsiteX8311" y="connsiteY8311"/>
                </a:cxn>
                <a:cxn ang="0">
                  <a:pos x="connsiteX8312" y="connsiteY8312"/>
                </a:cxn>
                <a:cxn ang="0">
                  <a:pos x="connsiteX8313" y="connsiteY8313"/>
                </a:cxn>
                <a:cxn ang="0">
                  <a:pos x="connsiteX8314" y="connsiteY8314"/>
                </a:cxn>
                <a:cxn ang="0">
                  <a:pos x="connsiteX8315" y="connsiteY8315"/>
                </a:cxn>
                <a:cxn ang="0">
                  <a:pos x="connsiteX8316" y="connsiteY8316"/>
                </a:cxn>
                <a:cxn ang="0">
                  <a:pos x="connsiteX8317" y="connsiteY8317"/>
                </a:cxn>
                <a:cxn ang="0">
                  <a:pos x="connsiteX8318" y="connsiteY8318"/>
                </a:cxn>
                <a:cxn ang="0">
                  <a:pos x="connsiteX8319" y="connsiteY8319"/>
                </a:cxn>
                <a:cxn ang="0">
                  <a:pos x="connsiteX8320" y="connsiteY8320"/>
                </a:cxn>
                <a:cxn ang="0">
                  <a:pos x="connsiteX8321" y="connsiteY8321"/>
                </a:cxn>
                <a:cxn ang="0">
                  <a:pos x="connsiteX8322" y="connsiteY8322"/>
                </a:cxn>
                <a:cxn ang="0">
                  <a:pos x="connsiteX8323" y="connsiteY8323"/>
                </a:cxn>
                <a:cxn ang="0">
                  <a:pos x="connsiteX8324" y="connsiteY8324"/>
                </a:cxn>
                <a:cxn ang="0">
                  <a:pos x="connsiteX8325" y="connsiteY8325"/>
                </a:cxn>
                <a:cxn ang="0">
                  <a:pos x="connsiteX8326" y="connsiteY8326"/>
                </a:cxn>
                <a:cxn ang="0">
                  <a:pos x="connsiteX8327" y="connsiteY8327"/>
                </a:cxn>
                <a:cxn ang="0">
                  <a:pos x="connsiteX8328" y="connsiteY8328"/>
                </a:cxn>
                <a:cxn ang="0">
                  <a:pos x="connsiteX8329" y="connsiteY8329"/>
                </a:cxn>
                <a:cxn ang="0">
                  <a:pos x="connsiteX8330" y="connsiteY8330"/>
                </a:cxn>
                <a:cxn ang="0">
                  <a:pos x="connsiteX8331" y="connsiteY8331"/>
                </a:cxn>
                <a:cxn ang="0">
                  <a:pos x="connsiteX8332" y="connsiteY8332"/>
                </a:cxn>
                <a:cxn ang="0">
                  <a:pos x="connsiteX8333" y="connsiteY8333"/>
                </a:cxn>
                <a:cxn ang="0">
                  <a:pos x="connsiteX8334" y="connsiteY8334"/>
                </a:cxn>
                <a:cxn ang="0">
                  <a:pos x="connsiteX8335" y="connsiteY8335"/>
                </a:cxn>
                <a:cxn ang="0">
                  <a:pos x="connsiteX8336" y="connsiteY8336"/>
                </a:cxn>
                <a:cxn ang="0">
                  <a:pos x="connsiteX8337" y="connsiteY8337"/>
                </a:cxn>
                <a:cxn ang="0">
                  <a:pos x="connsiteX8338" y="connsiteY8338"/>
                </a:cxn>
                <a:cxn ang="0">
                  <a:pos x="connsiteX8339" y="connsiteY8339"/>
                </a:cxn>
                <a:cxn ang="0">
                  <a:pos x="connsiteX8340" y="connsiteY8340"/>
                </a:cxn>
                <a:cxn ang="0">
                  <a:pos x="connsiteX8341" y="connsiteY8341"/>
                </a:cxn>
                <a:cxn ang="0">
                  <a:pos x="connsiteX8342" y="connsiteY8342"/>
                </a:cxn>
                <a:cxn ang="0">
                  <a:pos x="connsiteX8343" y="connsiteY8343"/>
                </a:cxn>
                <a:cxn ang="0">
                  <a:pos x="connsiteX8344" y="connsiteY8344"/>
                </a:cxn>
                <a:cxn ang="0">
                  <a:pos x="connsiteX8345" y="connsiteY8345"/>
                </a:cxn>
                <a:cxn ang="0">
                  <a:pos x="connsiteX8346" y="connsiteY8346"/>
                </a:cxn>
                <a:cxn ang="0">
                  <a:pos x="connsiteX8347" y="connsiteY8347"/>
                </a:cxn>
                <a:cxn ang="0">
                  <a:pos x="connsiteX8348" y="connsiteY8348"/>
                </a:cxn>
                <a:cxn ang="0">
                  <a:pos x="connsiteX8349" y="connsiteY8349"/>
                </a:cxn>
                <a:cxn ang="0">
                  <a:pos x="connsiteX8350" y="connsiteY8350"/>
                </a:cxn>
                <a:cxn ang="0">
                  <a:pos x="connsiteX8351" y="connsiteY8351"/>
                </a:cxn>
                <a:cxn ang="0">
                  <a:pos x="connsiteX8352" y="connsiteY8352"/>
                </a:cxn>
                <a:cxn ang="0">
                  <a:pos x="connsiteX8353" y="connsiteY8353"/>
                </a:cxn>
                <a:cxn ang="0">
                  <a:pos x="connsiteX8354" y="connsiteY8354"/>
                </a:cxn>
                <a:cxn ang="0">
                  <a:pos x="connsiteX8355" y="connsiteY8355"/>
                </a:cxn>
                <a:cxn ang="0">
                  <a:pos x="connsiteX8356" y="connsiteY8356"/>
                </a:cxn>
                <a:cxn ang="0">
                  <a:pos x="connsiteX8357" y="connsiteY8357"/>
                </a:cxn>
                <a:cxn ang="0">
                  <a:pos x="connsiteX8358" y="connsiteY8358"/>
                </a:cxn>
                <a:cxn ang="0">
                  <a:pos x="connsiteX8359" y="connsiteY8359"/>
                </a:cxn>
                <a:cxn ang="0">
                  <a:pos x="connsiteX8360" y="connsiteY8360"/>
                </a:cxn>
                <a:cxn ang="0">
                  <a:pos x="connsiteX8361" y="connsiteY8361"/>
                </a:cxn>
                <a:cxn ang="0">
                  <a:pos x="connsiteX8362" y="connsiteY8362"/>
                </a:cxn>
                <a:cxn ang="0">
                  <a:pos x="connsiteX8363" y="connsiteY8363"/>
                </a:cxn>
                <a:cxn ang="0">
                  <a:pos x="connsiteX8364" y="connsiteY8364"/>
                </a:cxn>
                <a:cxn ang="0">
                  <a:pos x="connsiteX8365" y="connsiteY8365"/>
                </a:cxn>
                <a:cxn ang="0">
                  <a:pos x="connsiteX8366" y="connsiteY8366"/>
                </a:cxn>
                <a:cxn ang="0">
                  <a:pos x="connsiteX8367" y="connsiteY8367"/>
                </a:cxn>
                <a:cxn ang="0">
                  <a:pos x="connsiteX8368" y="connsiteY8368"/>
                </a:cxn>
                <a:cxn ang="0">
                  <a:pos x="connsiteX8369" y="connsiteY8369"/>
                </a:cxn>
                <a:cxn ang="0">
                  <a:pos x="connsiteX8370" y="connsiteY8370"/>
                </a:cxn>
                <a:cxn ang="0">
                  <a:pos x="connsiteX8371" y="connsiteY8371"/>
                </a:cxn>
                <a:cxn ang="0">
                  <a:pos x="connsiteX8372" y="connsiteY8372"/>
                </a:cxn>
                <a:cxn ang="0">
                  <a:pos x="connsiteX8373" y="connsiteY8373"/>
                </a:cxn>
                <a:cxn ang="0">
                  <a:pos x="connsiteX8374" y="connsiteY8374"/>
                </a:cxn>
                <a:cxn ang="0">
                  <a:pos x="connsiteX8375" y="connsiteY8375"/>
                </a:cxn>
                <a:cxn ang="0">
                  <a:pos x="connsiteX8376" y="connsiteY8376"/>
                </a:cxn>
                <a:cxn ang="0">
                  <a:pos x="connsiteX8377" y="connsiteY8377"/>
                </a:cxn>
                <a:cxn ang="0">
                  <a:pos x="connsiteX8378" y="connsiteY8378"/>
                </a:cxn>
                <a:cxn ang="0">
                  <a:pos x="connsiteX8379" y="connsiteY8379"/>
                </a:cxn>
                <a:cxn ang="0">
                  <a:pos x="connsiteX8380" y="connsiteY8380"/>
                </a:cxn>
                <a:cxn ang="0">
                  <a:pos x="connsiteX8381" y="connsiteY8381"/>
                </a:cxn>
                <a:cxn ang="0">
                  <a:pos x="connsiteX8382" y="connsiteY8382"/>
                </a:cxn>
                <a:cxn ang="0">
                  <a:pos x="connsiteX8383" y="connsiteY8383"/>
                </a:cxn>
                <a:cxn ang="0">
                  <a:pos x="connsiteX8384" y="connsiteY8384"/>
                </a:cxn>
                <a:cxn ang="0">
                  <a:pos x="connsiteX8385" y="connsiteY8385"/>
                </a:cxn>
                <a:cxn ang="0">
                  <a:pos x="connsiteX8386" y="connsiteY8386"/>
                </a:cxn>
                <a:cxn ang="0">
                  <a:pos x="connsiteX8387" y="connsiteY8387"/>
                </a:cxn>
                <a:cxn ang="0">
                  <a:pos x="connsiteX8388" y="connsiteY8388"/>
                </a:cxn>
                <a:cxn ang="0">
                  <a:pos x="connsiteX8389" y="connsiteY8389"/>
                </a:cxn>
                <a:cxn ang="0">
                  <a:pos x="connsiteX8390" y="connsiteY8390"/>
                </a:cxn>
                <a:cxn ang="0">
                  <a:pos x="connsiteX8391" y="connsiteY8391"/>
                </a:cxn>
                <a:cxn ang="0">
                  <a:pos x="connsiteX8392" y="connsiteY8392"/>
                </a:cxn>
                <a:cxn ang="0">
                  <a:pos x="connsiteX8393" y="connsiteY8393"/>
                </a:cxn>
                <a:cxn ang="0">
                  <a:pos x="connsiteX8394" y="connsiteY8394"/>
                </a:cxn>
                <a:cxn ang="0">
                  <a:pos x="connsiteX8395" y="connsiteY8395"/>
                </a:cxn>
                <a:cxn ang="0">
                  <a:pos x="connsiteX8396" y="connsiteY8396"/>
                </a:cxn>
                <a:cxn ang="0">
                  <a:pos x="connsiteX8397" y="connsiteY8397"/>
                </a:cxn>
                <a:cxn ang="0">
                  <a:pos x="connsiteX8398" y="connsiteY8398"/>
                </a:cxn>
                <a:cxn ang="0">
                  <a:pos x="connsiteX8399" y="connsiteY8399"/>
                </a:cxn>
                <a:cxn ang="0">
                  <a:pos x="connsiteX8400" y="connsiteY8400"/>
                </a:cxn>
                <a:cxn ang="0">
                  <a:pos x="connsiteX8401" y="connsiteY8401"/>
                </a:cxn>
                <a:cxn ang="0">
                  <a:pos x="connsiteX8402" y="connsiteY8402"/>
                </a:cxn>
                <a:cxn ang="0">
                  <a:pos x="connsiteX8403" y="connsiteY8403"/>
                </a:cxn>
                <a:cxn ang="0">
                  <a:pos x="connsiteX8404" y="connsiteY8404"/>
                </a:cxn>
                <a:cxn ang="0">
                  <a:pos x="connsiteX8405" y="connsiteY8405"/>
                </a:cxn>
                <a:cxn ang="0">
                  <a:pos x="connsiteX8406" y="connsiteY8406"/>
                </a:cxn>
                <a:cxn ang="0">
                  <a:pos x="connsiteX8407" y="connsiteY8407"/>
                </a:cxn>
                <a:cxn ang="0">
                  <a:pos x="connsiteX8408" y="connsiteY8408"/>
                </a:cxn>
                <a:cxn ang="0">
                  <a:pos x="connsiteX8409" y="connsiteY8409"/>
                </a:cxn>
                <a:cxn ang="0">
                  <a:pos x="connsiteX8410" y="connsiteY8410"/>
                </a:cxn>
                <a:cxn ang="0">
                  <a:pos x="connsiteX8411" y="connsiteY8411"/>
                </a:cxn>
                <a:cxn ang="0">
                  <a:pos x="connsiteX8412" y="connsiteY8412"/>
                </a:cxn>
                <a:cxn ang="0">
                  <a:pos x="connsiteX8413" y="connsiteY8413"/>
                </a:cxn>
                <a:cxn ang="0">
                  <a:pos x="connsiteX8414" y="connsiteY8414"/>
                </a:cxn>
                <a:cxn ang="0">
                  <a:pos x="connsiteX8415" y="connsiteY8415"/>
                </a:cxn>
                <a:cxn ang="0">
                  <a:pos x="connsiteX8416" y="connsiteY8416"/>
                </a:cxn>
                <a:cxn ang="0">
                  <a:pos x="connsiteX8417" y="connsiteY8417"/>
                </a:cxn>
                <a:cxn ang="0">
                  <a:pos x="connsiteX8418" y="connsiteY8418"/>
                </a:cxn>
                <a:cxn ang="0">
                  <a:pos x="connsiteX8419" y="connsiteY8419"/>
                </a:cxn>
                <a:cxn ang="0">
                  <a:pos x="connsiteX8420" y="connsiteY8420"/>
                </a:cxn>
                <a:cxn ang="0">
                  <a:pos x="connsiteX8421" y="connsiteY8421"/>
                </a:cxn>
                <a:cxn ang="0">
                  <a:pos x="connsiteX8422" y="connsiteY8422"/>
                </a:cxn>
                <a:cxn ang="0">
                  <a:pos x="connsiteX8423" y="connsiteY8423"/>
                </a:cxn>
                <a:cxn ang="0">
                  <a:pos x="connsiteX8424" y="connsiteY8424"/>
                </a:cxn>
                <a:cxn ang="0">
                  <a:pos x="connsiteX8425" y="connsiteY8425"/>
                </a:cxn>
                <a:cxn ang="0">
                  <a:pos x="connsiteX8426" y="connsiteY8426"/>
                </a:cxn>
                <a:cxn ang="0">
                  <a:pos x="connsiteX8427" y="connsiteY8427"/>
                </a:cxn>
                <a:cxn ang="0">
                  <a:pos x="connsiteX8428" y="connsiteY8428"/>
                </a:cxn>
                <a:cxn ang="0">
                  <a:pos x="connsiteX8429" y="connsiteY8429"/>
                </a:cxn>
                <a:cxn ang="0">
                  <a:pos x="connsiteX8430" y="connsiteY8430"/>
                </a:cxn>
                <a:cxn ang="0">
                  <a:pos x="connsiteX8431" y="connsiteY8431"/>
                </a:cxn>
                <a:cxn ang="0">
                  <a:pos x="connsiteX8432" y="connsiteY8432"/>
                </a:cxn>
                <a:cxn ang="0">
                  <a:pos x="connsiteX8433" y="connsiteY8433"/>
                </a:cxn>
                <a:cxn ang="0">
                  <a:pos x="connsiteX8434" y="connsiteY8434"/>
                </a:cxn>
                <a:cxn ang="0">
                  <a:pos x="connsiteX8435" y="connsiteY8435"/>
                </a:cxn>
                <a:cxn ang="0">
                  <a:pos x="connsiteX8436" y="connsiteY8436"/>
                </a:cxn>
                <a:cxn ang="0">
                  <a:pos x="connsiteX8437" y="connsiteY8437"/>
                </a:cxn>
                <a:cxn ang="0">
                  <a:pos x="connsiteX8438" y="connsiteY8438"/>
                </a:cxn>
                <a:cxn ang="0">
                  <a:pos x="connsiteX8439" y="connsiteY8439"/>
                </a:cxn>
                <a:cxn ang="0">
                  <a:pos x="connsiteX8440" y="connsiteY8440"/>
                </a:cxn>
                <a:cxn ang="0">
                  <a:pos x="connsiteX8441" y="connsiteY8441"/>
                </a:cxn>
                <a:cxn ang="0">
                  <a:pos x="connsiteX8442" y="connsiteY8442"/>
                </a:cxn>
                <a:cxn ang="0">
                  <a:pos x="connsiteX8443" y="connsiteY8443"/>
                </a:cxn>
                <a:cxn ang="0">
                  <a:pos x="connsiteX8444" y="connsiteY8444"/>
                </a:cxn>
                <a:cxn ang="0">
                  <a:pos x="connsiteX8445" y="connsiteY8445"/>
                </a:cxn>
                <a:cxn ang="0">
                  <a:pos x="connsiteX8446" y="connsiteY8446"/>
                </a:cxn>
                <a:cxn ang="0">
                  <a:pos x="connsiteX8447" y="connsiteY8447"/>
                </a:cxn>
                <a:cxn ang="0">
                  <a:pos x="connsiteX8448" y="connsiteY8448"/>
                </a:cxn>
                <a:cxn ang="0">
                  <a:pos x="connsiteX8449" y="connsiteY8449"/>
                </a:cxn>
                <a:cxn ang="0">
                  <a:pos x="connsiteX8450" y="connsiteY8450"/>
                </a:cxn>
                <a:cxn ang="0">
                  <a:pos x="connsiteX8451" y="connsiteY8451"/>
                </a:cxn>
                <a:cxn ang="0">
                  <a:pos x="connsiteX8452" y="connsiteY8452"/>
                </a:cxn>
                <a:cxn ang="0">
                  <a:pos x="connsiteX8453" y="connsiteY8453"/>
                </a:cxn>
                <a:cxn ang="0">
                  <a:pos x="connsiteX8454" y="connsiteY8454"/>
                </a:cxn>
                <a:cxn ang="0">
                  <a:pos x="connsiteX8455" y="connsiteY8455"/>
                </a:cxn>
                <a:cxn ang="0">
                  <a:pos x="connsiteX8456" y="connsiteY8456"/>
                </a:cxn>
                <a:cxn ang="0">
                  <a:pos x="connsiteX8457" y="connsiteY8457"/>
                </a:cxn>
                <a:cxn ang="0">
                  <a:pos x="connsiteX8458" y="connsiteY8458"/>
                </a:cxn>
                <a:cxn ang="0">
                  <a:pos x="connsiteX8459" y="connsiteY8459"/>
                </a:cxn>
                <a:cxn ang="0">
                  <a:pos x="connsiteX8460" y="connsiteY8460"/>
                </a:cxn>
                <a:cxn ang="0">
                  <a:pos x="connsiteX8461" y="connsiteY8461"/>
                </a:cxn>
                <a:cxn ang="0">
                  <a:pos x="connsiteX8462" y="connsiteY8462"/>
                </a:cxn>
                <a:cxn ang="0">
                  <a:pos x="connsiteX8463" y="connsiteY8463"/>
                </a:cxn>
                <a:cxn ang="0">
                  <a:pos x="connsiteX8464" y="connsiteY8464"/>
                </a:cxn>
                <a:cxn ang="0">
                  <a:pos x="connsiteX8465" y="connsiteY8465"/>
                </a:cxn>
                <a:cxn ang="0">
                  <a:pos x="connsiteX8466" y="connsiteY8466"/>
                </a:cxn>
                <a:cxn ang="0">
                  <a:pos x="connsiteX8467" y="connsiteY8467"/>
                </a:cxn>
                <a:cxn ang="0">
                  <a:pos x="connsiteX8468" y="connsiteY8468"/>
                </a:cxn>
                <a:cxn ang="0">
                  <a:pos x="connsiteX8469" y="connsiteY8469"/>
                </a:cxn>
                <a:cxn ang="0">
                  <a:pos x="connsiteX8470" y="connsiteY8470"/>
                </a:cxn>
                <a:cxn ang="0">
                  <a:pos x="connsiteX8471" y="connsiteY8471"/>
                </a:cxn>
                <a:cxn ang="0">
                  <a:pos x="connsiteX8472" y="connsiteY8472"/>
                </a:cxn>
                <a:cxn ang="0">
                  <a:pos x="connsiteX8473" y="connsiteY8473"/>
                </a:cxn>
                <a:cxn ang="0">
                  <a:pos x="connsiteX8474" y="connsiteY8474"/>
                </a:cxn>
                <a:cxn ang="0">
                  <a:pos x="connsiteX8475" y="connsiteY8475"/>
                </a:cxn>
                <a:cxn ang="0">
                  <a:pos x="connsiteX8476" y="connsiteY8476"/>
                </a:cxn>
                <a:cxn ang="0">
                  <a:pos x="connsiteX8477" y="connsiteY8477"/>
                </a:cxn>
                <a:cxn ang="0">
                  <a:pos x="connsiteX8478" y="connsiteY8478"/>
                </a:cxn>
                <a:cxn ang="0">
                  <a:pos x="connsiteX8479" y="connsiteY8479"/>
                </a:cxn>
                <a:cxn ang="0">
                  <a:pos x="connsiteX8480" y="connsiteY8480"/>
                </a:cxn>
                <a:cxn ang="0">
                  <a:pos x="connsiteX8481" y="connsiteY8481"/>
                </a:cxn>
                <a:cxn ang="0">
                  <a:pos x="connsiteX8482" y="connsiteY8482"/>
                </a:cxn>
                <a:cxn ang="0">
                  <a:pos x="connsiteX8483" y="connsiteY8483"/>
                </a:cxn>
                <a:cxn ang="0">
                  <a:pos x="connsiteX8484" y="connsiteY8484"/>
                </a:cxn>
                <a:cxn ang="0">
                  <a:pos x="connsiteX8485" y="connsiteY8485"/>
                </a:cxn>
                <a:cxn ang="0">
                  <a:pos x="connsiteX8486" y="connsiteY8486"/>
                </a:cxn>
                <a:cxn ang="0">
                  <a:pos x="connsiteX8487" y="connsiteY8487"/>
                </a:cxn>
                <a:cxn ang="0">
                  <a:pos x="connsiteX8488" y="connsiteY8488"/>
                </a:cxn>
                <a:cxn ang="0">
                  <a:pos x="connsiteX8489" y="connsiteY8489"/>
                </a:cxn>
                <a:cxn ang="0">
                  <a:pos x="connsiteX8490" y="connsiteY8490"/>
                </a:cxn>
                <a:cxn ang="0">
                  <a:pos x="connsiteX8491" y="connsiteY8491"/>
                </a:cxn>
                <a:cxn ang="0">
                  <a:pos x="connsiteX8492" y="connsiteY8492"/>
                </a:cxn>
                <a:cxn ang="0">
                  <a:pos x="connsiteX8493" y="connsiteY8493"/>
                </a:cxn>
                <a:cxn ang="0">
                  <a:pos x="connsiteX8494" y="connsiteY8494"/>
                </a:cxn>
                <a:cxn ang="0">
                  <a:pos x="connsiteX8495" y="connsiteY8495"/>
                </a:cxn>
                <a:cxn ang="0">
                  <a:pos x="connsiteX8496" y="connsiteY8496"/>
                </a:cxn>
                <a:cxn ang="0">
                  <a:pos x="connsiteX8497" y="connsiteY8497"/>
                </a:cxn>
                <a:cxn ang="0">
                  <a:pos x="connsiteX8498" y="connsiteY8498"/>
                </a:cxn>
                <a:cxn ang="0">
                  <a:pos x="connsiteX8499" y="connsiteY8499"/>
                </a:cxn>
                <a:cxn ang="0">
                  <a:pos x="connsiteX8500" y="connsiteY8500"/>
                </a:cxn>
                <a:cxn ang="0">
                  <a:pos x="connsiteX8501" y="connsiteY8501"/>
                </a:cxn>
                <a:cxn ang="0">
                  <a:pos x="connsiteX8502" y="connsiteY8502"/>
                </a:cxn>
                <a:cxn ang="0">
                  <a:pos x="connsiteX8503" y="connsiteY8503"/>
                </a:cxn>
                <a:cxn ang="0">
                  <a:pos x="connsiteX8504" y="connsiteY8504"/>
                </a:cxn>
                <a:cxn ang="0">
                  <a:pos x="connsiteX8505" y="connsiteY8505"/>
                </a:cxn>
                <a:cxn ang="0">
                  <a:pos x="connsiteX8506" y="connsiteY8506"/>
                </a:cxn>
                <a:cxn ang="0">
                  <a:pos x="connsiteX8507" y="connsiteY8507"/>
                </a:cxn>
                <a:cxn ang="0">
                  <a:pos x="connsiteX8508" y="connsiteY8508"/>
                </a:cxn>
                <a:cxn ang="0">
                  <a:pos x="connsiteX8509" y="connsiteY8509"/>
                </a:cxn>
                <a:cxn ang="0">
                  <a:pos x="connsiteX8510" y="connsiteY8510"/>
                </a:cxn>
                <a:cxn ang="0">
                  <a:pos x="connsiteX8511" y="connsiteY8511"/>
                </a:cxn>
                <a:cxn ang="0">
                  <a:pos x="connsiteX8512" y="connsiteY8512"/>
                </a:cxn>
                <a:cxn ang="0">
                  <a:pos x="connsiteX8513" y="connsiteY8513"/>
                </a:cxn>
                <a:cxn ang="0">
                  <a:pos x="connsiteX8514" y="connsiteY8514"/>
                </a:cxn>
                <a:cxn ang="0">
                  <a:pos x="connsiteX8515" y="connsiteY8515"/>
                </a:cxn>
                <a:cxn ang="0">
                  <a:pos x="connsiteX8516" y="connsiteY8516"/>
                </a:cxn>
                <a:cxn ang="0">
                  <a:pos x="connsiteX8517" y="connsiteY8517"/>
                </a:cxn>
                <a:cxn ang="0">
                  <a:pos x="connsiteX8518" y="connsiteY8518"/>
                </a:cxn>
                <a:cxn ang="0">
                  <a:pos x="connsiteX8519" y="connsiteY8519"/>
                </a:cxn>
                <a:cxn ang="0">
                  <a:pos x="connsiteX8520" y="connsiteY8520"/>
                </a:cxn>
                <a:cxn ang="0">
                  <a:pos x="connsiteX8521" y="connsiteY8521"/>
                </a:cxn>
                <a:cxn ang="0">
                  <a:pos x="connsiteX8522" y="connsiteY8522"/>
                </a:cxn>
                <a:cxn ang="0">
                  <a:pos x="connsiteX8523" y="connsiteY8523"/>
                </a:cxn>
                <a:cxn ang="0">
                  <a:pos x="connsiteX8524" y="connsiteY8524"/>
                </a:cxn>
                <a:cxn ang="0">
                  <a:pos x="connsiteX8525" y="connsiteY8525"/>
                </a:cxn>
                <a:cxn ang="0">
                  <a:pos x="connsiteX8526" y="connsiteY8526"/>
                </a:cxn>
                <a:cxn ang="0">
                  <a:pos x="connsiteX8527" y="connsiteY8527"/>
                </a:cxn>
                <a:cxn ang="0">
                  <a:pos x="connsiteX8528" y="connsiteY8528"/>
                </a:cxn>
                <a:cxn ang="0">
                  <a:pos x="connsiteX8529" y="connsiteY8529"/>
                </a:cxn>
                <a:cxn ang="0">
                  <a:pos x="connsiteX8530" y="connsiteY8530"/>
                </a:cxn>
                <a:cxn ang="0">
                  <a:pos x="connsiteX8531" y="connsiteY8531"/>
                </a:cxn>
                <a:cxn ang="0">
                  <a:pos x="connsiteX8532" y="connsiteY8532"/>
                </a:cxn>
                <a:cxn ang="0">
                  <a:pos x="connsiteX8533" y="connsiteY8533"/>
                </a:cxn>
                <a:cxn ang="0">
                  <a:pos x="connsiteX8534" y="connsiteY8534"/>
                </a:cxn>
                <a:cxn ang="0">
                  <a:pos x="connsiteX8535" y="connsiteY8535"/>
                </a:cxn>
                <a:cxn ang="0">
                  <a:pos x="connsiteX8536" y="connsiteY8536"/>
                </a:cxn>
                <a:cxn ang="0">
                  <a:pos x="connsiteX8537" y="connsiteY8537"/>
                </a:cxn>
                <a:cxn ang="0">
                  <a:pos x="connsiteX8538" y="connsiteY8538"/>
                </a:cxn>
                <a:cxn ang="0">
                  <a:pos x="connsiteX8539" y="connsiteY8539"/>
                </a:cxn>
                <a:cxn ang="0">
                  <a:pos x="connsiteX8540" y="connsiteY8540"/>
                </a:cxn>
                <a:cxn ang="0">
                  <a:pos x="connsiteX8541" y="connsiteY8541"/>
                </a:cxn>
                <a:cxn ang="0">
                  <a:pos x="connsiteX8542" y="connsiteY8542"/>
                </a:cxn>
                <a:cxn ang="0">
                  <a:pos x="connsiteX8543" y="connsiteY8543"/>
                </a:cxn>
                <a:cxn ang="0">
                  <a:pos x="connsiteX8544" y="connsiteY8544"/>
                </a:cxn>
                <a:cxn ang="0">
                  <a:pos x="connsiteX8545" y="connsiteY8545"/>
                </a:cxn>
                <a:cxn ang="0">
                  <a:pos x="connsiteX8546" y="connsiteY8546"/>
                </a:cxn>
                <a:cxn ang="0">
                  <a:pos x="connsiteX8547" y="connsiteY8547"/>
                </a:cxn>
                <a:cxn ang="0">
                  <a:pos x="connsiteX8548" y="connsiteY8548"/>
                </a:cxn>
                <a:cxn ang="0">
                  <a:pos x="connsiteX8549" y="connsiteY8549"/>
                </a:cxn>
                <a:cxn ang="0">
                  <a:pos x="connsiteX8550" y="connsiteY8550"/>
                </a:cxn>
                <a:cxn ang="0">
                  <a:pos x="connsiteX8551" y="connsiteY8551"/>
                </a:cxn>
                <a:cxn ang="0">
                  <a:pos x="connsiteX8552" y="connsiteY8552"/>
                </a:cxn>
                <a:cxn ang="0">
                  <a:pos x="connsiteX8553" y="connsiteY8553"/>
                </a:cxn>
                <a:cxn ang="0">
                  <a:pos x="connsiteX8554" y="connsiteY8554"/>
                </a:cxn>
                <a:cxn ang="0">
                  <a:pos x="connsiteX8555" y="connsiteY8555"/>
                </a:cxn>
                <a:cxn ang="0">
                  <a:pos x="connsiteX8556" y="connsiteY8556"/>
                </a:cxn>
                <a:cxn ang="0">
                  <a:pos x="connsiteX8557" y="connsiteY8557"/>
                </a:cxn>
                <a:cxn ang="0">
                  <a:pos x="connsiteX8558" y="connsiteY8558"/>
                </a:cxn>
                <a:cxn ang="0">
                  <a:pos x="connsiteX8559" y="connsiteY8559"/>
                </a:cxn>
                <a:cxn ang="0">
                  <a:pos x="connsiteX8560" y="connsiteY8560"/>
                </a:cxn>
                <a:cxn ang="0">
                  <a:pos x="connsiteX8561" y="connsiteY8561"/>
                </a:cxn>
                <a:cxn ang="0">
                  <a:pos x="connsiteX8562" y="connsiteY8562"/>
                </a:cxn>
                <a:cxn ang="0">
                  <a:pos x="connsiteX8563" y="connsiteY8563"/>
                </a:cxn>
                <a:cxn ang="0">
                  <a:pos x="connsiteX8564" y="connsiteY8564"/>
                </a:cxn>
                <a:cxn ang="0">
                  <a:pos x="connsiteX8565" y="connsiteY8565"/>
                </a:cxn>
                <a:cxn ang="0">
                  <a:pos x="connsiteX8566" y="connsiteY8566"/>
                </a:cxn>
                <a:cxn ang="0">
                  <a:pos x="connsiteX8567" y="connsiteY8567"/>
                </a:cxn>
                <a:cxn ang="0">
                  <a:pos x="connsiteX8568" y="connsiteY8568"/>
                </a:cxn>
                <a:cxn ang="0">
                  <a:pos x="connsiteX8569" y="connsiteY8569"/>
                </a:cxn>
                <a:cxn ang="0">
                  <a:pos x="connsiteX8570" y="connsiteY8570"/>
                </a:cxn>
                <a:cxn ang="0">
                  <a:pos x="connsiteX8571" y="connsiteY8571"/>
                </a:cxn>
                <a:cxn ang="0">
                  <a:pos x="connsiteX8572" y="connsiteY8572"/>
                </a:cxn>
                <a:cxn ang="0">
                  <a:pos x="connsiteX8573" y="connsiteY8573"/>
                </a:cxn>
                <a:cxn ang="0">
                  <a:pos x="connsiteX8574" y="connsiteY8574"/>
                </a:cxn>
                <a:cxn ang="0">
                  <a:pos x="connsiteX8575" y="connsiteY8575"/>
                </a:cxn>
                <a:cxn ang="0">
                  <a:pos x="connsiteX8576" y="connsiteY8576"/>
                </a:cxn>
                <a:cxn ang="0">
                  <a:pos x="connsiteX8577" y="connsiteY8577"/>
                </a:cxn>
                <a:cxn ang="0">
                  <a:pos x="connsiteX8578" y="connsiteY8578"/>
                </a:cxn>
                <a:cxn ang="0">
                  <a:pos x="connsiteX8579" y="connsiteY8579"/>
                </a:cxn>
                <a:cxn ang="0">
                  <a:pos x="connsiteX8580" y="connsiteY8580"/>
                </a:cxn>
                <a:cxn ang="0">
                  <a:pos x="connsiteX8581" y="connsiteY8581"/>
                </a:cxn>
                <a:cxn ang="0">
                  <a:pos x="connsiteX8582" y="connsiteY8582"/>
                </a:cxn>
                <a:cxn ang="0">
                  <a:pos x="connsiteX8583" y="connsiteY8583"/>
                </a:cxn>
                <a:cxn ang="0">
                  <a:pos x="connsiteX8584" y="connsiteY8584"/>
                </a:cxn>
                <a:cxn ang="0">
                  <a:pos x="connsiteX8585" y="connsiteY8585"/>
                </a:cxn>
                <a:cxn ang="0">
                  <a:pos x="connsiteX8586" y="connsiteY8586"/>
                </a:cxn>
                <a:cxn ang="0">
                  <a:pos x="connsiteX8587" y="connsiteY8587"/>
                </a:cxn>
                <a:cxn ang="0">
                  <a:pos x="connsiteX8588" y="connsiteY8588"/>
                </a:cxn>
                <a:cxn ang="0">
                  <a:pos x="connsiteX8589" y="connsiteY8589"/>
                </a:cxn>
                <a:cxn ang="0">
                  <a:pos x="connsiteX8590" y="connsiteY8590"/>
                </a:cxn>
                <a:cxn ang="0">
                  <a:pos x="connsiteX8591" y="connsiteY8591"/>
                </a:cxn>
                <a:cxn ang="0">
                  <a:pos x="connsiteX8592" y="connsiteY8592"/>
                </a:cxn>
                <a:cxn ang="0">
                  <a:pos x="connsiteX8593" y="connsiteY8593"/>
                </a:cxn>
                <a:cxn ang="0">
                  <a:pos x="connsiteX8594" y="connsiteY8594"/>
                </a:cxn>
                <a:cxn ang="0">
                  <a:pos x="connsiteX8595" y="connsiteY8595"/>
                </a:cxn>
                <a:cxn ang="0">
                  <a:pos x="connsiteX8596" y="connsiteY8596"/>
                </a:cxn>
                <a:cxn ang="0">
                  <a:pos x="connsiteX8597" y="connsiteY8597"/>
                </a:cxn>
                <a:cxn ang="0">
                  <a:pos x="connsiteX8598" y="connsiteY8598"/>
                </a:cxn>
                <a:cxn ang="0">
                  <a:pos x="connsiteX8599" y="connsiteY8599"/>
                </a:cxn>
                <a:cxn ang="0">
                  <a:pos x="connsiteX8600" y="connsiteY8600"/>
                </a:cxn>
                <a:cxn ang="0">
                  <a:pos x="connsiteX8601" y="connsiteY8601"/>
                </a:cxn>
                <a:cxn ang="0">
                  <a:pos x="connsiteX8602" y="connsiteY8602"/>
                </a:cxn>
                <a:cxn ang="0">
                  <a:pos x="connsiteX8603" y="connsiteY8603"/>
                </a:cxn>
                <a:cxn ang="0">
                  <a:pos x="connsiteX8604" y="connsiteY8604"/>
                </a:cxn>
                <a:cxn ang="0">
                  <a:pos x="connsiteX8605" y="connsiteY8605"/>
                </a:cxn>
                <a:cxn ang="0">
                  <a:pos x="connsiteX8606" y="connsiteY8606"/>
                </a:cxn>
                <a:cxn ang="0">
                  <a:pos x="connsiteX8607" y="connsiteY8607"/>
                </a:cxn>
                <a:cxn ang="0">
                  <a:pos x="connsiteX8608" y="connsiteY8608"/>
                </a:cxn>
                <a:cxn ang="0">
                  <a:pos x="connsiteX8609" y="connsiteY8609"/>
                </a:cxn>
                <a:cxn ang="0">
                  <a:pos x="connsiteX8610" y="connsiteY8610"/>
                </a:cxn>
                <a:cxn ang="0">
                  <a:pos x="connsiteX8611" y="connsiteY8611"/>
                </a:cxn>
                <a:cxn ang="0">
                  <a:pos x="connsiteX8612" y="connsiteY8612"/>
                </a:cxn>
                <a:cxn ang="0">
                  <a:pos x="connsiteX8613" y="connsiteY8613"/>
                </a:cxn>
                <a:cxn ang="0">
                  <a:pos x="connsiteX8614" y="connsiteY8614"/>
                </a:cxn>
                <a:cxn ang="0">
                  <a:pos x="connsiteX8615" y="connsiteY8615"/>
                </a:cxn>
                <a:cxn ang="0">
                  <a:pos x="connsiteX8616" y="connsiteY8616"/>
                </a:cxn>
                <a:cxn ang="0">
                  <a:pos x="connsiteX8617" y="connsiteY8617"/>
                </a:cxn>
                <a:cxn ang="0">
                  <a:pos x="connsiteX8618" y="connsiteY8618"/>
                </a:cxn>
                <a:cxn ang="0">
                  <a:pos x="connsiteX8619" y="connsiteY8619"/>
                </a:cxn>
                <a:cxn ang="0">
                  <a:pos x="connsiteX8620" y="connsiteY8620"/>
                </a:cxn>
                <a:cxn ang="0">
                  <a:pos x="connsiteX8621" y="connsiteY8621"/>
                </a:cxn>
                <a:cxn ang="0">
                  <a:pos x="connsiteX8622" y="connsiteY8622"/>
                </a:cxn>
                <a:cxn ang="0">
                  <a:pos x="connsiteX8623" y="connsiteY8623"/>
                </a:cxn>
                <a:cxn ang="0">
                  <a:pos x="connsiteX8624" y="connsiteY8624"/>
                </a:cxn>
                <a:cxn ang="0">
                  <a:pos x="connsiteX8625" y="connsiteY8625"/>
                </a:cxn>
                <a:cxn ang="0">
                  <a:pos x="connsiteX8626" y="connsiteY8626"/>
                </a:cxn>
                <a:cxn ang="0">
                  <a:pos x="connsiteX8627" y="connsiteY8627"/>
                </a:cxn>
                <a:cxn ang="0">
                  <a:pos x="connsiteX8628" y="connsiteY8628"/>
                </a:cxn>
                <a:cxn ang="0">
                  <a:pos x="connsiteX8629" y="connsiteY8629"/>
                </a:cxn>
                <a:cxn ang="0">
                  <a:pos x="connsiteX8630" y="connsiteY8630"/>
                </a:cxn>
                <a:cxn ang="0">
                  <a:pos x="connsiteX8631" y="connsiteY8631"/>
                </a:cxn>
                <a:cxn ang="0">
                  <a:pos x="connsiteX8632" y="connsiteY8632"/>
                </a:cxn>
                <a:cxn ang="0">
                  <a:pos x="connsiteX8633" y="connsiteY8633"/>
                </a:cxn>
                <a:cxn ang="0">
                  <a:pos x="connsiteX8634" y="connsiteY8634"/>
                </a:cxn>
                <a:cxn ang="0">
                  <a:pos x="connsiteX8635" y="connsiteY8635"/>
                </a:cxn>
                <a:cxn ang="0">
                  <a:pos x="connsiteX8636" y="connsiteY8636"/>
                </a:cxn>
                <a:cxn ang="0">
                  <a:pos x="connsiteX8637" y="connsiteY8637"/>
                </a:cxn>
                <a:cxn ang="0">
                  <a:pos x="connsiteX8638" y="connsiteY8638"/>
                </a:cxn>
                <a:cxn ang="0">
                  <a:pos x="connsiteX8639" y="connsiteY8639"/>
                </a:cxn>
                <a:cxn ang="0">
                  <a:pos x="connsiteX8640" y="connsiteY8640"/>
                </a:cxn>
                <a:cxn ang="0">
                  <a:pos x="connsiteX8641" y="connsiteY8641"/>
                </a:cxn>
                <a:cxn ang="0">
                  <a:pos x="connsiteX8642" y="connsiteY8642"/>
                </a:cxn>
                <a:cxn ang="0">
                  <a:pos x="connsiteX8643" y="connsiteY8643"/>
                </a:cxn>
                <a:cxn ang="0">
                  <a:pos x="connsiteX8644" y="connsiteY8644"/>
                </a:cxn>
                <a:cxn ang="0">
                  <a:pos x="connsiteX8645" y="connsiteY8645"/>
                </a:cxn>
                <a:cxn ang="0">
                  <a:pos x="connsiteX8646" y="connsiteY8646"/>
                </a:cxn>
                <a:cxn ang="0">
                  <a:pos x="connsiteX8647" y="connsiteY8647"/>
                </a:cxn>
                <a:cxn ang="0">
                  <a:pos x="connsiteX8648" y="connsiteY8648"/>
                </a:cxn>
                <a:cxn ang="0">
                  <a:pos x="connsiteX8649" y="connsiteY8649"/>
                </a:cxn>
                <a:cxn ang="0">
                  <a:pos x="connsiteX8650" y="connsiteY8650"/>
                </a:cxn>
                <a:cxn ang="0">
                  <a:pos x="connsiteX8651" y="connsiteY8651"/>
                </a:cxn>
                <a:cxn ang="0">
                  <a:pos x="connsiteX8652" y="connsiteY8652"/>
                </a:cxn>
                <a:cxn ang="0">
                  <a:pos x="connsiteX8653" y="connsiteY8653"/>
                </a:cxn>
                <a:cxn ang="0">
                  <a:pos x="connsiteX8654" y="connsiteY8654"/>
                </a:cxn>
                <a:cxn ang="0">
                  <a:pos x="connsiteX8655" y="connsiteY8655"/>
                </a:cxn>
                <a:cxn ang="0">
                  <a:pos x="connsiteX8656" y="connsiteY8656"/>
                </a:cxn>
                <a:cxn ang="0">
                  <a:pos x="connsiteX8657" y="connsiteY8657"/>
                </a:cxn>
                <a:cxn ang="0">
                  <a:pos x="connsiteX8658" y="connsiteY8658"/>
                </a:cxn>
                <a:cxn ang="0">
                  <a:pos x="connsiteX8659" y="connsiteY8659"/>
                </a:cxn>
                <a:cxn ang="0">
                  <a:pos x="connsiteX8660" y="connsiteY8660"/>
                </a:cxn>
                <a:cxn ang="0">
                  <a:pos x="connsiteX8661" y="connsiteY8661"/>
                </a:cxn>
                <a:cxn ang="0">
                  <a:pos x="connsiteX8662" y="connsiteY8662"/>
                </a:cxn>
                <a:cxn ang="0">
                  <a:pos x="connsiteX8663" y="connsiteY8663"/>
                </a:cxn>
                <a:cxn ang="0">
                  <a:pos x="connsiteX8664" y="connsiteY8664"/>
                </a:cxn>
                <a:cxn ang="0">
                  <a:pos x="connsiteX8665" y="connsiteY8665"/>
                </a:cxn>
                <a:cxn ang="0">
                  <a:pos x="connsiteX8666" y="connsiteY8666"/>
                </a:cxn>
                <a:cxn ang="0">
                  <a:pos x="connsiteX8667" y="connsiteY8667"/>
                </a:cxn>
                <a:cxn ang="0">
                  <a:pos x="connsiteX8668" y="connsiteY8668"/>
                </a:cxn>
                <a:cxn ang="0">
                  <a:pos x="connsiteX8669" y="connsiteY8669"/>
                </a:cxn>
                <a:cxn ang="0">
                  <a:pos x="connsiteX8670" y="connsiteY8670"/>
                </a:cxn>
                <a:cxn ang="0">
                  <a:pos x="connsiteX8671" y="connsiteY8671"/>
                </a:cxn>
                <a:cxn ang="0">
                  <a:pos x="connsiteX8672" y="connsiteY8672"/>
                </a:cxn>
                <a:cxn ang="0">
                  <a:pos x="connsiteX8673" y="connsiteY8673"/>
                </a:cxn>
                <a:cxn ang="0">
                  <a:pos x="connsiteX8674" y="connsiteY8674"/>
                </a:cxn>
                <a:cxn ang="0">
                  <a:pos x="connsiteX8675" y="connsiteY8675"/>
                </a:cxn>
                <a:cxn ang="0">
                  <a:pos x="connsiteX8676" y="connsiteY8676"/>
                </a:cxn>
                <a:cxn ang="0">
                  <a:pos x="connsiteX8677" y="connsiteY8677"/>
                </a:cxn>
                <a:cxn ang="0">
                  <a:pos x="connsiteX8678" y="connsiteY8678"/>
                </a:cxn>
                <a:cxn ang="0">
                  <a:pos x="connsiteX8679" y="connsiteY8679"/>
                </a:cxn>
                <a:cxn ang="0">
                  <a:pos x="connsiteX8680" y="connsiteY8680"/>
                </a:cxn>
                <a:cxn ang="0">
                  <a:pos x="connsiteX8681" y="connsiteY8681"/>
                </a:cxn>
                <a:cxn ang="0">
                  <a:pos x="connsiteX8682" y="connsiteY8682"/>
                </a:cxn>
                <a:cxn ang="0">
                  <a:pos x="connsiteX8683" y="connsiteY8683"/>
                </a:cxn>
                <a:cxn ang="0">
                  <a:pos x="connsiteX8684" y="connsiteY8684"/>
                </a:cxn>
                <a:cxn ang="0">
                  <a:pos x="connsiteX8685" y="connsiteY8685"/>
                </a:cxn>
                <a:cxn ang="0">
                  <a:pos x="connsiteX8686" y="connsiteY8686"/>
                </a:cxn>
                <a:cxn ang="0">
                  <a:pos x="connsiteX8687" y="connsiteY8687"/>
                </a:cxn>
                <a:cxn ang="0">
                  <a:pos x="connsiteX8688" y="connsiteY8688"/>
                </a:cxn>
                <a:cxn ang="0">
                  <a:pos x="connsiteX8689" y="connsiteY8689"/>
                </a:cxn>
                <a:cxn ang="0">
                  <a:pos x="connsiteX8690" y="connsiteY8690"/>
                </a:cxn>
                <a:cxn ang="0">
                  <a:pos x="connsiteX8691" y="connsiteY8691"/>
                </a:cxn>
                <a:cxn ang="0">
                  <a:pos x="connsiteX8692" y="connsiteY8692"/>
                </a:cxn>
                <a:cxn ang="0">
                  <a:pos x="connsiteX8693" y="connsiteY8693"/>
                </a:cxn>
                <a:cxn ang="0">
                  <a:pos x="connsiteX8694" y="connsiteY8694"/>
                </a:cxn>
                <a:cxn ang="0">
                  <a:pos x="connsiteX8695" y="connsiteY8695"/>
                </a:cxn>
                <a:cxn ang="0">
                  <a:pos x="connsiteX8696" y="connsiteY8696"/>
                </a:cxn>
                <a:cxn ang="0">
                  <a:pos x="connsiteX8697" y="connsiteY8697"/>
                </a:cxn>
                <a:cxn ang="0">
                  <a:pos x="connsiteX8698" y="connsiteY8698"/>
                </a:cxn>
                <a:cxn ang="0">
                  <a:pos x="connsiteX8699" y="connsiteY8699"/>
                </a:cxn>
                <a:cxn ang="0">
                  <a:pos x="connsiteX8700" y="connsiteY8700"/>
                </a:cxn>
                <a:cxn ang="0">
                  <a:pos x="connsiteX8701" y="connsiteY8701"/>
                </a:cxn>
                <a:cxn ang="0">
                  <a:pos x="connsiteX8702" y="connsiteY8702"/>
                </a:cxn>
                <a:cxn ang="0">
                  <a:pos x="connsiteX8703" y="connsiteY8703"/>
                </a:cxn>
                <a:cxn ang="0">
                  <a:pos x="connsiteX8704" y="connsiteY8704"/>
                </a:cxn>
                <a:cxn ang="0">
                  <a:pos x="connsiteX8705" y="connsiteY8705"/>
                </a:cxn>
                <a:cxn ang="0">
                  <a:pos x="connsiteX8706" y="connsiteY8706"/>
                </a:cxn>
                <a:cxn ang="0">
                  <a:pos x="connsiteX8707" y="connsiteY8707"/>
                </a:cxn>
                <a:cxn ang="0">
                  <a:pos x="connsiteX8708" y="connsiteY8708"/>
                </a:cxn>
                <a:cxn ang="0">
                  <a:pos x="connsiteX8709" y="connsiteY8709"/>
                </a:cxn>
                <a:cxn ang="0">
                  <a:pos x="connsiteX8710" y="connsiteY8710"/>
                </a:cxn>
                <a:cxn ang="0">
                  <a:pos x="connsiteX8711" y="connsiteY8711"/>
                </a:cxn>
                <a:cxn ang="0">
                  <a:pos x="connsiteX8712" y="connsiteY8712"/>
                </a:cxn>
                <a:cxn ang="0">
                  <a:pos x="connsiteX8713" y="connsiteY8713"/>
                </a:cxn>
                <a:cxn ang="0">
                  <a:pos x="connsiteX8714" y="connsiteY8714"/>
                </a:cxn>
                <a:cxn ang="0">
                  <a:pos x="connsiteX8715" y="connsiteY8715"/>
                </a:cxn>
                <a:cxn ang="0">
                  <a:pos x="connsiteX8716" y="connsiteY8716"/>
                </a:cxn>
                <a:cxn ang="0">
                  <a:pos x="connsiteX8717" y="connsiteY8717"/>
                </a:cxn>
                <a:cxn ang="0">
                  <a:pos x="connsiteX8718" y="connsiteY8718"/>
                </a:cxn>
                <a:cxn ang="0">
                  <a:pos x="connsiteX8719" y="connsiteY8719"/>
                </a:cxn>
                <a:cxn ang="0">
                  <a:pos x="connsiteX8720" y="connsiteY8720"/>
                </a:cxn>
                <a:cxn ang="0">
                  <a:pos x="connsiteX8721" y="connsiteY8721"/>
                </a:cxn>
                <a:cxn ang="0">
                  <a:pos x="connsiteX8722" y="connsiteY8722"/>
                </a:cxn>
                <a:cxn ang="0">
                  <a:pos x="connsiteX8723" y="connsiteY8723"/>
                </a:cxn>
                <a:cxn ang="0">
                  <a:pos x="connsiteX8724" y="connsiteY8724"/>
                </a:cxn>
                <a:cxn ang="0">
                  <a:pos x="connsiteX8725" y="connsiteY8725"/>
                </a:cxn>
                <a:cxn ang="0">
                  <a:pos x="connsiteX8726" y="connsiteY8726"/>
                </a:cxn>
                <a:cxn ang="0">
                  <a:pos x="connsiteX8727" y="connsiteY8727"/>
                </a:cxn>
                <a:cxn ang="0">
                  <a:pos x="connsiteX8728" y="connsiteY8728"/>
                </a:cxn>
                <a:cxn ang="0">
                  <a:pos x="connsiteX8729" y="connsiteY8729"/>
                </a:cxn>
                <a:cxn ang="0">
                  <a:pos x="connsiteX8730" y="connsiteY8730"/>
                </a:cxn>
                <a:cxn ang="0">
                  <a:pos x="connsiteX8731" y="connsiteY8731"/>
                </a:cxn>
                <a:cxn ang="0">
                  <a:pos x="connsiteX8732" y="connsiteY8732"/>
                </a:cxn>
                <a:cxn ang="0">
                  <a:pos x="connsiteX8733" y="connsiteY8733"/>
                </a:cxn>
                <a:cxn ang="0">
                  <a:pos x="connsiteX8734" y="connsiteY8734"/>
                </a:cxn>
                <a:cxn ang="0">
                  <a:pos x="connsiteX8735" y="connsiteY8735"/>
                </a:cxn>
                <a:cxn ang="0">
                  <a:pos x="connsiteX8736" y="connsiteY8736"/>
                </a:cxn>
                <a:cxn ang="0">
                  <a:pos x="connsiteX8737" y="connsiteY8737"/>
                </a:cxn>
                <a:cxn ang="0">
                  <a:pos x="connsiteX8738" y="connsiteY8738"/>
                </a:cxn>
                <a:cxn ang="0">
                  <a:pos x="connsiteX8739" y="connsiteY8739"/>
                </a:cxn>
                <a:cxn ang="0">
                  <a:pos x="connsiteX8740" y="connsiteY8740"/>
                </a:cxn>
                <a:cxn ang="0">
                  <a:pos x="connsiteX8741" y="connsiteY8741"/>
                </a:cxn>
                <a:cxn ang="0">
                  <a:pos x="connsiteX8742" y="connsiteY8742"/>
                </a:cxn>
                <a:cxn ang="0">
                  <a:pos x="connsiteX8743" y="connsiteY8743"/>
                </a:cxn>
                <a:cxn ang="0">
                  <a:pos x="connsiteX8744" y="connsiteY8744"/>
                </a:cxn>
                <a:cxn ang="0">
                  <a:pos x="connsiteX8745" y="connsiteY8745"/>
                </a:cxn>
                <a:cxn ang="0">
                  <a:pos x="connsiteX8746" y="connsiteY8746"/>
                </a:cxn>
                <a:cxn ang="0">
                  <a:pos x="connsiteX8747" y="connsiteY8747"/>
                </a:cxn>
                <a:cxn ang="0">
                  <a:pos x="connsiteX8748" y="connsiteY8748"/>
                </a:cxn>
                <a:cxn ang="0">
                  <a:pos x="connsiteX8749" y="connsiteY8749"/>
                </a:cxn>
                <a:cxn ang="0">
                  <a:pos x="connsiteX8750" y="connsiteY8750"/>
                </a:cxn>
                <a:cxn ang="0">
                  <a:pos x="connsiteX8751" y="connsiteY8751"/>
                </a:cxn>
                <a:cxn ang="0">
                  <a:pos x="connsiteX8752" y="connsiteY8752"/>
                </a:cxn>
                <a:cxn ang="0">
                  <a:pos x="connsiteX8753" y="connsiteY8753"/>
                </a:cxn>
                <a:cxn ang="0">
                  <a:pos x="connsiteX8754" y="connsiteY8754"/>
                </a:cxn>
                <a:cxn ang="0">
                  <a:pos x="connsiteX8755" y="connsiteY8755"/>
                </a:cxn>
                <a:cxn ang="0">
                  <a:pos x="connsiteX8756" y="connsiteY8756"/>
                </a:cxn>
                <a:cxn ang="0">
                  <a:pos x="connsiteX8757" y="connsiteY8757"/>
                </a:cxn>
                <a:cxn ang="0">
                  <a:pos x="connsiteX8758" y="connsiteY8758"/>
                </a:cxn>
                <a:cxn ang="0">
                  <a:pos x="connsiteX8759" y="connsiteY8759"/>
                </a:cxn>
                <a:cxn ang="0">
                  <a:pos x="connsiteX8760" y="connsiteY8760"/>
                </a:cxn>
                <a:cxn ang="0">
                  <a:pos x="connsiteX8761" y="connsiteY8761"/>
                </a:cxn>
                <a:cxn ang="0">
                  <a:pos x="connsiteX8762" y="connsiteY8762"/>
                </a:cxn>
                <a:cxn ang="0">
                  <a:pos x="connsiteX8763" y="connsiteY8763"/>
                </a:cxn>
                <a:cxn ang="0">
                  <a:pos x="connsiteX8764" y="connsiteY8764"/>
                </a:cxn>
                <a:cxn ang="0">
                  <a:pos x="connsiteX8765" y="connsiteY8765"/>
                </a:cxn>
                <a:cxn ang="0">
                  <a:pos x="connsiteX8766" y="connsiteY8766"/>
                </a:cxn>
                <a:cxn ang="0">
                  <a:pos x="connsiteX8767" y="connsiteY8767"/>
                </a:cxn>
                <a:cxn ang="0">
                  <a:pos x="connsiteX8768" y="connsiteY8768"/>
                </a:cxn>
                <a:cxn ang="0">
                  <a:pos x="connsiteX8769" y="connsiteY8769"/>
                </a:cxn>
                <a:cxn ang="0">
                  <a:pos x="connsiteX8770" y="connsiteY8770"/>
                </a:cxn>
                <a:cxn ang="0">
                  <a:pos x="connsiteX8771" y="connsiteY8771"/>
                </a:cxn>
                <a:cxn ang="0">
                  <a:pos x="connsiteX8772" y="connsiteY8772"/>
                </a:cxn>
                <a:cxn ang="0">
                  <a:pos x="connsiteX8773" y="connsiteY8773"/>
                </a:cxn>
                <a:cxn ang="0">
                  <a:pos x="connsiteX8774" y="connsiteY8774"/>
                </a:cxn>
                <a:cxn ang="0">
                  <a:pos x="connsiteX8775" y="connsiteY8775"/>
                </a:cxn>
                <a:cxn ang="0">
                  <a:pos x="connsiteX8776" y="connsiteY8776"/>
                </a:cxn>
                <a:cxn ang="0">
                  <a:pos x="connsiteX8777" y="connsiteY8777"/>
                </a:cxn>
                <a:cxn ang="0">
                  <a:pos x="connsiteX8778" y="connsiteY8778"/>
                </a:cxn>
                <a:cxn ang="0">
                  <a:pos x="connsiteX8779" y="connsiteY8779"/>
                </a:cxn>
                <a:cxn ang="0">
                  <a:pos x="connsiteX8780" y="connsiteY8780"/>
                </a:cxn>
                <a:cxn ang="0">
                  <a:pos x="connsiteX8781" y="connsiteY8781"/>
                </a:cxn>
                <a:cxn ang="0">
                  <a:pos x="connsiteX8782" y="connsiteY8782"/>
                </a:cxn>
                <a:cxn ang="0">
                  <a:pos x="connsiteX8783" y="connsiteY8783"/>
                </a:cxn>
                <a:cxn ang="0">
                  <a:pos x="connsiteX8784" y="connsiteY8784"/>
                </a:cxn>
                <a:cxn ang="0">
                  <a:pos x="connsiteX8785" y="connsiteY8785"/>
                </a:cxn>
                <a:cxn ang="0">
                  <a:pos x="connsiteX8786" y="connsiteY8786"/>
                </a:cxn>
                <a:cxn ang="0">
                  <a:pos x="connsiteX8787" y="connsiteY8787"/>
                </a:cxn>
                <a:cxn ang="0">
                  <a:pos x="connsiteX8788" y="connsiteY8788"/>
                </a:cxn>
                <a:cxn ang="0">
                  <a:pos x="connsiteX8789" y="connsiteY8789"/>
                </a:cxn>
                <a:cxn ang="0">
                  <a:pos x="connsiteX8790" y="connsiteY8790"/>
                </a:cxn>
                <a:cxn ang="0">
                  <a:pos x="connsiteX8791" y="connsiteY8791"/>
                </a:cxn>
                <a:cxn ang="0">
                  <a:pos x="connsiteX8792" y="connsiteY8792"/>
                </a:cxn>
                <a:cxn ang="0">
                  <a:pos x="connsiteX8793" y="connsiteY8793"/>
                </a:cxn>
                <a:cxn ang="0">
                  <a:pos x="connsiteX8794" y="connsiteY8794"/>
                </a:cxn>
                <a:cxn ang="0">
                  <a:pos x="connsiteX8795" y="connsiteY8795"/>
                </a:cxn>
                <a:cxn ang="0">
                  <a:pos x="connsiteX8796" y="connsiteY8796"/>
                </a:cxn>
                <a:cxn ang="0">
                  <a:pos x="connsiteX8797" y="connsiteY8797"/>
                </a:cxn>
                <a:cxn ang="0">
                  <a:pos x="connsiteX8798" y="connsiteY8798"/>
                </a:cxn>
                <a:cxn ang="0">
                  <a:pos x="connsiteX8799" y="connsiteY8799"/>
                </a:cxn>
                <a:cxn ang="0">
                  <a:pos x="connsiteX8800" y="connsiteY8800"/>
                </a:cxn>
                <a:cxn ang="0">
                  <a:pos x="connsiteX8801" y="connsiteY8801"/>
                </a:cxn>
                <a:cxn ang="0">
                  <a:pos x="connsiteX8802" y="connsiteY8802"/>
                </a:cxn>
                <a:cxn ang="0">
                  <a:pos x="connsiteX8803" y="connsiteY8803"/>
                </a:cxn>
                <a:cxn ang="0">
                  <a:pos x="connsiteX8804" y="connsiteY8804"/>
                </a:cxn>
                <a:cxn ang="0">
                  <a:pos x="connsiteX8805" y="connsiteY8805"/>
                </a:cxn>
                <a:cxn ang="0">
                  <a:pos x="connsiteX8806" y="connsiteY8806"/>
                </a:cxn>
                <a:cxn ang="0">
                  <a:pos x="connsiteX8807" y="connsiteY8807"/>
                </a:cxn>
                <a:cxn ang="0">
                  <a:pos x="connsiteX8808" y="connsiteY8808"/>
                </a:cxn>
                <a:cxn ang="0">
                  <a:pos x="connsiteX8809" y="connsiteY8809"/>
                </a:cxn>
                <a:cxn ang="0">
                  <a:pos x="connsiteX8810" y="connsiteY8810"/>
                </a:cxn>
                <a:cxn ang="0">
                  <a:pos x="connsiteX8811" y="connsiteY8811"/>
                </a:cxn>
                <a:cxn ang="0">
                  <a:pos x="connsiteX8812" y="connsiteY8812"/>
                </a:cxn>
                <a:cxn ang="0">
                  <a:pos x="connsiteX8813" y="connsiteY8813"/>
                </a:cxn>
                <a:cxn ang="0">
                  <a:pos x="connsiteX8814" y="connsiteY8814"/>
                </a:cxn>
                <a:cxn ang="0">
                  <a:pos x="connsiteX8815" y="connsiteY8815"/>
                </a:cxn>
                <a:cxn ang="0">
                  <a:pos x="connsiteX8816" y="connsiteY8816"/>
                </a:cxn>
                <a:cxn ang="0">
                  <a:pos x="connsiteX8817" y="connsiteY8817"/>
                </a:cxn>
                <a:cxn ang="0">
                  <a:pos x="connsiteX8818" y="connsiteY8818"/>
                </a:cxn>
                <a:cxn ang="0">
                  <a:pos x="connsiteX8819" y="connsiteY8819"/>
                </a:cxn>
                <a:cxn ang="0">
                  <a:pos x="connsiteX8820" y="connsiteY8820"/>
                </a:cxn>
                <a:cxn ang="0">
                  <a:pos x="connsiteX8821" y="connsiteY8821"/>
                </a:cxn>
                <a:cxn ang="0">
                  <a:pos x="connsiteX8822" y="connsiteY8822"/>
                </a:cxn>
                <a:cxn ang="0">
                  <a:pos x="connsiteX8823" y="connsiteY8823"/>
                </a:cxn>
                <a:cxn ang="0">
                  <a:pos x="connsiteX8824" y="connsiteY8824"/>
                </a:cxn>
                <a:cxn ang="0">
                  <a:pos x="connsiteX8825" y="connsiteY8825"/>
                </a:cxn>
                <a:cxn ang="0">
                  <a:pos x="connsiteX8826" y="connsiteY8826"/>
                </a:cxn>
                <a:cxn ang="0">
                  <a:pos x="connsiteX8827" y="connsiteY8827"/>
                </a:cxn>
                <a:cxn ang="0">
                  <a:pos x="connsiteX8828" y="connsiteY8828"/>
                </a:cxn>
                <a:cxn ang="0">
                  <a:pos x="connsiteX8829" y="connsiteY8829"/>
                </a:cxn>
                <a:cxn ang="0">
                  <a:pos x="connsiteX8830" y="connsiteY8830"/>
                </a:cxn>
                <a:cxn ang="0">
                  <a:pos x="connsiteX8831" y="connsiteY8831"/>
                </a:cxn>
                <a:cxn ang="0">
                  <a:pos x="connsiteX8832" y="connsiteY8832"/>
                </a:cxn>
                <a:cxn ang="0">
                  <a:pos x="connsiteX8833" y="connsiteY8833"/>
                </a:cxn>
                <a:cxn ang="0">
                  <a:pos x="connsiteX8834" y="connsiteY8834"/>
                </a:cxn>
                <a:cxn ang="0">
                  <a:pos x="connsiteX8835" y="connsiteY8835"/>
                </a:cxn>
                <a:cxn ang="0">
                  <a:pos x="connsiteX8836" y="connsiteY8836"/>
                </a:cxn>
                <a:cxn ang="0">
                  <a:pos x="connsiteX8837" y="connsiteY8837"/>
                </a:cxn>
                <a:cxn ang="0">
                  <a:pos x="connsiteX8838" y="connsiteY8838"/>
                </a:cxn>
                <a:cxn ang="0">
                  <a:pos x="connsiteX8839" y="connsiteY8839"/>
                </a:cxn>
                <a:cxn ang="0">
                  <a:pos x="connsiteX8840" y="connsiteY8840"/>
                </a:cxn>
                <a:cxn ang="0">
                  <a:pos x="connsiteX8841" y="connsiteY8841"/>
                </a:cxn>
                <a:cxn ang="0">
                  <a:pos x="connsiteX8842" y="connsiteY8842"/>
                </a:cxn>
                <a:cxn ang="0">
                  <a:pos x="connsiteX8843" y="connsiteY8843"/>
                </a:cxn>
                <a:cxn ang="0">
                  <a:pos x="connsiteX8844" y="connsiteY8844"/>
                </a:cxn>
                <a:cxn ang="0">
                  <a:pos x="connsiteX8845" y="connsiteY8845"/>
                </a:cxn>
                <a:cxn ang="0">
                  <a:pos x="connsiteX8846" y="connsiteY8846"/>
                </a:cxn>
                <a:cxn ang="0">
                  <a:pos x="connsiteX8847" y="connsiteY8847"/>
                </a:cxn>
                <a:cxn ang="0">
                  <a:pos x="connsiteX8848" y="connsiteY8848"/>
                </a:cxn>
                <a:cxn ang="0">
                  <a:pos x="connsiteX8849" y="connsiteY8849"/>
                </a:cxn>
                <a:cxn ang="0">
                  <a:pos x="connsiteX8850" y="connsiteY8850"/>
                </a:cxn>
                <a:cxn ang="0">
                  <a:pos x="connsiteX8851" y="connsiteY8851"/>
                </a:cxn>
                <a:cxn ang="0">
                  <a:pos x="connsiteX8852" y="connsiteY8852"/>
                </a:cxn>
                <a:cxn ang="0">
                  <a:pos x="connsiteX8853" y="connsiteY8853"/>
                </a:cxn>
                <a:cxn ang="0">
                  <a:pos x="connsiteX8854" y="connsiteY8854"/>
                </a:cxn>
                <a:cxn ang="0">
                  <a:pos x="connsiteX8855" y="connsiteY8855"/>
                </a:cxn>
                <a:cxn ang="0">
                  <a:pos x="connsiteX8856" y="connsiteY8856"/>
                </a:cxn>
                <a:cxn ang="0">
                  <a:pos x="connsiteX8857" y="connsiteY8857"/>
                </a:cxn>
                <a:cxn ang="0">
                  <a:pos x="connsiteX8858" y="connsiteY8858"/>
                </a:cxn>
                <a:cxn ang="0">
                  <a:pos x="connsiteX8859" y="connsiteY8859"/>
                </a:cxn>
                <a:cxn ang="0">
                  <a:pos x="connsiteX8860" y="connsiteY8860"/>
                </a:cxn>
                <a:cxn ang="0">
                  <a:pos x="connsiteX8861" y="connsiteY8861"/>
                </a:cxn>
                <a:cxn ang="0">
                  <a:pos x="connsiteX8862" y="connsiteY8862"/>
                </a:cxn>
                <a:cxn ang="0">
                  <a:pos x="connsiteX8863" y="connsiteY8863"/>
                </a:cxn>
                <a:cxn ang="0">
                  <a:pos x="connsiteX8864" y="connsiteY8864"/>
                </a:cxn>
                <a:cxn ang="0">
                  <a:pos x="connsiteX8865" y="connsiteY8865"/>
                </a:cxn>
                <a:cxn ang="0">
                  <a:pos x="connsiteX8866" y="connsiteY8866"/>
                </a:cxn>
                <a:cxn ang="0">
                  <a:pos x="connsiteX8867" y="connsiteY8867"/>
                </a:cxn>
                <a:cxn ang="0">
                  <a:pos x="connsiteX8868" y="connsiteY8868"/>
                </a:cxn>
                <a:cxn ang="0">
                  <a:pos x="connsiteX8869" y="connsiteY8869"/>
                </a:cxn>
                <a:cxn ang="0">
                  <a:pos x="connsiteX8870" y="connsiteY8870"/>
                </a:cxn>
                <a:cxn ang="0">
                  <a:pos x="connsiteX8871" y="connsiteY8871"/>
                </a:cxn>
                <a:cxn ang="0">
                  <a:pos x="connsiteX8872" y="connsiteY8872"/>
                </a:cxn>
                <a:cxn ang="0">
                  <a:pos x="connsiteX8873" y="connsiteY8873"/>
                </a:cxn>
                <a:cxn ang="0">
                  <a:pos x="connsiteX8874" y="connsiteY8874"/>
                </a:cxn>
                <a:cxn ang="0">
                  <a:pos x="connsiteX8875" y="connsiteY8875"/>
                </a:cxn>
                <a:cxn ang="0">
                  <a:pos x="connsiteX8876" y="connsiteY8876"/>
                </a:cxn>
                <a:cxn ang="0">
                  <a:pos x="connsiteX8877" y="connsiteY8877"/>
                </a:cxn>
                <a:cxn ang="0">
                  <a:pos x="connsiteX8878" y="connsiteY8878"/>
                </a:cxn>
                <a:cxn ang="0">
                  <a:pos x="connsiteX8879" y="connsiteY8879"/>
                </a:cxn>
                <a:cxn ang="0">
                  <a:pos x="connsiteX8880" y="connsiteY8880"/>
                </a:cxn>
                <a:cxn ang="0">
                  <a:pos x="connsiteX8881" y="connsiteY8881"/>
                </a:cxn>
                <a:cxn ang="0">
                  <a:pos x="connsiteX8882" y="connsiteY8882"/>
                </a:cxn>
                <a:cxn ang="0">
                  <a:pos x="connsiteX8883" y="connsiteY8883"/>
                </a:cxn>
                <a:cxn ang="0">
                  <a:pos x="connsiteX8884" y="connsiteY8884"/>
                </a:cxn>
                <a:cxn ang="0">
                  <a:pos x="connsiteX8885" y="connsiteY8885"/>
                </a:cxn>
                <a:cxn ang="0">
                  <a:pos x="connsiteX8886" y="connsiteY8886"/>
                </a:cxn>
                <a:cxn ang="0">
                  <a:pos x="connsiteX8887" y="connsiteY8887"/>
                </a:cxn>
                <a:cxn ang="0">
                  <a:pos x="connsiteX8888" y="connsiteY8888"/>
                </a:cxn>
                <a:cxn ang="0">
                  <a:pos x="connsiteX8889" y="connsiteY8889"/>
                </a:cxn>
                <a:cxn ang="0">
                  <a:pos x="connsiteX8890" y="connsiteY8890"/>
                </a:cxn>
                <a:cxn ang="0">
                  <a:pos x="connsiteX8891" y="connsiteY8891"/>
                </a:cxn>
                <a:cxn ang="0">
                  <a:pos x="connsiteX8892" y="connsiteY8892"/>
                </a:cxn>
                <a:cxn ang="0">
                  <a:pos x="connsiteX8893" y="connsiteY8893"/>
                </a:cxn>
                <a:cxn ang="0">
                  <a:pos x="connsiteX8894" y="connsiteY8894"/>
                </a:cxn>
                <a:cxn ang="0">
                  <a:pos x="connsiteX8895" y="connsiteY8895"/>
                </a:cxn>
                <a:cxn ang="0">
                  <a:pos x="connsiteX8896" y="connsiteY8896"/>
                </a:cxn>
                <a:cxn ang="0">
                  <a:pos x="connsiteX8897" y="connsiteY8897"/>
                </a:cxn>
                <a:cxn ang="0">
                  <a:pos x="connsiteX8898" y="connsiteY8898"/>
                </a:cxn>
                <a:cxn ang="0">
                  <a:pos x="connsiteX8899" y="connsiteY8899"/>
                </a:cxn>
                <a:cxn ang="0">
                  <a:pos x="connsiteX8900" y="connsiteY8900"/>
                </a:cxn>
                <a:cxn ang="0">
                  <a:pos x="connsiteX8901" y="connsiteY8901"/>
                </a:cxn>
                <a:cxn ang="0">
                  <a:pos x="connsiteX8902" y="connsiteY8902"/>
                </a:cxn>
                <a:cxn ang="0">
                  <a:pos x="connsiteX8903" y="connsiteY8903"/>
                </a:cxn>
                <a:cxn ang="0">
                  <a:pos x="connsiteX8904" y="connsiteY8904"/>
                </a:cxn>
                <a:cxn ang="0">
                  <a:pos x="connsiteX8905" y="connsiteY8905"/>
                </a:cxn>
                <a:cxn ang="0">
                  <a:pos x="connsiteX8906" y="connsiteY8906"/>
                </a:cxn>
                <a:cxn ang="0">
                  <a:pos x="connsiteX8907" y="connsiteY8907"/>
                </a:cxn>
                <a:cxn ang="0">
                  <a:pos x="connsiteX8908" y="connsiteY8908"/>
                </a:cxn>
                <a:cxn ang="0">
                  <a:pos x="connsiteX8909" y="connsiteY8909"/>
                </a:cxn>
                <a:cxn ang="0">
                  <a:pos x="connsiteX8910" y="connsiteY8910"/>
                </a:cxn>
                <a:cxn ang="0">
                  <a:pos x="connsiteX8911" y="connsiteY8911"/>
                </a:cxn>
                <a:cxn ang="0">
                  <a:pos x="connsiteX8912" y="connsiteY8912"/>
                </a:cxn>
                <a:cxn ang="0">
                  <a:pos x="connsiteX8913" y="connsiteY8913"/>
                </a:cxn>
                <a:cxn ang="0">
                  <a:pos x="connsiteX8914" y="connsiteY8914"/>
                </a:cxn>
                <a:cxn ang="0">
                  <a:pos x="connsiteX8915" y="connsiteY8915"/>
                </a:cxn>
                <a:cxn ang="0">
                  <a:pos x="connsiteX8916" y="connsiteY8916"/>
                </a:cxn>
                <a:cxn ang="0">
                  <a:pos x="connsiteX8917" y="connsiteY8917"/>
                </a:cxn>
                <a:cxn ang="0">
                  <a:pos x="connsiteX8918" y="connsiteY8918"/>
                </a:cxn>
                <a:cxn ang="0">
                  <a:pos x="connsiteX8919" y="connsiteY8919"/>
                </a:cxn>
                <a:cxn ang="0">
                  <a:pos x="connsiteX8920" y="connsiteY8920"/>
                </a:cxn>
                <a:cxn ang="0">
                  <a:pos x="connsiteX8921" y="connsiteY8921"/>
                </a:cxn>
                <a:cxn ang="0">
                  <a:pos x="connsiteX8922" y="connsiteY8922"/>
                </a:cxn>
                <a:cxn ang="0">
                  <a:pos x="connsiteX8923" y="connsiteY8923"/>
                </a:cxn>
                <a:cxn ang="0">
                  <a:pos x="connsiteX8924" y="connsiteY8924"/>
                </a:cxn>
                <a:cxn ang="0">
                  <a:pos x="connsiteX8925" y="connsiteY8925"/>
                </a:cxn>
                <a:cxn ang="0">
                  <a:pos x="connsiteX8926" y="connsiteY8926"/>
                </a:cxn>
                <a:cxn ang="0">
                  <a:pos x="connsiteX8927" y="connsiteY8927"/>
                </a:cxn>
                <a:cxn ang="0">
                  <a:pos x="connsiteX8928" y="connsiteY8928"/>
                </a:cxn>
                <a:cxn ang="0">
                  <a:pos x="connsiteX8929" y="connsiteY8929"/>
                </a:cxn>
                <a:cxn ang="0">
                  <a:pos x="connsiteX8930" y="connsiteY8930"/>
                </a:cxn>
                <a:cxn ang="0">
                  <a:pos x="connsiteX8931" y="connsiteY8931"/>
                </a:cxn>
                <a:cxn ang="0">
                  <a:pos x="connsiteX8932" y="connsiteY8932"/>
                </a:cxn>
                <a:cxn ang="0">
                  <a:pos x="connsiteX8933" y="connsiteY8933"/>
                </a:cxn>
                <a:cxn ang="0">
                  <a:pos x="connsiteX8934" y="connsiteY8934"/>
                </a:cxn>
                <a:cxn ang="0">
                  <a:pos x="connsiteX8935" y="connsiteY8935"/>
                </a:cxn>
                <a:cxn ang="0">
                  <a:pos x="connsiteX8936" y="connsiteY8936"/>
                </a:cxn>
                <a:cxn ang="0">
                  <a:pos x="connsiteX8937" y="connsiteY8937"/>
                </a:cxn>
                <a:cxn ang="0">
                  <a:pos x="connsiteX8938" y="connsiteY8938"/>
                </a:cxn>
                <a:cxn ang="0">
                  <a:pos x="connsiteX8939" y="connsiteY8939"/>
                </a:cxn>
                <a:cxn ang="0">
                  <a:pos x="connsiteX8940" y="connsiteY8940"/>
                </a:cxn>
                <a:cxn ang="0">
                  <a:pos x="connsiteX8941" y="connsiteY8941"/>
                </a:cxn>
                <a:cxn ang="0">
                  <a:pos x="connsiteX8942" y="connsiteY8942"/>
                </a:cxn>
                <a:cxn ang="0">
                  <a:pos x="connsiteX8943" y="connsiteY8943"/>
                </a:cxn>
                <a:cxn ang="0">
                  <a:pos x="connsiteX8944" y="connsiteY8944"/>
                </a:cxn>
                <a:cxn ang="0">
                  <a:pos x="connsiteX8945" y="connsiteY8945"/>
                </a:cxn>
                <a:cxn ang="0">
                  <a:pos x="connsiteX8946" y="connsiteY8946"/>
                </a:cxn>
                <a:cxn ang="0">
                  <a:pos x="connsiteX8947" y="connsiteY8947"/>
                </a:cxn>
                <a:cxn ang="0">
                  <a:pos x="connsiteX8948" y="connsiteY8948"/>
                </a:cxn>
                <a:cxn ang="0">
                  <a:pos x="connsiteX8949" y="connsiteY8949"/>
                </a:cxn>
                <a:cxn ang="0">
                  <a:pos x="connsiteX8950" y="connsiteY8950"/>
                </a:cxn>
                <a:cxn ang="0">
                  <a:pos x="connsiteX8951" y="connsiteY8951"/>
                </a:cxn>
                <a:cxn ang="0">
                  <a:pos x="connsiteX8952" y="connsiteY8952"/>
                </a:cxn>
                <a:cxn ang="0">
                  <a:pos x="connsiteX8953" y="connsiteY8953"/>
                </a:cxn>
                <a:cxn ang="0">
                  <a:pos x="connsiteX8954" y="connsiteY8954"/>
                </a:cxn>
                <a:cxn ang="0">
                  <a:pos x="connsiteX8955" y="connsiteY8955"/>
                </a:cxn>
                <a:cxn ang="0">
                  <a:pos x="connsiteX8956" y="connsiteY8956"/>
                </a:cxn>
                <a:cxn ang="0">
                  <a:pos x="connsiteX8957" y="connsiteY8957"/>
                </a:cxn>
                <a:cxn ang="0">
                  <a:pos x="connsiteX8958" y="connsiteY8958"/>
                </a:cxn>
                <a:cxn ang="0">
                  <a:pos x="connsiteX8959" y="connsiteY8959"/>
                </a:cxn>
                <a:cxn ang="0">
                  <a:pos x="connsiteX8960" y="connsiteY8960"/>
                </a:cxn>
                <a:cxn ang="0">
                  <a:pos x="connsiteX8961" y="connsiteY8961"/>
                </a:cxn>
                <a:cxn ang="0">
                  <a:pos x="connsiteX8962" y="connsiteY8962"/>
                </a:cxn>
                <a:cxn ang="0">
                  <a:pos x="connsiteX8963" y="connsiteY8963"/>
                </a:cxn>
                <a:cxn ang="0">
                  <a:pos x="connsiteX8964" y="connsiteY8964"/>
                </a:cxn>
                <a:cxn ang="0">
                  <a:pos x="connsiteX8965" y="connsiteY8965"/>
                </a:cxn>
                <a:cxn ang="0">
                  <a:pos x="connsiteX8966" y="connsiteY8966"/>
                </a:cxn>
                <a:cxn ang="0">
                  <a:pos x="connsiteX8967" y="connsiteY8967"/>
                </a:cxn>
                <a:cxn ang="0">
                  <a:pos x="connsiteX8968" y="connsiteY8968"/>
                </a:cxn>
                <a:cxn ang="0">
                  <a:pos x="connsiteX8969" y="connsiteY8969"/>
                </a:cxn>
                <a:cxn ang="0">
                  <a:pos x="connsiteX8970" y="connsiteY8970"/>
                </a:cxn>
                <a:cxn ang="0">
                  <a:pos x="connsiteX8971" y="connsiteY8971"/>
                </a:cxn>
                <a:cxn ang="0">
                  <a:pos x="connsiteX8972" y="connsiteY8972"/>
                </a:cxn>
                <a:cxn ang="0">
                  <a:pos x="connsiteX8973" y="connsiteY8973"/>
                </a:cxn>
                <a:cxn ang="0">
                  <a:pos x="connsiteX8974" y="connsiteY8974"/>
                </a:cxn>
                <a:cxn ang="0">
                  <a:pos x="connsiteX8975" y="connsiteY8975"/>
                </a:cxn>
                <a:cxn ang="0">
                  <a:pos x="connsiteX8976" y="connsiteY8976"/>
                </a:cxn>
                <a:cxn ang="0">
                  <a:pos x="connsiteX8977" y="connsiteY8977"/>
                </a:cxn>
                <a:cxn ang="0">
                  <a:pos x="connsiteX8978" y="connsiteY8978"/>
                </a:cxn>
                <a:cxn ang="0">
                  <a:pos x="connsiteX8979" y="connsiteY8979"/>
                </a:cxn>
                <a:cxn ang="0">
                  <a:pos x="connsiteX8980" y="connsiteY8980"/>
                </a:cxn>
                <a:cxn ang="0">
                  <a:pos x="connsiteX8981" y="connsiteY8981"/>
                </a:cxn>
                <a:cxn ang="0">
                  <a:pos x="connsiteX8982" y="connsiteY8982"/>
                </a:cxn>
                <a:cxn ang="0">
                  <a:pos x="connsiteX8983" y="connsiteY8983"/>
                </a:cxn>
                <a:cxn ang="0">
                  <a:pos x="connsiteX8984" y="connsiteY8984"/>
                </a:cxn>
                <a:cxn ang="0">
                  <a:pos x="connsiteX8985" y="connsiteY8985"/>
                </a:cxn>
                <a:cxn ang="0">
                  <a:pos x="connsiteX8986" y="connsiteY8986"/>
                </a:cxn>
                <a:cxn ang="0">
                  <a:pos x="connsiteX8987" y="connsiteY8987"/>
                </a:cxn>
                <a:cxn ang="0">
                  <a:pos x="connsiteX8988" y="connsiteY8988"/>
                </a:cxn>
                <a:cxn ang="0">
                  <a:pos x="connsiteX8989" y="connsiteY8989"/>
                </a:cxn>
                <a:cxn ang="0">
                  <a:pos x="connsiteX8990" y="connsiteY8990"/>
                </a:cxn>
                <a:cxn ang="0">
                  <a:pos x="connsiteX8991" y="connsiteY8991"/>
                </a:cxn>
                <a:cxn ang="0">
                  <a:pos x="connsiteX8992" y="connsiteY8992"/>
                </a:cxn>
                <a:cxn ang="0">
                  <a:pos x="connsiteX8993" y="connsiteY8993"/>
                </a:cxn>
                <a:cxn ang="0">
                  <a:pos x="connsiteX8994" y="connsiteY8994"/>
                </a:cxn>
                <a:cxn ang="0">
                  <a:pos x="connsiteX8995" y="connsiteY8995"/>
                </a:cxn>
                <a:cxn ang="0">
                  <a:pos x="connsiteX8996" y="connsiteY8996"/>
                </a:cxn>
                <a:cxn ang="0">
                  <a:pos x="connsiteX8997" y="connsiteY8997"/>
                </a:cxn>
                <a:cxn ang="0">
                  <a:pos x="connsiteX8998" y="connsiteY8998"/>
                </a:cxn>
                <a:cxn ang="0">
                  <a:pos x="connsiteX8999" y="connsiteY8999"/>
                </a:cxn>
                <a:cxn ang="0">
                  <a:pos x="connsiteX9000" y="connsiteY9000"/>
                </a:cxn>
                <a:cxn ang="0">
                  <a:pos x="connsiteX9001" y="connsiteY9001"/>
                </a:cxn>
                <a:cxn ang="0">
                  <a:pos x="connsiteX9002" y="connsiteY9002"/>
                </a:cxn>
                <a:cxn ang="0">
                  <a:pos x="connsiteX9003" y="connsiteY9003"/>
                </a:cxn>
                <a:cxn ang="0">
                  <a:pos x="connsiteX9004" y="connsiteY9004"/>
                </a:cxn>
                <a:cxn ang="0">
                  <a:pos x="connsiteX9005" y="connsiteY9005"/>
                </a:cxn>
                <a:cxn ang="0">
                  <a:pos x="connsiteX9006" y="connsiteY9006"/>
                </a:cxn>
                <a:cxn ang="0">
                  <a:pos x="connsiteX9007" y="connsiteY9007"/>
                </a:cxn>
                <a:cxn ang="0">
                  <a:pos x="connsiteX9008" y="connsiteY9008"/>
                </a:cxn>
                <a:cxn ang="0">
                  <a:pos x="connsiteX9009" y="connsiteY9009"/>
                </a:cxn>
                <a:cxn ang="0">
                  <a:pos x="connsiteX9010" y="connsiteY9010"/>
                </a:cxn>
                <a:cxn ang="0">
                  <a:pos x="connsiteX9011" y="connsiteY9011"/>
                </a:cxn>
                <a:cxn ang="0">
                  <a:pos x="connsiteX9012" y="connsiteY9012"/>
                </a:cxn>
                <a:cxn ang="0">
                  <a:pos x="connsiteX9013" y="connsiteY9013"/>
                </a:cxn>
                <a:cxn ang="0">
                  <a:pos x="connsiteX9014" y="connsiteY9014"/>
                </a:cxn>
                <a:cxn ang="0">
                  <a:pos x="connsiteX9015" y="connsiteY9015"/>
                </a:cxn>
                <a:cxn ang="0">
                  <a:pos x="connsiteX9016" y="connsiteY9016"/>
                </a:cxn>
                <a:cxn ang="0">
                  <a:pos x="connsiteX9017" y="connsiteY9017"/>
                </a:cxn>
                <a:cxn ang="0">
                  <a:pos x="connsiteX9018" y="connsiteY9018"/>
                </a:cxn>
                <a:cxn ang="0">
                  <a:pos x="connsiteX9019" y="connsiteY9019"/>
                </a:cxn>
                <a:cxn ang="0">
                  <a:pos x="connsiteX9020" y="connsiteY9020"/>
                </a:cxn>
                <a:cxn ang="0">
                  <a:pos x="connsiteX9021" y="connsiteY9021"/>
                </a:cxn>
                <a:cxn ang="0">
                  <a:pos x="connsiteX9022" y="connsiteY9022"/>
                </a:cxn>
                <a:cxn ang="0">
                  <a:pos x="connsiteX9023" y="connsiteY9023"/>
                </a:cxn>
                <a:cxn ang="0">
                  <a:pos x="connsiteX9024" y="connsiteY9024"/>
                </a:cxn>
                <a:cxn ang="0">
                  <a:pos x="connsiteX9025" y="connsiteY9025"/>
                </a:cxn>
                <a:cxn ang="0">
                  <a:pos x="connsiteX9026" y="connsiteY9026"/>
                </a:cxn>
                <a:cxn ang="0">
                  <a:pos x="connsiteX9027" y="connsiteY9027"/>
                </a:cxn>
                <a:cxn ang="0">
                  <a:pos x="connsiteX9028" y="connsiteY9028"/>
                </a:cxn>
                <a:cxn ang="0">
                  <a:pos x="connsiteX9029" y="connsiteY9029"/>
                </a:cxn>
                <a:cxn ang="0">
                  <a:pos x="connsiteX9030" y="connsiteY9030"/>
                </a:cxn>
                <a:cxn ang="0">
                  <a:pos x="connsiteX9031" y="connsiteY9031"/>
                </a:cxn>
                <a:cxn ang="0">
                  <a:pos x="connsiteX9032" y="connsiteY9032"/>
                </a:cxn>
                <a:cxn ang="0">
                  <a:pos x="connsiteX9033" y="connsiteY9033"/>
                </a:cxn>
                <a:cxn ang="0">
                  <a:pos x="connsiteX9034" y="connsiteY9034"/>
                </a:cxn>
                <a:cxn ang="0">
                  <a:pos x="connsiteX9035" y="connsiteY9035"/>
                </a:cxn>
                <a:cxn ang="0">
                  <a:pos x="connsiteX9036" y="connsiteY9036"/>
                </a:cxn>
                <a:cxn ang="0">
                  <a:pos x="connsiteX9037" y="connsiteY9037"/>
                </a:cxn>
                <a:cxn ang="0">
                  <a:pos x="connsiteX9038" y="connsiteY9038"/>
                </a:cxn>
                <a:cxn ang="0">
                  <a:pos x="connsiteX9039" y="connsiteY9039"/>
                </a:cxn>
                <a:cxn ang="0">
                  <a:pos x="connsiteX9040" y="connsiteY9040"/>
                </a:cxn>
                <a:cxn ang="0">
                  <a:pos x="connsiteX9041" y="connsiteY9041"/>
                </a:cxn>
                <a:cxn ang="0">
                  <a:pos x="connsiteX9042" y="connsiteY9042"/>
                </a:cxn>
                <a:cxn ang="0">
                  <a:pos x="connsiteX9043" y="connsiteY9043"/>
                </a:cxn>
                <a:cxn ang="0">
                  <a:pos x="connsiteX9044" y="connsiteY9044"/>
                </a:cxn>
                <a:cxn ang="0">
                  <a:pos x="connsiteX9045" y="connsiteY9045"/>
                </a:cxn>
                <a:cxn ang="0">
                  <a:pos x="connsiteX9046" y="connsiteY9046"/>
                </a:cxn>
                <a:cxn ang="0">
                  <a:pos x="connsiteX9047" y="connsiteY9047"/>
                </a:cxn>
                <a:cxn ang="0">
                  <a:pos x="connsiteX9048" y="connsiteY9048"/>
                </a:cxn>
                <a:cxn ang="0">
                  <a:pos x="connsiteX9049" y="connsiteY9049"/>
                </a:cxn>
                <a:cxn ang="0">
                  <a:pos x="connsiteX9050" y="connsiteY9050"/>
                </a:cxn>
                <a:cxn ang="0">
                  <a:pos x="connsiteX9051" y="connsiteY9051"/>
                </a:cxn>
                <a:cxn ang="0">
                  <a:pos x="connsiteX9052" y="connsiteY9052"/>
                </a:cxn>
                <a:cxn ang="0">
                  <a:pos x="connsiteX9053" y="connsiteY9053"/>
                </a:cxn>
                <a:cxn ang="0">
                  <a:pos x="connsiteX9054" y="connsiteY9054"/>
                </a:cxn>
                <a:cxn ang="0">
                  <a:pos x="connsiteX9055" y="connsiteY9055"/>
                </a:cxn>
                <a:cxn ang="0">
                  <a:pos x="connsiteX9056" y="connsiteY9056"/>
                </a:cxn>
                <a:cxn ang="0">
                  <a:pos x="connsiteX9057" y="connsiteY9057"/>
                </a:cxn>
                <a:cxn ang="0">
                  <a:pos x="connsiteX9058" y="connsiteY9058"/>
                </a:cxn>
                <a:cxn ang="0">
                  <a:pos x="connsiteX9059" y="connsiteY9059"/>
                </a:cxn>
                <a:cxn ang="0">
                  <a:pos x="connsiteX9060" y="connsiteY9060"/>
                </a:cxn>
                <a:cxn ang="0">
                  <a:pos x="connsiteX9061" y="connsiteY9061"/>
                </a:cxn>
                <a:cxn ang="0">
                  <a:pos x="connsiteX9062" y="connsiteY9062"/>
                </a:cxn>
                <a:cxn ang="0">
                  <a:pos x="connsiteX9063" y="connsiteY9063"/>
                </a:cxn>
                <a:cxn ang="0">
                  <a:pos x="connsiteX9064" y="connsiteY9064"/>
                </a:cxn>
                <a:cxn ang="0">
                  <a:pos x="connsiteX9065" y="connsiteY9065"/>
                </a:cxn>
                <a:cxn ang="0">
                  <a:pos x="connsiteX9066" y="connsiteY9066"/>
                </a:cxn>
                <a:cxn ang="0">
                  <a:pos x="connsiteX9067" y="connsiteY9067"/>
                </a:cxn>
                <a:cxn ang="0">
                  <a:pos x="connsiteX9068" y="connsiteY9068"/>
                </a:cxn>
                <a:cxn ang="0">
                  <a:pos x="connsiteX9069" y="connsiteY9069"/>
                </a:cxn>
                <a:cxn ang="0">
                  <a:pos x="connsiteX9070" y="connsiteY9070"/>
                </a:cxn>
                <a:cxn ang="0">
                  <a:pos x="connsiteX9071" y="connsiteY9071"/>
                </a:cxn>
                <a:cxn ang="0">
                  <a:pos x="connsiteX9072" y="connsiteY9072"/>
                </a:cxn>
                <a:cxn ang="0">
                  <a:pos x="connsiteX9073" y="connsiteY9073"/>
                </a:cxn>
                <a:cxn ang="0">
                  <a:pos x="connsiteX9074" y="connsiteY9074"/>
                </a:cxn>
                <a:cxn ang="0">
                  <a:pos x="connsiteX9075" y="connsiteY9075"/>
                </a:cxn>
                <a:cxn ang="0">
                  <a:pos x="connsiteX9076" y="connsiteY9076"/>
                </a:cxn>
                <a:cxn ang="0">
                  <a:pos x="connsiteX9077" y="connsiteY9077"/>
                </a:cxn>
                <a:cxn ang="0">
                  <a:pos x="connsiteX9078" y="connsiteY9078"/>
                </a:cxn>
                <a:cxn ang="0">
                  <a:pos x="connsiteX9079" y="connsiteY9079"/>
                </a:cxn>
                <a:cxn ang="0">
                  <a:pos x="connsiteX9080" y="connsiteY9080"/>
                </a:cxn>
                <a:cxn ang="0">
                  <a:pos x="connsiteX9081" y="connsiteY9081"/>
                </a:cxn>
                <a:cxn ang="0">
                  <a:pos x="connsiteX9082" y="connsiteY9082"/>
                </a:cxn>
                <a:cxn ang="0">
                  <a:pos x="connsiteX9083" y="connsiteY9083"/>
                </a:cxn>
                <a:cxn ang="0">
                  <a:pos x="connsiteX9084" y="connsiteY9084"/>
                </a:cxn>
                <a:cxn ang="0">
                  <a:pos x="connsiteX9085" y="connsiteY9085"/>
                </a:cxn>
                <a:cxn ang="0">
                  <a:pos x="connsiteX9086" y="connsiteY9086"/>
                </a:cxn>
                <a:cxn ang="0">
                  <a:pos x="connsiteX9087" y="connsiteY9087"/>
                </a:cxn>
                <a:cxn ang="0">
                  <a:pos x="connsiteX9088" y="connsiteY9088"/>
                </a:cxn>
                <a:cxn ang="0">
                  <a:pos x="connsiteX9089" y="connsiteY9089"/>
                </a:cxn>
                <a:cxn ang="0">
                  <a:pos x="connsiteX9090" y="connsiteY9090"/>
                </a:cxn>
                <a:cxn ang="0">
                  <a:pos x="connsiteX9091" y="connsiteY9091"/>
                </a:cxn>
                <a:cxn ang="0">
                  <a:pos x="connsiteX9092" y="connsiteY9092"/>
                </a:cxn>
                <a:cxn ang="0">
                  <a:pos x="connsiteX9093" y="connsiteY9093"/>
                </a:cxn>
                <a:cxn ang="0">
                  <a:pos x="connsiteX9094" y="connsiteY9094"/>
                </a:cxn>
                <a:cxn ang="0">
                  <a:pos x="connsiteX9095" y="connsiteY9095"/>
                </a:cxn>
                <a:cxn ang="0">
                  <a:pos x="connsiteX9096" y="connsiteY9096"/>
                </a:cxn>
                <a:cxn ang="0">
                  <a:pos x="connsiteX9097" y="connsiteY9097"/>
                </a:cxn>
                <a:cxn ang="0">
                  <a:pos x="connsiteX9098" y="connsiteY9098"/>
                </a:cxn>
                <a:cxn ang="0">
                  <a:pos x="connsiteX9099" y="connsiteY9099"/>
                </a:cxn>
                <a:cxn ang="0">
                  <a:pos x="connsiteX9100" y="connsiteY9100"/>
                </a:cxn>
                <a:cxn ang="0">
                  <a:pos x="connsiteX9101" y="connsiteY9101"/>
                </a:cxn>
                <a:cxn ang="0">
                  <a:pos x="connsiteX9102" y="connsiteY9102"/>
                </a:cxn>
                <a:cxn ang="0">
                  <a:pos x="connsiteX9103" y="connsiteY9103"/>
                </a:cxn>
                <a:cxn ang="0">
                  <a:pos x="connsiteX9104" y="connsiteY9104"/>
                </a:cxn>
                <a:cxn ang="0">
                  <a:pos x="connsiteX9105" y="connsiteY9105"/>
                </a:cxn>
                <a:cxn ang="0">
                  <a:pos x="connsiteX9106" y="connsiteY9106"/>
                </a:cxn>
                <a:cxn ang="0">
                  <a:pos x="connsiteX9107" y="connsiteY9107"/>
                </a:cxn>
                <a:cxn ang="0">
                  <a:pos x="connsiteX9108" y="connsiteY9108"/>
                </a:cxn>
                <a:cxn ang="0">
                  <a:pos x="connsiteX9109" y="connsiteY9109"/>
                </a:cxn>
                <a:cxn ang="0">
                  <a:pos x="connsiteX9110" y="connsiteY9110"/>
                </a:cxn>
                <a:cxn ang="0">
                  <a:pos x="connsiteX9111" y="connsiteY9111"/>
                </a:cxn>
                <a:cxn ang="0">
                  <a:pos x="connsiteX9112" y="connsiteY9112"/>
                </a:cxn>
                <a:cxn ang="0">
                  <a:pos x="connsiteX9113" y="connsiteY9113"/>
                </a:cxn>
                <a:cxn ang="0">
                  <a:pos x="connsiteX9114" y="connsiteY9114"/>
                </a:cxn>
                <a:cxn ang="0">
                  <a:pos x="connsiteX9115" y="connsiteY9115"/>
                </a:cxn>
                <a:cxn ang="0">
                  <a:pos x="connsiteX9116" y="connsiteY9116"/>
                </a:cxn>
                <a:cxn ang="0">
                  <a:pos x="connsiteX9117" y="connsiteY9117"/>
                </a:cxn>
                <a:cxn ang="0">
                  <a:pos x="connsiteX9118" y="connsiteY9118"/>
                </a:cxn>
                <a:cxn ang="0">
                  <a:pos x="connsiteX9119" y="connsiteY9119"/>
                </a:cxn>
                <a:cxn ang="0">
                  <a:pos x="connsiteX9120" y="connsiteY9120"/>
                </a:cxn>
                <a:cxn ang="0">
                  <a:pos x="connsiteX9121" y="connsiteY9121"/>
                </a:cxn>
                <a:cxn ang="0">
                  <a:pos x="connsiteX9122" y="connsiteY9122"/>
                </a:cxn>
                <a:cxn ang="0">
                  <a:pos x="connsiteX9123" y="connsiteY9123"/>
                </a:cxn>
                <a:cxn ang="0">
                  <a:pos x="connsiteX9124" y="connsiteY9124"/>
                </a:cxn>
                <a:cxn ang="0">
                  <a:pos x="connsiteX9125" y="connsiteY9125"/>
                </a:cxn>
                <a:cxn ang="0">
                  <a:pos x="connsiteX9126" y="connsiteY9126"/>
                </a:cxn>
                <a:cxn ang="0">
                  <a:pos x="connsiteX9127" y="connsiteY9127"/>
                </a:cxn>
                <a:cxn ang="0">
                  <a:pos x="connsiteX9128" y="connsiteY9128"/>
                </a:cxn>
                <a:cxn ang="0">
                  <a:pos x="connsiteX9129" y="connsiteY9129"/>
                </a:cxn>
                <a:cxn ang="0">
                  <a:pos x="connsiteX9130" y="connsiteY9130"/>
                </a:cxn>
                <a:cxn ang="0">
                  <a:pos x="connsiteX9131" y="connsiteY9131"/>
                </a:cxn>
                <a:cxn ang="0">
                  <a:pos x="connsiteX9132" y="connsiteY9132"/>
                </a:cxn>
                <a:cxn ang="0">
                  <a:pos x="connsiteX9133" y="connsiteY9133"/>
                </a:cxn>
                <a:cxn ang="0">
                  <a:pos x="connsiteX9134" y="connsiteY9134"/>
                </a:cxn>
                <a:cxn ang="0">
                  <a:pos x="connsiteX9135" y="connsiteY9135"/>
                </a:cxn>
                <a:cxn ang="0">
                  <a:pos x="connsiteX9136" y="connsiteY9136"/>
                </a:cxn>
                <a:cxn ang="0">
                  <a:pos x="connsiteX9137" y="connsiteY9137"/>
                </a:cxn>
                <a:cxn ang="0">
                  <a:pos x="connsiteX9138" y="connsiteY9138"/>
                </a:cxn>
                <a:cxn ang="0">
                  <a:pos x="connsiteX9139" y="connsiteY9139"/>
                </a:cxn>
                <a:cxn ang="0">
                  <a:pos x="connsiteX9140" y="connsiteY9140"/>
                </a:cxn>
                <a:cxn ang="0">
                  <a:pos x="connsiteX9141" y="connsiteY9141"/>
                </a:cxn>
                <a:cxn ang="0">
                  <a:pos x="connsiteX9142" y="connsiteY9142"/>
                </a:cxn>
                <a:cxn ang="0">
                  <a:pos x="connsiteX9143" y="connsiteY9143"/>
                </a:cxn>
                <a:cxn ang="0">
                  <a:pos x="connsiteX9144" y="connsiteY9144"/>
                </a:cxn>
                <a:cxn ang="0">
                  <a:pos x="connsiteX9145" y="connsiteY9145"/>
                </a:cxn>
                <a:cxn ang="0">
                  <a:pos x="connsiteX9146" y="connsiteY9146"/>
                </a:cxn>
                <a:cxn ang="0">
                  <a:pos x="connsiteX9147" y="connsiteY9147"/>
                </a:cxn>
                <a:cxn ang="0">
                  <a:pos x="connsiteX9148" y="connsiteY9148"/>
                </a:cxn>
                <a:cxn ang="0">
                  <a:pos x="connsiteX9149" y="connsiteY9149"/>
                </a:cxn>
                <a:cxn ang="0">
                  <a:pos x="connsiteX9150" y="connsiteY9150"/>
                </a:cxn>
                <a:cxn ang="0">
                  <a:pos x="connsiteX9151" y="connsiteY9151"/>
                </a:cxn>
                <a:cxn ang="0">
                  <a:pos x="connsiteX9152" y="connsiteY9152"/>
                </a:cxn>
                <a:cxn ang="0">
                  <a:pos x="connsiteX9153" y="connsiteY9153"/>
                </a:cxn>
                <a:cxn ang="0">
                  <a:pos x="connsiteX9154" y="connsiteY9154"/>
                </a:cxn>
                <a:cxn ang="0">
                  <a:pos x="connsiteX9155" y="connsiteY9155"/>
                </a:cxn>
                <a:cxn ang="0">
                  <a:pos x="connsiteX9156" y="connsiteY9156"/>
                </a:cxn>
                <a:cxn ang="0">
                  <a:pos x="connsiteX9157" y="connsiteY9157"/>
                </a:cxn>
                <a:cxn ang="0">
                  <a:pos x="connsiteX9158" y="connsiteY9158"/>
                </a:cxn>
                <a:cxn ang="0">
                  <a:pos x="connsiteX9159" y="connsiteY9159"/>
                </a:cxn>
                <a:cxn ang="0">
                  <a:pos x="connsiteX9160" y="connsiteY9160"/>
                </a:cxn>
                <a:cxn ang="0">
                  <a:pos x="connsiteX9161" y="connsiteY9161"/>
                </a:cxn>
                <a:cxn ang="0">
                  <a:pos x="connsiteX9162" y="connsiteY9162"/>
                </a:cxn>
                <a:cxn ang="0">
                  <a:pos x="connsiteX9163" y="connsiteY9163"/>
                </a:cxn>
                <a:cxn ang="0">
                  <a:pos x="connsiteX9164" y="connsiteY9164"/>
                </a:cxn>
                <a:cxn ang="0">
                  <a:pos x="connsiteX9165" y="connsiteY9165"/>
                </a:cxn>
                <a:cxn ang="0">
                  <a:pos x="connsiteX9166" y="connsiteY9166"/>
                </a:cxn>
                <a:cxn ang="0">
                  <a:pos x="connsiteX9167" y="connsiteY9167"/>
                </a:cxn>
                <a:cxn ang="0">
                  <a:pos x="connsiteX9168" y="connsiteY9168"/>
                </a:cxn>
                <a:cxn ang="0">
                  <a:pos x="connsiteX9169" y="connsiteY9169"/>
                </a:cxn>
                <a:cxn ang="0">
                  <a:pos x="connsiteX9170" y="connsiteY9170"/>
                </a:cxn>
                <a:cxn ang="0">
                  <a:pos x="connsiteX9171" y="connsiteY9171"/>
                </a:cxn>
                <a:cxn ang="0">
                  <a:pos x="connsiteX9172" y="connsiteY9172"/>
                </a:cxn>
                <a:cxn ang="0">
                  <a:pos x="connsiteX9173" y="connsiteY9173"/>
                </a:cxn>
                <a:cxn ang="0">
                  <a:pos x="connsiteX9174" y="connsiteY9174"/>
                </a:cxn>
                <a:cxn ang="0">
                  <a:pos x="connsiteX9175" y="connsiteY9175"/>
                </a:cxn>
                <a:cxn ang="0">
                  <a:pos x="connsiteX9176" y="connsiteY9176"/>
                </a:cxn>
                <a:cxn ang="0">
                  <a:pos x="connsiteX9177" y="connsiteY9177"/>
                </a:cxn>
                <a:cxn ang="0">
                  <a:pos x="connsiteX9178" y="connsiteY9178"/>
                </a:cxn>
                <a:cxn ang="0">
                  <a:pos x="connsiteX9179" y="connsiteY9179"/>
                </a:cxn>
                <a:cxn ang="0">
                  <a:pos x="connsiteX9180" y="connsiteY9180"/>
                </a:cxn>
                <a:cxn ang="0">
                  <a:pos x="connsiteX9181" y="connsiteY9181"/>
                </a:cxn>
                <a:cxn ang="0">
                  <a:pos x="connsiteX9182" y="connsiteY9182"/>
                </a:cxn>
                <a:cxn ang="0">
                  <a:pos x="connsiteX9183" y="connsiteY9183"/>
                </a:cxn>
                <a:cxn ang="0">
                  <a:pos x="connsiteX9184" y="connsiteY9184"/>
                </a:cxn>
                <a:cxn ang="0">
                  <a:pos x="connsiteX9185" y="connsiteY9185"/>
                </a:cxn>
                <a:cxn ang="0">
                  <a:pos x="connsiteX9186" y="connsiteY9186"/>
                </a:cxn>
                <a:cxn ang="0">
                  <a:pos x="connsiteX9187" y="connsiteY9187"/>
                </a:cxn>
                <a:cxn ang="0">
                  <a:pos x="connsiteX9188" y="connsiteY9188"/>
                </a:cxn>
                <a:cxn ang="0">
                  <a:pos x="connsiteX9189" y="connsiteY9189"/>
                </a:cxn>
                <a:cxn ang="0">
                  <a:pos x="connsiteX9190" y="connsiteY9190"/>
                </a:cxn>
                <a:cxn ang="0">
                  <a:pos x="connsiteX9191" y="connsiteY9191"/>
                </a:cxn>
                <a:cxn ang="0">
                  <a:pos x="connsiteX9192" y="connsiteY9192"/>
                </a:cxn>
                <a:cxn ang="0">
                  <a:pos x="connsiteX9193" y="connsiteY9193"/>
                </a:cxn>
                <a:cxn ang="0">
                  <a:pos x="connsiteX9194" y="connsiteY9194"/>
                </a:cxn>
                <a:cxn ang="0">
                  <a:pos x="connsiteX9195" y="connsiteY9195"/>
                </a:cxn>
                <a:cxn ang="0">
                  <a:pos x="connsiteX9196" y="connsiteY9196"/>
                </a:cxn>
                <a:cxn ang="0">
                  <a:pos x="connsiteX9197" y="connsiteY9197"/>
                </a:cxn>
                <a:cxn ang="0">
                  <a:pos x="connsiteX9198" y="connsiteY9198"/>
                </a:cxn>
                <a:cxn ang="0">
                  <a:pos x="connsiteX9199" y="connsiteY9199"/>
                </a:cxn>
                <a:cxn ang="0">
                  <a:pos x="connsiteX9200" y="connsiteY9200"/>
                </a:cxn>
                <a:cxn ang="0">
                  <a:pos x="connsiteX9201" y="connsiteY9201"/>
                </a:cxn>
                <a:cxn ang="0">
                  <a:pos x="connsiteX9202" y="connsiteY9202"/>
                </a:cxn>
                <a:cxn ang="0">
                  <a:pos x="connsiteX9203" y="connsiteY9203"/>
                </a:cxn>
                <a:cxn ang="0">
                  <a:pos x="connsiteX9204" y="connsiteY9204"/>
                </a:cxn>
                <a:cxn ang="0">
                  <a:pos x="connsiteX9205" y="connsiteY9205"/>
                </a:cxn>
                <a:cxn ang="0">
                  <a:pos x="connsiteX9206" y="connsiteY9206"/>
                </a:cxn>
                <a:cxn ang="0">
                  <a:pos x="connsiteX9207" y="connsiteY9207"/>
                </a:cxn>
                <a:cxn ang="0">
                  <a:pos x="connsiteX9208" y="connsiteY9208"/>
                </a:cxn>
                <a:cxn ang="0">
                  <a:pos x="connsiteX9209" y="connsiteY9209"/>
                </a:cxn>
                <a:cxn ang="0">
                  <a:pos x="connsiteX9210" y="connsiteY9210"/>
                </a:cxn>
                <a:cxn ang="0">
                  <a:pos x="connsiteX9211" y="connsiteY9211"/>
                </a:cxn>
                <a:cxn ang="0">
                  <a:pos x="connsiteX9212" y="connsiteY9212"/>
                </a:cxn>
                <a:cxn ang="0">
                  <a:pos x="connsiteX9213" y="connsiteY9213"/>
                </a:cxn>
                <a:cxn ang="0">
                  <a:pos x="connsiteX9214" y="connsiteY9214"/>
                </a:cxn>
                <a:cxn ang="0">
                  <a:pos x="connsiteX9215" y="connsiteY9215"/>
                </a:cxn>
                <a:cxn ang="0">
                  <a:pos x="connsiteX9216" y="connsiteY9216"/>
                </a:cxn>
                <a:cxn ang="0">
                  <a:pos x="connsiteX9217" y="connsiteY9217"/>
                </a:cxn>
                <a:cxn ang="0">
                  <a:pos x="connsiteX9218" y="connsiteY9218"/>
                </a:cxn>
                <a:cxn ang="0">
                  <a:pos x="connsiteX9219" y="connsiteY9219"/>
                </a:cxn>
                <a:cxn ang="0">
                  <a:pos x="connsiteX9220" y="connsiteY9220"/>
                </a:cxn>
                <a:cxn ang="0">
                  <a:pos x="connsiteX9221" y="connsiteY9221"/>
                </a:cxn>
                <a:cxn ang="0">
                  <a:pos x="connsiteX9222" y="connsiteY9222"/>
                </a:cxn>
                <a:cxn ang="0">
                  <a:pos x="connsiteX9223" y="connsiteY9223"/>
                </a:cxn>
                <a:cxn ang="0">
                  <a:pos x="connsiteX9224" y="connsiteY9224"/>
                </a:cxn>
                <a:cxn ang="0">
                  <a:pos x="connsiteX9225" y="connsiteY9225"/>
                </a:cxn>
                <a:cxn ang="0">
                  <a:pos x="connsiteX9226" y="connsiteY9226"/>
                </a:cxn>
                <a:cxn ang="0">
                  <a:pos x="connsiteX9227" y="connsiteY9227"/>
                </a:cxn>
                <a:cxn ang="0">
                  <a:pos x="connsiteX9228" y="connsiteY9228"/>
                </a:cxn>
                <a:cxn ang="0">
                  <a:pos x="connsiteX9229" y="connsiteY9229"/>
                </a:cxn>
                <a:cxn ang="0">
                  <a:pos x="connsiteX9230" y="connsiteY9230"/>
                </a:cxn>
                <a:cxn ang="0">
                  <a:pos x="connsiteX9231" y="connsiteY9231"/>
                </a:cxn>
                <a:cxn ang="0">
                  <a:pos x="connsiteX9232" y="connsiteY9232"/>
                </a:cxn>
                <a:cxn ang="0">
                  <a:pos x="connsiteX9233" y="connsiteY9233"/>
                </a:cxn>
                <a:cxn ang="0">
                  <a:pos x="connsiteX9234" y="connsiteY9234"/>
                </a:cxn>
                <a:cxn ang="0">
                  <a:pos x="connsiteX9235" y="connsiteY9235"/>
                </a:cxn>
                <a:cxn ang="0">
                  <a:pos x="connsiteX9236" y="connsiteY9236"/>
                </a:cxn>
                <a:cxn ang="0">
                  <a:pos x="connsiteX9237" y="connsiteY9237"/>
                </a:cxn>
                <a:cxn ang="0">
                  <a:pos x="connsiteX9238" y="connsiteY9238"/>
                </a:cxn>
                <a:cxn ang="0">
                  <a:pos x="connsiteX9239" y="connsiteY9239"/>
                </a:cxn>
                <a:cxn ang="0">
                  <a:pos x="connsiteX9240" y="connsiteY9240"/>
                </a:cxn>
                <a:cxn ang="0">
                  <a:pos x="connsiteX9241" y="connsiteY9241"/>
                </a:cxn>
                <a:cxn ang="0">
                  <a:pos x="connsiteX9242" y="connsiteY9242"/>
                </a:cxn>
                <a:cxn ang="0">
                  <a:pos x="connsiteX9243" y="connsiteY9243"/>
                </a:cxn>
                <a:cxn ang="0">
                  <a:pos x="connsiteX9244" y="connsiteY9244"/>
                </a:cxn>
                <a:cxn ang="0">
                  <a:pos x="connsiteX9245" y="connsiteY9245"/>
                </a:cxn>
                <a:cxn ang="0">
                  <a:pos x="connsiteX9246" y="connsiteY9246"/>
                </a:cxn>
                <a:cxn ang="0">
                  <a:pos x="connsiteX9247" y="connsiteY9247"/>
                </a:cxn>
                <a:cxn ang="0">
                  <a:pos x="connsiteX9248" y="connsiteY9248"/>
                </a:cxn>
                <a:cxn ang="0">
                  <a:pos x="connsiteX9249" y="connsiteY9249"/>
                </a:cxn>
                <a:cxn ang="0">
                  <a:pos x="connsiteX9250" y="connsiteY9250"/>
                </a:cxn>
                <a:cxn ang="0">
                  <a:pos x="connsiteX9251" y="connsiteY9251"/>
                </a:cxn>
                <a:cxn ang="0">
                  <a:pos x="connsiteX9252" y="connsiteY9252"/>
                </a:cxn>
                <a:cxn ang="0">
                  <a:pos x="connsiteX9253" y="connsiteY9253"/>
                </a:cxn>
                <a:cxn ang="0">
                  <a:pos x="connsiteX9254" y="connsiteY9254"/>
                </a:cxn>
                <a:cxn ang="0">
                  <a:pos x="connsiteX9255" y="connsiteY9255"/>
                </a:cxn>
                <a:cxn ang="0">
                  <a:pos x="connsiteX9256" y="connsiteY9256"/>
                </a:cxn>
                <a:cxn ang="0">
                  <a:pos x="connsiteX9257" y="connsiteY9257"/>
                </a:cxn>
                <a:cxn ang="0">
                  <a:pos x="connsiteX9258" y="connsiteY9258"/>
                </a:cxn>
                <a:cxn ang="0">
                  <a:pos x="connsiteX9259" y="connsiteY9259"/>
                </a:cxn>
                <a:cxn ang="0">
                  <a:pos x="connsiteX9260" y="connsiteY9260"/>
                </a:cxn>
                <a:cxn ang="0">
                  <a:pos x="connsiteX9261" y="connsiteY9261"/>
                </a:cxn>
                <a:cxn ang="0">
                  <a:pos x="connsiteX9262" y="connsiteY9262"/>
                </a:cxn>
                <a:cxn ang="0">
                  <a:pos x="connsiteX9263" y="connsiteY9263"/>
                </a:cxn>
                <a:cxn ang="0">
                  <a:pos x="connsiteX9264" y="connsiteY9264"/>
                </a:cxn>
                <a:cxn ang="0">
                  <a:pos x="connsiteX9265" y="connsiteY9265"/>
                </a:cxn>
                <a:cxn ang="0">
                  <a:pos x="connsiteX9266" y="connsiteY9266"/>
                </a:cxn>
                <a:cxn ang="0">
                  <a:pos x="connsiteX9267" y="connsiteY9267"/>
                </a:cxn>
                <a:cxn ang="0">
                  <a:pos x="connsiteX9268" y="connsiteY9268"/>
                </a:cxn>
                <a:cxn ang="0">
                  <a:pos x="connsiteX9269" y="connsiteY9269"/>
                </a:cxn>
                <a:cxn ang="0">
                  <a:pos x="connsiteX9270" y="connsiteY9270"/>
                </a:cxn>
                <a:cxn ang="0">
                  <a:pos x="connsiteX9271" y="connsiteY9271"/>
                </a:cxn>
                <a:cxn ang="0">
                  <a:pos x="connsiteX9272" y="connsiteY9272"/>
                </a:cxn>
                <a:cxn ang="0">
                  <a:pos x="connsiteX9273" y="connsiteY9273"/>
                </a:cxn>
                <a:cxn ang="0">
                  <a:pos x="connsiteX9274" y="connsiteY9274"/>
                </a:cxn>
                <a:cxn ang="0">
                  <a:pos x="connsiteX9275" y="connsiteY9275"/>
                </a:cxn>
                <a:cxn ang="0">
                  <a:pos x="connsiteX9276" y="connsiteY9276"/>
                </a:cxn>
                <a:cxn ang="0">
                  <a:pos x="connsiteX9277" y="connsiteY9277"/>
                </a:cxn>
                <a:cxn ang="0">
                  <a:pos x="connsiteX9278" y="connsiteY9278"/>
                </a:cxn>
                <a:cxn ang="0">
                  <a:pos x="connsiteX9279" y="connsiteY9279"/>
                </a:cxn>
                <a:cxn ang="0">
                  <a:pos x="connsiteX9280" y="connsiteY9280"/>
                </a:cxn>
                <a:cxn ang="0">
                  <a:pos x="connsiteX9281" y="connsiteY9281"/>
                </a:cxn>
                <a:cxn ang="0">
                  <a:pos x="connsiteX9282" y="connsiteY9282"/>
                </a:cxn>
                <a:cxn ang="0">
                  <a:pos x="connsiteX9283" y="connsiteY9283"/>
                </a:cxn>
                <a:cxn ang="0">
                  <a:pos x="connsiteX9284" y="connsiteY9284"/>
                </a:cxn>
                <a:cxn ang="0">
                  <a:pos x="connsiteX9285" y="connsiteY9285"/>
                </a:cxn>
                <a:cxn ang="0">
                  <a:pos x="connsiteX9286" y="connsiteY9286"/>
                </a:cxn>
                <a:cxn ang="0">
                  <a:pos x="connsiteX9287" y="connsiteY9287"/>
                </a:cxn>
                <a:cxn ang="0">
                  <a:pos x="connsiteX9288" y="connsiteY9288"/>
                </a:cxn>
                <a:cxn ang="0">
                  <a:pos x="connsiteX9289" y="connsiteY9289"/>
                </a:cxn>
                <a:cxn ang="0">
                  <a:pos x="connsiteX9290" y="connsiteY9290"/>
                </a:cxn>
                <a:cxn ang="0">
                  <a:pos x="connsiteX9291" y="connsiteY9291"/>
                </a:cxn>
                <a:cxn ang="0">
                  <a:pos x="connsiteX9292" y="connsiteY9292"/>
                </a:cxn>
                <a:cxn ang="0">
                  <a:pos x="connsiteX9293" y="connsiteY9293"/>
                </a:cxn>
                <a:cxn ang="0">
                  <a:pos x="connsiteX9294" y="connsiteY9294"/>
                </a:cxn>
                <a:cxn ang="0">
                  <a:pos x="connsiteX9295" y="connsiteY9295"/>
                </a:cxn>
                <a:cxn ang="0">
                  <a:pos x="connsiteX9296" y="connsiteY9296"/>
                </a:cxn>
                <a:cxn ang="0">
                  <a:pos x="connsiteX9297" y="connsiteY9297"/>
                </a:cxn>
                <a:cxn ang="0">
                  <a:pos x="connsiteX9298" y="connsiteY9298"/>
                </a:cxn>
                <a:cxn ang="0">
                  <a:pos x="connsiteX9299" y="connsiteY9299"/>
                </a:cxn>
                <a:cxn ang="0">
                  <a:pos x="connsiteX9300" y="connsiteY9300"/>
                </a:cxn>
                <a:cxn ang="0">
                  <a:pos x="connsiteX9301" y="connsiteY9301"/>
                </a:cxn>
                <a:cxn ang="0">
                  <a:pos x="connsiteX9302" y="connsiteY9302"/>
                </a:cxn>
                <a:cxn ang="0">
                  <a:pos x="connsiteX9303" y="connsiteY9303"/>
                </a:cxn>
                <a:cxn ang="0">
                  <a:pos x="connsiteX9304" y="connsiteY9304"/>
                </a:cxn>
                <a:cxn ang="0">
                  <a:pos x="connsiteX9305" y="connsiteY9305"/>
                </a:cxn>
                <a:cxn ang="0">
                  <a:pos x="connsiteX9306" y="connsiteY9306"/>
                </a:cxn>
                <a:cxn ang="0">
                  <a:pos x="connsiteX9307" y="connsiteY9307"/>
                </a:cxn>
                <a:cxn ang="0">
                  <a:pos x="connsiteX9308" y="connsiteY9308"/>
                </a:cxn>
                <a:cxn ang="0">
                  <a:pos x="connsiteX9309" y="connsiteY9309"/>
                </a:cxn>
                <a:cxn ang="0">
                  <a:pos x="connsiteX9310" y="connsiteY9310"/>
                </a:cxn>
                <a:cxn ang="0">
                  <a:pos x="connsiteX9311" y="connsiteY9311"/>
                </a:cxn>
                <a:cxn ang="0">
                  <a:pos x="connsiteX9312" y="connsiteY9312"/>
                </a:cxn>
                <a:cxn ang="0">
                  <a:pos x="connsiteX9313" y="connsiteY9313"/>
                </a:cxn>
                <a:cxn ang="0">
                  <a:pos x="connsiteX9314" y="connsiteY9314"/>
                </a:cxn>
                <a:cxn ang="0">
                  <a:pos x="connsiteX9315" y="connsiteY9315"/>
                </a:cxn>
                <a:cxn ang="0">
                  <a:pos x="connsiteX9316" y="connsiteY9316"/>
                </a:cxn>
                <a:cxn ang="0">
                  <a:pos x="connsiteX9317" y="connsiteY9317"/>
                </a:cxn>
                <a:cxn ang="0">
                  <a:pos x="connsiteX9318" y="connsiteY9318"/>
                </a:cxn>
                <a:cxn ang="0">
                  <a:pos x="connsiteX9319" y="connsiteY9319"/>
                </a:cxn>
                <a:cxn ang="0">
                  <a:pos x="connsiteX9320" y="connsiteY9320"/>
                </a:cxn>
                <a:cxn ang="0">
                  <a:pos x="connsiteX9321" y="connsiteY9321"/>
                </a:cxn>
                <a:cxn ang="0">
                  <a:pos x="connsiteX9322" y="connsiteY9322"/>
                </a:cxn>
                <a:cxn ang="0">
                  <a:pos x="connsiteX9323" y="connsiteY9323"/>
                </a:cxn>
                <a:cxn ang="0">
                  <a:pos x="connsiteX9324" y="connsiteY9324"/>
                </a:cxn>
                <a:cxn ang="0">
                  <a:pos x="connsiteX9325" y="connsiteY9325"/>
                </a:cxn>
                <a:cxn ang="0">
                  <a:pos x="connsiteX9326" y="connsiteY9326"/>
                </a:cxn>
                <a:cxn ang="0">
                  <a:pos x="connsiteX9327" y="connsiteY9327"/>
                </a:cxn>
                <a:cxn ang="0">
                  <a:pos x="connsiteX9328" y="connsiteY9328"/>
                </a:cxn>
                <a:cxn ang="0">
                  <a:pos x="connsiteX9329" y="connsiteY9329"/>
                </a:cxn>
                <a:cxn ang="0">
                  <a:pos x="connsiteX9330" y="connsiteY9330"/>
                </a:cxn>
                <a:cxn ang="0">
                  <a:pos x="connsiteX9331" y="connsiteY9331"/>
                </a:cxn>
                <a:cxn ang="0">
                  <a:pos x="connsiteX9332" y="connsiteY9332"/>
                </a:cxn>
                <a:cxn ang="0">
                  <a:pos x="connsiteX9333" y="connsiteY9333"/>
                </a:cxn>
                <a:cxn ang="0">
                  <a:pos x="connsiteX9334" y="connsiteY9334"/>
                </a:cxn>
                <a:cxn ang="0">
                  <a:pos x="connsiteX9335" y="connsiteY9335"/>
                </a:cxn>
                <a:cxn ang="0">
                  <a:pos x="connsiteX9336" y="connsiteY9336"/>
                </a:cxn>
                <a:cxn ang="0">
                  <a:pos x="connsiteX9337" y="connsiteY9337"/>
                </a:cxn>
                <a:cxn ang="0">
                  <a:pos x="connsiteX9338" y="connsiteY9338"/>
                </a:cxn>
                <a:cxn ang="0">
                  <a:pos x="connsiteX9339" y="connsiteY9339"/>
                </a:cxn>
                <a:cxn ang="0">
                  <a:pos x="connsiteX9340" y="connsiteY9340"/>
                </a:cxn>
                <a:cxn ang="0">
                  <a:pos x="connsiteX9341" y="connsiteY9341"/>
                </a:cxn>
                <a:cxn ang="0">
                  <a:pos x="connsiteX9342" y="connsiteY9342"/>
                </a:cxn>
                <a:cxn ang="0">
                  <a:pos x="connsiteX9343" y="connsiteY9343"/>
                </a:cxn>
                <a:cxn ang="0">
                  <a:pos x="connsiteX9344" y="connsiteY9344"/>
                </a:cxn>
                <a:cxn ang="0">
                  <a:pos x="connsiteX9345" y="connsiteY9345"/>
                </a:cxn>
                <a:cxn ang="0">
                  <a:pos x="connsiteX9346" y="connsiteY9346"/>
                </a:cxn>
                <a:cxn ang="0">
                  <a:pos x="connsiteX9347" y="connsiteY9347"/>
                </a:cxn>
                <a:cxn ang="0">
                  <a:pos x="connsiteX9348" y="connsiteY9348"/>
                </a:cxn>
                <a:cxn ang="0">
                  <a:pos x="connsiteX9349" y="connsiteY9349"/>
                </a:cxn>
                <a:cxn ang="0">
                  <a:pos x="connsiteX9350" y="connsiteY9350"/>
                </a:cxn>
                <a:cxn ang="0">
                  <a:pos x="connsiteX9351" y="connsiteY9351"/>
                </a:cxn>
                <a:cxn ang="0">
                  <a:pos x="connsiteX9352" y="connsiteY9352"/>
                </a:cxn>
                <a:cxn ang="0">
                  <a:pos x="connsiteX9353" y="connsiteY9353"/>
                </a:cxn>
                <a:cxn ang="0">
                  <a:pos x="connsiteX9354" y="connsiteY9354"/>
                </a:cxn>
                <a:cxn ang="0">
                  <a:pos x="connsiteX9355" y="connsiteY9355"/>
                </a:cxn>
                <a:cxn ang="0">
                  <a:pos x="connsiteX9356" y="connsiteY9356"/>
                </a:cxn>
                <a:cxn ang="0">
                  <a:pos x="connsiteX9357" y="connsiteY9357"/>
                </a:cxn>
                <a:cxn ang="0">
                  <a:pos x="connsiteX9358" y="connsiteY9358"/>
                </a:cxn>
                <a:cxn ang="0">
                  <a:pos x="connsiteX9359" y="connsiteY9359"/>
                </a:cxn>
                <a:cxn ang="0">
                  <a:pos x="connsiteX9360" y="connsiteY9360"/>
                </a:cxn>
                <a:cxn ang="0">
                  <a:pos x="connsiteX9361" y="connsiteY9361"/>
                </a:cxn>
                <a:cxn ang="0">
                  <a:pos x="connsiteX9362" y="connsiteY9362"/>
                </a:cxn>
                <a:cxn ang="0">
                  <a:pos x="connsiteX9363" y="connsiteY9363"/>
                </a:cxn>
                <a:cxn ang="0">
                  <a:pos x="connsiteX9364" y="connsiteY9364"/>
                </a:cxn>
                <a:cxn ang="0">
                  <a:pos x="connsiteX9365" y="connsiteY9365"/>
                </a:cxn>
                <a:cxn ang="0">
                  <a:pos x="connsiteX9366" y="connsiteY9366"/>
                </a:cxn>
                <a:cxn ang="0">
                  <a:pos x="connsiteX9367" y="connsiteY9367"/>
                </a:cxn>
                <a:cxn ang="0">
                  <a:pos x="connsiteX9368" y="connsiteY9368"/>
                </a:cxn>
                <a:cxn ang="0">
                  <a:pos x="connsiteX9369" y="connsiteY9369"/>
                </a:cxn>
                <a:cxn ang="0">
                  <a:pos x="connsiteX9370" y="connsiteY9370"/>
                </a:cxn>
                <a:cxn ang="0">
                  <a:pos x="connsiteX9371" y="connsiteY9371"/>
                </a:cxn>
                <a:cxn ang="0">
                  <a:pos x="connsiteX9372" y="connsiteY9372"/>
                </a:cxn>
                <a:cxn ang="0">
                  <a:pos x="connsiteX9373" y="connsiteY9373"/>
                </a:cxn>
                <a:cxn ang="0">
                  <a:pos x="connsiteX9374" y="connsiteY9374"/>
                </a:cxn>
                <a:cxn ang="0">
                  <a:pos x="connsiteX9375" y="connsiteY9375"/>
                </a:cxn>
                <a:cxn ang="0">
                  <a:pos x="connsiteX9376" y="connsiteY9376"/>
                </a:cxn>
                <a:cxn ang="0">
                  <a:pos x="connsiteX9377" y="connsiteY9377"/>
                </a:cxn>
                <a:cxn ang="0">
                  <a:pos x="connsiteX9378" y="connsiteY9378"/>
                </a:cxn>
                <a:cxn ang="0">
                  <a:pos x="connsiteX9379" y="connsiteY9379"/>
                </a:cxn>
                <a:cxn ang="0">
                  <a:pos x="connsiteX9380" y="connsiteY9380"/>
                </a:cxn>
                <a:cxn ang="0">
                  <a:pos x="connsiteX9381" y="connsiteY9381"/>
                </a:cxn>
                <a:cxn ang="0">
                  <a:pos x="connsiteX9382" y="connsiteY9382"/>
                </a:cxn>
                <a:cxn ang="0">
                  <a:pos x="connsiteX9383" y="connsiteY9383"/>
                </a:cxn>
                <a:cxn ang="0">
                  <a:pos x="connsiteX9384" y="connsiteY9384"/>
                </a:cxn>
                <a:cxn ang="0">
                  <a:pos x="connsiteX9385" y="connsiteY9385"/>
                </a:cxn>
                <a:cxn ang="0">
                  <a:pos x="connsiteX9386" y="connsiteY9386"/>
                </a:cxn>
                <a:cxn ang="0">
                  <a:pos x="connsiteX9387" y="connsiteY9387"/>
                </a:cxn>
                <a:cxn ang="0">
                  <a:pos x="connsiteX9388" y="connsiteY9388"/>
                </a:cxn>
                <a:cxn ang="0">
                  <a:pos x="connsiteX9389" y="connsiteY9389"/>
                </a:cxn>
                <a:cxn ang="0">
                  <a:pos x="connsiteX9390" y="connsiteY9390"/>
                </a:cxn>
                <a:cxn ang="0">
                  <a:pos x="connsiteX9391" y="connsiteY9391"/>
                </a:cxn>
                <a:cxn ang="0">
                  <a:pos x="connsiteX9392" y="connsiteY9392"/>
                </a:cxn>
                <a:cxn ang="0">
                  <a:pos x="connsiteX9393" y="connsiteY9393"/>
                </a:cxn>
                <a:cxn ang="0">
                  <a:pos x="connsiteX9394" y="connsiteY9394"/>
                </a:cxn>
                <a:cxn ang="0">
                  <a:pos x="connsiteX9395" y="connsiteY9395"/>
                </a:cxn>
                <a:cxn ang="0">
                  <a:pos x="connsiteX9396" y="connsiteY9396"/>
                </a:cxn>
                <a:cxn ang="0">
                  <a:pos x="connsiteX9397" y="connsiteY9397"/>
                </a:cxn>
                <a:cxn ang="0">
                  <a:pos x="connsiteX9398" y="connsiteY9398"/>
                </a:cxn>
                <a:cxn ang="0">
                  <a:pos x="connsiteX9399" y="connsiteY9399"/>
                </a:cxn>
                <a:cxn ang="0">
                  <a:pos x="connsiteX9400" y="connsiteY9400"/>
                </a:cxn>
                <a:cxn ang="0">
                  <a:pos x="connsiteX9401" y="connsiteY9401"/>
                </a:cxn>
                <a:cxn ang="0">
                  <a:pos x="connsiteX9402" y="connsiteY9402"/>
                </a:cxn>
                <a:cxn ang="0">
                  <a:pos x="connsiteX9403" y="connsiteY9403"/>
                </a:cxn>
                <a:cxn ang="0">
                  <a:pos x="connsiteX9404" y="connsiteY9404"/>
                </a:cxn>
                <a:cxn ang="0">
                  <a:pos x="connsiteX9405" y="connsiteY9405"/>
                </a:cxn>
                <a:cxn ang="0">
                  <a:pos x="connsiteX9406" y="connsiteY9406"/>
                </a:cxn>
                <a:cxn ang="0">
                  <a:pos x="connsiteX9407" y="connsiteY9407"/>
                </a:cxn>
                <a:cxn ang="0">
                  <a:pos x="connsiteX9408" y="connsiteY9408"/>
                </a:cxn>
                <a:cxn ang="0">
                  <a:pos x="connsiteX9409" y="connsiteY9409"/>
                </a:cxn>
                <a:cxn ang="0">
                  <a:pos x="connsiteX9410" y="connsiteY9410"/>
                </a:cxn>
                <a:cxn ang="0">
                  <a:pos x="connsiteX9411" y="connsiteY9411"/>
                </a:cxn>
                <a:cxn ang="0">
                  <a:pos x="connsiteX9412" y="connsiteY9412"/>
                </a:cxn>
                <a:cxn ang="0">
                  <a:pos x="connsiteX9413" y="connsiteY9413"/>
                </a:cxn>
                <a:cxn ang="0">
                  <a:pos x="connsiteX9414" y="connsiteY9414"/>
                </a:cxn>
                <a:cxn ang="0">
                  <a:pos x="connsiteX9415" y="connsiteY9415"/>
                </a:cxn>
                <a:cxn ang="0">
                  <a:pos x="connsiteX9416" y="connsiteY9416"/>
                </a:cxn>
                <a:cxn ang="0">
                  <a:pos x="connsiteX9417" y="connsiteY9417"/>
                </a:cxn>
                <a:cxn ang="0">
                  <a:pos x="connsiteX9418" y="connsiteY9418"/>
                </a:cxn>
                <a:cxn ang="0">
                  <a:pos x="connsiteX9419" y="connsiteY9419"/>
                </a:cxn>
                <a:cxn ang="0">
                  <a:pos x="connsiteX9420" y="connsiteY9420"/>
                </a:cxn>
                <a:cxn ang="0">
                  <a:pos x="connsiteX9421" y="connsiteY9421"/>
                </a:cxn>
                <a:cxn ang="0">
                  <a:pos x="connsiteX9422" y="connsiteY9422"/>
                </a:cxn>
                <a:cxn ang="0">
                  <a:pos x="connsiteX9423" y="connsiteY9423"/>
                </a:cxn>
                <a:cxn ang="0">
                  <a:pos x="connsiteX9424" y="connsiteY9424"/>
                </a:cxn>
                <a:cxn ang="0">
                  <a:pos x="connsiteX9425" y="connsiteY9425"/>
                </a:cxn>
                <a:cxn ang="0">
                  <a:pos x="connsiteX9426" y="connsiteY9426"/>
                </a:cxn>
                <a:cxn ang="0">
                  <a:pos x="connsiteX9427" y="connsiteY9427"/>
                </a:cxn>
                <a:cxn ang="0">
                  <a:pos x="connsiteX9428" y="connsiteY9428"/>
                </a:cxn>
                <a:cxn ang="0">
                  <a:pos x="connsiteX9429" y="connsiteY9429"/>
                </a:cxn>
                <a:cxn ang="0">
                  <a:pos x="connsiteX9430" y="connsiteY9430"/>
                </a:cxn>
                <a:cxn ang="0">
                  <a:pos x="connsiteX9431" y="connsiteY9431"/>
                </a:cxn>
                <a:cxn ang="0">
                  <a:pos x="connsiteX9432" y="connsiteY9432"/>
                </a:cxn>
                <a:cxn ang="0">
                  <a:pos x="connsiteX9433" y="connsiteY9433"/>
                </a:cxn>
                <a:cxn ang="0">
                  <a:pos x="connsiteX9434" y="connsiteY9434"/>
                </a:cxn>
                <a:cxn ang="0">
                  <a:pos x="connsiteX9435" y="connsiteY9435"/>
                </a:cxn>
                <a:cxn ang="0">
                  <a:pos x="connsiteX9436" y="connsiteY9436"/>
                </a:cxn>
                <a:cxn ang="0">
                  <a:pos x="connsiteX9437" y="connsiteY9437"/>
                </a:cxn>
                <a:cxn ang="0">
                  <a:pos x="connsiteX9438" y="connsiteY9438"/>
                </a:cxn>
                <a:cxn ang="0">
                  <a:pos x="connsiteX9439" y="connsiteY9439"/>
                </a:cxn>
                <a:cxn ang="0">
                  <a:pos x="connsiteX9440" y="connsiteY9440"/>
                </a:cxn>
                <a:cxn ang="0">
                  <a:pos x="connsiteX9441" y="connsiteY9441"/>
                </a:cxn>
                <a:cxn ang="0">
                  <a:pos x="connsiteX9442" y="connsiteY9442"/>
                </a:cxn>
                <a:cxn ang="0">
                  <a:pos x="connsiteX9443" y="connsiteY9443"/>
                </a:cxn>
                <a:cxn ang="0">
                  <a:pos x="connsiteX9444" y="connsiteY9444"/>
                </a:cxn>
                <a:cxn ang="0">
                  <a:pos x="connsiteX9445" y="connsiteY9445"/>
                </a:cxn>
                <a:cxn ang="0">
                  <a:pos x="connsiteX9446" y="connsiteY9446"/>
                </a:cxn>
                <a:cxn ang="0">
                  <a:pos x="connsiteX9447" y="connsiteY9447"/>
                </a:cxn>
                <a:cxn ang="0">
                  <a:pos x="connsiteX9448" y="connsiteY9448"/>
                </a:cxn>
                <a:cxn ang="0">
                  <a:pos x="connsiteX9449" y="connsiteY9449"/>
                </a:cxn>
                <a:cxn ang="0">
                  <a:pos x="connsiteX9450" y="connsiteY9450"/>
                </a:cxn>
                <a:cxn ang="0">
                  <a:pos x="connsiteX9451" y="connsiteY9451"/>
                </a:cxn>
                <a:cxn ang="0">
                  <a:pos x="connsiteX9452" y="connsiteY9452"/>
                </a:cxn>
                <a:cxn ang="0">
                  <a:pos x="connsiteX9453" y="connsiteY9453"/>
                </a:cxn>
                <a:cxn ang="0">
                  <a:pos x="connsiteX9454" y="connsiteY9454"/>
                </a:cxn>
                <a:cxn ang="0">
                  <a:pos x="connsiteX9455" y="connsiteY9455"/>
                </a:cxn>
                <a:cxn ang="0">
                  <a:pos x="connsiteX9456" y="connsiteY9456"/>
                </a:cxn>
                <a:cxn ang="0">
                  <a:pos x="connsiteX9457" y="connsiteY9457"/>
                </a:cxn>
                <a:cxn ang="0">
                  <a:pos x="connsiteX9458" y="connsiteY9458"/>
                </a:cxn>
                <a:cxn ang="0">
                  <a:pos x="connsiteX9459" y="connsiteY9459"/>
                </a:cxn>
                <a:cxn ang="0">
                  <a:pos x="connsiteX9460" y="connsiteY9460"/>
                </a:cxn>
                <a:cxn ang="0">
                  <a:pos x="connsiteX9461" y="connsiteY9461"/>
                </a:cxn>
                <a:cxn ang="0">
                  <a:pos x="connsiteX9462" y="connsiteY9462"/>
                </a:cxn>
                <a:cxn ang="0">
                  <a:pos x="connsiteX9463" y="connsiteY9463"/>
                </a:cxn>
                <a:cxn ang="0">
                  <a:pos x="connsiteX9464" y="connsiteY9464"/>
                </a:cxn>
                <a:cxn ang="0">
                  <a:pos x="connsiteX9465" y="connsiteY9465"/>
                </a:cxn>
                <a:cxn ang="0">
                  <a:pos x="connsiteX9466" y="connsiteY9466"/>
                </a:cxn>
                <a:cxn ang="0">
                  <a:pos x="connsiteX9467" y="connsiteY9467"/>
                </a:cxn>
                <a:cxn ang="0">
                  <a:pos x="connsiteX9468" y="connsiteY9468"/>
                </a:cxn>
                <a:cxn ang="0">
                  <a:pos x="connsiteX9469" y="connsiteY9469"/>
                </a:cxn>
                <a:cxn ang="0">
                  <a:pos x="connsiteX9470" y="connsiteY9470"/>
                </a:cxn>
                <a:cxn ang="0">
                  <a:pos x="connsiteX9471" y="connsiteY9471"/>
                </a:cxn>
                <a:cxn ang="0">
                  <a:pos x="connsiteX9472" y="connsiteY9472"/>
                </a:cxn>
                <a:cxn ang="0">
                  <a:pos x="connsiteX9473" y="connsiteY9473"/>
                </a:cxn>
                <a:cxn ang="0">
                  <a:pos x="connsiteX9474" y="connsiteY9474"/>
                </a:cxn>
                <a:cxn ang="0">
                  <a:pos x="connsiteX9475" y="connsiteY9475"/>
                </a:cxn>
                <a:cxn ang="0">
                  <a:pos x="connsiteX9476" y="connsiteY9476"/>
                </a:cxn>
                <a:cxn ang="0">
                  <a:pos x="connsiteX9477" y="connsiteY9477"/>
                </a:cxn>
                <a:cxn ang="0">
                  <a:pos x="connsiteX9478" y="connsiteY9478"/>
                </a:cxn>
                <a:cxn ang="0">
                  <a:pos x="connsiteX9479" y="connsiteY9479"/>
                </a:cxn>
                <a:cxn ang="0">
                  <a:pos x="connsiteX9480" y="connsiteY9480"/>
                </a:cxn>
                <a:cxn ang="0">
                  <a:pos x="connsiteX9481" y="connsiteY9481"/>
                </a:cxn>
                <a:cxn ang="0">
                  <a:pos x="connsiteX9482" y="connsiteY9482"/>
                </a:cxn>
                <a:cxn ang="0">
                  <a:pos x="connsiteX9483" y="connsiteY9483"/>
                </a:cxn>
                <a:cxn ang="0">
                  <a:pos x="connsiteX9484" y="connsiteY9484"/>
                </a:cxn>
                <a:cxn ang="0">
                  <a:pos x="connsiteX9485" y="connsiteY9485"/>
                </a:cxn>
                <a:cxn ang="0">
                  <a:pos x="connsiteX9486" y="connsiteY9486"/>
                </a:cxn>
                <a:cxn ang="0">
                  <a:pos x="connsiteX9487" y="connsiteY9487"/>
                </a:cxn>
                <a:cxn ang="0">
                  <a:pos x="connsiteX9488" y="connsiteY9488"/>
                </a:cxn>
                <a:cxn ang="0">
                  <a:pos x="connsiteX9489" y="connsiteY9489"/>
                </a:cxn>
                <a:cxn ang="0">
                  <a:pos x="connsiteX9490" y="connsiteY9490"/>
                </a:cxn>
                <a:cxn ang="0">
                  <a:pos x="connsiteX9491" y="connsiteY9491"/>
                </a:cxn>
                <a:cxn ang="0">
                  <a:pos x="connsiteX9492" y="connsiteY9492"/>
                </a:cxn>
                <a:cxn ang="0">
                  <a:pos x="connsiteX9493" y="connsiteY9493"/>
                </a:cxn>
                <a:cxn ang="0">
                  <a:pos x="connsiteX9494" y="connsiteY9494"/>
                </a:cxn>
                <a:cxn ang="0">
                  <a:pos x="connsiteX9495" y="connsiteY9495"/>
                </a:cxn>
                <a:cxn ang="0">
                  <a:pos x="connsiteX9496" y="connsiteY9496"/>
                </a:cxn>
                <a:cxn ang="0">
                  <a:pos x="connsiteX9497" y="connsiteY9497"/>
                </a:cxn>
                <a:cxn ang="0">
                  <a:pos x="connsiteX9498" y="connsiteY9498"/>
                </a:cxn>
                <a:cxn ang="0">
                  <a:pos x="connsiteX9499" y="connsiteY9499"/>
                </a:cxn>
                <a:cxn ang="0">
                  <a:pos x="connsiteX9500" y="connsiteY9500"/>
                </a:cxn>
                <a:cxn ang="0">
                  <a:pos x="connsiteX9501" y="connsiteY9501"/>
                </a:cxn>
                <a:cxn ang="0">
                  <a:pos x="connsiteX9502" y="connsiteY9502"/>
                </a:cxn>
                <a:cxn ang="0">
                  <a:pos x="connsiteX9503" y="connsiteY9503"/>
                </a:cxn>
                <a:cxn ang="0">
                  <a:pos x="connsiteX9504" y="connsiteY9504"/>
                </a:cxn>
                <a:cxn ang="0">
                  <a:pos x="connsiteX9505" y="connsiteY9505"/>
                </a:cxn>
                <a:cxn ang="0">
                  <a:pos x="connsiteX9506" y="connsiteY9506"/>
                </a:cxn>
                <a:cxn ang="0">
                  <a:pos x="connsiteX9507" y="connsiteY9507"/>
                </a:cxn>
                <a:cxn ang="0">
                  <a:pos x="connsiteX9508" y="connsiteY9508"/>
                </a:cxn>
                <a:cxn ang="0">
                  <a:pos x="connsiteX9509" y="connsiteY9509"/>
                </a:cxn>
                <a:cxn ang="0">
                  <a:pos x="connsiteX9510" y="connsiteY9510"/>
                </a:cxn>
                <a:cxn ang="0">
                  <a:pos x="connsiteX9511" y="connsiteY9511"/>
                </a:cxn>
                <a:cxn ang="0">
                  <a:pos x="connsiteX9512" y="connsiteY9512"/>
                </a:cxn>
                <a:cxn ang="0">
                  <a:pos x="connsiteX9513" y="connsiteY9513"/>
                </a:cxn>
                <a:cxn ang="0">
                  <a:pos x="connsiteX9514" y="connsiteY9514"/>
                </a:cxn>
                <a:cxn ang="0">
                  <a:pos x="connsiteX9515" y="connsiteY9515"/>
                </a:cxn>
                <a:cxn ang="0">
                  <a:pos x="connsiteX9516" y="connsiteY9516"/>
                </a:cxn>
                <a:cxn ang="0">
                  <a:pos x="connsiteX9517" y="connsiteY9517"/>
                </a:cxn>
                <a:cxn ang="0">
                  <a:pos x="connsiteX9518" y="connsiteY9518"/>
                </a:cxn>
                <a:cxn ang="0">
                  <a:pos x="connsiteX9519" y="connsiteY9519"/>
                </a:cxn>
                <a:cxn ang="0">
                  <a:pos x="connsiteX9520" y="connsiteY9520"/>
                </a:cxn>
                <a:cxn ang="0">
                  <a:pos x="connsiteX9521" y="connsiteY9521"/>
                </a:cxn>
                <a:cxn ang="0">
                  <a:pos x="connsiteX9522" y="connsiteY9522"/>
                </a:cxn>
                <a:cxn ang="0">
                  <a:pos x="connsiteX9523" y="connsiteY9523"/>
                </a:cxn>
                <a:cxn ang="0">
                  <a:pos x="connsiteX9524" y="connsiteY9524"/>
                </a:cxn>
                <a:cxn ang="0">
                  <a:pos x="connsiteX9525" y="connsiteY9525"/>
                </a:cxn>
                <a:cxn ang="0">
                  <a:pos x="connsiteX9526" y="connsiteY9526"/>
                </a:cxn>
                <a:cxn ang="0">
                  <a:pos x="connsiteX9527" y="connsiteY9527"/>
                </a:cxn>
                <a:cxn ang="0">
                  <a:pos x="connsiteX9528" y="connsiteY9528"/>
                </a:cxn>
                <a:cxn ang="0">
                  <a:pos x="connsiteX9529" y="connsiteY9529"/>
                </a:cxn>
                <a:cxn ang="0">
                  <a:pos x="connsiteX9530" y="connsiteY9530"/>
                </a:cxn>
                <a:cxn ang="0">
                  <a:pos x="connsiteX9531" y="connsiteY9531"/>
                </a:cxn>
                <a:cxn ang="0">
                  <a:pos x="connsiteX9532" y="connsiteY9532"/>
                </a:cxn>
                <a:cxn ang="0">
                  <a:pos x="connsiteX9533" y="connsiteY9533"/>
                </a:cxn>
                <a:cxn ang="0">
                  <a:pos x="connsiteX9534" y="connsiteY9534"/>
                </a:cxn>
                <a:cxn ang="0">
                  <a:pos x="connsiteX9535" y="connsiteY9535"/>
                </a:cxn>
                <a:cxn ang="0">
                  <a:pos x="connsiteX9536" y="connsiteY9536"/>
                </a:cxn>
                <a:cxn ang="0">
                  <a:pos x="connsiteX9537" y="connsiteY9537"/>
                </a:cxn>
                <a:cxn ang="0">
                  <a:pos x="connsiteX9538" y="connsiteY9538"/>
                </a:cxn>
                <a:cxn ang="0">
                  <a:pos x="connsiteX9539" y="connsiteY9539"/>
                </a:cxn>
                <a:cxn ang="0">
                  <a:pos x="connsiteX9540" y="connsiteY9540"/>
                </a:cxn>
                <a:cxn ang="0">
                  <a:pos x="connsiteX9541" y="connsiteY9541"/>
                </a:cxn>
                <a:cxn ang="0">
                  <a:pos x="connsiteX9542" y="connsiteY9542"/>
                </a:cxn>
                <a:cxn ang="0">
                  <a:pos x="connsiteX9543" y="connsiteY9543"/>
                </a:cxn>
                <a:cxn ang="0">
                  <a:pos x="connsiteX9544" y="connsiteY9544"/>
                </a:cxn>
                <a:cxn ang="0">
                  <a:pos x="connsiteX9545" y="connsiteY9545"/>
                </a:cxn>
                <a:cxn ang="0">
                  <a:pos x="connsiteX9546" y="connsiteY9546"/>
                </a:cxn>
                <a:cxn ang="0">
                  <a:pos x="connsiteX9547" y="connsiteY9547"/>
                </a:cxn>
                <a:cxn ang="0">
                  <a:pos x="connsiteX9548" y="connsiteY9548"/>
                </a:cxn>
                <a:cxn ang="0">
                  <a:pos x="connsiteX9549" y="connsiteY9549"/>
                </a:cxn>
                <a:cxn ang="0">
                  <a:pos x="connsiteX9550" y="connsiteY9550"/>
                </a:cxn>
                <a:cxn ang="0">
                  <a:pos x="connsiteX9551" y="connsiteY9551"/>
                </a:cxn>
                <a:cxn ang="0">
                  <a:pos x="connsiteX9552" y="connsiteY9552"/>
                </a:cxn>
                <a:cxn ang="0">
                  <a:pos x="connsiteX9553" y="connsiteY9553"/>
                </a:cxn>
                <a:cxn ang="0">
                  <a:pos x="connsiteX9554" y="connsiteY9554"/>
                </a:cxn>
                <a:cxn ang="0">
                  <a:pos x="connsiteX9555" y="connsiteY9555"/>
                </a:cxn>
                <a:cxn ang="0">
                  <a:pos x="connsiteX9556" y="connsiteY9556"/>
                </a:cxn>
                <a:cxn ang="0">
                  <a:pos x="connsiteX9557" y="connsiteY9557"/>
                </a:cxn>
                <a:cxn ang="0">
                  <a:pos x="connsiteX9558" y="connsiteY9558"/>
                </a:cxn>
                <a:cxn ang="0">
                  <a:pos x="connsiteX9559" y="connsiteY9559"/>
                </a:cxn>
                <a:cxn ang="0">
                  <a:pos x="connsiteX9560" y="connsiteY9560"/>
                </a:cxn>
                <a:cxn ang="0">
                  <a:pos x="connsiteX9561" y="connsiteY9561"/>
                </a:cxn>
                <a:cxn ang="0">
                  <a:pos x="connsiteX9562" y="connsiteY9562"/>
                </a:cxn>
                <a:cxn ang="0">
                  <a:pos x="connsiteX9563" y="connsiteY9563"/>
                </a:cxn>
                <a:cxn ang="0">
                  <a:pos x="connsiteX9564" y="connsiteY9564"/>
                </a:cxn>
                <a:cxn ang="0">
                  <a:pos x="connsiteX9565" y="connsiteY9565"/>
                </a:cxn>
                <a:cxn ang="0">
                  <a:pos x="connsiteX9566" y="connsiteY9566"/>
                </a:cxn>
                <a:cxn ang="0">
                  <a:pos x="connsiteX9567" y="connsiteY9567"/>
                </a:cxn>
                <a:cxn ang="0">
                  <a:pos x="connsiteX9568" y="connsiteY9568"/>
                </a:cxn>
                <a:cxn ang="0">
                  <a:pos x="connsiteX9569" y="connsiteY9569"/>
                </a:cxn>
                <a:cxn ang="0">
                  <a:pos x="connsiteX9570" y="connsiteY9570"/>
                </a:cxn>
                <a:cxn ang="0">
                  <a:pos x="connsiteX9571" y="connsiteY9571"/>
                </a:cxn>
                <a:cxn ang="0">
                  <a:pos x="connsiteX9572" y="connsiteY9572"/>
                </a:cxn>
                <a:cxn ang="0">
                  <a:pos x="connsiteX9573" y="connsiteY9573"/>
                </a:cxn>
                <a:cxn ang="0">
                  <a:pos x="connsiteX9574" y="connsiteY9574"/>
                </a:cxn>
                <a:cxn ang="0">
                  <a:pos x="connsiteX9575" y="connsiteY9575"/>
                </a:cxn>
                <a:cxn ang="0">
                  <a:pos x="connsiteX9576" y="connsiteY9576"/>
                </a:cxn>
                <a:cxn ang="0">
                  <a:pos x="connsiteX9577" y="connsiteY9577"/>
                </a:cxn>
                <a:cxn ang="0">
                  <a:pos x="connsiteX9578" y="connsiteY9578"/>
                </a:cxn>
                <a:cxn ang="0">
                  <a:pos x="connsiteX9579" y="connsiteY9579"/>
                </a:cxn>
                <a:cxn ang="0">
                  <a:pos x="connsiteX9580" y="connsiteY9580"/>
                </a:cxn>
                <a:cxn ang="0">
                  <a:pos x="connsiteX9581" y="connsiteY9581"/>
                </a:cxn>
                <a:cxn ang="0">
                  <a:pos x="connsiteX9582" y="connsiteY9582"/>
                </a:cxn>
                <a:cxn ang="0">
                  <a:pos x="connsiteX9583" y="connsiteY9583"/>
                </a:cxn>
                <a:cxn ang="0">
                  <a:pos x="connsiteX9584" y="connsiteY9584"/>
                </a:cxn>
                <a:cxn ang="0">
                  <a:pos x="connsiteX9585" y="connsiteY9585"/>
                </a:cxn>
                <a:cxn ang="0">
                  <a:pos x="connsiteX9586" y="connsiteY9586"/>
                </a:cxn>
                <a:cxn ang="0">
                  <a:pos x="connsiteX9587" y="connsiteY9587"/>
                </a:cxn>
                <a:cxn ang="0">
                  <a:pos x="connsiteX9588" y="connsiteY9588"/>
                </a:cxn>
                <a:cxn ang="0">
                  <a:pos x="connsiteX9589" y="connsiteY9589"/>
                </a:cxn>
                <a:cxn ang="0">
                  <a:pos x="connsiteX9590" y="connsiteY9590"/>
                </a:cxn>
                <a:cxn ang="0">
                  <a:pos x="connsiteX9591" y="connsiteY9591"/>
                </a:cxn>
                <a:cxn ang="0">
                  <a:pos x="connsiteX9592" y="connsiteY9592"/>
                </a:cxn>
                <a:cxn ang="0">
                  <a:pos x="connsiteX9593" y="connsiteY9593"/>
                </a:cxn>
                <a:cxn ang="0">
                  <a:pos x="connsiteX9594" y="connsiteY9594"/>
                </a:cxn>
                <a:cxn ang="0">
                  <a:pos x="connsiteX9595" y="connsiteY9595"/>
                </a:cxn>
                <a:cxn ang="0">
                  <a:pos x="connsiteX9596" y="connsiteY9596"/>
                </a:cxn>
                <a:cxn ang="0">
                  <a:pos x="connsiteX9597" y="connsiteY9597"/>
                </a:cxn>
                <a:cxn ang="0">
                  <a:pos x="connsiteX9598" y="connsiteY9598"/>
                </a:cxn>
                <a:cxn ang="0">
                  <a:pos x="connsiteX9599" y="connsiteY9599"/>
                </a:cxn>
                <a:cxn ang="0">
                  <a:pos x="connsiteX9600" y="connsiteY9600"/>
                </a:cxn>
                <a:cxn ang="0">
                  <a:pos x="connsiteX9601" y="connsiteY9601"/>
                </a:cxn>
                <a:cxn ang="0">
                  <a:pos x="connsiteX9602" y="connsiteY9602"/>
                </a:cxn>
                <a:cxn ang="0">
                  <a:pos x="connsiteX9603" y="connsiteY9603"/>
                </a:cxn>
                <a:cxn ang="0">
                  <a:pos x="connsiteX9604" y="connsiteY9604"/>
                </a:cxn>
                <a:cxn ang="0">
                  <a:pos x="connsiteX9605" y="connsiteY9605"/>
                </a:cxn>
                <a:cxn ang="0">
                  <a:pos x="connsiteX9606" y="connsiteY9606"/>
                </a:cxn>
                <a:cxn ang="0">
                  <a:pos x="connsiteX9607" y="connsiteY9607"/>
                </a:cxn>
                <a:cxn ang="0">
                  <a:pos x="connsiteX9608" y="connsiteY9608"/>
                </a:cxn>
                <a:cxn ang="0">
                  <a:pos x="connsiteX9609" y="connsiteY9609"/>
                </a:cxn>
                <a:cxn ang="0">
                  <a:pos x="connsiteX9610" y="connsiteY9610"/>
                </a:cxn>
                <a:cxn ang="0">
                  <a:pos x="connsiteX9611" y="connsiteY9611"/>
                </a:cxn>
                <a:cxn ang="0">
                  <a:pos x="connsiteX9612" y="connsiteY9612"/>
                </a:cxn>
                <a:cxn ang="0">
                  <a:pos x="connsiteX9613" y="connsiteY9613"/>
                </a:cxn>
                <a:cxn ang="0">
                  <a:pos x="connsiteX9614" y="connsiteY9614"/>
                </a:cxn>
                <a:cxn ang="0">
                  <a:pos x="connsiteX9615" y="connsiteY9615"/>
                </a:cxn>
                <a:cxn ang="0">
                  <a:pos x="connsiteX9616" y="connsiteY9616"/>
                </a:cxn>
                <a:cxn ang="0">
                  <a:pos x="connsiteX9617" y="connsiteY9617"/>
                </a:cxn>
                <a:cxn ang="0">
                  <a:pos x="connsiteX9618" y="connsiteY9618"/>
                </a:cxn>
                <a:cxn ang="0">
                  <a:pos x="connsiteX9619" y="connsiteY9619"/>
                </a:cxn>
                <a:cxn ang="0">
                  <a:pos x="connsiteX9620" y="connsiteY9620"/>
                </a:cxn>
                <a:cxn ang="0">
                  <a:pos x="connsiteX9621" y="connsiteY9621"/>
                </a:cxn>
                <a:cxn ang="0">
                  <a:pos x="connsiteX9622" y="connsiteY9622"/>
                </a:cxn>
                <a:cxn ang="0">
                  <a:pos x="connsiteX9623" y="connsiteY9623"/>
                </a:cxn>
                <a:cxn ang="0">
                  <a:pos x="connsiteX9624" y="connsiteY9624"/>
                </a:cxn>
                <a:cxn ang="0">
                  <a:pos x="connsiteX9625" y="connsiteY9625"/>
                </a:cxn>
                <a:cxn ang="0">
                  <a:pos x="connsiteX9626" y="connsiteY9626"/>
                </a:cxn>
                <a:cxn ang="0">
                  <a:pos x="connsiteX9627" y="connsiteY9627"/>
                </a:cxn>
                <a:cxn ang="0">
                  <a:pos x="connsiteX9628" y="connsiteY9628"/>
                </a:cxn>
                <a:cxn ang="0">
                  <a:pos x="connsiteX9629" y="connsiteY9629"/>
                </a:cxn>
                <a:cxn ang="0">
                  <a:pos x="connsiteX9630" y="connsiteY9630"/>
                </a:cxn>
                <a:cxn ang="0">
                  <a:pos x="connsiteX9631" y="connsiteY9631"/>
                </a:cxn>
                <a:cxn ang="0">
                  <a:pos x="connsiteX9632" y="connsiteY9632"/>
                </a:cxn>
                <a:cxn ang="0">
                  <a:pos x="connsiteX9633" y="connsiteY9633"/>
                </a:cxn>
                <a:cxn ang="0">
                  <a:pos x="connsiteX9634" y="connsiteY9634"/>
                </a:cxn>
                <a:cxn ang="0">
                  <a:pos x="connsiteX9635" y="connsiteY9635"/>
                </a:cxn>
                <a:cxn ang="0">
                  <a:pos x="connsiteX9636" y="connsiteY9636"/>
                </a:cxn>
                <a:cxn ang="0">
                  <a:pos x="connsiteX9637" y="connsiteY9637"/>
                </a:cxn>
                <a:cxn ang="0">
                  <a:pos x="connsiteX9638" y="connsiteY9638"/>
                </a:cxn>
                <a:cxn ang="0">
                  <a:pos x="connsiteX9639" y="connsiteY9639"/>
                </a:cxn>
                <a:cxn ang="0">
                  <a:pos x="connsiteX9640" y="connsiteY9640"/>
                </a:cxn>
                <a:cxn ang="0">
                  <a:pos x="connsiteX9641" y="connsiteY9641"/>
                </a:cxn>
                <a:cxn ang="0">
                  <a:pos x="connsiteX9642" y="connsiteY9642"/>
                </a:cxn>
                <a:cxn ang="0">
                  <a:pos x="connsiteX9643" y="connsiteY9643"/>
                </a:cxn>
                <a:cxn ang="0">
                  <a:pos x="connsiteX9644" y="connsiteY9644"/>
                </a:cxn>
                <a:cxn ang="0">
                  <a:pos x="connsiteX9645" y="connsiteY9645"/>
                </a:cxn>
                <a:cxn ang="0">
                  <a:pos x="connsiteX9646" y="connsiteY9646"/>
                </a:cxn>
                <a:cxn ang="0">
                  <a:pos x="connsiteX9647" y="connsiteY9647"/>
                </a:cxn>
                <a:cxn ang="0">
                  <a:pos x="connsiteX9648" y="connsiteY9648"/>
                </a:cxn>
                <a:cxn ang="0">
                  <a:pos x="connsiteX9649" y="connsiteY9649"/>
                </a:cxn>
                <a:cxn ang="0">
                  <a:pos x="connsiteX9650" y="connsiteY9650"/>
                </a:cxn>
                <a:cxn ang="0">
                  <a:pos x="connsiteX9651" y="connsiteY9651"/>
                </a:cxn>
                <a:cxn ang="0">
                  <a:pos x="connsiteX9652" y="connsiteY9652"/>
                </a:cxn>
                <a:cxn ang="0">
                  <a:pos x="connsiteX9653" y="connsiteY9653"/>
                </a:cxn>
                <a:cxn ang="0">
                  <a:pos x="connsiteX9654" y="connsiteY9654"/>
                </a:cxn>
                <a:cxn ang="0">
                  <a:pos x="connsiteX9655" y="connsiteY9655"/>
                </a:cxn>
                <a:cxn ang="0">
                  <a:pos x="connsiteX9656" y="connsiteY9656"/>
                </a:cxn>
                <a:cxn ang="0">
                  <a:pos x="connsiteX9657" y="connsiteY9657"/>
                </a:cxn>
                <a:cxn ang="0">
                  <a:pos x="connsiteX9658" y="connsiteY9658"/>
                </a:cxn>
                <a:cxn ang="0">
                  <a:pos x="connsiteX9659" y="connsiteY9659"/>
                </a:cxn>
                <a:cxn ang="0">
                  <a:pos x="connsiteX9660" y="connsiteY9660"/>
                </a:cxn>
                <a:cxn ang="0">
                  <a:pos x="connsiteX9661" y="connsiteY9661"/>
                </a:cxn>
                <a:cxn ang="0">
                  <a:pos x="connsiteX9662" y="connsiteY9662"/>
                </a:cxn>
                <a:cxn ang="0">
                  <a:pos x="connsiteX9663" y="connsiteY9663"/>
                </a:cxn>
                <a:cxn ang="0">
                  <a:pos x="connsiteX9664" y="connsiteY9664"/>
                </a:cxn>
                <a:cxn ang="0">
                  <a:pos x="connsiteX9665" y="connsiteY9665"/>
                </a:cxn>
                <a:cxn ang="0">
                  <a:pos x="connsiteX9666" y="connsiteY9666"/>
                </a:cxn>
                <a:cxn ang="0">
                  <a:pos x="connsiteX9667" y="connsiteY9667"/>
                </a:cxn>
                <a:cxn ang="0">
                  <a:pos x="connsiteX9668" y="connsiteY9668"/>
                </a:cxn>
                <a:cxn ang="0">
                  <a:pos x="connsiteX9669" y="connsiteY9669"/>
                </a:cxn>
                <a:cxn ang="0">
                  <a:pos x="connsiteX9670" y="connsiteY9670"/>
                </a:cxn>
                <a:cxn ang="0">
                  <a:pos x="connsiteX9671" y="connsiteY9671"/>
                </a:cxn>
                <a:cxn ang="0">
                  <a:pos x="connsiteX9672" y="connsiteY9672"/>
                </a:cxn>
                <a:cxn ang="0">
                  <a:pos x="connsiteX9673" y="connsiteY9673"/>
                </a:cxn>
                <a:cxn ang="0">
                  <a:pos x="connsiteX9674" y="connsiteY9674"/>
                </a:cxn>
                <a:cxn ang="0">
                  <a:pos x="connsiteX9675" y="connsiteY9675"/>
                </a:cxn>
                <a:cxn ang="0">
                  <a:pos x="connsiteX9676" y="connsiteY9676"/>
                </a:cxn>
                <a:cxn ang="0">
                  <a:pos x="connsiteX9677" y="connsiteY9677"/>
                </a:cxn>
                <a:cxn ang="0">
                  <a:pos x="connsiteX9678" y="connsiteY9678"/>
                </a:cxn>
                <a:cxn ang="0">
                  <a:pos x="connsiteX9679" y="connsiteY9679"/>
                </a:cxn>
                <a:cxn ang="0">
                  <a:pos x="connsiteX9680" y="connsiteY9680"/>
                </a:cxn>
                <a:cxn ang="0">
                  <a:pos x="connsiteX9681" y="connsiteY9681"/>
                </a:cxn>
                <a:cxn ang="0">
                  <a:pos x="connsiteX9682" y="connsiteY9682"/>
                </a:cxn>
                <a:cxn ang="0">
                  <a:pos x="connsiteX9683" y="connsiteY9683"/>
                </a:cxn>
                <a:cxn ang="0">
                  <a:pos x="connsiteX9684" y="connsiteY9684"/>
                </a:cxn>
                <a:cxn ang="0">
                  <a:pos x="connsiteX9685" y="connsiteY9685"/>
                </a:cxn>
                <a:cxn ang="0">
                  <a:pos x="connsiteX9686" y="connsiteY9686"/>
                </a:cxn>
                <a:cxn ang="0">
                  <a:pos x="connsiteX9687" y="connsiteY9687"/>
                </a:cxn>
                <a:cxn ang="0">
                  <a:pos x="connsiteX9688" y="connsiteY9688"/>
                </a:cxn>
                <a:cxn ang="0">
                  <a:pos x="connsiteX9689" y="connsiteY9689"/>
                </a:cxn>
                <a:cxn ang="0">
                  <a:pos x="connsiteX9690" y="connsiteY9690"/>
                </a:cxn>
                <a:cxn ang="0">
                  <a:pos x="connsiteX9691" y="connsiteY9691"/>
                </a:cxn>
                <a:cxn ang="0">
                  <a:pos x="connsiteX9692" y="connsiteY9692"/>
                </a:cxn>
                <a:cxn ang="0">
                  <a:pos x="connsiteX9693" y="connsiteY9693"/>
                </a:cxn>
                <a:cxn ang="0">
                  <a:pos x="connsiteX9694" y="connsiteY9694"/>
                </a:cxn>
                <a:cxn ang="0">
                  <a:pos x="connsiteX9695" y="connsiteY9695"/>
                </a:cxn>
                <a:cxn ang="0">
                  <a:pos x="connsiteX9696" y="connsiteY9696"/>
                </a:cxn>
                <a:cxn ang="0">
                  <a:pos x="connsiteX9697" y="connsiteY9697"/>
                </a:cxn>
                <a:cxn ang="0">
                  <a:pos x="connsiteX9698" y="connsiteY9698"/>
                </a:cxn>
                <a:cxn ang="0">
                  <a:pos x="connsiteX9699" y="connsiteY9699"/>
                </a:cxn>
                <a:cxn ang="0">
                  <a:pos x="connsiteX9700" y="connsiteY9700"/>
                </a:cxn>
                <a:cxn ang="0">
                  <a:pos x="connsiteX9701" y="connsiteY9701"/>
                </a:cxn>
                <a:cxn ang="0">
                  <a:pos x="connsiteX9702" y="connsiteY9702"/>
                </a:cxn>
                <a:cxn ang="0">
                  <a:pos x="connsiteX9703" y="connsiteY9703"/>
                </a:cxn>
                <a:cxn ang="0">
                  <a:pos x="connsiteX9704" y="connsiteY9704"/>
                </a:cxn>
                <a:cxn ang="0">
                  <a:pos x="connsiteX9705" y="connsiteY9705"/>
                </a:cxn>
                <a:cxn ang="0">
                  <a:pos x="connsiteX9706" y="connsiteY9706"/>
                </a:cxn>
                <a:cxn ang="0">
                  <a:pos x="connsiteX9707" y="connsiteY9707"/>
                </a:cxn>
                <a:cxn ang="0">
                  <a:pos x="connsiteX9708" y="connsiteY9708"/>
                </a:cxn>
                <a:cxn ang="0">
                  <a:pos x="connsiteX9709" y="connsiteY9709"/>
                </a:cxn>
                <a:cxn ang="0">
                  <a:pos x="connsiteX9710" y="connsiteY9710"/>
                </a:cxn>
                <a:cxn ang="0">
                  <a:pos x="connsiteX9711" y="connsiteY9711"/>
                </a:cxn>
                <a:cxn ang="0">
                  <a:pos x="connsiteX9712" y="connsiteY9712"/>
                </a:cxn>
                <a:cxn ang="0">
                  <a:pos x="connsiteX9713" y="connsiteY9713"/>
                </a:cxn>
                <a:cxn ang="0">
                  <a:pos x="connsiteX9714" y="connsiteY9714"/>
                </a:cxn>
                <a:cxn ang="0">
                  <a:pos x="connsiteX9715" y="connsiteY9715"/>
                </a:cxn>
                <a:cxn ang="0">
                  <a:pos x="connsiteX9716" y="connsiteY9716"/>
                </a:cxn>
                <a:cxn ang="0">
                  <a:pos x="connsiteX9717" y="connsiteY9717"/>
                </a:cxn>
                <a:cxn ang="0">
                  <a:pos x="connsiteX9718" y="connsiteY9718"/>
                </a:cxn>
                <a:cxn ang="0">
                  <a:pos x="connsiteX9719" y="connsiteY9719"/>
                </a:cxn>
                <a:cxn ang="0">
                  <a:pos x="connsiteX9720" y="connsiteY9720"/>
                </a:cxn>
                <a:cxn ang="0">
                  <a:pos x="connsiteX9721" y="connsiteY9721"/>
                </a:cxn>
                <a:cxn ang="0">
                  <a:pos x="connsiteX9722" y="connsiteY9722"/>
                </a:cxn>
                <a:cxn ang="0">
                  <a:pos x="connsiteX9723" y="connsiteY9723"/>
                </a:cxn>
                <a:cxn ang="0">
                  <a:pos x="connsiteX9724" y="connsiteY9724"/>
                </a:cxn>
                <a:cxn ang="0">
                  <a:pos x="connsiteX9725" y="connsiteY9725"/>
                </a:cxn>
                <a:cxn ang="0">
                  <a:pos x="connsiteX9726" y="connsiteY9726"/>
                </a:cxn>
                <a:cxn ang="0">
                  <a:pos x="connsiteX9727" y="connsiteY9727"/>
                </a:cxn>
                <a:cxn ang="0">
                  <a:pos x="connsiteX9728" y="connsiteY9728"/>
                </a:cxn>
                <a:cxn ang="0">
                  <a:pos x="connsiteX9729" y="connsiteY9729"/>
                </a:cxn>
                <a:cxn ang="0">
                  <a:pos x="connsiteX9730" y="connsiteY9730"/>
                </a:cxn>
                <a:cxn ang="0">
                  <a:pos x="connsiteX9731" y="connsiteY9731"/>
                </a:cxn>
                <a:cxn ang="0">
                  <a:pos x="connsiteX9732" y="connsiteY9732"/>
                </a:cxn>
                <a:cxn ang="0">
                  <a:pos x="connsiteX9733" y="connsiteY9733"/>
                </a:cxn>
                <a:cxn ang="0">
                  <a:pos x="connsiteX9734" y="connsiteY9734"/>
                </a:cxn>
                <a:cxn ang="0">
                  <a:pos x="connsiteX9735" y="connsiteY9735"/>
                </a:cxn>
                <a:cxn ang="0">
                  <a:pos x="connsiteX9736" y="connsiteY9736"/>
                </a:cxn>
                <a:cxn ang="0">
                  <a:pos x="connsiteX9737" y="connsiteY9737"/>
                </a:cxn>
                <a:cxn ang="0">
                  <a:pos x="connsiteX9738" y="connsiteY9738"/>
                </a:cxn>
                <a:cxn ang="0">
                  <a:pos x="connsiteX9739" y="connsiteY9739"/>
                </a:cxn>
                <a:cxn ang="0">
                  <a:pos x="connsiteX9740" y="connsiteY9740"/>
                </a:cxn>
                <a:cxn ang="0">
                  <a:pos x="connsiteX9741" y="connsiteY9741"/>
                </a:cxn>
                <a:cxn ang="0">
                  <a:pos x="connsiteX9742" y="connsiteY9742"/>
                </a:cxn>
                <a:cxn ang="0">
                  <a:pos x="connsiteX9743" y="connsiteY9743"/>
                </a:cxn>
                <a:cxn ang="0">
                  <a:pos x="connsiteX9744" y="connsiteY9744"/>
                </a:cxn>
                <a:cxn ang="0">
                  <a:pos x="connsiteX9745" y="connsiteY9745"/>
                </a:cxn>
                <a:cxn ang="0">
                  <a:pos x="connsiteX9746" y="connsiteY9746"/>
                </a:cxn>
                <a:cxn ang="0">
                  <a:pos x="connsiteX9747" y="connsiteY9747"/>
                </a:cxn>
                <a:cxn ang="0">
                  <a:pos x="connsiteX9748" y="connsiteY9748"/>
                </a:cxn>
                <a:cxn ang="0">
                  <a:pos x="connsiteX9749" y="connsiteY9749"/>
                </a:cxn>
                <a:cxn ang="0">
                  <a:pos x="connsiteX9750" y="connsiteY9750"/>
                </a:cxn>
                <a:cxn ang="0">
                  <a:pos x="connsiteX9751" y="connsiteY9751"/>
                </a:cxn>
                <a:cxn ang="0">
                  <a:pos x="connsiteX9752" y="connsiteY9752"/>
                </a:cxn>
                <a:cxn ang="0">
                  <a:pos x="connsiteX9753" y="connsiteY9753"/>
                </a:cxn>
                <a:cxn ang="0">
                  <a:pos x="connsiteX9754" y="connsiteY9754"/>
                </a:cxn>
                <a:cxn ang="0">
                  <a:pos x="connsiteX9755" y="connsiteY9755"/>
                </a:cxn>
                <a:cxn ang="0">
                  <a:pos x="connsiteX9756" y="connsiteY9756"/>
                </a:cxn>
                <a:cxn ang="0">
                  <a:pos x="connsiteX9757" y="connsiteY9757"/>
                </a:cxn>
                <a:cxn ang="0">
                  <a:pos x="connsiteX9758" y="connsiteY9758"/>
                </a:cxn>
                <a:cxn ang="0">
                  <a:pos x="connsiteX9759" y="connsiteY9759"/>
                </a:cxn>
                <a:cxn ang="0">
                  <a:pos x="connsiteX9760" y="connsiteY9760"/>
                </a:cxn>
                <a:cxn ang="0">
                  <a:pos x="connsiteX9761" y="connsiteY9761"/>
                </a:cxn>
                <a:cxn ang="0">
                  <a:pos x="connsiteX9762" y="connsiteY9762"/>
                </a:cxn>
                <a:cxn ang="0">
                  <a:pos x="connsiteX9763" y="connsiteY9763"/>
                </a:cxn>
                <a:cxn ang="0">
                  <a:pos x="connsiteX9764" y="connsiteY9764"/>
                </a:cxn>
                <a:cxn ang="0">
                  <a:pos x="connsiteX9765" y="connsiteY9765"/>
                </a:cxn>
                <a:cxn ang="0">
                  <a:pos x="connsiteX9766" y="connsiteY9766"/>
                </a:cxn>
                <a:cxn ang="0">
                  <a:pos x="connsiteX9767" y="connsiteY9767"/>
                </a:cxn>
                <a:cxn ang="0">
                  <a:pos x="connsiteX9768" y="connsiteY9768"/>
                </a:cxn>
                <a:cxn ang="0">
                  <a:pos x="connsiteX9769" y="connsiteY9769"/>
                </a:cxn>
                <a:cxn ang="0">
                  <a:pos x="connsiteX9770" y="connsiteY9770"/>
                </a:cxn>
                <a:cxn ang="0">
                  <a:pos x="connsiteX9771" y="connsiteY9771"/>
                </a:cxn>
                <a:cxn ang="0">
                  <a:pos x="connsiteX9772" y="connsiteY9772"/>
                </a:cxn>
                <a:cxn ang="0">
                  <a:pos x="connsiteX9773" y="connsiteY9773"/>
                </a:cxn>
                <a:cxn ang="0">
                  <a:pos x="connsiteX9774" y="connsiteY9774"/>
                </a:cxn>
                <a:cxn ang="0">
                  <a:pos x="connsiteX9775" y="connsiteY9775"/>
                </a:cxn>
                <a:cxn ang="0">
                  <a:pos x="connsiteX9776" y="connsiteY9776"/>
                </a:cxn>
                <a:cxn ang="0">
                  <a:pos x="connsiteX9777" y="connsiteY9777"/>
                </a:cxn>
                <a:cxn ang="0">
                  <a:pos x="connsiteX9778" y="connsiteY9778"/>
                </a:cxn>
                <a:cxn ang="0">
                  <a:pos x="connsiteX9779" y="connsiteY9779"/>
                </a:cxn>
                <a:cxn ang="0">
                  <a:pos x="connsiteX9780" y="connsiteY9780"/>
                </a:cxn>
                <a:cxn ang="0">
                  <a:pos x="connsiteX9781" y="connsiteY9781"/>
                </a:cxn>
                <a:cxn ang="0">
                  <a:pos x="connsiteX9782" y="connsiteY9782"/>
                </a:cxn>
                <a:cxn ang="0">
                  <a:pos x="connsiteX9783" y="connsiteY9783"/>
                </a:cxn>
                <a:cxn ang="0">
                  <a:pos x="connsiteX9784" y="connsiteY9784"/>
                </a:cxn>
                <a:cxn ang="0">
                  <a:pos x="connsiteX9785" y="connsiteY9785"/>
                </a:cxn>
                <a:cxn ang="0">
                  <a:pos x="connsiteX9786" y="connsiteY9786"/>
                </a:cxn>
                <a:cxn ang="0">
                  <a:pos x="connsiteX9787" y="connsiteY9787"/>
                </a:cxn>
                <a:cxn ang="0">
                  <a:pos x="connsiteX9788" y="connsiteY9788"/>
                </a:cxn>
                <a:cxn ang="0">
                  <a:pos x="connsiteX9789" y="connsiteY9789"/>
                </a:cxn>
                <a:cxn ang="0">
                  <a:pos x="connsiteX9790" y="connsiteY9790"/>
                </a:cxn>
                <a:cxn ang="0">
                  <a:pos x="connsiteX9791" y="connsiteY9791"/>
                </a:cxn>
                <a:cxn ang="0">
                  <a:pos x="connsiteX9792" y="connsiteY9792"/>
                </a:cxn>
                <a:cxn ang="0">
                  <a:pos x="connsiteX9793" y="connsiteY9793"/>
                </a:cxn>
                <a:cxn ang="0">
                  <a:pos x="connsiteX9794" y="connsiteY9794"/>
                </a:cxn>
                <a:cxn ang="0">
                  <a:pos x="connsiteX9795" y="connsiteY9795"/>
                </a:cxn>
                <a:cxn ang="0">
                  <a:pos x="connsiteX9796" y="connsiteY9796"/>
                </a:cxn>
                <a:cxn ang="0">
                  <a:pos x="connsiteX9797" y="connsiteY9797"/>
                </a:cxn>
                <a:cxn ang="0">
                  <a:pos x="connsiteX9798" y="connsiteY9798"/>
                </a:cxn>
                <a:cxn ang="0">
                  <a:pos x="connsiteX9799" y="connsiteY9799"/>
                </a:cxn>
                <a:cxn ang="0">
                  <a:pos x="connsiteX9800" y="connsiteY9800"/>
                </a:cxn>
                <a:cxn ang="0">
                  <a:pos x="connsiteX9801" y="connsiteY9801"/>
                </a:cxn>
                <a:cxn ang="0">
                  <a:pos x="connsiteX9802" y="connsiteY9802"/>
                </a:cxn>
                <a:cxn ang="0">
                  <a:pos x="connsiteX9803" y="connsiteY9803"/>
                </a:cxn>
                <a:cxn ang="0">
                  <a:pos x="connsiteX9804" y="connsiteY9804"/>
                </a:cxn>
                <a:cxn ang="0">
                  <a:pos x="connsiteX9805" y="connsiteY9805"/>
                </a:cxn>
                <a:cxn ang="0">
                  <a:pos x="connsiteX9806" y="connsiteY9806"/>
                </a:cxn>
                <a:cxn ang="0">
                  <a:pos x="connsiteX9807" y="connsiteY9807"/>
                </a:cxn>
                <a:cxn ang="0">
                  <a:pos x="connsiteX9808" y="connsiteY9808"/>
                </a:cxn>
                <a:cxn ang="0">
                  <a:pos x="connsiteX9809" y="connsiteY9809"/>
                </a:cxn>
                <a:cxn ang="0">
                  <a:pos x="connsiteX9810" y="connsiteY9810"/>
                </a:cxn>
                <a:cxn ang="0">
                  <a:pos x="connsiteX9811" y="connsiteY9811"/>
                </a:cxn>
                <a:cxn ang="0">
                  <a:pos x="connsiteX9812" y="connsiteY9812"/>
                </a:cxn>
                <a:cxn ang="0">
                  <a:pos x="connsiteX9813" y="connsiteY9813"/>
                </a:cxn>
                <a:cxn ang="0">
                  <a:pos x="connsiteX9814" y="connsiteY9814"/>
                </a:cxn>
                <a:cxn ang="0">
                  <a:pos x="connsiteX9815" y="connsiteY9815"/>
                </a:cxn>
                <a:cxn ang="0">
                  <a:pos x="connsiteX9816" y="connsiteY9816"/>
                </a:cxn>
                <a:cxn ang="0">
                  <a:pos x="connsiteX9817" y="connsiteY9817"/>
                </a:cxn>
                <a:cxn ang="0">
                  <a:pos x="connsiteX9818" y="connsiteY9818"/>
                </a:cxn>
                <a:cxn ang="0">
                  <a:pos x="connsiteX9819" y="connsiteY9819"/>
                </a:cxn>
                <a:cxn ang="0">
                  <a:pos x="connsiteX9820" y="connsiteY9820"/>
                </a:cxn>
                <a:cxn ang="0">
                  <a:pos x="connsiteX9821" y="connsiteY9821"/>
                </a:cxn>
                <a:cxn ang="0">
                  <a:pos x="connsiteX9822" y="connsiteY9822"/>
                </a:cxn>
                <a:cxn ang="0">
                  <a:pos x="connsiteX9823" y="connsiteY9823"/>
                </a:cxn>
                <a:cxn ang="0">
                  <a:pos x="connsiteX9824" y="connsiteY9824"/>
                </a:cxn>
                <a:cxn ang="0">
                  <a:pos x="connsiteX9825" y="connsiteY9825"/>
                </a:cxn>
                <a:cxn ang="0">
                  <a:pos x="connsiteX9826" y="connsiteY9826"/>
                </a:cxn>
                <a:cxn ang="0">
                  <a:pos x="connsiteX9827" y="connsiteY9827"/>
                </a:cxn>
                <a:cxn ang="0">
                  <a:pos x="connsiteX9828" y="connsiteY9828"/>
                </a:cxn>
                <a:cxn ang="0">
                  <a:pos x="connsiteX9829" y="connsiteY9829"/>
                </a:cxn>
                <a:cxn ang="0">
                  <a:pos x="connsiteX9830" y="connsiteY9830"/>
                </a:cxn>
                <a:cxn ang="0">
                  <a:pos x="connsiteX9831" y="connsiteY9831"/>
                </a:cxn>
                <a:cxn ang="0">
                  <a:pos x="connsiteX9832" y="connsiteY9832"/>
                </a:cxn>
                <a:cxn ang="0">
                  <a:pos x="connsiteX9833" y="connsiteY9833"/>
                </a:cxn>
                <a:cxn ang="0">
                  <a:pos x="connsiteX9834" y="connsiteY9834"/>
                </a:cxn>
                <a:cxn ang="0">
                  <a:pos x="connsiteX9835" y="connsiteY9835"/>
                </a:cxn>
                <a:cxn ang="0">
                  <a:pos x="connsiteX9836" y="connsiteY9836"/>
                </a:cxn>
                <a:cxn ang="0">
                  <a:pos x="connsiteX9837" y="connsiteY9837"/>
                </a:cxn>
                <a:cxn ang="0">
                  <a:pos x="connsiteX9838" y="connsiteY9838"/>
                </a:cxn>
                <a:cxn ang="0">
                  <a:pos x="connsiteX9839" y="connsiteY9839"/>
                </a:cxn>
                <a:cxn ang="0">
                  <a:pos x="connsiteX9840" y="connsiteY9840"/>
                </a:cxn>
                <a:cxn ang="0">
                  <a:pos x="connsiteX9841" y="connsiteY9841"/>
                </a:cxn>
                <a:cxn ang="0">
                  <a:pos x="connsiteX9842" y="connsiteY9842"/>
                </a:cxn>
                <a:cxn ang="0">
                  <a:pos x="connsiteX9843" y="connsiteY9843"/>
                </a:cxn>
                <a:cxn ang="0">
                  <a:pos x="connsiteX9844" y="connsiteY9844"/>
                </a:cxn>
                <a:cxn ang="0">
                  <a:pos x="connsiteX9845" y="connsiteY9845"/>
                </a:cxn>
                <a:cxn ang="0">
                  <a:pos x="connsiteX9846" y="connsiteY9846"/>
                </a:cxn>
                <a:cxn ang="0">
                  <a:pos x="connsiteX9847" y="connsiteY9847"/>
                </a:cxn>
                <a:cxn ang="0">
                  <a:pos x="connsiteX9848" y="connsiteY9848"/>
                </a:cxn>
                <a:cxn ang="0">
                  <a:pos x="connsiteX9849" y="connsiteY9849"/>
                </a:cxn>
                <a:cxn ang="0">
                  <a:pos x="connsiteX9850" y="connsiteY9850"/>
                </a:cxn>
                <a:cxn ang="0">
                  <a:pos x="connsiteX9851" y="connsiteY9851"/>
                </a:cxn>
                <a:cxn ang="0">
                  <a:pos x="connsiteX9852" y="connsiteY9852"/>
                </a:cxn>
                <a:cxn ang="0">
                  <a:pos x="connsiteX9853" y="connsiteY9853"/>
                </a:cxn>
                <a:cxn ang="0">
                  <a:pos x="connsiteX9854" y="connsiteY9854"/>
                </a:cxn>
                <a:cxn ang="0">
                  <a:pos x="connsiteX9855" y="connsiteY9855"/>
                </a:cxn>
                <a:cxn ang="0">
                  <a:pos x="connsiteX9856" y="connsiteY9856"/>
                </a:cxn>
                <a:cxn ang="0">
                  <a:pos x="connsiteX9857" y="connsiteY9857"/>
                </a:cxn>
                <a:cxn ang="0">
                  <a:pos x="connsiteX9858" y="connsiteY9858"/>
                </a:cxn>
                <a:cxn ang="0">
                  <a:pos x="connsiteX9859" y="connsiteY9859"/>
                </a:cxn>
                <a:cxn ang="0">
                  <a:pos x="connsiteX9860" y="connsiteY9860"/>
                </a:cxn>
                <a:cxn ang="0">
                  <a:pos x="connsiteX9861" y="connsiteY9861"/>
                </a:cxn>
                <a:cxn ang="0">
                  <a:pos x="connsiteX9862" y="connsiteY9862"/>
                </a:cxn>
                <a:cxn ang="0">
                  <a:pos x="connsiteX9863" y="connsiteY9863"/>
                </a:cxn>
                <a:cxn ang="0">
                  <a:pos x="connsiteX9864" y="connsiteY9864"/>
                </a:cxn>
                <a:cxn ang="0">
                  <a:pos x="connsiteX9865" y="connsiteY9865"/>
                </a:cxn>
                <a:cxn ang="0">
                  <a:pos x="connsiteX9866" y="connsiteY9866"/>
                </a:cxn>
                <a:cxn ang="0">
                  <a:pos x="connsiteX9867" y="connsiteY9867"/>
                </a:cxn>
                <a:cxn ang="0">
                  <a:pos x="connsiteX9868" y="connsiteY9868"/>
                </a:cxn>
                <a:cxn ang="0">
                  <a:pos x="connsiteX9869" y="connsiteY9869"/>
                </a:cxn>
                <a:cxn ang="0">
                  <a:pos x="connsiteX9870" y="connsiteY9870"/>
                </a:cxn>
                <a:cxn ang="0">
                  <a:pos x="connsiteX9871" y="connsiteY9871"/>
                </a:cxn>
                <a:cxn ang="0">
                  <a:pos x="connsiteX9872" y="connsiteY9872"/>
                </a:cxn>
                <a:cxn ang="0">
                  <a:pos x="connsiteX9873" y="connsiteY9873"/>
                </a:cxn>
                <a:cxn ang="0">
                  <a:pos x="connsiteX9874" y="connsiteY9874"/>
                </a:cxn>
                <a:cxn ang="0">
                  <a:pos x="connsiteX9875" y="connsiteY9875"/>
                </a:cxn>
                <a:cxn ang="0">
                  <a:pos x="connsiteX9876" y="connsiteY9876"/>
                </a:cxn>
                <a:cxn ang="0">
                  <a:pos x="connsiteX9877" y="connsiteY9877"/>
                </a:cxn>
                <a:cxn ang="0">
                  <a:pos x="connsiteX9878" y="connsiteY9878"/>
                </a:cxn>
                <a:cxn ang="0">
                  <a:pos x="connsiteX9879" y="connsiteY9879"/>
                </a:cxn>
                <a:cxn ang="0">
                  <a:pos x="connsiteX9880" y="connsiteY9880"/>
                </a:cxn>
                <a:cxn ang="0">
                  <a:pos x="connsiteX9881" y="connsiteY9881"/>
                </a:cxn>
                <a:cxn ang="0">
                  <a:pos x="connsiteX9882" y="connsiteY9882"/>
                </a:cxn>
                <a:cxn ang="0">
                  <a:pos x="connsiteX9883" y="connsiteY9883"/>
                </a:cxn>
                <a:cxn ang="0">
                  <a:pos x="connsiteX9884" y="connsiteY9884"/>
                </a:cxn>
                <a:cxn ang="0">
                  <a:pos x="connsiteX9885" y="connsiteY9885"/>
                </a:cxn>
                <a:cxn ang="0">
                  <a:pos x="connsiteX9886" y="connsiteY9886"/>
                </a:cxn>
                <a:cxn ang="0">
                  <a:pos x="connsiteX9887" y="connsiteY9887"/>
                </a:cxn>
                <a:cxn ang="0">
                  <a:pos x="connsiteX9888" y="connsiteY9888"/>
                </a:cxn>
                <a:cxn ang="0">
                  <a:pos x="connsiteX9889" y="connsiteY9889"/>
                </a:cxn>
                <a:cxn ang="0">
                  <a:pos x="connsiteX9890" y="connsiteY9890"/>
                </a:cxn>
                <a:cxn ang="0">
                  <a:pos x="connsiteX9891" y="connsiteY9891"/>
                </a:cxn>
                <a:cxn ang="0">
                  <a:pos x="connsiteX9892" y="connsiteY9892"/>
                </a:cxn>
                <a:cxn ang="0">
                  <a:pos x="connsiteX9893" y="connsiteY9893"/>
                </a:cxn>
                <a:cxn ang="0">
                  <a:pos x="connsiteX9894" y="connsiteY9894"/>
                </a:cxn>
                <a:cxn ang="0">
                  <a:pos x="connsiteX9895" y="connsiteY9895"/>
                </a:cxn>
                <a:cxn ang="0">
                  <a:pos x="connsiteX9896" y="connsiteY9896"/>
                </a:cxn>
                <a:cxn ang="0">
                  <a:pos x="connsiteX9897" y="connsiteY9897"/>
                </a:cxn>
                <a:cxn ang="0">
                  <a:pos x="connsiteX9898" y="connsiteY9898"/>
                </a:cxn>
                <a:cxn ang="0">
                  <a:pos x="connsiteX9899" y="connsiteY9899"/>
                </a:cxn>
                <a:cxn ang="0">
                  <a:pos x="connsiteX9900" y="connsiteY9900"/>
                </a:cxn>
                <a:cxn ang="0">
                  <a:pos x="connsiteX9901" y="connsiteY9901"/>
                </a:cxn>
                <a:cxn ang="0">
                  <a:pos x="connsiteX9902" y="connsiteY9902"/>
                </a:cxn>
                <a:cxn ang="0">
                  <a:pos x="connsiteX9903" y="connsiteY9903"/>
                </a:cxn>
                <a:cxn ang="0">
                  <a:pos x="connsiteX9904" y="connsiteY9904"/>
                </a:cxn>
                <a:cxn ang="0">
                  <a:pos x="connsiteX9905" y="connsiteY9905"/>
                </a:cxn>
                <a:cxn ang="0">
                  <a:pos x="connsiteX9906" y="connsiteY9906"/>
                </a:cxn>
                <a:cxn ang="0">
                  <a:pos x="connsiteX9907" y="connsiteY9907"/>
                </a:cxn>
                <a:cxn ang="0">
                  <a:pos x="connsiteX9908" y="connsiteY9908"/>
                </a:cxn>
                <a:cxn ang="0">
                  <a:pos x="connsiteX9909" y="connsiteY9909"/>
                </a:cxn>
                <a:cxn ang="0">
                  <a:pos x="connsiteX9910" y="connsiteY9910"/>
                </a:cxn>
                <a:cxn ang="0">
                  <a:pos x="connsiteX9911" y="connsiteY9911"/>
                </a:cxn>
                <a:cxn ang="0">
                  <a:pos x="connsiteX9912" y="connsiteY9912"/>
                </a:cxn>
                <a:cxn ang="0">
                  <a:pos x="connsiteX9913" y="connsiteY9913"/>
                </a:cxn>
                <a:cxn ang="0">
                  <a:pos x="connsiteX9914" y="connsiteY9914"/>
                </a:cxn>
                <a:cxn ang="0">
                  <a:pos x="connsiteX9915" y="connsiteY9915"/>
                </a:cxn>
                <a:cxn ang="0">
                  <a:pos x="connsiteX9916" y="connsiteY9916"/>
                </a:cxn>
                <a:cxn ang="0">
                  <a:pos x="connsiteX9917" y="connsiteY9917"/>
                </a:cxn>
                <a:cxn ang="0">
                  <a:pos x="connsiteX9918" y="connsiteY9918"/>
                </a:cxn>
                <a:cxn ang="0">
                  <a:pos x="connsiteX9919" y="connsiteY9919"/>
                </a:cxn>
                <a:cxn ang="0">
                  <a:pos x="connsiteX9920" y="connsiteY9920"/>
                </a:cxn>
                <a:cxn ang="0">
                  <a:pos x="connsiteX9921" y="connsiteY9921"/>
                </a:cxn>
                <a:cxn ang="0">
                  <a:pos x="connsiteX9922" y="connsiteY9922"/>
                </a:cxn>
                <a:cxn ang="0">
                  <a:pos x="connsiteX9923" y="connsiteY9923"/>
                </a:cxn>
                <a:cxn ang="0">
                  <a:pos x="connsiteX9924" y="connsiteY9924"/>
                </a:cxn>
                <a:cxn ang="0">
                  <a:pos x="connsiteX9925" y="connsiteY9925"/>
                </a:cxn>
                <a:cxn ang="0">
                  <a:pos x="connsiteX9926" y="connsiteY9926"/>
                </a:cxn>
                <a:cxn ang="0">
                  <a:pos x="connsiteX9927" y="connsiteY9927"/>
                </a:cxn>
                <a:cxn ang="0">
                  <a:pos x="connsiteX9928" y="connsiteY9928"/>
                </a:cxn>
                <a:cxn ang="0">
                  <a:pos x="connsiteX9929" y="connsiteY9929"/>
                </a:cxn>
                <a:cxn ang="0">
                  <a:pos x="connsiteX9930" y="connsiteY9930"/>
                </a:cxn>
                <a:cxn ang="0">
                  <a:pos x="connsiteX9931" y="connsiteY9931"/>
                </a:cxn>
                <a:cxn ang="0">
                  <a:pos x="connsiteX9932" y="connsiteY9932"/>
                </a:cxn>
                <a:cxn ang="0">
                  <a:pos x="connsiteX9933" y="connsiteY9933"/>
                </a:cxn>
                <a:cxn ang="0">
                  <a:pos x="connsiteX9934" y="connsiteY9934"/>
                </a:cxn>
                <a:cxn ang="0">
                  <a:pos x="connsiteX9935" y="connsiteY9935"/>
                </a:cxn>
                <a:cxn ang="0">
                  <a:pos x="connsiteX9936" y="connsiteY9936"/>
                </a:cxn>
                <a:cxn ang="0">
                  <a:pos x="connsiteX9937" y="connsiteY9937"/>
                </a:cxn>
                <a:cxn ang="0">
                  <a:pos x="connsiteX9938" y="connsiteY9938"/>
                </a:cxn>
                <a:cxn ang="0">
                  <a:pos x="connsiteX9939" y="connsiteY9939"/>
                </a:cxn>
                <a:cxn ang="0">
                  <a:pos x="connsiteX9940" y="connsiteY9940"/>
                </a:cxn>
                <a:cxn ang="0">
                  <a:pos x="connsiteX9941" y="connsiteY9941"/>
                </a:cxn>
                <a:cxn ang="0">
                  <a:pos x="connsiteX9942" y="connsiteY9942"/>
                </a:cxn>
                <a:cxn ang="0">
                  <a:pos x="connsiteX9943" y="connsiteY9943"/>
                </a:cxn>
                <a:cxn ang="0">
                  <a:pos x="connsiteX9944" y="connsiteY9944"/>
                </a:cxn>
                <a:cxn ang="0">
                  <a:pos x="connsiteX9945" y="connsiteY9945"/>
                </a:cxn>
                <a:cxn ang="0">
                  <a:pos x="connsiteX9946" y="connsiteY9946"/>
                </a:cxn>
                <a:cxn ang="0">
                  <a:pos x="connsiteX9947" y="connsiteY9947"/>
                </a:cxn>
                <a:cxn ang="0">
                  <a:pos x="connsiteX9948" y="connsiteY9948"/>
                </a:cxn>
                <a:cxn ang="0">
                  <a:pos x="connsiteX9949" y="connsiteY9949"/>
                </a:cxn>
                <a:cxn ang="0">
                  <a:pos x="connsiteX9950" y="connsiteY9950"/>
                </a:cxn>
                <a:cxn ang="0">
                  <a:pos x="connsiteX9951" y="connsiteY9951"/>
                </a:cxn>
                <a:cxn ang="0">
                  <a:pos x="connsiteX9952" y="connsiteY9952"/>
                </a:cxn>
                <a:cxn ang="0">
                  <a:pos x="connsiteX9953" y="connsiteY9953"/>
                </a:cxn>
                <a:cxn ang="0">
                  <a:pos x="connsiteX9954" y="connsiteY9954"/>
                </a:cxn>
                <a:cxn ang="0">
                  <a:pos x="connsiteX9955" y="connsiteY9955"/>
                </a:cxn>
                <a:cxn ang="0">
                  <a:pos x="connsiteX9956" y="connsiteY9956"/>
                </a:cxn>
                <a:cxn ang="0">
                  <a:pos x="connsiteX9957" y="connsiteY9957"/>
                </a:cxn>
                <a:cxn ang="0">
                  <a:pos x="connsiteX9958" y="connsiteY9958"/>
                </a:cxn>
                <a:cxn ang="0">
                  <a:pos x="connsiteX9959" y="connsiteY9959"/>
                </a:cxn>
                <a:cxn ang="0">
                  <a:pos x="connsiteX9960" y="connsiteY9960"/>
                </a:cxn>
                <a:cxn ang="0">
                  <a:pos x="connsiteX9961" y="connsiteY9961"/>
                </a:cxn>
                <a:cxn ang="0">
                  <a:pos x="connsiteX9962" y="connsiteY9962"/>
                </a:cxn>
                <a:cxn ang="0">
                  <a:pos x="connsiteX9963" y="connsiteY9963"/>
                </a:cxn>
                <a:cxn ang="0">
                  <a:pos x="connsiteX9964" y="connsiteY9964"/>
                </a:cxn>
                <a:cxn ang="0">
                  <a:pos x="connsiteX9965" y="connsiteY9965"/>
                </a:cxn>
                <a:cxn ang="0">
                  <a:pos x="connsiteX9966" y="connsiteY9966"/>
                </a:cxn>
                <a:cxn ang="0">
                  <a:pos x="connsiteX9967" y="connsiteY9967"/>
                </a:cxn>
                <a:cxn ang="0">
                  <a:pos x="connsiteX9968" y="connsiteY9968"/>
                </a:cxn>
                <a:cxn ang="0">
                  <a:pos x="connsiteX9969" y="connsiteY9969"/>
                </a:cxn>
                <a:cxn ang="0">
                  <a:pos x="connsiteX9970" y="connsiteY9970"/>
                </a:cxn>
                <a:cxn ang="0">
                  <a:pos x="connsiteX9971" y="connsiteY9971"/>
                </a:cxn>
                <a:cxn ang="0">
                  <a:pos x="connsiteX9972" y="connsiteY9972"/>
                </a:cxn>
                <a:cxn ang="0">
                  <a:pos x="connsiteX9973" y="connsiteY9973"/>
                </a:cxn>
                <a:cxn ang="0">
                  <a:pos x="connsiteX9974" y="connsiteY9974"/>
                </a:cxn>
                <a:cxn ang="0">
                  <a:pos x="connsiteX9975" y="connsiteY9975"/>
                </a:cxn>
                <a:cxn ang="0">
                  <a:pos x="connsiteX9976" y="connsiteY9976"/>
                </a:cxn>
                <a:cxn ang="0">
                  <a:pos x="connsiteX9977" y="connsiteY9977"/>
                </a:cxn>
                <a:cxn ang="0">
                  <a:pos x="connsiteX9978" y="connsiteY9978"/>
                </a:cxn>
                <a:cxn ang="0">
                  <a:pos x="connsiteX9979" y="connsiteY9979"/>
                </a:cxn>
                <a:cxn ang="0">
                  <a:pos x="connsiteX9980" y="connsiteY9980"/>
                </a:cxn>
                <a:cxn ang="0">
                  <a:pos x="connsiteX9981" y="connsiteY9981"/>
                </a:cxn>
                <a:cxn ang="0">
                  <a:pos x="connsiteX9982" y="connsiteY9982"/>
                </a:cxn>
                <a:cxn ang="0">
                  <a:pos x="connsiteX9983" y="connsiteY9983"/>
                </a:cxn>
                <a:cxn ang="0">
                  <a:pos x="connsiteX9984" y="connsiteY9984"/>
                </a:cxn>
                <a:cxn ang="0">
                  <a:pos x="connsiteX9985" y="connsiteY9985"/>
                </a:cxn>
                <a:cxn ang="0">
                  <a:pos x="connsiteX9986" y="connsiteY9986"/>
                </a:cxn>
                <a:cxn ang="0">
                  <a:pos x="connsiteX9987" y="connsiteY9987"/>
                </a:cxn>
                <a:cxn ang="0">
                  <a:pos x="connsiteX9988" y="connsiteY9988"/>
                </a:cxn>
                <a:cxn ang="0">
                  <a:pos x="connsiteX9989" y="connsiteY9989"/>
                </a:cxn>
                <a:cxn ang="0">
                  <a:pos x="connsiteX9990" y="connsiteY9990"/>
                </a:cxn>
                <a:cxn ang="0">
                  <a:pos x="connsiteX9991" y="connsiteY9991"/>
                </a:cxn>
                <a:cxn ang="0">
                  <a:pos x="connsiteX9992" y="connsiteY9992"/>
                </a:cxn>
                <a:cxn ang="0">
                  <a:pos x="connsiteX9993" y="connsiteY9993"/>
                </a:cxn>
                <a:cxn ang="0">
                  <a:pos x="connsiteX9994" y="connsiteY9994"/>
                </a:cxn>
                <a:cxn ang="0">
                  <a:pos x="connsiteX9995" y="connsiteY9995"/>
                </a:cxn>
                <a:cxn ang="0">
                  <a:pos x="connsiteX9996" y="connsiteY9996"/>
                </a:cxn>
                <a:cxn ang="0">
                  <a:pos x="connsiteX9997" y="connsiteY9997"/>
                </a:cxn>
                <a:cxn ang="0">
                  <a:pos x="connsiteX9998" y="connsiteY9998"/>
                </a:cxn>
                <a:cxn ang="0">
                  <a:pos x="connsiteX9999" y="connsiteY9999"/>
                </a:cxn>
                <a:cxn ang="0">
                  <a:pos x="connsiteX10000" y="connsiteY10000"/>
                </a:cxn>
                <a:cxn ang="0">
                  <a:pos x="connsiteX10001" y="connsiteY10001"/>
                </a:cxn>
                <a:cxn ang="0">
                  <a:pos x="connsiteX10002" y="connsiteY10002"/>
                </a:cxn>
                <a:cxn ang="0">
                  <a:pos x="connsiteX10003" y="connsiteY10003"/>
                </a:cxn>
                <a:cxn ang="0">
                  <a:pos x="connsiteX10004" y="connsiteY10004"/>
                </a:cxn>
                <a:cxn ang="0">
                  <a:pos x="connsiteX10005" y="connsiteY10005"/>
                </a:cxn>
                <a:cxn ang="0">
                  <a:pos x="connsiteX10006" y="connsiteY10006"/>
                </a:cxn>
                <a:cxn ang="0">
                  <a:pos x="connsiteX10007" y="connsiteY10007"/>
                </a:cxn>
                <a:cxn ang="0">
                  <a:pos x="connsiteX10008" y="connsiteY10008"/>
                </a:cxn>
                <a:cxn ang="0">
                  <a:pos x="connsiteX10009" y="connsiteY10009"/>
                </a:cxn>
                <a:cxn ang="0">
                  <a:pos x="connsiteX10010" y="connsiteY10010"/>
                </a:cxn>
                <a:cxn ang="0">
                  <a:pos x="connsiteX10011" y="connsiteY10011"/>
                </a:cxn>
                <a:cxn ang="0">
                  <a:pos x="connsiteX10012" y="connsiteY10012"/>
                </a:cxn>
                <a:cxn ang="0">
                  <a:pos x="connsiteX10013" y="connsiteY10013"/>
                </a:cxn>
                <a:cxn ang="0">
                  <a:pos x="connsiteX10014" y="connsiteY10014"/>
                </a:cxn>
                <a:cxn ang="0">
                  <a:pos x="connsiteX10015" y="connsiteY10015"/>
                </a:cxn>
                <a:cxn ang="0">
                  <a:pos x="connsiteX10016" y="connsiteY10016"/>
                </a:cxn>
                <a:cxn ang="0">
                  <a:pos x="connsiteX10017" y="connsiteY10017"/>
                </a:cxn>
                <a:cxn ang="0">
                  <a:pos x="connsiteX10018" y="connsiteY10018"/>
                </a:cxn>
                <a:cxn ang="0">
                  <a:pos x="connsiteX10019" y="connsiteY10019"/>
                </a:cxn>
                <a:cxn ang="0">
                  <a:pos x="connsiteX10020" y="connsiteY10020"/>
                </a:cxn>
                <a:cxn ang="0">
                  <a:pos x="connsiteX10021" y="connsiteY10021"/>
                </a:cxn>
                <a:cxn ang="0">
                  <a:pos x="connsiteX10022" y="connsiteY10022"/>
                </a:cxn>
                <a:cxn ang="0">
                  <a:pos x="connsiteX10023" y="connsiteY10023"/>
                </a:cxn>
                <a:cxn ang="0">
                  <a:pos x="connsiteX10024" y="connsiteY10024"/>
                </a:cxn>
                <a:cxn ang="0">
                  <a:pos x="connsiteX10025" y="connsiteY10025"/>
                </a:cxn>
                <a:cxn ang="0">
                  <a:pos x="connsiteX10026" y="connsiteY10026"/>
                </a:cxn>
                <a:cxn ang="0">
                  <a:pos x="connsiteX10027" y="connsiteY10027"/>
                </a:cxn>
                <a:cxn ang="0">
                  <a:pos x="connsiteX10028" y="connsiteY10028"/>
                </a:cxn>
                <a:cxn ang="0">
                  <a:pos x="connsiteX10029" y="connsiteY10029"/>
                </a:cxn>
                <a:cxn ang="0">
                  <a:pos x="connsiteX10030" y="connsiteY10030"/>
                </a:cxn>
                <a:cxn ang="0">
                  <a:pos x="connsiteX10031" y="connsiteY10031"/>
                </a:cxn>
                <a:cxn ang="0">
                  <a:pos x="connsiteX10032" y="connsiteY10032"/>
                </a:cxn>
                <a:cxn ang="0">
                  <a:pos x="connsiteX10033" y="connsiteY10033"/>
                </a:cxn>
                <a:cxn ang="0">
                  <a:pos x="connsiteX10034" y="connsiteY10034"/>
                </a:cxn>
                <a:cxn ang="0">
                  <a:pos x="connsiteX10035" y="connsiteY10035"/>
                </a:cxn>
                <a:cxn ang="0">
                  <a:pos x="connsiteX10036" y="connsiteY10036"/>
                </a:cxn>
                <a:cxn ang="0">
                  <a:pos x="connsiteX10037" y="connsiteY10037"/>
                </a:cxn>
                <a:cxn ang="0">
                  <a:pos x="connsiteX10038" y="connsiteY10038"/>
                </a:cxn>
                <a:cxn ang="0">
                  <a:pos x="connsiteX10039" y="connsiteY10039"/>
                </a:cxn>
                <a:cxn ang="0">
                  <a:pos x="connsiteX10040" y="connsiteY10040"/>
                </a:cxn>
                <a:cxn ang="0">
                  <a:pos x="connsiteX10041" y="connsiteY10041"/>
                </a:cxn>
                <a:cxn ang="0">
                  <a:pos x="connsiteX10042" y="connsiteY10042"/>
                </a:cxn>
                <a:cxn ang="0">
                  <a:pos x="connsiteX10043" y="connsiteY10043"/>
                </a:cxn>
                <a:cxn ang="0">
                  <a:pos x="connsiteX10044" y="connsiteY10044"/>
                </a:cxn>
                <a:cxn ang="0">
                  <a:pos x="connsiteX10045" y="connsiteY10045"/>
                </a:cxn>
                <a:cxn ang="0">
                  <a:pos x="connsiteX10046" y="connsiteY10046"/>
                </a:cxn>
                <a:cxn ang="0">
                  <a:pos x="connsiteX10047" y="connsiteY10047"/>
                </a:cxn>
                <a:cxn ang="0">
                  <a:pos x="connsiteX10048" y="connsiteY10048"/>
                </a:cxn>
                <a:cxn ang="0">
                  <a:pos x="connsiteX10049" y="connsiteY10049"/>
                </a:cxn>
                <a:cxn ang="0">
                  <a:pos x="connsiteX10050" y="connsiteY10050"/>
                </a:cxn>
                <a:cxn ang="0">
                  <a:pos x="connsiteX10051" y="connsiteY10051"/>
                </a:cxn>
                <a:cxn ang="0">
                  <a:pos x="connsiteX10052" y="connsiteY10052"/>
                </a:cxn>
                <a:cxn ang="0">
                  <a:pos x="connsiteX10053" y="connsiteY10053"/>
                </a:cxn>
                <a:cxn ang="0">
                  <a:pos x="connsiteX10054" y="connsiteY10054"/>
                </a:cxn>
                <a:cxn ang="0">
                  <a:pos x="connsiteX10055" y="connsiteY10055"/>
                </a:cxn>
                <a:cxn ang="0">
                  <a:pos x="connsiteX10056" y="connsiteY10056"/>
                </a:cxn>
                <a:cxn ang="0">
                  <a:pos x="connsiteX10057" y="connsiteY10057"/>
                </a:cxn>
                <a:cxn ang="0">
                  <a:pos x="connsiteX10058" y="connsiteY10058"/>
                </a:cxn>
                <a:cxn ang="0">
                  <a:pos x="connsiteX10059" y="connsiteY10059"/>
                </a:cxn>
                <a:cxn ang="0">
                  <a:pos x="connsiteX10060" y="connsiteY10060"/>
                </a:cxn>
                <a:cxn ang="0">
                  <a:pos x="connsiteX10061" y="connsiteY10061"/>
                </a:cxn>
                <a:cxn ang="0">
                  <a:pos x="connsiteX10062" y="connsiteY10062"/>
                </a:cxn>
                <a:cxn ang="0">
                  <a:pos x="connsiteX10063" y="connsiteY10063"/>
                </a:cxn>
                <a:cxn ang="0">
                  <a:pos x="connsiteX10064" y="connsiteY10064"/>
                </a:cxn>
                <a:cxn ang="0">
                  <a:pos x="connsiteX10065" y="connsiteY10065"/>
                </a:cxn>
                <a:cxn ang="0">
                  <a:pos x="connsiteX10066" y="connsiteY10066"/>
                </a:cxn>
                <a:cxn ang="0">
                  <a:pos x="connsiteX10067" y="connsiteY10067"/>
                </a:cxn>
                <a:cxn ang="0">
                  <a:pos x="connsiteX10068" y="connsiteY10068"/>
                </a:cxn>
                <a:cxn ang="0">
                  <a:pos x="connsiteX10069" y="connsiteY10069"/>
                </a:cxn>
                <a:cxn ang="0">
                  <a:pos x="connsiteX10070" y="connsiteY10070"/>
                </a:cxn>
                <a:cxn ang="0">
                  <a:pos x="connsiteX10071" y="connsiteY10071"/>
                </a:cxn>
                <a:cxn ang="0">
                  <a:pos x="connsiteX10072" y="connsiteY10072"/>
                </a:cxn>
                <a:cxn ang="0">
                  <a:pos x="connsiteX10073" y="connsiteY10073"/>
                </a:cxn>
                <a:cxn ang="0">
                  <a:pos x="connsiteX10074" y="connsiteY10074"/>
                </a:cxn>
                <a:cxn ang="0">
                  <a:pos x="connsiteX10075" y="connsiteY10075"/>
                </a:cxn>
                <a:cxn ang="0">
                  <a:pos x="connsiteX10076" y="connsiteY10076"/>
                </a:cxn>
                <a:cxn ang="0">
                  <a:pos x="connsiteX10077" y="connsiteY10077"/>
                </a:cxn>
                <a:cxn ang="0">
                  <a:pos x="connsiteX10078" y="connsiteY10078"/>
                </a:cxn>
                <a:cxn ang="0">
                  <a:pos x="connsiteX10079" y="connsiteY10079"/>
                </a:cxn>
                <a:cxn ang="0">
                  <a:pos x="connsiteX10080" y="connsiteY10080"/>
                </a:cxn>
                <a:cxn ang="0">
                  <a:pos x="connsiteX10081" y="connsiteY10081"/>
                </a:cxn>
                <a:cxn ang="0">
                  <a:pos x="connsiteX10082" y="connsiteY10082"/>
                </a:cxn>
                <a:cxn ang="0">
                  <a:pos x="connsiteX10083" y="connsiteY10083"/>
                </a:cxn>
                <a:cxn ang="0">
                  <a:pos x="connsiteX10084" y="connsiteY10084"/>
                </a:cxn>
                <a:cxn ang="0">
                  <a:pos x="connsiteX10085" y="connsiteY10085"/>
                </a:cxn>
                <a:cxn ang="0">
                  <a:pos x="connsiteX10086" y="connsiteY10086"/>
                </a:cxn>
                <a:cxn ang="0">
                  <a:pos x="connsiteX10087" y="connsiteY10087"/>
                </a:cxn>
                <a:cxn ang="0">
                  <a:pos x="connsiteX10088" y="connsiteY10088"/>
                </a:cxn>
                <a:cxn ang="0">
                  <a:pos x="connsiteX10089" y="connsiteY10089"/>
                </a:cxn>
                <a:cxn ang="0">
                  <a:pos x="connsiteX10090" y="connsiteY10090"/>
                </a:cxn>
                <a:cxn ang="0">
                  <a:pos x="connsiteX10091" y="connsiteY10091"/>
                </a:cxn>
                <a:cxn ang="0">
                  <a:pos x="connsiteX10092" y="connsiteY10092"/>
                </a:cxn>
                <a:cxn ang="0">
                  <a:pos x="connsiteX10093" y="connsiteY10093"/>
                </a:cxn>
                <a:cxn ang="0">
                  <a:pos x="connsiteX10094" y="connsiteY10094"/>
                </a:cxn>
                <a:cxn ang="0">
                  <a:pos x="connsiteX10095" y="connsiteY10095"/>
                </a:cxn>
                <a:cxn ang="0">
                  <a:pos x="connsiteX10096" y="connsiteY10096"/>
                </a:cxn>
                <a:cxn ang="0">
                  <a:pos x="connsiteX10097" y="connsiteY10097"/>
                </a:cxn>
                <a:cxn ang="0">
                  <a:pos x="connsiteX10098" y="connsiteY10098"/>
                </a:cxn>
                <a:cxn ang="0">
                  <a:pos x="connsiteX10099" y="connsiteY10099"/>
                </a:cxn>
                <a:cxn ang="0">
                  <a:pos x="connsiteX10100" y="connsiteY10100"/>
                </a:cxn>
                <a:cxn ang="0">
                  <a:pos x="connsiteX10101" y="connsiteY10101"/>
                </a:cxn>
                <a:cxn ang="0">
                  <a:pos x="connsiteX10102" y="connsiteY10102"/>
                </a:cxn>
                <a:cxn ang="0">
                  <a:pos x="connsiteX10103" y="connsiteY10103"/>
                </a:cxn>
                <a:cxn ang="0">
                  <a:pos x="connsiteX10104" y="connsiteY10104"/>
                </a:cxn>
                <a:cxn ang="0">
                  <a:pos x="connsiteX10105" y="connsiteY10105"/>
                </a:cxn>
                <a:cxn ang="0">
                  <a:pos x="connsiteX10106" y="connsiteY10106"/>
                </a:cxn>
                <a:cxn ang="0">
                  <a:pos x="connsiteX10107" y="connsiteY10107"/>
                </a:cxn>
                <a:cxn ang="0">
                  <a:pos x="connsiteX10108" y="connsiteY10108"/>
                </a:cxn>
                <a:cxn ang="0">
                  <a:pos x="connsiteX10109" y="connsiteY10109"/>
                </a:cxn>
                <a:cxn ang="0">
                  <a:pos x="connsiteX10110" y="connsiteY10110"/>
                </a:cxn>
                <a:cxn ang="0">
                  <a:pos x="connsiteX10111" y="connsiteY10111"/>
                </a:cxn>
                <a:cxn ang="0">
                  <a:pos x="connsiteX10112" y="connsiteY10112"/>
                </a:cxn>
                <a:cxn ang="0">
                  <a:pos x="connsiteX10113" y="connsiteY10113"/>
                </a:cxn>
                <a:cxn ang="0">
                  <a:pos x="connsiteX10114" y="connsiteY10114"/>
                </a:cxn>
                <a:cxn ang="0">
                  <a:pos x="connsiteX10115" y="connsiteY10115"/>
                </a:cxn>
                <a:cxn ang="0">
                  <a:pos x="connsiteX10116" y="connsiteY10116"/>
                </a:cxn>
                <a:cxn ang="0">
                  <a:pos x="connsiteX10117" y="connsiteY10117"/>
                </a:cxn>
                <a:cxn ang="0">
                  <a:pos x="connsiteX10118" y="connsiteY10118"/>
                </a:cxn>
                <a:cxn ang="0">
                  <a:pos x="connsiteX10119" y="connsiteY10119"/>
                </a:cxn>
                <a:cxn ang="0">
                  <a:pos x="connsiteX10120" y="connsiteY10120"/>
                </a:cxn>
                <a:cxn ang="0">
                  <a:pos x="connsiteX10121" y="connsiteY10121"/>
                </a:cxn>
                <a:cxn ang="0">
                  <a:pos x="connsiteX10122" y="connsiteY10122"/>
                </a:cxn>
                <a:cxn ang="0">
                  <a:pos x="connsiteX10123" y="connsiteY10123"/>
                </a:cxn>
                <a:cxn ang="0">
                  <a:pos x="connsiteX10124" y="connsiteY10124"/>
                </a:cxn>
                <a:cxn ang="0">
                  <a:pos x="connsiteX10125" y="connsiteY10125"/>
                </a:cxn>
                <a:cxn ang="0">
                  <a:pos x="connsiteX10126" y="connsiteY10126"/>
                </a:cxn>
                <a:cxn ang="0">
                  <a:pos x="connsiteX10127" y="connsiteY10127"/>
                </a:cxn>
                <a:cxn ang="0">
                  <a:pos x="connsiteX10128" y="connsiteY10128"/>
                </a:cxn>
                <a:cxn ang="0">
                  <a:pos x="connsiteX10129" y="connsiteY10129"/>
                </a:cxn>
                <a:cxn ang="0">
                  <a:pos x="connsiteX10130" y="connsiteY10130"/>
                </a:cxn>
                <a:cxn ang="0">
                  <a:pos x="connsiteX10131" y="connsiteY10131"/>
                </a:cxn>
                <a:cxn ang="0">
                  <a:pos x="connsiteX10132" y="connsiteY10132"/>
                </a:cxn>
                <a:cxn ang="0">
                  <a:pos x="connsiteX10133" y="connsiteY10133"/>
                </a:cxn>
                <a:cxn ang="0">
                  <a:pos x="connsiteX10134" y="connsiteY10134"/>
                </a:cxn>
                <a:cxn ang="0">
                  <a:pos x="connsiteX10135" y="connsiteY10135"/>
                </a:cxn>
                <a:cxn ang="0">
                  <a:pos x="connsiteX10136" y="connsiteY10136"/>
                </a:cxn>
                <a:cxn ang="0">
                  <a:pos x="connsiteX10137" y="connsiteY10137"/>
                </a:cxn>
                <a:cxn ang="0">
                  <a:pos x="connsiteX10138" y="connsiteY10138"/>
                </a:cxn>
                <a:cxn ang="0">
                  <a:pos x="connsiteX10139" y="connsiteY10139"/>
                </a:cxn>
                <a:cxn ang="0">
                  <a:pos x="connsiteX10140" y="connsiteY10140"/>
                </a:cxn>
                <a:cxn ang="0">
                  <a:pos x="connsiteX10141" y="connsiteY10141"/>
                </a:cxn>
                <a:cxn ang="0">
                  <a:pos x="connsiteX10142" y="connsiteY10142"/>
                </a:cxn>
                <a:cxn ang="0">
                  <a:pos x="connsiteX10143" y="connsiteY10143"/>
                </a:cxn>
                <a:cxn ang="0">
                  <a:pos x="connsiteX10144" y="connsiteY10144"/>
                </a:cxn>
                <a:cxn ang="0">
                  <a:pos x="connsiteX10145" y="connsiteY10145"/>
                </a:cxn>
                <a:cxn ang="0">
                  <a:pos x="connsiteX10146" y="connsiteY10146"/>
                </a:cxn>
                <a:cxn ang="0">
                  <a:pos x="connsiteX10147" y="connsiteY10147"/>
                </a:cxn>
                <a:cxn ang="0">
                  <a:pos x="connsiteX10148" y="connsiteY10148"/>
                </a:cxn>
                <a:cxn ang="0">
                  <a:pos x="connsiteX10149" y="connsiteY10149"/>
                </a:cxn>
                <a:cxn ang="0">
                  <a:pos x="connsiteX10150" y="connsiteY10150"/>
                </a:cxn>
                <a:cxn ang="0">
                  <a:pos x="connsiteX10151" y="connsiteY10151"/>
                </a:cxn>
                <a:cxn ang="0">
                  <a:pos x="connsiteX10152" y="connsiteY10152"/>
                </a:cxn>
                <a:cxn ang="0">
                  <a:pos x="connsiteX10153" y="connsiteY10153"/>
                </a:cxn>
                <a:cxn ang="0">
                  <a:pos x="connsiteX10154" y="connsiteY10154"/>
                </a:cxn>
                <a:cxn ang="0">
                  <a:pos x="connsiteX10155" y="connsiteY10155"/>
                </a:cxn>
                <a:cxn ang="0">
                  <a:pos x="connsiteX10156" y="connsiteY10156"/>
                </a:cxn>
                <a:cxn ang="0">
                  <a:pos x="connsiteX10157" y="connsiteY10157"/>
                </a:cxn>
                <a:cxn ang="0">
                  <a:pos x="connsiteX10158" y="connsiteY10158"/>
                </a:cxn>
                <a:cxn ang="0">
                  <a:pos x="connsiteX10159" y="connsiteY10159"/>
                </a:cxn>
                <a:cxn ang="0">
                  <a:pos x="connsiteX10160" y="connsiteY10160"/>
                </a:cxn>
                <a:cxn ang="0">
                  <a:pos x="connsiteX10161" y="connsiteY10161"/>
                </a:cxn>
                <a:cxn ang="0">
                  <a:pos x="connsiteX10162" y="connsiteY10162"/>
                </a:cxn>
                <a:cxn ang="0">
                  <a:pos x="connsiteX10163" y="connsiteY10163"/>
                </a:cxn>
                <a:cxn ang="0">
                  <a:pos x="connsiteX10164" y="connsiteY10164"/>
                </a:cxn>
                <a:cxn ang="0">
                  <a:pos x="connsiteX10165" y="connsiteY10165"/>
                </a:cxn>
                <a:cxn ang="0">
                  <a:pos x="connsiteX10166" y="connsiteY10166"/>
                </a:cxn>
                <a:cxn ang="0">
                  <a:pos x="connsiteX10167" y="connsiteY10167"/>
                </a:cxn>
                <a:cxn ang="0">
                  <a:pos x="connsiteX10168" y="connsiteY10168"/>
                </a:cxn>
                <a:cxn ang="0">
                  <a:pos x="connsiteX10169" y="connsiteY10169"/>
                </a:cxn>
                <a:cxn ang="0">
                  <a:pos x="connsiteX10170" y="connsiteY10170"/>
                </a:cxn>
                <a:cxn ang="0">
                  <a:pos x="connsiteX10171" y="connsiteY10171"/>
                </a:cxn>
                <a:cxn ang="0">
                  <a:pos x="connsiteX10172" y="connsiteY10172"/>
                </a:cxn>
                <a:cxn ang="0">
                  <a:pos x="connsiteX10173" y="connsiteY10173"/>
                </a:cxn>
                <a:cxn ang="0">
                  <a:pos x="connsiteX10174" y="connsiteY10174"/>
                </a:cxn>
                <a:cxn ang="0">
                  <a:pos x="connsiteX10175" y="connsiteY10175"/>
                </a:cxn>
                <a:cxn ang="0">
                  <a:pos x="connsiteX10176" y="connsiteY10176"/>
                </a:cxn>
                <a:cxn ang="0">
                  <a:pos x="connsiteX10177" y="connsiteY10177"/>
                </a:cxn>
                <a:cxn ang="0">
                  <a:pos x="connsiteX10178" y="connsiteY10178"/>
                </a:cxn>
                <a:cxn ang="0">
                  <a:pos x="connsiteX10179" y="connsiteY10179"/>
                </a:cxn>
                <a:cxn ang="0">
                  <a:pos x="connsiteX10180" y="connsiteY10180"/>
                </a:cxn>
                <a:cxn ang="0">
                  <a:pos x="connsiteX10181" y="connsiteY10181"/>
                </a:cxn>
                <a:cxn ang="0">
                  <a:pos x="connsiteX10182" y="connsiteY10182"/>
                </a:cxn>
                <a:cxn ang="0">
                  <a:pos x="connsiteX10183" y="connsiteY10183"/>
                </a:cxn>
                <a:cxn ang="0">
                  <a:pos x="connsiteX10184" y="connsiteY10184"/>
                </a:cxn>
                <a:cxn ang="0">
                  <a:pos x="connsiteX10185" y="connsiteY10185"/>
                </a:cxn>
                <a:cxn ang="0">
                  <a:pos x="connsiteX10186" y="connsiteY10186"/>
                </a:cxn>
                <a:cxn ang="0">
                  <a:pos x="connsiteX10187" y="connsiteY10187"/>
                </a:cxn>
                <a:cxn ang="0">
                  <a:pos x="connsiteX10188" y="connsiteY10188"/>
                </a:cxn>
                <a:cxn ang="0">
                  <a:pos x="connsiteX10189" y="connsiteY10189"/>
                </a:cxn>
                <a:cxn ang="0">
                  <a:pos x="connsiteX10190" y="connsiteY10190"/>
                </a:cxn>
                <a:cxn ang="0">
                  <a:pos x="connsiteX10191" y="connsiteY10191"/>
                </a:cxn>
                <a:cxn ang="0">
                  <a:pos x="connsiteX10192" y="connsiteY10192"/>
                </a:cxn>
                <a:cxn ang="0">
                  <a:pos x="connsiteX10193" y="connsiteY10193"/>
                </a:cxn>
                <a:cxn ang="0">
                  <a:pos x="connsiteX10194" y="connsiteY10194"/>
                </a:cxn>
                <a:cxn ang="0">
                  <a:pos x="connsiteX10195" y="connsiteY10195"/>
                </a:cxn>
                <a:cxn ang="0">
                  <a:pos x="connsiteX10196" y="connsiteY10196"/>
                </a:cxn>
                <a:cxn ang="0">
                  <a:pos x="connsiteX10197" y="connsiteY10197"/>
                </a:cxn>
                <a:cxn ang="0">
                  <a:pos x="connsiteX10198" y="connsiteY10198"/>
                </a:cxn>
                <a:cxn ang="0">
                  <a:pos x="connsiteX10199" y="connsiteY10199"/>
                </a:cxn>
                <a:cxn ang="0">
                  <a:pos x="connsiteX10200" y="connsiteY10200"/>
                </a:cxn>
                <a:cxn ang="0">
                  <a:pos x="connsiteX10201" y="connsiteY10201"/>
                </a:cxn>
                <a:cxn ang="0">
                  <a:pos x="connsiteX10202" y="connsiteY10202"/>
                </a:cxn>
                <a:cxn ang="0">
                  <a:pos x="connsiteX10203" y="connsiteY10203"/>
                </a:cxn>
                <a:cxn ang="0">
                  <a:pos x="connsiteX10204" y="connsiteY10204"/>
                </a:cxn>
                <a:cxn ang="0">
                  <a:pos x="connsiteX10205" y="connsiteY10205"/>
                </a:cxn>
                <a:cxn ang="0">
                  <a:pos x="connsiteX10206" y="connsiteY10206"/>
                </a:cxn>
                <a:cxn ang="0">
                  <a:pos x="connsiteX10207" y="connsiteY10207"/>
                </a:cxn>
                <a:cxn ang="0">
                  <a:pos x="connsiteX10208" y="connsiteY10208"/>
                </a:cxn>
                <a:cxn ang="0">
                  <a:pos x="connsiteX10209" y="connsiteY10209"/>
                </a:cxn>
                <a:cxn ang="0">
                  <a:pos x="connsiteX10210" y="connsiteY10210"/>
                </a:cxn>
                <a:cxn ang="0">
                  <a:pos x="connsiteX10211" y="connsiteY10211"/>
                </a:cxn>
                <a:cxn ang="0">
                  <a:pos x="connsiteX10212" y="connsiteY10212"/>
                </a:cxn>
                <a:cxn ang="0">
                  <a:pos x="connsiteX10213" y="connsiteY10213"/>
                </a:cxn>
                <a:cxn ang="0">
                  <a:pos x="connsiteX10214" y="connsiteY10214"/>
                </a:cxn>
                <a:cxn ang="0">
                  <a:pos x="connsiteX10215" y="connsiteY10215"/>
                </a:cxn>
                <a:cxn ang="0">
                  <a:pos x="connsiteX10216" y="connsiteY10216"/>
                </a:cxn>
                <a:cxn ang="0">
                  <a:pos x="connsiteX10217" y="connsiteY10217"/>
                </a:cxn>
                <a:cxn ang="0">
                  <a:pos x="connsiteX10218" y="connsiteY10218"/>
                </a:cxn>
                <a:cxn ang="0">
                  <a:pos x="connsiteX10219" y="connsiteY10219"/>
                </a:cxn>
                <a:cxn ang="0">
                  <a:pos x="connsiteX10220" y="connsiteY10220"/>
                </a:cxn>
                <a:cxn ang="0">
                  <a:pos x="connsiteX10221" y="connsiteY10221"/>
                </a:cxn>
                <a:cxn ang="0">
                  <a:pos x="connsiteX10222" y="connsiteY10222"/>
                </a:cxn>
                <a:cxn ang="0">
                  <a:pos x="connsiteX10223" y="connsiteY10223"/>
                </a:cxn>
                <a:cxn ang="0">
                  <a:pos x="connsiteX10224" y="connsiteY10224"/>
                </a:cxn>
                <a:cxn ang="0">
                  <a:pos x="connsiteX10225" y="connsiteY10225"/>
                </a:cxn>
                <a:cxn ang="0">
                  <a:pos x="connsiteX10226" y="connsiteY10226"/>
                </a:cxn>
                <a:cxn ang="0">
                  <a:pos x="connsiteX10227" y="connsiteY10227"/>
                </a:cxn>
                <a:cxn ang="0">
                  <a:pos x="connsiteX10228" y="connsiteY10228"/>
                </a:cxn>
                <a:cxn ang="0">
                  <a:pos x="connsiteX10229" y="connsiteY10229"/>
                </a:cxn>
                <a:cxn ang="0">
                  <a:pos x="connsiteX10230" y="connsiteY10230"/>
                </a:cxn>
                <a:cxn ang="0">
                  <a:pos x="connsiteX10231" y="connsiteY10231"/>
                </a:cxn>
                <a:cxn ang="0">
                  <a:pos x="connsiteX10232" y="connsiteY10232"/>
                </a:cxn>
                <a:cxn ang="0">
                  <a:pos x="connsiteX10233" y="connsiteY10233"/>
                </a:cxn>
                <a:cxn ang="0">
                  <a:pos x="connsiteX10234" y="connsiteY10234"/>
                </a:cxn>
                <a:cxn ang="0">
                  <a:pos x="connsiteX10235" y="connsiteY10235"/>
                </a:cxn>
                <a:cxn ang="0">
                  <a:pos x="connsiteX10236" y="connsiteY10236"/>
                </a:cxn>
                <a:cxn ang="0">
                  <a:pos x="connsiteX10237" y="connsiteY10237"/>
                </a:cxn>
                <a:cxn ang="0">
                  <a:pos x="connsiteX10238" y="connsiteY10238"/>
                </a:cxn>
                <a:cxn ang="0">
                  <a:pos x="connsiteX10239" y="connsiteY10239"/>
                </a:cxn>
                <a:cxn ang="0">
                  <a:pos x="connsiteX10240" y="connsiteY10240"/>
                </a:cxn>
                <a:cxn ang="0">
                  <a:pos x="connsiteX10241" y="connsiteY10241"/>
                </a:cxn>
                <a:cxn ang="0">
                  <a:pos x="connsiteX10242" y="connsiteY10242"/>
                </a:cxn>
                <a:cxn ang="0">
                  <a:pos x="connsiteX10243" y="connsiteY10243"/>
                </a:cxn>
                <a:cxn ang="0">
                  <a:pos x="connsiteX10244" y="connsiteY10244"/>
                </a:cxn>
                <a:cxn ang="0">
                  <a:pos x="connsiteX10245" y="connsiteY10245"/>
                </a:cxn>
                <a:cxn ang="0">
                  <a:pos x="connsiteX10246" y="connsiteY10246"/>
                </a:cxn>
                <a:cxn ang="0">
                  <a:pos x="connsiteX10247" y="connsiteY10247"/>
                </a:cxn>
                <a:cxn ang="0">
                  <a:pos x="connsiteX10248" y="connsiteY10248"/>
                </a:cxn>
                <a:cxn ang="0">
                  <a:pos x="connsiteX10249" y="connsiteY10249"/>
                </a:cxn>
                <a:cxn ang="0">
                  <a:pos x="connsiteX10250" y="connsiteY10250"/>
                </a:cxn>
                <a:cxn ang="0">
                  <a:pos x="connsiteX10251" y="connsiteY10251"/>
                </a:cxn>
                <a:cxn ang="0">
                  <a:pos x="connsiteX10252" y="connsiteY10252"/>
                </a:cxn>
                <a:cxn ang="0">
                  <a:pos x="connsiteX10253" y="connsiteY10253"/>
                </a:cxn>
                <a:cxn ang="0">
                  <a:pos x="connsiteX10254" y="connsiteY10254"/>
                </a:cxn>
                <a:cxn ang="0">
                  <a:pos x="connsiteX10255" y="connsiteY10255"/>
                </a:cxn>
                <a:cxn ang="0">
                  <a:pos x="connsiteX10256" y="connsiteY10256"/>
                </a:cxn>
                <a:cxn ang="0">
                  <a:pos x="connsiteX10257" y="connsiteY10257"/>
                </a:cxn>
                <a:cxn ang="0">
                  <a:pos x="connsiteX10258" y="connsiteY10258"/>
                </a:cxn>
                <a:cxn ang="0">
                  <a:pos x="connsiteX10259" y="connsiteY10259"/>
                </a:cxn>
                <a:cxn ang="0">
                  <a:pos x="connsiteX10260" y="connsiteY10260"/>
                </a:cxn>
                <a:cxn ang="0">
                  <a:pos x="connsiteX10261" y="connsiteY10261"/>
                </a:cxn>
                <a:cxn ang="0">
                  <a:pos x="connsiteX10262" y="connsiteY10262"/>
                </a:cxn>
                <a:cxn ang="0">
                  <a:pos x="connsiteX10263" y="connsiteY10263"/>
                </a:cxn>
                <a:cxn ang="0">
                  <a:pos x="connsiteX10264" y="connsiteY10264"/>
                </a:cxn>
                <a:cxn ang="0">
                  <a:pos x="connsiteX10265" y="connsiteY10265"/>
                </a:cxn>
                <a:cxn ang="0">
                  <a:pos x="connsiteX10266" y="connsiteY10266"/>
                </a:cxn>
                <a:cxn ang="0">
                  <a:pos x="connsiteX10267" y="connsiteY10267"/>
                </a:cxn>
                <a:cxn ang="0">
                  <a:pos x="connsiteX10268" y="connsiteY10268"/>
                </a:cxn>
                <a:cxn ang="0">
                  <a:pos x="connsiteX10269" y="connsiteY10269"/>
                </a:cxn>
                <a:cxn ang="0">
                  <a:pos x="connsiteX10270" y="connsiteY10270"/>
                </a:cxn>
                <a:cxn ang="0">
                  <a:pos x="connsiteX10271" y="connsiteY10271"/>
                </a:cxn>
                <a:cxn ang="0">
                  <a:pos x="connsiteX10272" y="connsiteY10272"/>
                </a:cxn>
                <a:cxn ang="0">
                  <a:pos x="connsiteX10273" y="connsiteY10273"/>
                </a:cxn>
                <a:cxn ang="0">
                  <a:pos x="connsiteX10274" y="connsiteY10274"/>
                </a:cxn>
                <a:cxn ang="0">
                  <a:pos x="connsiteX10275" y="connsiteY10275"/>
                </a:cxn>
                <a:cxn ang="0">
                  <a:pos x="connsiteX10276" y="connsiteY10276"/>
                </a:cxn>
                <a:cxn ang="0">
                  <a:pos x="connsiteX10277" y="connsiteY10277"/>
                </a:cxn>
                <a:cxn ang="0">
                  <a:pos x="connsiteX10278" y="connsiteY10278"/>
                </a:cxn>
                <a:cxn ang="0">
                  <a:pos x="connsiteX10279" y="connsiteY10279"/>
                </a:cxn>
                <a:cxn ang="0">
                  <a:pos x="connsiteX10280" y="connsiteY10280"/>
                </a:cxn>
                <a:cxn ang="0">
                  <a:pos x="connsiteX10281" y="connsiteY10281"/>
                </a:cxn>
                <a:cxn ang="0">
                  <a:pos x="connsiteX10282" y="connsiteY10282"/>
                </a:cxn>
                <a:cxn ang="0">
                  <a:pos x="connsiteX10283" y="connsiteY10283"/>
                </a:cxn>
                <a:cxn ang="0">
                  <a:pos x="connsiteX10284" y="connsiteY10284"/>
                </a:cxn>
                <a:cxn ang="0">
                  <a:pos x="connsiteX10285" y="connsiteY10285"/>
                </a:cxn>
                <a:cxn ang="0">
                  <a:pos x="connsiteX10286" y="connsiteY10286"/>
                </a:cxn>
                <a:cxn ang="0">
                  <a:pos x="connsiteX10287" y="connsiteY10287"/>
                </a:cxn>
                <a:cxn ang="0">
                  <a:pos x="connsiteX10288" y="connsiteY10288"/>
                </a:cxn>
                <a:cxn ang="0">
                  <a:pos x="connsiteX10289" y="connsiteY10289"/>
                </a:cxn>
                <a:cxn ang="0">
                  <a:pos x="connsiteX10290" y="connsiteY10290"/>
                </a:cxn>
                <a:cxn ang="0">
                  <a:pos x="connsiteX10291" y="connsiteY10291"/>
                </a:cxn>
                <a:cxn ang="0">
                  <a:pos x="connsiteX10292" y="connsiteY10292"/>
                </a:cxn>
                <a:cxn ang="0">
                  <a:pos x="connsiteX10293" y="connsiteY10293"/>
                </a:cxn>
                <a:cxn ang="0">
                  <a:pos x="connsiteX10294" y="connsiteY10294"/>
                </a:cxn>
                <a:cxn ang="0">
                  <a:pos x="connsiteX10295" y="connsiteY10295"/>
                </a:cxn>
                <a:cxn ang="0">
                  <a:pos x="connsiteX10296" y="connsiteY10296"/>
                </a:cxn>
                <a:cxn ang="0">
                  <a:pos x="connsiteX10297" y="connsiteY10297"/>
                </a:cxn>
                <a:cxn ang="0">
                  <a:pos x="connsiteX10298" y="connsiteY10298"/>
                </a:cxn>
                <a:cxn ang="0">
                  <a:pos x="connsiteX10299" y="connsiteY10299"/>
                </a:cxn>
                <a:cxn ang="0">
                  <a:pos x="connsiteX10300" y="connsiteY10300"/>
                </a:cxn>
                <a:cxn ang="0">
                  <a:pos x="connsiteX10301" y="connsiteY10301"/>
                </a:cxn>
                <a:cxn ang="0">
                  <a:pos x="connsiteX10302" y="connsiteY10302"/>
                </a:cxn>
                <a:cxn ang="0">
                  <a:pos x="connsiteX10303" y="connsiteY10303"/>
                </a:cxn>
                <a:cxn ang="0">
                  <a:pos x="connsiteX10304" y="connsiteY10304"/>
                </a:cxn>
                <a:cxn ang="0">
                  <a:pos x="connsiteX10305" y="connsiteY10305"/>
                </a:cxn>
                <a:cxn ang="0">
                  <a:pos x="connsiteX10306" y="connsiteY10306"/>
                </a:cxn>
                <a:cxn ang="0">
                  <a:pos x="connsiteX10307" y="connsiteY10307"/>
                </a:cxn>
                <a:cxn ang="0">
                  <a:pos x="connsiteX10308" y="connsiteY10308"/>
                </a:cxn>
                <a:cxn ang="0">
                  <a:pos x="connsiteX10309" y="connsiteY10309"/>
                </a:cxn>
                <a:cxn ang="0">
                  <a:pos x="connsiteX10310" y="connsiteY10310"/>
                </a:cxn>
                <a:cxn ang="0">
                  <a:pos x="connsiteX10311" y="connsiteY10311"/>
                </a:cxn>
                <a:cxn ang="0">
                  <a:pos x="connsiteX10312" y="connsiteY10312"/>
                </a:cxn>
                <a:cxn ang="0">
                  <a:pos x="connsiteX10313" y="connsiteY10313"/>
                </a:cxn>
                <a:cxn ang="0">
                  <a:pos x="connsiteX10314" y="connsiteY10314"/>
                </a:cxn>
                <a:cxn ang="0">
                  <a:pos x="connsiteX10315" y="connsiteY10315"/>
                </a:cxn>
                <a:cxn ang="0">
                  <a:pos x="connsiteX10316" y="connsiteY10316"/>
                </a:cxn>
                <a:cxn ang="0">
                  <a:pos x="connsiteX10317" y="connsiteY10317"/>
                </a:cxn>
                <a:cxn ang="0">
                  <a:pos x="connsiteX10318" y="connsiteY10318"/>
                </a:cxn>
                <a:cxn ang="0">
                  <a:pos x="connsiteX10319" y="connsiteY10319"/>
                </a:cxn>
                <a:cxn ang="0">
                  <a:pos x="connsiteX10320" y="connsiteY10320"/>
                </a:cxn>
                <a:cxn ang="0">
                  <a:pos x="connsiteX10321" y="connsiteY10321"/>
                </a:cxn>
                <a:cxn ang="0">
                  <a:pos x="connsiteX10322" y="connsiteY10322"/>
                </a:cxn>
                <a:cxn ang="0">
                  <a:pos x="connsiteX10323" y="connsiteY10323"/>
                </a:cxn>
                <a:cxn ang="0">
                  <a:pos x="connsiteX10324" y="connsiteY10324"/>
                </a:cxn>
                <a:cxn ang="0">
                  <a:pos x="connsiteX10325" y="connsiteY10325"/>
                </a:cxn>
                <a:cxn ang="0">
                  <a:pos x="connsiteX10326" y="connsiteY10326"/>
                </a:cxn>
                <a:cxn ang="0">
                  <a:pos x="connsiteX10327" y="connsiteY10327"/>
                </a:cxn>
                <a:cxn ang="0">
                  <a:pos x="connsiteX10328" y="connsiteY10328"/>
                </a:cxn>
                <a:cxn ang="0">
                  <a:pos x="connsiteX10329" y="connsiteY10329"/>
                </a:cxn>
                <a:cxn ang="0">
                  <a:pos x="connsiteX10330" y="connsiteY10330"/>
                </a:cxn>
                <a:cxn ang="0">
                  <a:pos x="connsiteX10331" y="connsiteY10331"/>
                </a:cxn>
                <a:cxn ang="0">
                  <a:pos x="connsiteX10332" y="connsiteY10332"/>
                </a:cxn>
                <a:cxn ang="0">
                  <a:pos x="connsiteX10333" y="connsiteY10333"/>
                </a:cxn>
                <a:cxn ang="0">
                  <a:pos x="connsiteX10334" y="connsiteY10334"/>
                </a:cxn>
                <a:cxn ang="0">
                  <a:pos x="connsiteX10335" y="connsiteY10335"/>
                </a:cxn>
                <a:cxn ang="0">
                  <a:pos x="connsiteX10336" y="connsiteY10336"/>
                </a:cxn>
                <a:cxn ang="0">
                  <a:pos x="connsiteX10337" y="connsiteY10337"/>
                </a:cxn>
                <a:cxn ang="0">
                  <a:pos x="connsiteX10338" y="connsiteY10338"/>
                </a:cxn>
                <a:cxn ang="0">
                  <a:pos x="connsiteX10339" y="connsiteY10339"/>
                </a:cxn>
                <a:cxn ang="0">
                  <a:pos x="connsiteX10340" y="connsiteY10340"/>
                </a:cxn>
                <a:cxn ang="0">
                  <a:pos x="connsiteX10341" y="connsiteY10341"/>
                </a:cxn>
                <a:cxn ang="0">
                  <a:pos x="connsiteX10342" y="connsiteY10342"/>
                </a:cxn>
                <a:cxn ang="0">
                  <a:pos x="connsiteX10343" y="connsiteY10343"/>
                </a:cxn>
                <a:cxn ang="0">
                  <a:pos x="connsiteX10344" y="connsiteY10344"/>
                </a:cxn>
                <a:cxn ang="0">
                  <a:pos x="connsiteX10345" y="connsiteY10345"/>
                </a:cxn>
                <a:cxn ang="0">
                  <a:pos x="connsiteX10346" y="connsiteY10346"/>
                </a:cxn>
                <a:cxn ang="0">
                  <a:pos x="connsiteX10347" y="connsiteY10347"/>
                </a:cxn>
                <a:cxn ang="0">
                  <a:pos x="connsiteX10348" y="connsiteY10348"/>
                </a:cxn>
                <a:cxn ang="0">
                  <a:pos x="connsiteX10349" y="connsiteY10349"/>
                </a:cxn>
                <a:cxn ang="0">
                  <a:pos x="connsiteX10350" y="connsiteY10350"/>
                </a:cxn>
                <a:cxn ang="0">
                  <a:pos x="connsiteX10351" y="connsiteY10351"/>
                </a:cxn>
                <a:cxn ang="0">
                  <a:pos x="connsiteX10352" y="connsiteY10352"/>
                </a:cxn>
                <a:cxn ang="0">
                  <a:pos x="connsiteX10353" y="connsiteY10353"/>
                </a:cxn>
                <a:cxn ang="0">
                  <a:pos x="connsiteX10354" y="connsiteY10354"/>
                </a:cxn>
                <a:cxn ang="0">
                  <a:pos x="connsiteX10355" y="connsiteY10355"/>
                </a:cxn>
                <a:cxn ang="0">
                  <a:pos x="connsiteX10356" y="connsiteY10356"/>
                </a:cxn>
                <a:cxn ang="0">
                  <a:pos x="connsiteX10357" y="connsiteY10357"/>
                </a:cxn>
                <a:cxn ang="0">
                  <a:pos x="connsiteX10358" y="connsiteY10358"/>
                </a:cxn>
                <a:cxn ang="0">
                  <a:pos x="connsiteX10359" y="connsiteY10359"/>
                </a:cxn>
                <a:cxn ang="0">
                  <a:pos x="connsiteX10360" y="connsiteY10360"/>
                </a:cxn>
                <a:cxn ang="0">
                  <a:pos x="connsiteX10361" y="connsiteY10361"/>
                </a:cxn>
                <a:cxn ang="0">
                  <a:pos x="connsiteX10362" y="connsiteY10362"/>
                </a:cxn>
                <a:cxn ang="0">
                  <a:pos x="connsiteX10363" y="connsiteY10363"/>
                </a:cxn>
                <a:cxn ang="0">
                  <a:pos x="connsiteX10364" y="connsiteY10364"/>
                </a:cxn>
                <a:cxn ang="0">
                  <a:pos x="connsiteX10365" y="connsiteY10365"/>
                </a:cxn>
                <a:cxn ang="0">
                  <a:pos x="connsiteX10366" y="connsiteY10366"/>
                </a:cxn>
                <a:cxn ang="0">
                  <a:pos x="connsiteX10367" y="connsiteY10367"/>
                </a:cxn>
                <a:cxn ang="0">
                  <a:pos x="connsiteX10368" y="connsiteY10368"/>
                </a:cxn>
                <a:cxn ang="0">
                  <a:pos x="connsiteX10369" y="connsiteY10369"/>
                </a:cxn>
                <a:cxn ang="0">
                  <a:pos x="connsiteX10370" y="connsiteY10370"/>
                </a:cxn>
                <a:cxn ang="0">
                  <a:pos x="connsiteX10371" y="connsiteY10371"/>
                </a:cxn>
                <a:cxn ang="0">
                  <a:pos x="connsiteX10372" y="connsiteY10372"/>
                </a:cxn>
                <a:cxn ang="0">
                  <a:pos x="connsiteX10373" y="connsiteY10373"/>
                </a:cxn>
                <a:cxn ang="0">
                  <a:pos x="connsiteX10374" y="connsiteY10374"/>
                </a:cxn>
                <a:cxn ang="0">
                  <a:pos x="connsiteX10375" y="connsiteY10375"/>
                </a:cxn>
                <a:cxn ang="0">
                  <a:pos x="connsiteX10376" y="connsiteY10376"/>
                </a:cxn>
                <a:cxn ang="0">
                  <a:pos x="connsiteX10377" y="connsiteY10377"/>
                </a:cxn>
                <a:cxn ang="0">
                  <a:pos x="connsiteX10378" y="connsiteY10378"/>
                </a:cxn>
                <a:cxn ang="0">
                  <a:pos x="connsiteX10379" y="connsiteY10379"/>
                </a:cxn>
                <a:cxn ang="0">
                  <a:pos x="connsiteX10380" y="connsiteY10380"/>
                </a:cxn>
                <a:cxn ang="0">
                  <a:pos x="connsiteX10381" y="connsiteY10381"/>
                </a:cxn>
                <a:cxn ang="0">
                  <a:pos x="connsiteX10382" y="connsiteY10382"/>
                </a:cxn>
                <a:cxn ang="0">
                  <a:pos x="connsiteX10383" y="connsiteY10383"/>
                </a:cxn>
                <a:cxn ang="0">
                  <a:pos x="connsiteX10384" y="connsiteY10384"/>
                </a:cxn>
                <a:cxn ang="0">
                  <a:pos x="connsiteX10385" y="connsiteY10385"/>
                </a:cxn>
                <a:cxn ang="0">
                  <a:pos x="connsiteX10386" y="connsiteY10386"/>
                </a:cxn>
                <a:cxn ang="0">
                  <a:pos x="connsiteX10387" y="connsiteY10387"/>
                </a:cxn>
                <a:cxn ang="0">
                  <a:pos x="connsiteX10388" y="connsiteY10388"/>
                </a:cxn>
                <a:cxn ang="0">
                  <a:pos x="connsiteX10389" y="connsiteY10389"/>
                </a:cxn>
                <a:cxn ang="0">
                  <a:pos x="connsiteX10390" y="connsiteY10390"/>
                </a:cxn>
                <a:cxn ang="0">
                  <a:pos x="connsiteX10391" y="connsiteY10391"/>
                </a:cxn>
                <a:cxn ang="0">
                  <a:pos x="connsiteX10392" y="connsiteY10392"/>
                </a:cxn>
                <a:cxn ang="0">
                  <a:pos x="connsiteX10393" y="connsiteY10393"/>
                </a:cxn>
                <a:cxn ang="0">
                  <a:pos x="connsiteX10394" y="connsiteY10394"/>
                </a:cxn>
                <a:cxn ang="0">
                  <a:pos x="connsiteX10395" y="connsiteY10395"/>
                </a:cxn>
                <a:cxn ang="0">
                  <a:pos x="connsiteX10396" y="connsiteY10396"/>
                </a:cxn>
                <a:cxn ang="0">
                  <a:pos x="connsiteX10397" y="connsiteY10397"/>
                </a:cxn>
                <a:cxn ang="0">
                  <a:pos x="connsiteX10398" y="connsiteY10398"/>
                </a:cxn>
                <a:cxn ang="0">
                  <a:pos x="connsiteX10399" y="connsiteY10399"/>
                </a:cxn>
                <a:cxn ang="0">
                  <a:pos x="connsiteX10400" y="connsiteY10400"/>
                </a:cxn>
                <a:cxn ang="0">
                  <a:pos x="connsiteX10401" y="connsiteY10401"/>
                </a:cxn>
                <a:cxn ang="0">
                  <a:pos x="connsiteX10402" y="connsiteY10402"/>
                </a:cxn>
                <a:cxn ang="0">
                  <a:pos x="connsiteX10403" y="connsiteY10403"/>
                </a:cxn>
                <a:cxn ang="0">
                  <a:pos x="connsiteX10404" y="connsiteY10404"/>
                </a:cxn>
                <a:cxn ang="0">
                  <a:pos x="connsiteX10405" y="connsiteY10405"/>
                </a:cxn>
                <a:cxn ang="0">
                  <a:pos x="connsiteX10406" y="connsiteY10406"/>
                </a:cxn>
                <a:cxn ang="0">
                  <a:pos x="connsiteX10407" y="connsiteY10407"/>
                </a:cxn>
                <a:cxn ang="0">
                  <a:pos x="connsiteX10408" y="connsiteY10408"/>
                </a:cxn>
                <a:cxn ang="0">
                  <a:pos x="connsiteX10409" y="connsiteY10409"/>
                </a:cxn>
                <a:cxn ang="0">
                  <a:pos x="connsiteX10410" y="connsiteY10410"/>
                </a:cxn>
                <a:cxn ang="0">
                  <a:pos x="connsiteX10411" y="connsiteY10411"/>
                </a:cxn>
                <a:cxn ang="0">
                  <a:pos x="connsiteX10412" y="connsiteY10412"/>
                </a:cxn>
                <a:cxn ang="0">
                  <a:pos x="connsiteX10413" y="connsiteY10413"/>
                </a:cxn>
                <a:cxn ang="0">
                  <a:pos x="connsiteX10414" y="connsiteY10414"/>
                </a:cxn>
                <a:cxn ang="0">
                  <a:pos x="connsiteX10415" y="connsiteY10415"/>
                </a:cxn>
                <a:cxn ang="0">
                  <a:pos x="connsiteX10416" y="connsiteY10416"/>
                </a:cxn>
                <a:cxn ang="0">
                  <a:pos x="connsiteX10417" y="connsiteY10417"/>
                </a:cxn>
                <a:cxn ang="0">
                  <a:pos x="connsiteX10418" y="connsiteY10418"/>
                </a:cxn>
                <a:cxn ang="0">
                  <a:pos x="connsiteX10419" y="connsiteY10419"/>
                </a:cxn>
                <a:cxn ang="0">
                  <a:pos x="connsiteX10420" y="connsiteY10420"/>
                </a:cxn>
                <a:cxn ang="0">
                  <a:pos x="connsiteX10421" y="connsiteY10421"/>
                </a:cxn>
                <a:cxn ang="0">
                  <a:pos x="connsiteX10422" y="connsiteY10422"/>
                </a:cxn>
                <a:cxn ang="0">
                  <a:pos x="connsiteX10423" y="connsiteY10423"/>
                </a:cxn>
                <a:cxn ang="0">
                  <a:pos x="connsiteX10424" y="connsiteY10424"/>
                </a:cxn>
                <a:cxn ang="0">
                  <a:pos x="connsiteX10425" y="connsiteY10425"/>
                </a:cxn>
                <a:cxn ang="0">
                  <a:pos x="connsiteX10426" y="connsiteY10426"/>
                </a:cxn>
                <a:cxn ang="0">
                  <a:pos x="connsiteX10427" y="connsiteY10427"/>
                </a:cxn>
                <a:cxn ang="0">
                  <a:pos x="connsiteX10428" y="connsiteY10428"/>
                </a:cxn>
                <a:cxn ang="0">
                  <a:pos x="connsiteX10429" y="connsiteY10429"/>
                </a:cxn>
                <a:cxn ang="0">
                  <a:pos x="connsiteX10430" y="connsiteY10430"/>
                </a:cxn>
                <a:cxn ang="0">
                  <a:pos x="connsiteX10431" y="connsiteY10431"/>
                </a:cxn>
                <a:cxn ang="0">
                  <a:pos x="connsiteX10432" y="connsiteY10432"/>
                </a:cxn>
                <a:cxn ang="0">
                  <a:pos x="connsiteX10433" y="connsiteY10433"/>
                </a:cxn>
                <a:cxn ang="0">
                  <a:pos x="connsiteX10434" y="connsiteY10434"/>
                </a:cxn>
                <a:cxn ang="0">
                  <a:pos x="connsiteX10435" y="connsiteY10435"/>
                </a:cxn>
                <a:cxn ang="0">
                  <a:pos x="connsiteX10436" y="connsiteY10436"/>
                </a:cxn>
                <a:cxn ang="0">
                  <a:pos x="connsiteX10437" y="connsiteY10437"/>
                </a:cxn>
                <a:cxn ang="0">
                  <a:pos x="connsiteX10438" y="connsiteY10438"/>
                </a:cxn>
                <a:cxn ang="0">
                  <a:pos x="connsiteX10439" y="connsiteY10439"/>
                </a:cxn>
                <a:cxn ang="0">
                  <a:pos x="connsiteX10440" y="connsiteY10440"/>
                </a:cxn>
                <a:cxn ang="0">
                  <a:pos x="connsiteX10441" y="connsiteY10441"/>
                </a:cxn>
                <a:cxn ang="0">
                  <a:pos x="connsiteX10442" y="connsiteY10442"/>
                </a:cxn>
                <a:cxn ang="0">
                  <a:pos x="connsiteX10443" y="connsiteY10443"/>
                </a:cxn>
                <a:cxn ang="0">
                  <a:pos x="connsiteX10444" y="connsiteY10444"/>
                </a:cxn>
                <a:cxn ang="0">
                  <a:pos x="connsiteX10445" y="connsiteY10445"/>
                </a:cxn>
                <a:cxn ang="0">
                  <a:pos x="connsiteX10446" y="connsiteY10446"/>
                </a:cxn>
                <a:cxn ang="0">
                  <a:pos x="connsiteX10447" y="connsiteY10447"/>
                </a:cxn>
                <a:cxn ang="0">
                  <a:pos x="connsiteX10448" y="connsiteY10448"/>
                </a:cxn>
                <a:cxn ang="0">
                  <a:pos x="connsiteX10449" y="connsiteY10449"/>
                </a:cxn>
                <a:cxn ang="0">
                  <a:pos x="connsiteX10450" y="connsiteY10450"/>
                </a:cxn>
                <a:cxn ang="0">
                  <a:pos x="connsiteX10451" y="connsiteY10451"/>
                </a:cxn>
                <a:cxn ang="0">
                  <a:pos x="connsiteX10452" y="connsiteY10452"/>
                </a:cxn>
                <a:cxn ang="0">
                  <a:pos x="connsiteX10453" y="connsiteY10453"/>
                </a:cxn>
                <a:cxn ang="0">
                  <a:pos x="connsiteX10454" y="connsiteY10454"/>
                </a:cxn>
                <a:cxn ang="0">
                  <a:pos x="connsiteX10455" y="connsiteY10455"/>
                </a:cxn>
                <a:cxn ang="0">
                  <a:pos x="connsiteX10456" y="connsiteY10456"/>
                </a:cxn>
                <a:cxn ang="0">
                  <a:pos x="connsiteX10457" y="connsiteY10457"/>
                </a:cxn>
                <a:cxn ang="0">
                  <a:pos x="connsiteX10458" y="connsiteY10458"/>
                </a:cxn>
                <a:cxn ang="0">
                  <a:pos x="connsiteX10459" y="connsiteY10459"/>
                </a:cxn>
                <a:cxn ang="0">
                  <a:pos x="connsiteX10460" y="connsiteY10460"/>
                </a:cxn>
                <a:cxn ang="0">
                  <a:pos x="connsiteX10461" y="connsiteY10461"/>
                </a:cxn>
                <a:cxn ang="0">
                  <a:pos x="connsiteX10462" y="connsiteY10462"/>
                </a:cxn>
                <a:cxn ang="0">
                  <a:pos x="connsiteX10463" y="connsiteY10463"/>
                </a:cxn>
                <a:cxn ang="0">
                  <a:pos x="connsiteX10464" y="connsiteY10464"/>
                </a:cxn>
                <a:cxn ang="0">
                  <a:pos x="connsiteX10465" y="connsiteY10465"/>
                </a:cxn>
                <a:cxn ang="0">
                  <a:pos x="connsiteX10466" y="connsiteY10466"/>
                </a:cxn>
                <a:cxn ang="0">
                  <a:pos x="connsiteX10467" y="connsiteY10467"/>
                </a:cxn>
                <a:cxn ang="0">
                  <a:pos x="connsiteX10468" y="connsiteY10468"/>
                </a:cxn>
                <a:cxn ang="0">
                  <a:pos x="connsiteX10469" y="connsiteY10469"/>
                </a:cxn>
                <a:cxn ang="0">
                  <a:pos x="connsiteX10470" y="connsiteY10470"/>
                </a:cxn>
                <a:cxn ang="0">
                  <a:pos x="connsiteX10471" y="connsiteY10471"/>
                </a:cxn>
                <a:cxn ang="0">
                  <a:pos x="connsiteX10472" y="connsiteY10472"/>
                </a:cxn>
                <a:cxn ang="0">
                  <a:pos x="connsiteX10473" y="connsiteY10473"/>
                </a:cxn>
                <a:cxn ang="0">
                  <a:pos x="connsiteX10474" y="connsiteY10474"/>
                </a:cxn>
                <a:cxn ang="0">
                  <a:pos x="connsiteX10475" y="connsiteY10475"/>
                </a:cxn>
                <a:cxn ang="0">
                  <a:pos x="connsiteX10476" y="connsiteY10476"/>
                </a:cxn>
                <a:cxn ang="0">
                  <a:pos x="connsiteX10477" y="connsiteY10477"/>
                </a:cxn>
                <a:cxn ang="0">
                  <a:pos x="connsiteX10478" y="connsiteY10478"/>
                </a:cxn>
                <a:cxn ang="0">
                  <a:pos x="connsiteX10479" y="connsiteY10479"/>
                </a:cxn>
                <a:cxn ang="0">
                  <a:pos x="connsiteX10480" y="connsiteY10480"/>
                </a:cxn>
                <a:cxn ang="0">
                  <a:pos x="connsiteX10481" y="connsiteY10481"/>
                </a:cxn>
                <a:cxn ang="0">
                  <a:pos x="connsiteX10482" y="connsiteY10482"/>
                </a:cxn>
                <a:cxn ang="0">
                  <a:pos x="connsiteX10483" y="connsiteY10483"/>
                </a:cxn>
                <a:cxn ang="0">
                  <a:pos x="connsiteX10484" y="connsiteY10484"/>
                </a:cxn>
                <a:cxn ang="0">
                  <a:pos x="connsiteX10485" y="connsiteY10485"/>
                </a:cxn>
                <a:cxn ang="0">
                  <a:pos x="connsiteX10486" y="connsiteY10486"/>
                </a:cxn>
                <a:cxn ang="0">
                  <a:pos x="connsiteX10487" y="connsiteY10487"/>
                </a:cxn>
                <a:cxn ang="0">
                  <a:pos x="connsiteX10488" y="connsiteY10488"/>
                </a:cxn>
                <a:cxn ang="0">
                  <a:pos x="connsiteX10489" y="connsiteY10489"/>
                </a:cxn>
                <a:cxn ang="0">
                  <a:pos x="connsiteX10490" y="connsiteY10490"/>
                </a:cxn>
                <a:cxn ang="0">
                  <a:pos x="connsiteX10491" y="connsiteY10491"/>
                </a:cxn>
                <a:cxn ang="0">
                  <a:pos x="connsiteX10492" y="connsiteY10492"/>
                </a:cxn>
                <a:cxn ang="0">
                  <a:pos x="connsiteX10493" y="connsiteY10493"/>
                </a:cxn>
                <a:cxn ang="0">
                  <a:pos x="connsiteX10494" y="connsiteY10494"/>
                </a:cxn>
                <a:cxn ang="0">
                  <a:pos x="connsiteX10495" y="connsiteY10495"/>
                </a:cxn>
                <a:cxn ang="0">
                  <a:pos x="connsiteX10496" y="connsiteY10496"/>
                </a:cxn>
                <a:cxn ang="0">
                  <a:pos x="connsiteX10497" y="connsiteY10497"/>
                </a:cxn>
                <a:cxn ang="0">
                  <a:pos x="connsiteX10498" y="connsiteY10498"/>
                </a:cxn>
                <a:cxn ang="0">
                  <a:pos x="connsiteX10499" y="connsiteY10499"/>
                </a:cxn>
                <a:cxn ang="0">
                  <a:pos x="connsiteX10500" y="connsiteY10500"/>
                </a:cxn>
                <a:cxn ang="0">
                  <a:pos x="connsiteX10501" y="connsiteY10501"/>
                </a:cxn>
                <a:cxn ang="0">
                  <a:pos x="connsiteX10502" y="connsiteY10502"/>
                </a:cxn>
                <a:cxn ang="0">
                  <a:pos x="connsiteX10503" y="connsiteY10503"/>
                </a:cxn>
                <a:cxn ang="0">
                  <a:pos x="connsiteX10504" y="connsiteY10504"/>
                </a:cxn>
                <a:cxn ang="0">
                  <a:pos x="connsiteX10505" y="connsiteY10505"/>
                </a:cxn>
                <a:cxn ang="0">
                  <a:pos x="connsiteX10506" y="connsiteY10506"/>
                </a:cxn>
                <a:cxn ang="0">
                  <a:pos x="connsiteX10507" y="connsiteY10507"/>
                </a:cxn>
                <a:cxn ang="0">
                  <a:pos x="connsiteX10508" y="connsiteY10508"/>
                </a:cxn>
                <a:cxn ang="0">
                  <a:pos x="connsiteX10509" y="connsiteY10509"/>
                </a:cxn>
                <a:cxn ang="0">
                  <a:pos x="connsiteX10510" y="connsiteY10510"/>
                </a:cxn>
                <a:cxn ang="0">
                  <a:pos x="connsiteX10511" y="connsiteY10511"/>
                </a:cxn>
                <a:cxn ang="0">
                  <a:pos x="connsiteX10512" y="connsiteY10512"/>
                </a:cxn>
                <a:cxn ang="0">
                  <a:pos x="connsiteX10513" y="connsiteY10513"/>
                </a:cxn>
                <a:cxn ang="0">
                  <a:pos x="connsiteX10514" y="connsiteY10514"/>
                </a:cxn>
                <a:cxn ang="0">
                  <a:pos x="connsiteX10515" y="connsiteY10515"/>
                </a:cxn>
                <a:cxn ang="0">
                  <a:pos x="connsiteX10516" y="connsiteY10516"/>
                </a:cxn>
                <a:cxn ang="0">
                  <a:pos x="connsiteX10517" y="connsiteY10517"/>
                </a:cxn>
                <a:cxn ang="0">
                  <a:pos x="connsiteX10518" y="connsiteY10518"/>
                </a:cxn>
                <a:cxn ang="0">
                  <a:pos x="connsiteX10519" y="connsiteY10519"/>
                </a:cxn>
                <a:cxn ang="0">
                  <a:pos x="connsiteX10520" y="connsiteY10520"/>
                </a:cxn>
                <a:cxn ang="0">
                  <a:pos x="connsiteX10521" y="connsiteY10521"/>
                </a:cxn>
                <a:cxn ang="0">
                  <a:pos x="connsiteX10522" y="connsiteY10522"/>
                </a:cxn>
                <a:cxn ang="0">
                  <a:pos x="connsiteX10523" y="connsiteY10523"/>
                </a:cxn>
                <a:cxn ang="0">
                  <a:pos x="connsiteX10524" y="connsiteY10524"/>
                </a:cxn>
                <a:cxn ang="0">
                  <a:pos x="connsiteX10525" y="connsiteY10525"/>
                </a:cxn>
                <a:cxn ang="0">
                  <a:pos x="connsiteX10526" y="connsiteY10526"/>
                </a:cxn>
                <a:cxn ang="0">
                  <a:pos x="connsiteX10527" y="connsiteY10527"/>
                </a:cxn>
                <a:cxn ang="0">
                  <a:pos x="connsiteX10528" y="connsiteY10528"/>
                </a:cxn>
                <a:cxn ang="0">
                  <a:pos x="connsiteX10529" y="connsiteY10529"/>
                </a:cxn>
                <a:cxn ang="0">
                  <a:pos x="connsiteX10530" y="connsiteY10530"/>
                </a:cxn>
                <a:cxn ang="0">
                  <a:pos x="connsiteX10531" y="connsiteY10531"/>
                </a:cxn>
                <a:cxn ang="0">
                  <a:pos x="connsiteX10532" y="connsiteY10532"/>
                </a:cxn>
                <a:cxn ang="0">
                  <a:pos x="connsiteX10533" y="connsiteY10533"/>
                </a:cxn>
                <a:cxn ang="0">
                  <a:pos x="connsiteX10534" y="connsiteY10534"/>
                </a:cxn>
                <a:cxn ang="0">
                  <a:pos x="connsiteX10535" y="connsiteY10535"/>
                </a:cxn>
                <a:cxn ang="0">
                  <a:pos x="connsiteX10536" y="connsiteY10536"/>
                </a:cxn>
                <a:cxn ang="0">
                  <a:pos x="connsiteX10537" y="connsiteY10537"/>
                </a:cxn>
                <a:cxn ang="0">
                  <a:pos x="connsiteX10538" y="connsiteY10538"/>
                </a:cxn>
                <a:cxn ang="0">
                  <a:pos x="connsiteX10539" y="connsiteY10539"/>
                </a:cxn>
                <a:cxn ang="0">
                  <a:pos x="connsiteX10540" y="connsiteY10540"/>
                </a:cxn>
                <a:cxn ang="0">
                  <a:pos x="connsiteX10541" y="connsiteY10541"/>
                </a:cxn>
                <a:cxn ang="0">
                  <a:pos x="connsiteX10542" y="connsiteY10542"/>
                </a:cxn>
                <a:cxn ang="0">
                  <a:pos x="connsiteX10543" y="connsiteY10543"/>
                </a:cxn>
                <a:cxn ang="0">
                  <a:pos x="connsiteX10544" y="connsiteY10544"/>
                </a:cxn>
                <a:cxn ang="0">
                  <a:pos x="connsiteX10545" y="connsiteY10545"/>
                </a:cxn>
                <a:cxn ang="0">
                  <a:pos x="connsiteX10546" y="connsiteY10546"/>
                </a:cxn>
                <a:cxn ang="0">
                  <a:pos x="connsiteX10547" y="connsiteY10547"/>
                </a:cxn>
                <a:cxn ang="0">
                  <a:pos x="connsiteX10548" y="connsiteY10548"/>
                </a:cxn>
                <a:cxn ang="0">
                  <a:pos x="connsiteX10549" y="connsiteY10549"/>
                </a:cxn>
                <a:cxn ang="0">
                  <a:pos x="connsiteX10550" y="connsiteY10550"/>
                </a:cxn>
                <a:cxn ang="0">
                  <a:pos x="connsiteX10551" y="connsiteY10551"/>
                </a:cxn>
                <a:cxn ang="0">
                  <a:pos x="connsiteX10552" y="connsiteY10552"/>
                </a:cxn>
                <a:cxn ang="0">
                  <a:pos x="connsiteX10553" y="connsiteY10553"/>
                </a:cxn>
                <a:cxn ang="0">
                  <a:pos x="connsiteX10554" y="connsiteY10554"/>
                </a:cxn>
                <a:cxn ang="0">
                  <a:pos x="connsiteX10555" y="connsiteY10555"/>
                </a:cxn>
                <a:cxn ang="0">
                  <a:pos x="connsiteX10556" y="connsiteY10556"/>
                </a:cxn>
                <a:cxn ang="0">
                  <a:pos x="connsiteX10557" y="connsiteY10557"/>
                </a:cxn>
                <a:cxn ang="0">
                  <a:pos x="connsiteX10558" y="connsiteY10558"/>
                </a:cxn>
                <a:cxn ang="0">
                  <a:pos x="connsiteX10559" y="connsiteY10559"/>
                </a:cxn>
                <a:cxn ang="0">
                  <a:pos x="connsiteX10560" y="connsiteY10560"/>
                </a:cxn>
                <a:cxn ang="0">
                  <a:pos x="connsiteX10561" y="connsiteY10561"/>
                </a:cxn>
                <a:cxn ang="0">
                  <a:pos x="connsiteX10562" y="connsiteY10562"/>
                </a:cxn>
                <a:cxn ang="0">
                  <a:pos x="connsiteX10563" y="connsiteY10563"/>
                </a:cxn>
                <a:cxn ang="0">
                  <a:pos x="connsiteX10564" y="connsiteY10564"/>
                </a:cxn>
                <a:cxn ang="0">
                  <a:pos x="connsiteX10565" y="connsiteY10565"/>
                </a:cxn>
                <a:cxn ang="0">
                  <a:pos x="connsiteX10566" y="connsiteY10566"/>
                </a:cxn>
                <a:cxn ang="0">
                  <a:pos x="connsiteX10567" y="connsiteY10567"/>
                </a:cxn>
                <a:cxn ang="0">
                  <a:pos x="connsiteX10568" y="connsiteY10568"/>
                </a:cxn>
                <a:cxn ang="0">
                  <a:pos x="connsiteX10569" y="connsiteY10569"/>
                </a:cxn>
                <a:cxn ang="0">
                  <a:pos x="connsiteX10570" y="connsiteY10570"/>
                </a:cxn>
                <a:cxn ang="0">
                  <a:pos x="connsiteX10571" y="connsiteY10571"/>
                </a:cxn>
                <a:cxn ang="0">
                  <a:pos x="connsiteX10572" y="connsiteY10572"/>
                </a:cxn>
                <a:cxn ang="0">
                  <a:pos x="connsiteX10573" y="connsiteY10573"/>
                </a:cxn>
                <a:cxn ang="0">
                  <a:pos x="connsiteX10574" y="connsiteY10574"/>
                </a:cxn>
                <a:cxn ang="0">
                  <a:pos x="connsiteX10575" y="connsiteY10575"/>
                </a:cxn>
                <a:cxn ang="0">
                  <a:pos x="connsiteX10576" y="connsiteY10576"/>
                </a:cxn>
                <a:cxn ang="0">
                  <a:pos x="connsiteX10577" y="connsiteY10577"/>
                </a:cxn>
                <a:cxn ang="0">
                  <a:pos x="connsiteX10578" y="connsiteY10578"/>
                </a:cxn>
                <a:cxn ang="0">
                  <a:pos x="connsiteX10579" y="connsiteY10579"/>
                </a:cxn>
                <a:cxn ang="0">
                  <a:pos x="connsiteX10580" y="connsiteY10580"/>
                </a:cxn>
                <a:cxn ang="0">
                  <a:pos x="connsiteX10581" y="connsiteY10581"/>
                </a:cxn>
                <a:cxn ang="0">
                  <a:pos x="connsiteX10582" y="connsiteY10582"/>
                </a:cxn>
                <a:cxn ang="0">
                  <a:pos x="connsiteX10583" y="connsiteY10583"/>
                </a:cxn>
                <a:cxn ang="0">
                  <a:pos x="connsiteX10584" y="connsiteY10584"/>
                </a:cxn>
                <a:cxn ang="0">
                  <a:pos x="connsiteX10585" y="connsiteY10585"/>
                </a:cxn>
                <a:cxn ang="0">
                  <a:pos x="connsiteX10586" y="connsiteY10586"/>
                </a:cxn>
                <a:cxn ang="0">
                  <a:pos x="connsiteX10587" y="connsiteY10587"/>
                </a:cxn>
                <a:cxn ang="0">
                  <a:pos x="connsiteX10588" y="connsiteY10588"/>
                </a:cxn>
                <a:cxn ang="0">
                  <a:pos x="connsiteX10589" y="connsiteY10589"/>
                </a:cxn>
                <a:cxn ang="0">
                  <a:pos x="connsiteX10590" y="connsiteY10590"/>
                </a:cxn>
                <a:cxn ang="0">
                  <a:pos x="connsiteX10591" y="connsiteY10591"/>
                </a:cxn>
                <a:cxn ang="0">
                  <a:pos x="connsiteX10592" y="connsiteY10592"/>
                </a:cxn>
                <a:cxn ang="0">
                  <a:pos x="connsiteX10593" y="connsiteY10593"/>
                </a:cxn>
                <a:cxn ang="0">
                  <a:pos x="connsiteX10594" y="connsiteY10594"/>
                </a:cxn>
                <a:cxn ang="0">
                  <a:pos x="connsiteX10595" y="connsiteY10595"/>
                </a:cxn>
                <a:cxn ang="0">
                  <a:pos x="connsiteX10596" y="connsiteY10596"/>
                </a:cxn>
                <a:cxn ang="0">
                  <a:pos x="connsiteX10597" y="connsiteY10597"/>
                </a:cxn>
                <a:cxn ang="0">
                  <a:pos x="connsiteX10598" y="connsiteY10598"/>
                </a:cxn>
                <a:cxn ang="0">
                  <a:pos x="connsiteX10599" y="connsiteY10599"/>
                </a:cxn>
                <a:cxn ang="0">
                  <a:pos x="connsiteX10600" y="connsiteY10600"/>
                </a:cxn>
                <a:cxn ang="0">
                  <a:pos x="connsiteX10601" y="connsiteY10601"/>
                </a:cxn>
                <a:cxn ang="0">
                  <a:pos x="connsiteX10602" y="connsiteY10602"/>
                </a:cxn>
                <a:cxn ang="0">
                  <a:pos x="connsiteX10603" y="connsiteY10603"/>
                </a:cxn>
                <a:cxn ang="0">
                  <a:pos x="connsiteX10604" y="connsiteY10604"/>
                </a:cxn>
                <a:cxn ang="0">
                  <a:pos x="connsiteX10605" y="connsiteY10605"/>
                </a:cxn>
                <a:cxn ang="0">
                  <a:pos x="connsiteX10606" y="connsiteY10606"/>
                </a:cxn>
                <a:cxn ang="0">
                  <a:pos x="connsiteX10607" y="connsiteY10607"/>
                </a:cxn>
                <a:cxn ang="0">
                  <a:pos x="connsiteX10608" y="connsiteY10608"/>
                </a:cxn>
                <a:cxn ang="0">
                  <a:pos x="connsiteX10609" y="connsiteY10609"/>
                </a:cxn>
                <a:cxn ang="0">
                  <a:pos x="connsiteX10610" y="connsiteY10610"/>
                </a:cxn>
                <a:cxn ang="0">
                  <a:pos x="connsiteX10611" y="connsiteY10611"/>
                </a:cxn>
                <a:cxn ang="0">
                  <a:pos x="connsiteX10612" y="connsiteY10612"/>
                </a:cxn>
                <a:cxn ang="0">
                  <a:pos x="connsiteX10613" y="connsiteY10613"/>
                </a:cxn>
                <a:cxn ang="0">
                  <a:pos x="connsiteX10614" y="connsiteY10614"/>
                </a:cxn>
                <a:cxn ang="0">
                  <a:pos x="connsiteX10615" y="connsiteY10615"/>
                </a:cxn>
                <a:cxn ang="0">
                  <a:pos x="connsiteX10616" y="connsiteY10616"/>
                </a:cxn>
                <a:cxn ang="0">
                  <a:pos x="connsiteX10617" y="connsiteY10617"/>
                </a:cxn>
                <a:cxn ang="0">
                  <a:pos x="connsiteX10618" y="connsiteY10618"/>
                </a:cxn>
                <a:cxn ang="0">
                  <a:pos x="connsiteX10619" y="connsiteY10619"/>
                </a:cxn>
                <a:cxn ang="0">
                  <a:pos x="connsiteX10620" y="connsiteY10620"/>
                </a:cxn>
                <a:cxn ang="0">
                  <a:pos x="connsiteX10621" y="connsiteY10621"/>
                </a:cxn>
                <a:cxn ang="0">
                  <a:pos x="connsiteX10622" y="connsiteY10622"/>
                </a:cxn>
                <a:cxn ang="0">
                  <a:pos x="connsiteX10623" y="connsiteY10623"/>
                </a:cxn>
                <a:cxn ang="0">
                  <a:pos x="connsiteX10624" y="connsiteY10624"/>
                </a:cxn>
                <a:cxn ang="0">
                  <a:pos x="connsiteX10625" y="connsiteY10625"/>
                </a:cxn>
                <a:cxn ang="0">
                  <a:pos x="connsiteX10626" y="connsiteY10626"/>
                </a:cxn>
                <a:cxn ang="0">
                  <a:pos x="connsiteX10627" y="connsiteY10627"/>
                </a:cxn>
                <a:cxn ang="0">
                  <a:pos x="connsiteX10628" y="connsiteY10628"/>
                </a:cxn>
                <a:cxn ang="0">
                  <a:pos x="connsiteX10629" y="connsiteY10629"/>
                </a:cxn>
                <a:cxn ang="0">
                  <a:pos x="connsiteX10630" y="connsiteY10630"/>
                </a:cxn>
                <a:cxn ang="0">
                  <a:pos x="connsiteX10631" y="connsiteY10631"/>
                </a:cxn>
                <a:cxn ang="0">
                  <a:pos x="connsiteX10632" y="connsiteY10632"/>
                </a:cxn>
                <a:cxn ang="0">
                  <a:pos x="connsiteX10633" y="connsiteY10633"/>
                </a:cxn>
                <a:cxn ang="0">
                  <a:pos x="connsiteX10634" y="connsiteY10634"/>
                </a:cxn>
                <a:cxn ang="0">
                  <a:pos x="connsiteX10635" y="connsiteY10635"/>
                </a:cxn>
                <a:cxn ang="0">
                  <a:pos x="connsiteX10636" y="connsiteY10636"/>
                </a:cxn>
                <a:cxn ang="0">
                  <a:pos x="connsiteX10637" y="connsiteY10637"/>
                </a:cxn>
                <a:cxn ang="0">
                  <a:pos x="connsiteX10638" y="connsiteY10638"/>
                </a:cxn>
                <a:cxn ang="0">
                  <a:pos x="connsiteX10639" y="connsiteY10639"/>
                </a:cxn>
                <a:cxn ang="0">
                  <a:pos x="connsiteX10640" y="connsiteY10640"/>
                </a:cxn>
                <a:cxn ang="0">
                  <a:pos x="connsiteX10641" y="connsiteY10641"/>
                </a:cxn>
                <a:cxn ang="0">
                  <a:pos x="connsiteX10642" y="connsiteY10642"/>
                </a:cxn>
                <a:cxn ang="0">
                  <a:pos x="connsiteX10643" y="connsiteY10643"/>
                </a:cxn>
                <a:cxn ang="0">
                  <a:pos x="connsiteX10644" y="connsiteY10644"/>
                </a:cxn>
                <a:cxn ang="0">
                  <a:pos x="connsiteX10645" y="connsiteY10645"/>
                </a:cxn>
                <a:cxn ang="0">
                  <a:pos x="connsiteX10646" y="connsiteY10646"/>
                </a:cxn>
                <a:cxn ang="0">
                  <a:pos x="connsiteX10647" y="connsiteY10647"/>
                </a:cxn>
                <a:cxn ang="0">
                  <a:pos x="connsiteX10648" y="connsiteY10648"/>
                </a:cxn>
                <a:cxn ang="0">
                  <a:pos x="connsiteX10649" y="connsiteY10649"/>
                </a:cxn>
                <a:cxn ang="0">
                  <a:pos x="connsiteX10650" y="connsiteY10650"/>
                </a:cxn>
                <a:cxn ang="0">
                  <a:pos x="connsiteX10651" y="connsiteY10651"/>
                </a:cxn>
                <a:cxn ang="0">
                  <a:pos x="connsiteX10652" y="connsiteY10652"/>
                </a:cxn>
                <a:cxn ang="0">
                  <a:pos x="connsiteX10653" y="connsiteY10653"/>
                </a:cxn>
                <a:cxn ang="0">
                  <a:pos x="connsiteX10654" y="connsiteY10654"/>
                </a:cxn>
                <a:cxn ang="0">
                  <a:pos x="connsiteX10655" y="connsiteY10655"/>
                </a:cxn>
                <a:cxn ang="0">
                  <a:pos x="connsiteX10656" y="connsiteY10656"/>
                </a:cxn>
                <a:cxn ang="0">
                  <a:pos x="connsiteX10657" y="connsiteY10657"/>
                </a:cxn>
                <a:cxn ang="0">
                  <a:pos x="connsiteX10658" y="connsiteY10658"/>
                </a:cxn>
                <a:cxn ang="0">
                  <a:pos x="connsiteX10659" y="connsiteY10659"/>
                </a:cxn>
                <a:cxn ang="0">
                  <a:pos x="connsiteX10660" y="connsiteY10660"/>
                </a:cxn>
                <a:cxn ang="0">
                  <a:pos x="connsiteX10661" y="connsiteY10661"/>
                </a:cxn>
                <a:cxn ang="0">
                  <a:pos x="connsiteX10662" y="connsiteY10662"/>
                </a:cxn>
                <a:cxn ang="0">
                  <a:pos x="connsiteX10663" y="connsiteY10663"/>
                </a:cxn>
                <a:cxn ang="0">
                  <a:pos x="connsiteX10664" y="connsiteY10664"/>
                </a:cxn>
                <a:cxn ang="0">
                  <a:pos x="connsiteX10665" y="connsiteY10665"/>
                </a:cxn>
                <a:cxn ang="0">
                  <a:pos x="connsiteX10666" y="connsiteY10666"/>
                </a:cxn>
                <a:cxn ang="0">
                  <a:pos x="connsiteX10667" y="connsiteY10667"/>
                </a:cxn>
                <a:cxn ang="0">
                  <a:pos x="connsiteX10668" y="connsiteY10668"/>
                </a:cxn>
                <a:cxn ang="0">
                  <a:pos x="connsiteX10669" y="connsiteY10669"/>
                </a:cxn>
                <a:cxn ang="0">
                  <a:pos x="connsiteX10670" y="connsiteY10670"/>
                </a:cxn>
                <a:cxn ang="0">
                  <a:pos x="connsiteX10671" y="connsiteY10671"/>
                </a:cxn>
                <a:cxn ang="0">
                  <a:pos x="connsiteX10672" y="connsiteY10672"/>
                </a:cxn>
                <a:cxn ang="0">
                  <a:pos x="connsiteX10673" y="connsiteY10673"/>
                </a:cxn>
                <a:cxn ang="0">
                  <a:pos x="connsiteX10674" y="connsiteY10674"/>
                </a:cxn>
                <a:cxn ang="0">
                  <a:pos x="connsiteX10675" y="connsiteY10675"/>
                </a:cxn>
                <a:cxn ang="0">
                  <a:pos x="connsiteX10676" y="connsiteY10676"/>
                </a:cxn>
                <a:cxn ang="0">
                  <a:pos x="connsiteX10677" y="connsiteY10677"/>
                </a:cxn>
                <a:cxn ang="0">
                  <a:pos x="connsiteX10678" y="connsiteY10678"/>
                </a:cxn>
                <a:cxn ang="0">
                  <a:pos x="connsiteX10679" y="connsiteY10679"/>
                </a:cxn>
                <a:cxn ang="0">
                  <a:pos x="connsiteX10680" y="connsiteY10680"/>
                </a:cxn>
                <a:cxn ang="0">
                  <a:pos x="connsiteX10681" y="connsiteY10681"/>
                </a:cxn>
                <a:cxn ang="0">
                  <a:pos x="connsiteX10682" y="connsiteY10682"/>
                </a:cxn>
                <a:cxn ang="0">
                  <a:pos x="connsiteX10683" y="connsiteY10683"/>
                </a:cxn>
                <a:cxn ang="0">
                  <a:pos x="connsiteX10684" y="connsiteY10684"/>
                </a:cxn>
                <a:cxn ang="0">
                  <a:pos x="connsiteX10685" y="connsiteY10685"/>
                </a:cxn>
                <a:cxn ang="0">
                  <a:pos x="connsiteX10686" y="connsiteY10686"/>
                </a:cxn>
                <a:cxn ang="0">
                  <a:pos x="connsiteX10687" y="connsiteY10687"/>
                </a:cxn>
                <a:cxn ang="0">
                  <a:pos x="connsiteX10688" y="connsiteY10688"/>
                </a:cxn>
                <a:cxn ang="0">
                  <a:pos x="connsiteX10689" y="connsiteY10689"/>
                </a:cxn>
                <a:cxn ang="0">
                  <a:pos x="connsiteX10690" y="connsiteY10690"/>
                </a:cxn>
                <a:cxn ang="0">
                  <a:pos x="connsiteX10691" y="connsiteY10691"/>
                </a:cxn>
                <a:cxn ang="0">
                  <a:pos x="connsiteX10692" y="connsiteY10692"/>
                </a:cxn>
                <a:cxn ang="0">
                  <a:pos x="connsiteX10693" y="connsiteY10693"/>
                </a:cxn>
                <a:cxn ang="0">
                  <a:pos x="connsiteX10694" y="connsiteY10694"/>
                </a:cxn>
                <a:cxn ang="0">
                  <a:pos x="connsiteX10695" y="connsiteY10695"/>
                </a:cxn>
                <a:cxn ang="0">
                  <a:pos x="connsiteX10696" y="connsiteY10696"/>
                </a:cxn>
                <a:cxn ang="0">
                  <a:pos x="connsiteX10697" y="connsiteY10697"/>
                </a:cxn>
                <a:cxn ang="0">
                  <a:pos x="connsiteX10698" y="connsiteY10698"/>
                </a:cxn>
                <a:cxn ang="0">
                  <a:pos x="connsiteX10699" y="connsiteY10699"/>
                </a:cxn>
                <a:cxn ang="0">
                  <a:pos x="connsiteX10700" y="connsiteY10700"/>
                </a:cxn>
                <a:cxn ang="0">
                  <a:pos x="connsiteX10701" y="connsiteY10701"/>
                </a:cxn>
                <a:cxn ang="0">
                  <a:pos x="connsiteX10702" y="connsiteY10702"/>
                </a:cxn>
                <a:cxn ang="0">
                  <a:pos x="connsiteX10703" y="connsiteY10703"/>
                </a:cxn>
                <a:cxn ang="0">
                  <a:pos x="connsiteX10704" y="connsiteY10704"/>
                </a:cxn>
                <a:cxn ang="0">
                  <a:pos x="connsiteX10705" y="connsiteY10705"/>
                </a:cxn>
                <a:cxn ang="0">
                  <a:pos x="connsiteX10706" y="connsiteY10706"/>
                </a:cxn>
                <a:cxn ang="0">
                  <a:pos x="connsiteX10707" y="connsiteY10707"/>
                </a:cxn>
                <a:cxn ang="0">
                  <a:pos x="connsiteX10708" y="connsiteY10708"/>
                </a:cxn>
                <a:cxn ang="0">
                  <a:pos x="connsiteX10709" y="connsiteY10709"/>
                </a:cxn>
                <a:cxn ang="0">
                  <a:pos x="connsiteX10710" y="connsiteY10710"/>
                </a:cxn>
                <a:cxn ang="0">
                  <a:pos x="connsiteX10711" y="connsiteY10711"/>
                </a:cxn>
                <a:cxn ang="0">
                  <a:pos x="connsiteX10712" y="connsiteY10712"/>
                </a:cxn>
                <a:cxn ang="0">
                  <a:pos x="connsiteX10713" y="connsiteY10713"/>
                </a:cxn>
                <a:cxn ang="0">
                  <a:pos x="connsiteX10714" y="connsiteY10714"/>
                </a:cxn>
                <a:cxn ang="0">
                  <a:pos x="connsiteX10715" y="connsiteY10715"/>
                </a:cxn>
                <a:cxn ang="0">
                  <a:pos x="connsiteX10716" y="connsiteY10716"/>
                </a:cxn>
                <a:cxn ang="0">
                  <a:pos x="connsiteX10717" y="connsiteY10717"/>
                </a:cxn>
                <a:cxn ang="0">
                  <a:pos x="connsiteX10718" y="connsiteY10718"/>
                </a:cxn>
                <a:cxn ang="0">
                  <a:pos x="connsiteX10719" y="connsiteY10719"/>
                </a:cxn>
                <a:cxn ang="0">
                  <a:pos x="connsiteX10720" y="connsiteY10720"/>
                </a:cxn>
                <a:cxn ang="0">
                  <a:pos x="connsiteX10721" y="connsiteY10721"/>
                </a:cxn>
                <a:cxn ang="0">
                  <a:pos x="connsiteX10722" y="connsiteY10722"/>
                </a:cxn>
                <a:cxn ang="0">
                  <a:pos x="connsiteX10723" y="connsiteY10723"/>
                </a:cxn>
                <a:cxn ang="0">
                  <a:pos x="connsiteX10724" y="connsiteY10724"/>
                </a:cxn>
                <a:cxn ang="0">
                  <a:pos x="connsiteX10725" y="connsiteY10725"/>
                </a:cxn>
                <a:cxn ang="0">
                  <a:pos x="connsiteX10726" y="connsiteY10726"/>
                </a:cxn>
                <a:cxn ang="0">
                  <a:pos x="connsiteX10727" y="connsiteY10727"/>
                </a:cxn>
                <a:cxn ang="0">
                  <a:pos x="connsiteX10728" y="connsiteY10728"/>
                </a:cxn>
                <a:cxn ang="0">
                  <a:pos x="connsiteX10729" y="connsiteY10729"/>
                </a:cxn>
                <a:cxn ang="0">
                  <a:pos x="connsiteX10730" y="connsiteY10730"/>
                </a:cxn>
                <a:cxn ang="0">
                  <a:pos x="connsiteX10731" y="connsiteY10731"/>
                </a:cxn>
                <a:cxn ang="0">
                  <a:pos x="connsiteX10732" y="connsiteY10732"/>
                </a:cxn>
                <a:cxn ang="0">
                  <a:pos x="connsiteX10733" y="connsiteY10733"/>
                </a:cxn>
                <a:cxn ang="0">
                  <a:pos x="connsiteX10734" y="connsiteY10734"/>
                </a:cxn>
                <a:cxn ang="0">
                  <a:pos x="connsiteX10735" y="connsiteY10735"/>
                </a:cxn>
                <a:cxn ang="0">
                  <a:pos x="connsiteX10736" y="connsiteY10736"/>
                </a:cxn>
                <a:cxn ang="0">
                  <a:pos x="connsiteX10737" y="connsiteY10737"/>
                </a:cxn>
                <a:cxn ang="0">
                  <a:pos x="connsiteX10738" y="connsiteY10738"/>
                </a:cxn>
                <a:cxn ang="0">
                  <a:pos x="connsiteX10739" y="connsiteY10739"/>
                </a:cxn>
                <a:cxn ang="0">
                  <a:pos x="connsiteX10740" y="connsiteY10740"/>
                </a:cxn>
                <a:cxn ang="0">
                  <a:pos x="connsiteX10741" y="connsiteY10741"/>
                </a:cxn>
                <a:cxn ang="0">
                  <a:pos x="connsiteX10742" y="connsiteY10742"/>
                </a:cxn>
                <a:cxn ang="0">
                  <a:pos x="connsiteX10743" y="connsiteY10743"/>
                </a:cxn>
                <a:cxn ang="0">
                  <a:pos x="connsiteX10744" y="connsiteY10744"/>
                </a:cxn>
                <a:cxn ang="0">
                  <a:pos x="connsiteX10745" y="connsiteY10745"/>
                </a:cxn>
                <a:cxn ang="0">
                  <a:pos x="connsiteX10746" y="connsiteY10746"/>
                </a:cxn>
                <a:cxn ang="0">
                  <a:pos x="connsiteX10747" y="connsiteY10747"/>
                </a:cxn>
                <a:cxn ang="0">
                  <a:pos x="connsiteX10748" y="connsiteY10748"/>
                </a:cxn>
                <a:cxn ang="0">
                  <a:pos x="connsiteX10749" y="connsiteY10749"/>
                </a:cxn>
                <a:cxn ang="0">
                  <a:pos x="connsiteX10750" y="connsiteY10750"/>
                </a:cxn>
                <a:cxn ang="0">
                  <a:pos x="connsiteX10751" y="connsiteY10751"/>
                </a:cxn>
                <a:cxn ang="0">
                  <a:pos x="connsiteX10752" y="connsiteY10752"/>
                </a:cxn>
                <a:cxn ang="0">
                  <a:pos x="connsiteX10753" y="connsiteY10753"/>
                </a:cxn>
                <a:cxn ang="0">
                  <a:pos x="connsiteX10754" y="connsiteY10754"/>
                </a:cxn>
                <a:cxn ang="0">
                  <a:pos x="connsiteX10755" y="connsiteY10755"/>
                </a:cxn>
                <a:cxn ang="0">
                  <a:pos x="connsiteX10756" y="connsiteY10756"/>
                </a:cxn>
                <a:cxn ang="0">
                  <a:pos x="connsiteX10757" y="connsiteY10757"/>
                </a:cxn>
                <a:cxn ang="0">
                  <a:pos x="connsiteX10758" y="connsiteY10758"/>
                </a:cxn>
                <a:cxn ang="0">
                  <a:pos x="connsiteX10759" y="connsiteY10759"/>
                </a:cxn>
                <a:cxn ang="0">
                  <a:pos x="connsiteX10760" y="connsiteY10760"/>
                </a:cxn>
                <a:cxn ang="0">
                  <a:pos x="connsiteX10761" y="connsiteY10761"/>
                </a:cxn>
                <a:cxn ang="0">
                  <a:pos x="connsiteX10762" y="connsiteY10762"/>
                </a:cxn>
                <a:cxn ang="0">
                  <a:pos x="connsiteX10763" y="connsiteY10763"/>
                </a:cxn>
                <a:cxn ang="0">
                  <a:pos x="connsiteX10764" y="connsiteY10764"/>
                </a:cxn>
                <a:cxn ang="0">
                  <a:pos x="connsiteX10765" y="connsiteY10765"/>
                </a:cxn>
                <a:cxn ang="0">
                  <a:pos x="connsiteX10766" y="connsiteY10766"/>
                </a:cxn>
                <a:cxn ang="0">
                  <a:pos x="connsiteX10767" y="connsiteY10767"/>
                </a:cxn>
                <a:cxn ang="0">
                  <a:pos x="connsiteX10768" y="connsiteY10768"/>
                </a:cxn>
                <a:cxn ang="0">
                  <a:pos x="connsiteX10769" y="connsiteY10769"/>
                </a:cxn>
                <a:cxn ang="0">
                  <a:pos x="connsiteX10770" y="connsiteY10770"/>
                </a:cxn>
                <a:cxn ang="0">
                  <a:pos x="connsiteX10771" y="connsiteY10771"/>
                </a:cxn>
                <a:cxn ang="0">
                  <a:pos x="connsiteX10772" y="connsiteY10772"/>
                </a:cxn>
                <a:cxn ang="0">
                  <a:pos x="connsiteX10773" y="connsiteY10773"/>
                </a:cxn>
                <a:cxn ang="0">
                  <a:pos x="connsiteX10774" y="connsiteY10774"/>
                </a:cxn>
                <a:cxn ang="0">
                  <a:pos x="connsiteX10775" y="connsiteY10775"/>
                </a:cxn>
                <a:cxn ang="0">
                  <a:pos x="connsiteX10776" y="connsiteY10776"/>
                </a:cxn>
                <a:cxn ang="0">
                  <a:pos x="connsiteX10777" y="connsiteY10777"/>
                </a:cxn>
                <a:cxn ang="0">
                  <a:pos x="connsiteX10778" y="connsiteY10778"/>
                </a:cxn>
                <a:cxn ang="0">
                  <a:pos x="connsiteX10779" y="connsiteY10779"/>
                </a:cxn>
                <a:cxn ang="0">
                  <a:pos x="connsiteX10780" y="connsiteY10780"/>
                </a:cxn>
                <a:cxn ang="0">
                  <a:pos x="connsiteX10781" y="connsiteY10781"/>
                </a:cxn>
                <a:cxn ang="0">
                  <a:pos x="connsiteX10782" y="connsiteY10782"/>
                </a:cxn>
                <a:cxn ang="0">
                  <a:pos x="connsiteX10783" y="connsiteY10783"/>
                </a:cxn>
                <a:cxn ang="0">
                  <a:pos x="connsiteX10784" y="connsiteY10784"/>
                </a:cxn>
                <a:cxn ang="0">
                  <a:pos x="connsiteX10785" y="connsiteY10785"/>
                </a:cxn>
                <a:cxn ang="0">
                  <a:pos x="connsiteX10786" y="connsiteY10786"/>
                </a:cxn>
                <a:cxn ang="0">
                  <a:pos x="connsiteX10787" y="connsiteY10787"/>
                </a:cxn>
                <a:cxn ang="0">
                  <a:pos x="connsiteX10788" y="connsiteY10788"/>
                </a:cxn>
                <a:cxn ang="0">
                  <a:pos x="connsiteX10789" y="connsiteY10789"/>
                </a:cxn>
                <a:cxn ang="0">
                  <a:pos x="connsiteX10790" y="connsiteY10790"/>
                </a:cxn>
                <a:cxn ang="0">
                  <a:pos x="connsiteX10791" y="connsiteY10791"/>
                </a:cxn>
                <a:cxn ang="0">
                  <a:pos x="connsiteX10792" y="connsiteY10792"/>
                </a:cxn>
                <a:cxn ang="0">
                  <a:pos x="connsiteX10793" y="connsiteY10793"/>
                </a:cxn>
                <a:cxn ang="0">
                  <a:pos x="connsiteX10794" y="connsiteY10794"/>
                </a:cxn>
                <a:cxn ang="0">
                  <a:pos x="connsiteX10795" y="connsiteY10795"/>
                </a:cxn>
                <a:cxn ang="0">
                  <a:pos x="connsiteX10796" y="connsiteY10796"/>
                </a:cxn>
                <a:cxn ang="0">
                  <a:pos x="connsiteX10797" y="connsiteY10797"/>
                </a:cxn>
                <a:cxn ang="0">
                  <a:pos x="connsiteX10798" y="connsiteY10798"/>
                </a:cxn>
                <a:cxn ang="0">
                  <a:pos x="connsiteX10799" y="connsiteY10799"/>
                </a:cxn>
                <a:cxn ang="0">
                  <a:pos x="connsiteX10800" y="connsiteY10800"/>
                </a:cxn>
                <a:cxn ang="0">
                  <a:pos x="connsiteX10801" y="connsiteY10801"/>
                </a:cxn>
                <a:cxn ang="0">
                  <a:pos x="connsiteX10802" y="connsiteY10802"/>
                </a:cxn>
                <a:cxn ang="0">
                  <a:pos x="connsiteX10803" y="connsiteY10803"/>
                </a:cxn>
                <a:cxn ang="0">
                  <a:pos x="connsiteX10804" y="connsiteY10804"/>
                </a:cxn>
                <a:cxn ang="0">
                  <a:pos x="connsiteX10805" y="connsiteY10805"/>
                </a:cxn>
                <a:cxn ang="0">
                  <a:pos x="connsiteX10806" y="connsiteY10806"/>
                </a:cxn>
                <a:cxn ang="0">
                  <a:pos x="connsiteX10807" y="connsiteY10807"/>
                </a:cxn>
                <a:cxn ang="0">
                  <a:pos x="connsiteX10808" y="connsiteY10808"/>
                </a:cxn>
                <a:cxn ang="0">
                  <a:pos x="connsiteX10809" y="connsiteY10809"/>
                </a:cxn>
                <a:cxn ang="0">
                  <a:pos x="connsiteX10810" y="connsiteY10810"/>
                </a:cxn>
                <a:cxn ang="0">
                  <a:pos x="connsiteX10811" y="connsiteY10811"/>
                </a:cxn>
                <a:cxn ang="0">
                  <a:pos x="connsiteX10812" y="connsiteY10812"/>
                </a:cxn>
                <a:cxn ang="0">
                  <a:pos x="connsiteX10813" y="connsiteY10813"/>
                </a:cxn>
                <a:cxn ang="0">
                  <a:pos x="connsiteX10814" y="connsiteY10814"/>
                </a:cxn>
                <a:cxn ang="0">
                  <a:pos x="connsiteX10815" y="connsiteY10815"/>
                </a:cxn>
                <a:cxn ang="0">
                  <a:pos x="connsiteX10816" y="connsiteY10816"/>
                </a:cxn>
                <a:cxn ang="0">
                  <a:pos x="connsiteX10817" y="connsiteY10817"/>
                </a:cxn>
                <a:cxn ang="0">
                  <a:pos x="connsiteX10818" y="connsiteY10818"/>
                </a:cxn>
                <a:cxn ang="0">
                  <a:pos x="connsiteX10819" y="connsiteY10819"/>
                </a:cxn>
                <a:cxn ang="0">
                  <a:pos x="connsiteX10820" y="connsiteY10820"/>
                </a:cxn>
                <a:cxn ang="0">
                  <a:pos x="connsiteX10821" y="connsiteY10821"/>
                </a:cxn>
                <a:cxn ang="0">
                  <a:pos x="connsiteX10822" y="connsiteY10822"/>
                </a:cxn>
                <a:cxn ang="0">
                  <a:pos x="connsiteX10823" y="connsiteY10823"/>
                </a:cxn>
                <a:cxn ang="0">
                  <a:pos x="connsiteX10824" y="connsiteY10824"/>
                </a:cxn>
                <a:cxn ang="0">
                  <a:pos x="connsiteX10825" y="connsiteY10825"/>
                </a:cxn>
                <a:cxn ang="0">
                  <a:pos x="connsiteX10826" y="connsiteY10826"/>
                </a:cxn>
                <a:cxn ang="0">
                  <a:pos x="connsiteX10827" y="connsiteY10827"/>
                </a:cxn>
                <a:cxn ang="0">
                  <a:pos x="connsiteX10828" y="connsiteY10828"/>
                </a:cxn>
                <a:cxn ang="0">
                  <a:pos x="connsiteX10829" y="connsiteY10829"/>
                </a:cxn>
                <a:cxn ang="0">
                  <a:pos x="connsiteX10830" y="connsiteY10830"/>
                </a:cxn>
                <a:cxn ang="0">
                  <a:pos x="connsiteX10831" y="connsiteY10831"/>
                </a:cxn>
                <a:cxn ang="0">
                  <a:pos x="connsiteX10832" y="connsiteY10832"/>
                </a:cxn>
                <a:cxn ang="0">
                  <a:pos x="connsiteX10833" y="connsiteY10833"/>
                </a:cxn>
                <a:cxn ang="0">
                  <a:pos x="connsiteX10834" y="connsiteY10834"/>
                </a:cxn>
                <a:cxn ang="0">
                  <a:pos x="connsiteX10835" y="connsiteY10835"/>
                </a:cxn>
                <a:cxn ang="0">
                  <a:pos x="connsiteX10836" y="connsiteY10836"/>
                </a:cxn>
                <a:cxn ang="0">
                  <a:pos x="connsiteX10837" y="connsiteY10837"/>
                </a:cxn>
                <a:cxn ang="0">
                  <a:pos x="connsiteX10838" y="connsiteY10838"/>
                </a:cxn>
                <a:cxn ang="0">
                  <a:pos x="connsiteX10839" y="connsiteY10839"/>
                </a:cxn>
                <a:cxn ang="0">
                  <a:pos x="connsiteX10840" y="connsiteY10840"/>
                </a:cxn>
                <a:cxn ang="0">
                  <a:pos x="connsiteX10841" y="connsiteY10841"/>
                </a:cxn>
                <a:cxn ang="0">
                  <a:pos x="connsiteX10842" y="connsiteY10842"/>
                </a:cxn>
                <a:cxn ang="0">
                  <a:pos x="connsiteX10843" y="connsiteY10843"/>
                </a:cxn>
                <a:cxn ang="0">
                  <a:pos x="connsiteX10844" y="connsiteY10844"/>
                </a:cxn>
                <a:cxn ang="0">
                  <a:pos x="connsiteX10845" y="connsiteY10845"/>
                </a:cxn>
                <a:cxn ang="0">
                  <a:pos x="connsiteX10846" y="connsiteY10846"/>
                </a:cxn>
                <a:cxn ang="0">
                  <a:pos x="connsiteX10847" y="connsiteY10847"/>
                </a:cxn>
                <a:cxn ang="0">
                  <a:pos x="connsiteX10848" y="connsiteY10848"/>
                </a:cxn>
                <a:cxn ang="0">
                  <a:pos x="connsiteX10849" y="connsiteY10849"/>
                </a:cxn>
                <a:cxn ang="0">
                  <a:pos x="connsiteX10850" y="connsiteY10850"/>
                </a:cxn>
                <a:cxn ang="0">
                  <a:pos x="connsiteX10851" y="connsiteY10851"/>
                </a:cxn>
                <a:cxn ang="0">
                  <a:pos x="connsiteX10852" y="connsiteY10852"/>
                </a:cxn>
                <a:cxn ang="0">
                  <a:pos x="connsiteX10853" y="connsiteY10853"/>
                </a:cxn>
                <a:cxn ang="0">
                  <a:pos x="connsiteX10854" y="connsiteY10854"/>
                </a:cxn>
                <a:cxn ang="0">
                  <a:pos x="connsiteX10855" y="connsiteY10855"/>
                </a:cxn>
                <a:cxn ang="0">
                  <a:pos x="connsiteX10856" y="connsiteY10856"/>
                </a:cxn>
                <a:cxn ang="0">
                  <a:pos x="connsiteX10857" y="connsiteY10857"/>
                </a:cxn>
                <a:cxn ang="0">
                  <a:pos x="connsiteX10858" y="connsiteY10858"/>
                </a:cxn>
                <a:cxn ang="0">
                  <a:pos x="connsiteX10859" y="connsiteY10859"/>
                </a:cxn>
                <a:cxn ang="0">
                  <a:pos x="connsiteX10860" y="connsiteY10860"/>
                </a:cxn>
                <a:cxn ang="0">
                  <a:pos x="connsiteX10861" y="connsiteY10861"/>
                </a:cxn>
                <a:cxn ang="0">
                  <a:pos x="connsiteX10862" y="connsiteY10862"/>
                </a:cxn>
                <a:cxn ang="0">
                  <a:pos x="connsiteX10863" y="connsiteY10863"/>
                </a:cxn>
                <a:cxn ang="0">
                  <a:pos x="connsiteX10864" y="connsiteY10864"/>
                </a:cxn>
                <a:cxn ang="0">
                  <a:pos x="connsiteX10865" y="connsiteY10865"/>
                </a:cxn>
                <a:cxn ang="0">
                  <a:pos x="connsiteX10866" y="connsiteY10866"/>
                </a:cxn>
                <a:cxn ang="0">
                  <a:pos x="connsiteX10867" y="connsiteY10867"/>
                </a:cxn>
                <a:cxn ang="0">
                  <a:pos x="connsiteX10868" y="connsiteY10868"/>
                </a:cxn>
                <a:cxn ang="0">
                  <a:pos x="connsiteX10869" y="connsiteY10869"/>
                </a:cxn>
                <a:cxn ang="0">
                  <a:pos x="connsiteX10870" y="connsiteY10870"/>
                </a:cxn>
                <a:cxn ang="0">
                  <a:pos x="connsiteX10871" y="connsiteY10871"/>
                </a:cxn>
                <a:cxn ang="0">
                  <a:pos x="connsiteX10872" y="connsiteY10872"/>
                </a:cxn>
                <a:cxn ang="0">
                  <a:pos x="connsiteX10873" y="connsiteY10873"/>
                </a:cxn>
                <a:cxn ang="0">
                  <a:pos x="connsiteX10874" y="connsiteY10874"/>
                </a:cxn>
                <a:cxn ang="0">
                  <a:pos x="connsiteX10875" y="connsiteY10875"/>
                </a:cxn>
                <a:cxn ang="0">
                  <a:pos x="connsiteX10876" y="connsiteY10876"/>
                </a:cxn>
                <a:cxn ang="0">
                  <a:pos x="connsiteX10877" y="connsiteY10877"/>
                </a:cxn>
                <a:cxn ang="0">
                  <a:pos x="connsiteX10878" y="connsiteY10878"/>
                </a:cxn>
                <a:cxn ang="0">
                  <a:pos x="connsiteX10879" y="connsiteY10879"/>
                </a:cxn>
                <a:cxn ang="0">
                  <a:pos x="connsiteX10880" y="connsiteY10880"/>
                </a:cxn>
                <a:cxn ang="0">
                  <a:pos x="connsiteX10881" y="connsiteY10881"/>
                </a:cxn>
                <a:cxn ang="0">
                  <a:pos x="connsiteX10882" y="connsiteY10882"/>
                </a:cxn>
                <a:cxn ang="0">
                  <a:pos x="connsiteX10883" y="connsiteY10883"/>
                </a:cxn>
                <a:cxn ang="0">
                  <a:pos x="connsiteX10884" y="connsiteY10884"/>
                </a:cxn>
                <a:cxn ang="0">
                  <a:pos x="connsiteX10885" y="connsiteY10885"/>
                </a:cxn>
                <a:cxn ang="0">
                  <a:pos x="connsiteX10886" y="connsiteY10886"/>
                </a:cxn>
                <a:cxn ang="0">
                  <a:pos x="connsiteX10887" y="connsiteY10887"/>
                </a:cxn>
                <a:cxn ang="0">
                  <a:pos x="connsiteX10888" y="connsiteY10888"/>
                </a:cxn>
                <a:cxn ang="0">
                  <a:pos x="connsiteX10889" y="connsiteY10889"/>
                </a:cxn>
                <a:cxn ang="0">
                  <a:pos x="connsiteX10890" y="connsiteY10890"/>
                </a:cxn>
                <a:cxn ang="0">
                  <a:pos x="connsiteX10891" y="connsiteY10891"/>
                </a:cxn>
                <a:cxn ang="0">
                  <a:pos x="connsiteX10892" y="connsiteY10892"/>
                </a:cxn>
                <a:cxn ang="0">
                  <a:pos x="connsiteX10893" y="connsiteY10893"/>
                </a:cxn>
                <a:cxn ang="0">
                  <a:pos x="connsiteX10894" y="connsiteY10894"/>
                </a:cxn>
                <a:cxn ang="0">
                  <a:pos x="connsiteX10895" y="connsiteY10895"/>
                </a:cxn>
                <a:cxn ang="0">
                  <a:pos x="connsiteX10896" y="connsiteY10896"/>
                </a:cxn>
                <a:cxn ang="0">
                  <a:pos x="connsiteX10897" y="connsiteY10897"/>
                </a:cxn>
                <a:cxn ang="0">
                  <a:pos x="connsiteX10898" y="connsiteY10898"/>
                </a:cxn>
                <a:cxn ang="0">
                  <a:pos x="connsiteX10899" y="connsiteY10899"/>
                </a:cxn>
                <a:cxn ang="0">
                  <a:pos x="connsiteX10900" y="connsiteY10900"/>
                </a:cxn>
                <a:cxn ang="0">
                  <a:pos x="connsiteX10901" y="connsiteY10901"/>
                </a:cxn>
                <a:cxn ang="0">
                  <a:pos x="connsiteX10902" y="connsiteY10902"/>
                </a:cxn>
                <a:cxn ang="0">
                  <a:pos x="connsiteX10903" y="connsiteY10903"/>
                </a:cxn>
                <a:cxn ang="0">
                  <a:pos x="connsiteX10904" y="connsiteY10904"/>
                </a:cxn>
                <a:cxn ang="0">
                  <a:pos x="connsiteX10905" y="connsiteY10905"/>
                </a:cxn>
                <a:cxn ang="0">
                  <a:pos x="connsiteX10906" y="connsiteY10906"/>
                </a:cxn>
                <a:cxn ang="0">
                  <a:pos x="connsiteX10907" y="connsiteY10907"/>
                </a:cxn>
                <a:cxn ang="0">
                  <a:pos x="connsiteX10908" y="connsiteY10908"/>
                </a:cxn>
                <a:cxn ang="0">
                  <a:pos x="connsiteX10909" y="connsiteY10909"/>
                </a:cxn>
                <a:cxn ang="0">
                  <a:pos x="connsiteX10910" y="connsiteY10910"/>
                </a:cxn>
                <a:cxn ang="0">
                  <a:pos x="connsiteX10911" y="connsiteY10911"/>
                </a:cxn>
                <a:cxn ang="0">
                  <a:pos x="connsiteX10912" y="connsiteY10912"/>
                </a:cxn>
                <a:cxn ang="0">
                  <a:pos x="connsiteX10913" y="connsiteY10913"/>
                </a:cxn>
                <a:cxn ang="0">
                  <a:pos x="connsiteX10914" y="connsiteY10914"/>
                </a:cxn>
                <a:cxn ang="0">
                  <a:pos x="connsiteX10915" y="connsiteY10915"/>
                </a:cxn>
                <a:cxn ang="0">
                  <a:pos x="connsiteX10916" y="connsiteY10916"/>
                </a:cxn>
                <a:cxn ang="0">
                  <a:pos x="connsiteX10917" y="connsiteY10917"/>
                </a:cxn>
                <a:cxn ang="0">
                  <a:pos x="connsiteX10918" y="connsiteY10918"/>
                </a:cxn>
                <a:cxn ang="0">
                  <a:pos x="connsiteX10919" y="connsiteY10919"/>
                </a:cxn>
                <a:cxn ang="0">
                  <a:pos x="connsiteX10920" y="connsiteY10920"/>
                </a:cxn>
                <a:cxn ang="0">
                  <a:pos x="connsiteX10921" y="connsiteY10921"/>
                </a:cxn>
                <a:cxn ang="0">
                  <a:pos x="connsiteX10922" y="connsiteY10922"/>
                </a:cxn>
                <a:cxn ang="0">
                  <a:pos x="connsiteX10923" y="connsiteY10923"/>
                </a:cxn>
                <a:cxn ang="0">
                  <a:pos x="connsiteX10924" y="connsiteY10924"/>
                </a:cxn>
                <a:cxn ang="0">
                  <a:pos x="connsiteX10925" y="connsiteY10925"/>
                </a:cxn>
                <a:cxn ang="0">
                  <a:pos x="connsiteX10926" y="connsiteY10926"/>
                </a:cxn>
                <a:cxn ang="0">
                  <a:pos x="connsiteX10927" y="connsiteY10927"/>
                </a:cxn>
                <a:cxn ang="0">
                  <a:pos x="connsiteX10928" y="connsiteY10928"/>
                </a:cxn>
                <a:cxn ang="0">
                  <a:pos x="connsiteX10929" y="connsiteY10929"/>
                </a:cxn>
                <a:cxn ang="0">
                  <a:pos x="connsiteX10930" y="connsiteY10930"/>
                </a:cxn>
                <a:cxn ang="0">
                  <a:pos x="connsiteX10931" y="connsiteY10931"/>
                </a:cxn>
                <a:cxn ang="0">
                  <a:pos x="connsiteX10932" y="connsiteY10932"/>
                </a:cxn>
                <a:cxn ang="0">
                  <a:pos x="connsiteX10933" y="connsiteY10933"/>
                </a:cxn>
                <a:cxn ang="0">
                  <a:pos x="connsiteX10934" y="connsiteY10934"/>
                </a:cxn>
                <a:cxn ang="0">
                  <a:pos x="connsiteX10935" y="connsiteY10935"/>
                </a:cxn>
                <a:cxn ang="0">
                  <a:pos x="connsiteX10936" y="connsiteY10936"/>
                </a:cxn>
                <a:cxn ang="0">
                  <a:pos x="connsiteX10937" y="connsiteY10937"/>
                </a:cxn>
                <a:cxn ang="0">
                  <a:pos x="connsiteX10938" y="connsiteY10938"/>
                </a:cxn>
                <a:cxn ang="0">
                  <a:pos x="connsiteX10939" y="connsiteY10939"/>
                </a:cxn>
                <a:cxn ang="0">
                  <a:pos x="connsiteX10940" y="connsiteY10940"/>
                </a:cxn>
                <a:cxn ang="0">
                  <a:pos x="connsiteX10941" y="connsiteY10941"/>
                </a:cxn>
                <a:cxn ang="0">
                  <a:pos x="connsiteX10942" y="connsiteY10942"/>
                </a:cxn>
                <a:cxn ang="0">
                  <a:pos x="connsiteX10943" y="connsiteY10943"/>
                </a:cxn>
                <a:cxn ang="0">
                  <a:pos x="connsiteX10944" y="connsiteY10944"/>
                </a:cxn>
                <a:cxn ang="0">
                  <a:pos x="connsiteX10945" y="connsiteY10945"/>
                </a:cxn>
                <a:cxn ang="0">
                  <a:pos x="connsiteX10946" y="connsiteY10946"/>
                </a:cxn>
                <a:cxn ang="0">
                  <a:pos x="connsiteX10947" y="connsiteY10947"/>
                </a:cxn>
                <a:cxn ang="0">
                  <a:pos x="connsiteX10948" y="connsiteY10948"/>
                </a:cxn>
                <a:cxn ang="0">
                  <a:pos x="connsiteX10949" y="connsiteY10949"/>
                </a:cxn>
                <a:cxn ang="0">
                  <a:pos x="connsiteX10950" y="connsiteY10950"/>
                </a:cxn>
                <a:cxn ang="0">
                  <a:pos x="connsiteX10951" y="connsiteY10951"/>
                </a:cxn>
                <a:cxn ang="0">
                  <a:pos x="connsiteX10952" y="connsiteY10952"/>
                </a:cxn>
                <a:cxn ang="0">
                  <a:pos x="connsiteX10953" y="connsiteY10953"/>
                </a:cxn>
                <a:cxn ang="0">
                  <a:pos x="connsiteX10954" y="connsiteY10954"/>
                </a:cxn>
                <a:cxn ang="0">
                  <a:pos x="connsiteX10955" y="connsiteY10955"/>
                </a:cxn>
                <a:cxn ang="0">
                  <a:pos x="connsiteX10956" y="connsiteY10956"/>
                </a:cxn>
                <a:cxn ang="0">
                  <a:pos x="connsiteX10957" y="connsiteY10957"/>
                </a:cxn>
                <a:cxn ang="0">
                  <a:pos x="connsiteX10958" y="connsiteY10958"/>
                </a:cxn>
                <a:cxn ang="0">
                  <a:pos x="connsiteX10959" y="connsiteY10959"/>
                </a:cxn>
                <a:cxn ang="0">
                  <a:pos x="connsiteX10960" y="connsiteY10960"/>
                </a:cxn>
                <a:cxn ang="0">
                  <a:pos x="connsiteX10961" y="connsiteY10961"/>
                </a:cxn>
                <a:cxn ang="0">
                  <a:pos x="connsiteX10962" y="connsiteY10962"/>
                </a:cxn>
                <a:cxn ang="0">
                  <a:pos x="connsiteX10963" y="connsiteY10963"/>
                </a:cxn>
                <a:cxn ang="0">
                  <a:pos x="connsiteX10964" y="connsiteY10964"/>
                </a:cxn>
                <a:cxn ang="0">
                  <a:pos x="connsiteX10965" y="connsiteY10965"/>
                </a:cxn>
                <a:cxn ang="0">
                  <a:pos x="connsiteX10966" y="connsiteY10966"/>
                </a:cxn>
                <a:cxn ang="0">
                  <a:pos x="connsiteX10967" y="connsiteY10967"/>
                </a:cxn>
                <a:cxn ang="0">
                  <a:pos x="connsiteX10968" y="connsiteY10968"/>
                </a:cxn>
                <a:cxn ang="0">
                  <a:pos x="connsiteX10969" y="connsiteY10969"/>
                </a:cxn>
                <a:cxn ang="0">
                  <a:pos x="connsiteX10970" y="connsiteY10970"/>
                </a:cxn>
                <a:cxn ang="0">
                  <a:pos x="connsiteX10971" y="connsiteY10971"/>
                </a:cxn>
                <a:cxn ang="0">
                  <a:pos x="connsiteX10972" y="connsiteY10972"/>
                </a:cxn>
                <a:cxn ang="0">
                  <a:pos x="connsiteX10973" y="connsiteY10973"/>
                </a:cxn>
                <a:cxn ang="0">
                  <a:pos x="connsiteX10974" y="connsiteY10974"/>
                </a:cxn>
                <a:cxn ang="0">
                  <a:pos x="connsiteX10975" y="connsiteY10975"/>
                </a:cxn>
                <a:cxn ang="0">
                  <a:pos x="connsiteX10976" y="connsiteY10976"/>
                </a:cxn>
                <a:cxn ang="0">
                  <a:pos x="connsiteX10977" y="connsiteY10977"/>
                </a:cxn>
                <a:cxn ang="0">
                  <a:pos x="connsiteX10978" y="connsiteY10978"/>
                </a:cxn>
                <a:cxn ang="0">
                  <a:pos x="connsiteX10979" y="connsiteY10979"/>
                </a:cxn>
                <a:cxn ang="0">
                  <a:pos x="connsiteX10980" y="connsiteY10980"/>
                </a:cxn>
                <a:cxn ang="0">
                  <a:pos x="connsiteX10981" y="connsiteY10981"/>
                </a:cxn>
                <a:cxn ang="0">
                  <a:pos x="connsiteX10982" y="connsiteY10982"/>
                </a:cxn>
                <a:cxn ang="0">
                  <a:pos x="connsiteX10983" y="connsiteY10983"/>
                </a:cxn>
                <a:cxn ang="0">
                  <a:pos x="connsiteX10984" y="connsiteY10984"/>
                </a:cxn>
                <a:cxn ang="0">
                  <a:pos x="connsiteX10985" y="connsiteY10985"/>
                </a:cxn>
                <a:cxn ang="0">
                  <a:pos x="connsiteX10986" y="connsiteY10986"/>
                </a:cxn>
                <a:cxn ang="0">
                  <a:pos x="connsiteX10987" y="connsiteY10987"/>
                </a:cxn>
                <a:cxn ang="0">
                  <a:pos x="connsiteX10988" y="connsiteY10988"/>
                </a:cxn>
                <a:cxn ang="0">
                  <a:pos x="connsiteX10989" y="connsiteY10989"/>
                </a:cxn>
                <a:cxn ang="0">
                  <a:pos x="connsiteX10990" y="connsiteY10990"/>
                </a:cxn>
                <a:cxn ang="0">
                  <a:pos x="connsiteX10991" y="connsiteY10991"/>
                </a:cxn>
                <a:cxn ang="0">
                  <a:pos x="connsiteX10992" y="connsiteY10992"/>
                </a:cxn>
                <a:cxn ang="0">
                  <a:pos x="connsiteX10993" y="connsiteY10993"/>
                </a:cxn>
                <a:cxn ang="0">
                  <a:pos x="connsiteX10994" y="connsiteY10994"/>
                </a:cxn>
                <a:cxn ang="0">
                  <a:pos x="connsiteX10995" y="connsiteY10995"/>
                </a:cxn>
                <a:cxn ang="0">
                  <a:pos x="connsiteX10996" y="connsiteY10996"/>
                </a:cxn>
                <a:cxn ang="0">
                  <a:pos x="connsiteX10997" y="connsiteY10997"/>
                </a:cxn>
                <a:cxn ang="0">
                  <a:pos x="connsiteX10998" y="connsiteY10998"/>
                </a:cxn>
                <a:cxn ang="0">
                  <a:pos x="connsiteX10999" y="connsiteY10999"/>
                </a:cxn>
                <a:cxn ang="0">
                  <a:pos x="connsiteX11000" y="connsiteY11000"/>
                </a:cxn>
                <a:cxn ang="0">
                  <a:pos x="connsiteX11001" y="connsiteY11001"/>
                </a:cxn>
                <a:cxn ang="0">
                  <a:pos x="connsiteX11002" y="connsiteY11002"/>
                </a:cxn>
                <a:cxn ang="0">
                  <a:pos x="connsiteX11003" y="connsiteY11003"/>
                </a:cxn>
                <a:cxn ang="0">
                  <a:pos x="connsiteX11004" y="connsiteY11004"/>
                </a:cxn>
                <a:cxn ang="0">
                  <a:pos x="connsiteX11005" y="connsiteY11005"/>
                </a:cxn>
                <a:cxn ang="0">
                  <a:pos x="connsiteX11006" y="connsiteY11006"/>
                </a:cxn>
                <a:cxn ang="0">
                  <a:pos x="connsiteX11007" y="connsiteY11007"/>
                </a:cxn>
                <a:cxn ang="0">
                  <a:pos x="connsiteX11008" y="connsiteY11008"/>
                </a:cxn>
                <a:cxn ang="0">
                  <a:pos x="connsiteX11009" y="connsiteY11009"/>
                </a:cxn>
                <a:cxn ang="0">
                  <a:pos x="connsiteX11010" y="connsiteY11010"/>
                </a:cxn>
                <a:cxn ang="0">
                  <a:pos x="connsiteX11011" y="connsiteY11011"/>
                </a:cxn>
                <a:cxn ang="0">
                  <a:pos x="connsiteX11012" y="connsiteY11012"/>
                </a:cxn>
                <a:cxn ang="0">
                  <a:pos x="connsiteX11013" y="connsiteY11013"/>
                </a:cxn>
                <a:cxn ang="0">
                  <a:pos x="connsiteX11014" y="connsiteY11014"/>
                </a:cxn>
                <a:cxn ang="0">
                  <a:pos x="connsiteX11015" y="connsiteY11015"/>
                </a:cxn>
                <a:cxn ang="0">
                  <a:pos x="connsiteX11016" y="connsiteY11016"/>
                </a:cxn>
                <a:cxn ang="0">
                  <a:pos x="connsiteX11017" y="connsiteY11017"/>
                </a:cxn>
                <a:cxn ang="0">
                  <a:pos x="connsiteX11018" y="connsiteY11018"/>
                </a:cxn>
                <a:cxn ang="0">
                  <a:pos x="connsiteX11019" y="connsiteY11019"/>
                </a:cxn>
                <a:cxn ang="0">
                  <a:pos x="connsiteX11020" y="connsiteY11020"/>
                </a:cxn>
                <a:cxn ang="0">
                  <a:pos x="connsiteX11021" y="connsiteY11021"/>
                </a:cxn>
                <a:cxn ang="0">
                  <a:pos x="connsiteX11022" y="connsiteY11022"/>
                </a:cxn>
                <a:cxn ang="0">
                  <a:pos x="connsiteX11023" y="connsiteY11023"/>
                </a:cxn>
                <a:cxn ang="0">
                  <a:pos x="connsiteX11024" y="connsiteY11024"/>
                </a:cxn>
                <a:cxn ang="0">
                  <a:pos x="connsiteX11025" y="connsiteY11025"/>
                </a:cxn>
                <a:cxn ang="0">
                  <a:pos x="connsiteX11026" y="connsiteY11026"/>
                </a:cxn>
                <a:cxn ang="0">
                  <a:pos x="connsiteX11027" y="connsiteY11027"/>
                </a:cxn>
                <a:cxn ang="0">
                  <a:pos x="connsiteX11028" y="connsiteY11028"/>
                </a:cxn>
                <a:cxn ang="0">
                  <a:pos x="connsiteX11029" y="connsiteY11029"/>
                </a:cxn>
                <a:cxn ang="0">
                  <a:pos x="connsiteX11030" y="connsiteY11030"/>
                </a:cxn>
                <a:cxn ang="0">
                  <a:pos x="connsiteX11031" y="connsiteY11031"/>
                </a:cxn>
                <a:cxn ang="0">
                  <a:pos x="connsiteX11032" y="connsiteY11032"/>
                </a:cxn>
                <a:cxn ang="0">
                  <a:pos x="connsiteX11033" y="connsiteY11033"/>
                </a:cxn>
                <a:cxn ang="0">
                  <a:pos x="connsiteX11034" y="connsiteY11034"/>
                </a:cxn>
                <a:cxn ang="0">
                  <a:pos x="connsiteX11035" y="connsiteY11035"/>
                </a:cxn>
                <a:cxn ang="0">
                  <a:pos x="connsiteX11036" y="connsiteY11036"/>
                </a:cxn>
                <a:cxn ang="0">
                  <a:pos x="connsiteX11037" y="connsiteY11037"/>
                </a:cxn>
                <a:cxn ang="0">
                  <a:pos x="connsiteX11038" y="connsiteY11038"/>
                </a:cxn>
                <a:cxn ang="0">
                  <a:pos x="connsiteX11039" y="connsiteY11039"/>
                </a:cxn>
                <a:cxn ang="0">
                  <a:pos x="connsiteX11040" y="connsiteY11040"/>
                </a:cxn>
                <a:cxn ang="0">
                  <a:pos x="connsiteX11041" y="connsiteY11041"/>
                </a:cxn>
                <a:cxn ang="0">
                  <a:pos x="connsiteX11042" y="connsiteY11042"/>
                </a:cxn>
                <a:cxn ang="0">
                  <a:pos x="connsiteX11043" y="connsiteY11043"/>
                </a:cxn>
                <a:cxn ang="0">
                  <a:pos x="connsiteX11044" y="connsiteY11044"/>
                </a:cxn>
                <a:cxn ang="0">
                  <a:pos x="connsiteX11045" y="connsiteY11045"/>
                </a:cxn>
                <a:cxn ang="0">
                  <a:pos x="connsiteX11046" y="connsiteY11046"/>
                </a:cxn>
                <a:cxn ang="0">
                  <a:pos x="connsiteX11047" y="connsiteY11047"/>
                </a:cxn>
                <a:cxn ang="0">
                  <a:pos x="connsiteX11048" y="connsiteY11048"/>
                </a:cxn>
                <a:cxn ang="0">
                  <a:pos x="connsiteX11049" y="connsiteY11049"/>
                </a:cxn>
                <a:cxn ang="0">
                  <a:pos x="connsiteX11050" y="connsiteY11050"/>
                </a:cxn>
                <a:cxn ang="0">
                  <a:pos x="connsiteX11051" y="connsiteY11051"/>
                </a:cxn>
                <a:cxn ang="0">
                  <a:pos x="connsiteX11052" y="connsiteY11052"/>
                </a:cxn>
                <a:cxn ang="0">
                  <a:pos x="connsiteX11053" y="connsiteY11053"/>
                </a:cxn>
                <a:cxn ang="0">
                  <a:pos x="connsiteX11054" y="connsiteY11054"/>
                </a:cxn>
                <a:cxn ang="0">
                  <a:pos x="connsiteX11055" y="connsiteY11055"/>
                </a:cxn>
                <a:cxn ang="0">
                  <a:pos x="connsiteX11056" y="connsiteY11056"/>
                </a:cxn>
                <a:cxn ang="0">
                  <a:pos x="connsiteX11057" y="connsiteY11057"/>
                </a:cxn>
                <a:cxn ang="0">
                  <a:pos x="connsiteX11058" y="connsiteY11058"/>
                </a:cxn>
                <a:cxn ang="0">
                  <a:pos x="connsiteX11059" y="connsiteY11059"/>
                </a:cxn>
                <a:cxn ang="0">
                  <a:pos x="connsiteX11060" y="connsiteY11060"/>
                </a:cxn>
                <a:cxn ang="0">
                  <a:pos x="connsiteX11061" y="connsiteY11061"/>
                </a:cxn>
                <a:cxn ang="0">
                  <a:pos x="connsiteX11062" y="connsiteY11062"/>
                </a:cxn>
                <a:cxn ang="0">
                  <a:pos x="connsiteX11063" y="connsiteY11063"/>
                </a:cxn>
                <a:cxn ang="0">
                  <a:pos x="connsiteX11064" y="connsiteY11064"/>
                </a:cxn>
                <a:cxn ang="0">
                  <a:pos x="connsiteX11065" y="connsiteY11065"/>
                </a:cxn>
                <a:cxn ang="0">
                  <a:pos x="connsiteX11066" y="connsiteY11066"/>
                </a:cxn>
                <a:cxn ang="0">
                  <a:pos x="connsiteX11067" y="connsiteY11067"/>
                </a:cxn>
                <a:cxn ang="0">
                  <a:pos x="connsiteX11068" y="connsiteY11068"/>
                </a:cxn>
                <a:cxn ang="0">
                  <a:pos x="connsiteX11069" y="connsiteY11069"/>
                </a:cxn>
                <a:cxn ang="0">
                  <a:pos x="connsiteX11070" y="connsiteY11070"/>
                </a:cxn>
                <a:cxn ang="0">
                  <a:pos x="connsiteX11071" y="connsiteY11071"/>
                </a:cxn>
                <a:cxn ang="0">
                  <a:pos x="connsiteX11072" y="connsiteY11072"/>
                </a:cxn>
                <a:cxn ang="0">
                  <a:pos x="connsiteX11073" y="connsiteY11073"/>
                </a:cxn>
                <a:cxn ang="0">
                  <a:pos x="connsiteX11074" y="connsiteY11074"/>
                </a:cxn>
                <a:cxn ang="0">
                  <a:pos x="connsiteX11075" y="connsiteY11075"/>
                </a:cxn>
                <a:cxn ang="0">
                  <a:pos x="connsiteX11076" y="connsiteY11076"/>
                </a:cxn>
                <a:cxn ang="0">
                  <a:pos x="connsiteX11077" y="connsiteY11077"/>
                </a:cxn>
                <a:cxn ang="0">
                  <a:pos x="connsiteX11078" y="connsiteY11078"/>
                </a:cxn>
                <a:cxn ang="0">
                  <a:pos x="connsiteX11079" y="connsiteY11079"/>
                </a:cxn>
                <a:cxn ang="0">
                  <a:pos x="connsiteX11080" y="connsiteY11080"/>
                </a:cxn>
                <a:cxn ang="0">
                  <a:pos x="connsiteX11081" y="connsiteY11081"/>
                </a:cxn>
                <a:cxn ang="0">
                  <a:pos x="connsiteX11082" y="connsiteY11082"/>
                </a:cxn>
                <a:cxn ang="0">
                  <a:pos x="connsiteX11083" y="connsiteY11083"/>
                </a:cxn>
                <a:cxn ang="0">
                  <a:pos x="connsiteX11084" y="connsiteY11084"/>
                </a:cxn>
                <a:cxn ang="0">
                  <a:pos x="connsiteX11085" y="connsiteY11085"/>
                </a:cxn>
                <a:cxn ang="0">
                  <a:pos x="connsiteX11086" y="connsiteY11086"/>
                </a:cxn>
                <a:cxn ang="0">
                  <a:pos x="connsiteX11087" y="connsiteY11087"/>
                </a:cxn>
                <a:cxn ang="0">
                  <a:pos x="connsiteX11088" y="connsiteY11088"/>
                </a:cxn>
                <a:cxn ang="0">
                  <a:pos x="connsiteX11089" y="connsiteY11089"/>
                </a:cxn>
                <a:cxn ang="0">
                  <a:pos x="connsiteX11090" y="connsiteY11090"/>
                </a:cxn>
                <a:cxn ang="0">
                  <a:pos x="connsiteX11091" y="connsiteY11091"/>
                </a:cxn>
                <a:cxn ang="0">
                  <a:pos x="connsiteX11092" y="connsiteY11092"/>
                </a:cxn>
                <a:cxn ang="0">
                  <a:pos x="connsiteX11093" y="connsiteY11093"/>
                </a:cxn>
                <a:cxn ang="0">
                  <a:pos x="connsiteX11094" y="connsiteY11094"/>
                </a:cxn>
                <a:cxn ang="0">
                  <a:pos x="connsiteX11095" y="connsiteY11095"/>
                </a:cxn>
                <a:cxn ang="0">
                  <a:pos x="connsiteX11096" y="connsiteY11096"/>
                </a:cxn>
                <a:cxn ang="0">
                  <a:pos x="connsiteX11097" y="connsiteY11097"/>
                </a:cxn>
                <a:cxn ang="0">
                  <a:pos x="connsiteX11098" y="connsiteY11098"/>
                </a:cxn>
                <a:cxn ang="0">
                  <a:pos x="connsiteX11099" y="connsiteY11099"/>
                </a:cxn>
                <a:cxn ang="0">
                  <a:pos x="connsiteX11100" y="connsiteY11100"/>
                </a:cxn>
                <a:cxn ang="0">
                  <a:pos x="connsiteX11101" y="connsiteY11101"/>
                </a:cxn>
                <a:cxn ang="0">
                  <a:pos x="connsiteX11102" y="connsiteY11102"/>
                </a:cxn>
                <a:cxn ang="0">
                  <a:pos x="connsiteX11103" y="connsiteY11103"/>
                </a:cxn>
                <a:cxn ang="0">
                  <a:pos x="connsiteX11104" y="connsiteY11104"/>
                </a:cxn>
                <a:cxn ang="0">
                  <a:pos x="connsiteX11105" y="connsiteY11105"/>
                </a:cxn>
                <a:cxn ang="0">
                  <a:pos x="connsiteX11106" y="connsiteY11106"/>
                </a:cxn>
                <a:cxn ang="0">
                  <a:pos x="connsiteX11107" y="connsiteY11107"/>
                </a:cxn>
                <a:cxn ang="0">
                  <a:pos x="connsiteX11108" y="connsiteY11108"/>
                </a:cxn>
                <a:cxn ang="0">
                  <a:pos x="connsiteX11109" y="connsiteY11109"/>
                </a:cxn>
                <a:cxn ang="0">
                  <a:pos x="connsiteX11110" y="connsiteY11110"/>
                </a:cxn>
                <a:cxn ang="0">
                  <a:pos x="connsiteX11111" y="connsiteY11111"/>
                </a:cxn>
                <a:cxn ang="0">
                  <a:pos x="connsiteX11112" y="connsiteY11112"/>
                </a:cxn>
                <a:cxn ang="0">
                  <a:pos x="connsiteX11113" y="connsiteY11113"/>
                </a:cxn>
                <a:cxn ang="0">
                  <a:pos x="connsiteX11114" y="connsiteY11114"/>
                </a:cxn>
                <a:cxn ang="0">
                  <a:pos x="connsiteX11115" y="connsiteY11115"/>
                </a:cxn>
                <a:cxn ang="0">
                  <a:pos x="connsiteX11116" y="connsiteY11116"/>
                </a:cxn>
                <a:cxn ang="0">
                  <a:pos x="connsiteX11117" y="connsiteY11117"/>
                </a:cxn>
                <a:cxn ang="0">
                  <a:pos x="connsiteX11118" y="connsiteY11118"/>
                </a:cxn>
                <a:cxn ang="0">
                  <a:pos x="connsiteX11119" y="connsiteY11119"/>
                </a:cxn>
                <a:cxn ang="0">
                  <a:pos x="connsiteX11120" y="connsiteY11120"/>
                </a:cxn>
                <a:cxn ang="0">
                  <a:pos x="connsiteX11121" y="connsiteY11121"/>
                </a:cxn>
                <a:cxn ang="0">
                  <a:pos x="connsiteX11122" y="connsiteY11122"/>
                </a:cxn>
                <a:cxn ang="0">
                  <a:pos x="connsiteX11123" y="connsiteY11123"/>
                </a:cxn>
                <a:cxn ang="0">
                  <a:pos x="connsiteX11124" y="connsiteY11124"/>
                </a:cxn>
                <a:cxn ang="0">
                  <a:pos x="connsiteX11125" y="connsiteY11125"/>
                </a:cxn>
                <a:cxn ang="0">
                  <a:pos x="connsiteX11126" y="connsiteY11126"/>
                </a:cxn>
                <a:cxn ang="0">
                  <a:pos x="connsiteX11127" y="connsiteY11127"/>
                </a:cxn>
                <a:cxn ang="0">
                  <a:pos x="connsiteX11128" y="connsiteY11128"/>
                </a:cxn>
                <a:cxn ang="0">
                  <a:pos x="connsiteX11129" y="connsiteY11129"/>
                </a:cxn>
                <a:cxn ang="0">
                  <a:pos x="connsiteX11130" y="connsiteY11130"/>
                </a:cxn>
                <a:cxn ang="0">
                  <a:pos x="connsiteX11131" y="connsiteY11131"/>
                </a:cxn>
                <a:cxn ang="0">
                  <a:pos x="connsiteX11132" y="connsiteY11132"/>
                </a:cxn>
                <a:cxn ang="0">
                  <a:pos x="connsiteX11133" y="connsiteY11133"/>
                </a:cxn>
                <a:cxn ang="0">
                  <a:pos x="connsiteX11134" y="connsiteY11134"/>
                </a:cxn>
                <a:cxn ang="0">
                  <a:pos x="connsiteX11135" y="connsiteY11135"/>
                </a:cxn>
                <a:cxn ang="0">
                  <a:pos x="connsiteX11136" y="connsiteY11136"/>
                </a:cxn>
                <a:cxn ang="0">
                  <a:pos x="connsiteX11137" y="connsiteY11137"/>
                </a:cxn>
                <a:cxn ang="0">
                  <a:pos x="connsiteX11138" y="connsiteY11138"/>
                </a:cxn>
                <a:cxn ang="0">
                  <a:pos x="connsiteX11139" y="connsiteY11139"/>
                </a:cxn>
                <a:cxn ang="0">
                  <a:pos x="connsiteX11140" y="connsiteY11140"/>
                </a:cxn>
                <a:cxn ang="0">
                  <a:pos x="connsiteX11141" y="connsiteY11141"/>
                </a:cxn>
                <a:cxn ang="0">
                  <a:pos x="connsiteX11142" y="connsiteY11142"/>
                </a:cxn>
                <a:cxn ang="0">
                  <a:pos x="connsiteX11143" y="connsiteY11143"/>
                </a:cxn>
                <a:cxn ang="0">
                  <a:pos x="connsiteX11144" y="connsiteY11144"/>
                </a:cxn>
                <a:cxn ang="0">
                  <a:pos x="connsiteX11145" y="connsiteY11145"/>
                </a:cxn>
                <a:cxn ang="0">
                  <a:pos x="connsiteX11146" y="connsiteY11146"/>
                </a:cxn>
                <a:cxn ang="0">
                  <a:pos x="connsiteX11147" y="connsiteY11147"/>
                </a:cxn>
                <a:cxn ang="0">
                  <a:pos x="connsiteX11148" y="connsiteY11148"/>
                </a:cxn>
                <a:cxn ang="0">
                  <a:pos x="connsiteX11149" y="connsiteY11149"/>
                </a:cxn>
                <a:cxn ang="0">
                  <a:pos x="connsiteX11150" y="connsiteY11150"/>
                </a:cxn>
                <a:cxn ang="0">
                  <a:pos x="connsiteX11151" y="connsiteY11151"/>
                </a:cxn>
                <a:cxn ang="0">
                  <a:pos x="connsiteX11152" y="connsiteY11152"/>
                </a:cxn>
                <a:cxn ang="0">
                  <a:pos x="connsiteX11153" y="connsiteY11153"/>
                </a:cxn>
                <a:cxn ang="0">
                  <a:pos x="connsiteX11154" y="connsiteY11154"/>
                </a:cxn>
                <a:cxn ang="0">
                  <a:pos x="connsiteX11155" y="connsiteY11155"/>
                </a:cxn>
                <a:cxn ang="0">
                  <a:pos x="connsiteX11156" y="connsiteY11156"/>
                </a:cxn>
                <a:cxn ang="0">
                  <a:pos x="connsiteX11157" y="connsiteY11157"/>
                </a:cxn>
                <a:cxn ang="0">
                  <a:pos x="connsiteX11158" y="connsiteY11158"/>
                </a:cxn>
                <a:cxn ang="0">
                  <a:pos x="connsiteX11159" y="connsiteY11159"/>
                </a:cxn>
                <a:cxn ang="0">
                  <a:pos x="connsiteX11160" y="connsiteY11160"/>
                </a:cxn>
                <a:cxn ang="0">
                  <a:pos x="connsiteX11161" y="connsiteY11161"/>
                </a:cxn>
                <a:cxn ang="0">
                  <a:pos x="connsiteX11162" y="connsiteY11162"/>
                </a:cxn>
                <a:cxn ang="0">
                  <a:pos x="connsiteX11163" y="connsiteY11163"/>
                </a:cxn>
                <a:cxn ang="0">
                  <a:pos x="connsiteX11164" y="connsiteY11164"/>
                </a:cxn>
                <a:cxn ang="0">
                  <a:pos x="connsiteX11165" y="connsiteY11165"/>
                </a:cxn>
                <a:cxn ang="0">
                  <a:pos x="connsiteX11166" y="connsiteY11166"/>
                </a:cxn>
                <a:cxn ang="0">
                  <a:pos x="connsiteX11167" y="connsiteY11167"/>
                </a:cxn>
                <a:cxn ang="0">
                  <a:pos x="connsiteX11168" y="connsiteY11168"/>
                </a:cxn>
                <a:cxn ang="0">
                  <a:pos x="connsiteX11169" y="connsiteY11169"/>
                </a:cxn>
                <a:cxn ang="0">
                  <a:pos x="connsiteX11170" y="connsiteY11170"/>
                </a:cxn>
                <a:cxn ang="0">
                  <a:pos x="connsiteX11171" y="connsiteY11171"/>
                </a:cxn>
                <a:cxn ang="0">
                  <a:pos x="connsiteX11172" y="connsiteY11172"/>
                </a:cxn>
                <a:cxn ang="0">
                  <a:pos x="connsiteX11173" y="connsiteY11173"/>
                </a:cxn>
                <a:cxn ang="0">
                  <a:pos x="connsiteX11174" y="connsiteY11174"/>
                </a:cxn>
                <a:cxn ang="0">
                  <a:pos x="connsiteX11175" y="connsiteY11175"/>
                </a:cxn>
                <a:cxn ang="0">
                  <a:pos x="connsiteX11176" y="connsiteY11176"/>
                </a:cxn>
                <a:cxn ang="0">
                  <a:pos x="connsiteX11177" y="connsiteY11177"/>
                </a:cxn>
                <a:cxn ang="0">
                  <a:pos x="connsiteX11178" y="connsiteY11178"/>
                </a:cxn>
                <a:cxn ang="0">
                  <a:pos x="connsiteX11179" y="connsiteY11179"/>
                </a:cxn>
                <a:cxn ang="0">
                  <a:pos x="connsiteX11180" y="connsiteY11180"/>
                </a:cxn>
                <a:cxn ang="0">
                  <a:pos x="connsiteX11181" y="connsiteY11181"/>
                </a:cxn>
                <a:cxn ang="0">
                  <a:pos x="connsiteX11182" y="connsiteY11182"/>
                </a:cxn>
                <a:cxn ang="0">
                  <a:pos x="connsiteX11183" y="connsiteY11183"/>
                </a:cxn>
                <a:cxn ang="0">
                  <a:pos x="connsiteX11184" y="connsiteY11184"/>
                </a:cxn>
                <a:cxn ang="0">
                  <a:pos x="connsiteX11185" y="connsiteY11185"/>
                </a:cxn>
                <a:cxn ang="0">
                  <a:pos x="connsiteX11186" y="connsiteY11186"/>
                </a:cxn>
                <a:cxn ang="0">
                  <a:pos x="connsiteX11187" y="connsiteY11187"/>
                </a:cxn>
                <a:cxn ang="0">
                  <a:pos x="connsiteX11188" y="connsiteY11188"/>
                </a:cxn>
                <a:cxn ang="0">
                  <a:pos x="connsiteX11189" y="connsiteY11189"/>
                </a:cxn>
                <a:cxn ang="0">
                  <a:pos x="connsiteX11190" y="connsiteY11190"/>
                </a:cxn>
                <a:cxn ang="0">
                  <a:pos x="connsiteX11191" y="connsiteY11191"/>
                </a:cxn>
                <a:cxn ang="0">
                  <a:pos x="connsiteX11192" y="connsiteY11192"/>
                </a:cxn>
                <a:cxn ang="0">
                  <a:pos x="connsiteX11193" y="connsiteY11193"/>
                </a:cxn>
                <a:cxn ang="0">
                  <a:pos x="connsiteX11194" y="connsiteY11194"/>
                </a:cxn>
                <a:cxn ang="0">
                  <a:pos x="connsiteX11195" y="connsiteY11195"/>
                </a:cxn>
                <a:cxn ang="0">
                  <a:pos x="connsiteX11196" y="connsiteY11196"/>
                </a:cxn>
                <a:cxn ang="0">
                  <a:pos x="connsiteX11197" y="connsiteY11197"/>
                </a:cxn>
                <a:cxn ang="0">
                  <a:pos x="connsiteX11198" y="connsiteY11198"/>
                </a:cxn>
                <a:cxn ang="0">
                  <a:pos x="connsiteX11199" y="connsiteY11199"/>
                </a:cxn>
                <a:cxn ang="0">
                  <a:pos x="connsiteX11200" y="connsiteY11200"/>
                </a:cxn>
                <a:cxn ang="0">
                  <a:pos x="connsiteX11201" y="connsiteY11201"/>
                </a:cxn>
                <a:cxn ang="0">
                  <a:pos x="connsiteX11202" y="connsiteY11202"/>
                </a:cxn>
                <a:cxn ang="0">
                  <a:pos x="connsiteX11203" y="connsiteY11203"/>
                </a:cxn>
                <a:cxn ang="0">
                  <a:pos x="connsiteX11204" y="connsiteY11204"/>
                </a:cxn>
                <a:cxn ang="0">
                  <a:pos x="connsiteX11205" y="connsiteY11205"/>
                </a:cxn>
                <a:cxn ang="0">
                  <a:pos x="connsiteX11206" y="connsiteY11206"/>
                </a:cxn>
                <a:cxn ang="0">
                  <a:pos x="connsiteX11207" y="connsiteY11207"/>
                </a:cxn>
                <a:cxn ang="0">
                  <a:pos x="connsiteX11208" y="connsiteY11208"/>
                </a:cxn>
                <a:cxn ang="0">
                  <a:pos x="connsiteX11209" y="connsiteY11209"/>
                </a:cxn>
                <a:cxn ang="0">
                  <a:pos x="connsiteX11210" y="connsiteY11210"/>
                </a:cxn>
                <a:cxn ang="0">
                  <a:pos x="connsiteX11211" y="connsiteY11211"/>
                </a:cxn>
                <a:cxn ang="0">
                  <a:pos x="connsiteX11212" y="connsiteY11212"/>
                </a:cxn>
                <a:cxn ang="0">
                  <a:pos x="connsiteX11213" y="connsiteY11213"/>
                </a:cxn>
                <a:cxn ang="0">
                  <a:pos x="connsiteX11214" y="connsiteY11214"/>
                </a:cxn>
                <a:cxn ang="0">
                  <a:pos x="connsiteX11215" y="connsiteY11215"/>
                </a:cxn>
                <a:cxn ang="0">
                  <a:pos x="connsiteX11216" y="connsiteY11216"/>
                </a:cxn>
                <a:cxn ang="0">
                  <a:pos x="connsiteX11217" y="connsiteY11217"/>
                </a:cxn>
                <a:cxn ang="0">
                  <a:pos x="connsiteX11218" y="connsiteY11218"/>
                </a:cxn>
                <a:cxn ang="0">
                  <a:pos x="connsiteX11219" y="connsiteY11219"/>
                </a:cxn>
                <a:cxn ang="0">
                  <a:pos x="connsiteX11220" y="connsiteY11220"/>
                </a:cxn>
                <a:cxn ang="0">
                  <a:pos x="connsiteX11221" y="connsiteY11221"/>
                </a:cxn>
                <a:cxn ang="0">
                  <a:pos x="connsiteX11222" y="connsiteY11222"/>
                </a:cxn>
                <a:cxn ang="0">
                  <a:pos x="connsiteX11223" y="connsiteY11223"/>
                </a:cxn>
                <a:cxn ang="0">
                  <a:pos x="connsiteX11224" y="connsiteY11224"/>
                </a:cxn>
                <a:cxn ang="0">
                  <a:pos x="connsiteX11225" y="connsiteY11225"/>
                </a:cxn>
                <a:cxn ang="0">
                  <a:pos x="connsiteX11226" y="connsiteY11226"/>
                </a:cxn>
                <a:cxn ang="0">
                  <a:pos x="connsiteX11227" y="connsiteY11227"/>
                </a:cxn>
                <a:cxn ang="0">
                  <a:pos x="connsiteX11228" y="connsiteY11228"/>
                </a:cxn>
                <a:cxn ang="0">
                  <a:pos x="connsiteX11229" y="connsiteY11229"/>
                </a:cxn>
                <a:cxn ang="0">
                  <a:pos x="connsiteX11230" y="connsiteY11230"/>
                </a:cxn>
                <a:cxn ang="0">
                  <a:pos x="connsiteX11231" y="connsiteY11231"/>
                </a:cxn>
                <a:cxn ang="0">
                  <a:pos x="connsiteX11232" y="connsiteY11232"/>
                </a:cxn>
                <a:cxn ang="0">
                  <a:pos x="connsiteX11233" y="connsiteY11233"/>
                </a:cxn>
                <a:cxn ang="0">
                  <a:pos x="connsiteX11234" y="connsiteY11234"/>
                </a:cxn>
                <a:cxn ang="0">
                  <a:pos x="connsiteX11235" y="connsiteY11235"/>
                </a:cxn>
                <a:cxn ang="0">
                  <a:pos x="connsiteX11236" y="connsiteY11236"/>
                </a:cxn>
                <a:cxn ang="0">
                  <a:pos x="connsiteX11237" y="connsiteY11237"/>
                </a:cxn>
                <a:cxn ang="0">
                  <a:pos x="connsiteX11238" y="connsiteY11238"/>
                </a:cxn>
                <a:cxn ang="0">
                  <a:pos x="connsiteX11239" y="connsiteY11239"/>
                </a:cxn>
                <a:cxn ang="0">
                  <a:pos x="connsiteX11240" y="connsiteY11240"/>
                </a:cxn>
                <a:cxn ang="0">
                  <a:pos x="connsiteX11241" y="connsiteY11241"/>
                </a:cxn>
                <a:cxn ang="0">
                  <a:pos x="connsiteX11242" y="connsiteY11242"/>
                </a:cxn>
                <a:cxn ang="0">
                  <a:pos x="connsiteX11243" y="connsiteY11243"/>
                </a:cxn>
                <a:cxn ang="0">
                  <a:pos x="connsiteX11244" y="connsiteY11244"/>
                </a:cxn>
                <a:cxn ang="0">
                  <a:pos x="connsiteX11245" y="connsiteY11245"/>
                </a:cxn>
                <a:cxn ang="0">
                  <a:pos x="connsiteX11246" y="connsiteY11246"/>
                </a:cxn>
                <a:cxn ang="0">
                  <a:pos x="connsiteX11247" y="connsiteY11247"/>
                </a:cxn>
                <a:cxn ang="0">
                  <a:pos x="connsiteX11248" y="connsiteY11248"/>
                </a:cxn>
                <a:cxn ang="0">
                  <a:pos x="connsiteX11249" y="connsiteY11249"/>
                </a:cxn>
                <a:cxn ang="0">
                  <a:pos x="connsiteX11250" y="connsiteY11250"/>
                </a:cxn>
                <a:cxn ang="0">
                  <a:pos x="connsiteX11251" y="connsiteY11251"/>
                </a:cxn>
                <a:cxn ang="0">
                  <a:pos x="connsiteX11252" y="connsiteY11252"/>
                </a:cxn>
                <a:cxn ang="0">
                  <a:pos x="connsiteX11253" y="connsiteY11253"/>
                </a:cxn>
                <a:cxn ang="0">
                  <a:pos x="connsiteX11254" y="connsiteY11254"/>
                </a:cxn>
                <a:cxn ang="0">
                  <a:pos x="connsiteX11255" y="connsiteY11255"/>
                </a:cxn>
                <a:cxn ang="0">
                  <a:pos x="connsiteX11256" y="connsiteY11256"/>
                </a:cxn>
                <a:cxn ang="0">
                  <a:pos x="connsiteX11257" y="connsiteY11257"/>
                </a:cxn>
                <a:cxn ang="0">
                  <a:pos x="connsiteX11258" y="connsiteY11258"/>
                </a:cxn>
                <a:cxn ang="0">
                  <a:pos x="connsiteX11259" y="connsiteY11259"/>
                </a:cxn>
                <a:cxn ang="0">
                  <a:pos x="connsiteX11260" y="connsiteY11260"/>
                </a:cxn>
                <a:cxn ang="0">
                  <a:pos x="connsiteX11261" y="connsiteY11261"/>
                </a:cxn>
                <a:cxn ang="0">
                  <a:pos x="connsiteX11262" y="connsiteY11262"/>
                </a:cxn>
                <a:cxn ang="0">
                  <a:pos x="connsiteX11263" y="connsiteY11263"/>
                </a:cxn>
                <a:cxn ang="0">
                  <a:pos x="connsiteX11264" y="connsiteY11264"/>
                </a:cxn>
                <a:cxn ang="0">
                  <a:pos x="connsiteX11265" y="connsiteY11265"/>
                </a:cxn>
                <a:cxn ang="0">
                  <a:pos x="connsiteX11266" y="connsiteY11266"/>
                </a:cxn>
                <a:cxn ang="0">
                  <a:pos x="connsiteX11267" y="connsiteY11267"/>
                </a:cxn>
                <a:cxn ang="0">
                  <a:pos x="connsiteX11268" y="connsiteY11268"/>
                </a:cxn>
                <a:cxn ang="0">
                  <a:pos x="connsiteX11269" y="connsiteY11269"/>
                </a:cxn>
                <a:cxn ang="0">
                  <a:pos x="connsiteX11270" y="connsiteY11270"/>
                </a:cxn>
                <a:cxn ang="0">
                  <a:pos x="connsiteX11271" y="connsiteY11271"/>
                </a:cxn>
                <a:cxn ang="0">
                  <a:pos x="connsiteX11272" y="connsiteY11272"/>
                </a:cxn>
                <a:cxn ang="0">
                  <a:pos x="connsiteX11273" y="connsiteY11273"/>
                </a:cxn>
                <a:cxn ang="0">
                  <a:pos x="connsiteX11274" y="connsiteY11274"/>
                </a:cxn>
                <a:cxn ang="0">
                  <a:pos x="connsiteX11275" y="connsiteY11275"/>
                </a:cxn>
                <a:cxn ang="0">
                  <a:pos x="connsiteX11276" y="connsiteY11276"/>
                </a:cxn>
                <a:cxn ang="0">
                  <a:pos x="connsiteX11277" y="connsiteY11277"/>
                </a:cxn>
                <a:cxn ang="0">
                  <a:pos x="connsiteX11278" y="connsiteY11278"/>
                </a:cxn>
                <a:cxn ang="0">
                  <a:pos x="connsiteX11279" y="connsiteY11279"/>
                </a:cxn>
                <a:cxn ang="0">
                  <a:pos x="connsiteX11280" y="connsiteY11280"/>
                </a:cxn>
                <a:cxn ang="0">
                  <a:pos x="connsiteX11281" y="connsiteY11281"/>
                </a:cxn>
                <a:cxn ang="0">
                  <a:pos x="connsiteX11282" y="connsiteY11282"/>
                </a:cxn>
                <a:cxn ang="0">
                  <a:pos x="connsiteX11283" y="connsiteY11283"/>
                </a:cxn>
                <a:cxn ang="0">
                  <a:pos x="connsiteX11284" y="connsiteY11284"/>
                </a:cxn>
                <a:cxn ang="0">
                  <a:pos x="connsiteX11285" y="connsiteY11285"/>
                </a:cxn>
                <a:cxn ang="0">
                  <a:pos x="connsiteX11286" y="connsiteY11286"/>
                </a:cxn>
                <a:cxn ang="0">
                  <a:pos x="connsiteX11287" y="connsiteY11287"/>
                </a:cxn>
                <a:cxn ang="0">
                  <a:pos x="connsiteX11288" y="connsiteY11288"/>
                </a:cxn>
                <a:cxn ang="0">
                  <a:pos x="connsiteX11289" y="connsiteY11289"/>
                </a:cxn>
                <a:cxn ang="0">
                  <a:pos x="connsiteX11290" y="connsiteY11290"/>
                </a:cxn>
                <a:cxn ang="0">
                  <a:pos x="connsiteX11291" y="connsiteY11291"/>
                </a:cxn>
                <a:cxn ang="0">
                  <a:pos x="connsiteX11292" y="connsiteY11292"/>
                </a:cxn>
                <a:cxn ang="0">
                  <a:pos x="connsiteX11293" y="connsiteY11293"/>
                </a:cxn>
                <a:cxn ang="0">
                  <a:pos x="connsiteX11294" y="connsiteY11294"/>
                </a:cxn>
                <a:cxn ang="0">
                  <a:pos x="connsiteX11295" y="connsiteY11295"/>
                </a:cxn>
                <a:cxn ang="0">
                  <a:pos x="connsiteX11296" y="connsiteY11296"/>
                </a:cxn>
                <a:cxn ang="0">
                  <a:pos x="connsiteX11297" y="connsiteY11297"/>
                </a:cxn>
                <a:cxn ang="0">
                  <a:pos x="connsiteX11298" y="connsiteY11298"/>
                </a:cxn>
                <a:cxn ang="0">
                  <a:pos x="connsiteX11299" y="connsiteY11299"/>
                </a:cxn>
                <a:cxn ang="0">
                  <a:pos x="connsiteX11300" y="connsiteY11300"/>
                </a:cxn>
                <a:cxn ang="0">
                  <a:pos x="connsiteX11301" y="connsiteY11301"/>
                </a:cxn>
                <a:cxn ang="0">
                  <a:pos x="connsiteX11302" y="connsiteY11302"/>
                </a:cxn>
                <a:cxn ang="0">
                  <a:pos x="connsiteX11303" y="connsiteY11303"/>
                </a:cxn>
                <a:cxn ang="0">
                  <a:pos x="connsiteX11304" y="connsiteY11304"/>
                </a:cxn>
                <a:cxn ang="0">
                  <a:pos x="connsiteX11305" y="connsiteY11305"/>
                </a:cxn>
                <a:cxn ang="0">
                  <a:pos x="connsiteX11306" y="connsiteY11306"/>
                </a:cxn>
                <a:cxn ang="0">
                  <a:pos x="connsiteX11307" y="connsiteY11307"/>
                </a:cxn>
                <a:cxn ang="0">
                  <a:pos x="connsiteX11308" y="connsiteY11308"/>
                </a:cxn>
                <a:cxn ang="0">
                  <a:pos x="connsiteX11309" y="connsiteY11309"/>
                </a:cxn>
                <a:cxn ang="0">
                  <a:pos x="connsiteX11310" y="connsiteY11310"/>
                </a:cxn>
                <a:cxn ang="0">
                  <a:pos x="connsiteX11311" y="connsiteY11311"/>
                </a:cxn>
                <a:cxn ang="0">
                  <a:pos x="connsiteX11312" y="connsiteY11312"/>
                </a:cxn>
                <a:cxn ang="0">
                  <a:pos x="connsiteX11313" y="connsiteY11313"/>
                </a:cxn>
                <a:cxn ang="0">
                  <a:pos x="connsiteX11314" y="connsiteY11314"/>
                </a:cxn>
                <a:cxn ang="0">
                  <a:pos x="connsiteX11315" y="connsiteY11315"/>
                </a:cxn>
                <a:cxn ang="0">
                  <a:pos x="connsiteX11316" y="connsiteY11316"/>
                </a:cxn>
                <a:cxn ang="0">
                  <a:pos x="connsiteX11317" y="connsiteY11317"/>
                </a:cxn>
                <a:cxn ang="0">
                  <a:pos x="connsiteX11318" y="connsiteY11318"/>
                </a:cxn>
                <a:cxn ang="0">
                  <a:pos x="connsiteX11319" y="connsiteY11319"/>
                </a:cxn>
                <a:cxn ang="0">
                  <a:pos x="connsiteX11320" y="connsiteY11320"/>
                </a:cxn>
                <a:cxn ang="0">
                  <a:pos x="connsiteX11321" y="connsiteY11321"/>
                </a:cxn>
                <a:cxn ang="0">
                  <a:pos x="connsiteX11322" y="connsiteY11322"/>
                </a:cxn>
                <a:cxn ang="0">
                  <a:pos x="connsiteX11323" y="connsiteY11323"/>
                </a:cxn>
                <a:cxn ang="0">
                  <a:pos x="connsiteX11324" y="connsiteY11324"/>
                </a:cxn>
                <a:cxn ang="0">
                  <a:pos x="connsiteX11325" y="connsiteY11325"/>
                </a:cxn>
                <a:cxn ang="0">
                  <a:pos x="connsiteX11326" y="connsiteY11326"/>
                </a:cxn>
                <a:cxn ang="0">
                  <a:pos x="connsiteX11327" y="connsiteY11327"/>
                </a:cxn>
                <a:cxn ang="0">
                  <a:pos x="connsiteX11328" y="connsiteY11328"/>
                </a:cxn>
                <a:cxn ang="0">
                  <a:pos x="connsiteX11329" y="connsiteY11329"/>
                </a:cxn>
                <a:cxn ang="0">
                  <a:pos x="connsiteX11330" y="connsiteY11330"/>
                </a:cxn>
                <a:cxn ang="0">
                  <a:pos x="connsiteX11331" y="connsiteY11331"/>
                </a:cxn>
                <a:cxn ang="0">
                  <a:pos x="connsiteX11332" y="connsiteY11332"/>
                </a:cxn>
                <a:cxn ang="0">
                  <a:pos x="connsiteX11333" y="connsiteY11333"/>
                </a:cxn>
                <a:cxn ang="0">
                  <a:pos x="connsiteX11334" y="connsiteY11334"/>
                </a:cxn>
                <a:cxn ang="0">
                  <a:pos x="connsiteX11335" y="connsiteY11335"/>
                </a:cxn>
                <a:cxn ang="0">
                  <a:pos x="connsiteX11336" y="connsiteY11336"/>
                </a:cxn>
                <a:cxn ang="0">
                  <a:pos x="connsiteX11337" y="connsiteY11337"/>
                </a:cxn>
                <a:cxn ang="0">
                  <a:pos x="connsiteX11338" y="connsiteY11338"/>
                </a:cxn>
                <a:cxn ang="0">
                  <a:pos x="connsiteX11339" y="connsiteY11339"/>
                </a:cxn>
                <a:cxn ang="0">
                  <a:pos x="connsiteX11340" y="connsiteY11340"/>
                </a:cxn>
                <a:cxn ang="0">
                  <a:pos x="connsiteX11341" y="connsiteY11341"/>
                </a:cxn>
                <a:cxn ang="0">
                  <a:pos x="connsiteX11342" y="connsiteY11342"/>
                </a:cxn>
                <a:cxn ang="0">
                  <a:pos x="connsiteX11343" y="connsiteY11343"/>
                </a:cxn>
                <a:cxn ang="0">
                  <a:pos x="connsiteX11344" y="connsiteY11344"/>
                </a:cxn>
                <a:cxn ang="0">
                  <a:pos x="connsiteX11345" y="connsiteY11345"/>
                </a:cxn>
                <a:cxn ang="0">
                  <a:pos x="connsiteX11346" y="connsiteY11346"/>
                </a:cxn>
                <a:cxn ang="0">
                  <a:pos x="connsiteX11347" y="connsiteY11347"/>
                </a:cxn>
                <a:cxn ang="0">
                  <a:pos x="connsiteX11348" y="connsiteY11348"/>
                </a:cxn>
                <a:cxn ang="0">
                  <a:pos x="connsiteX11349" y="connsiteY11349"/>
                </a:cxn>
                <a:cxn ang="0">
                  <a:pos x="connsiteX11350" y="connsiteY11350"/>
                </a:cxn>
                <a:cxn ang="0">
                  <a:pos x="connsiteX11351" y="connsiteY11351"/>
                </a:cxn>
                <a:cxn ang="0">
                  <a:pos x="connsiteX11352" y="connsiteY11352"/>
                </a:cxn>
                <a:cxn ang="0">
                  <a:pos x="connsiteX11353" y="connsiteY11353"/>
                </a:cxn>
                <a:cxn ang="0">
                  <a:pos x="connsiteX11354" y="connsiteY11354"/>
                </a:cxn>
                <a:cxn ang="0">
                  <a:pos x="connsiteX11355" y="connsiteY11355"/>
                </a:cxn>
                <a:cxn ang="0">
                  <a:pos x="connsiteX11356" y="connsiteY11356"/>
                </a:cxn>
                <a:cxn ang="0">
                  <a:pos x="connsiteX11357" y="connsiteY11357"/>
                </a:cxn>
                <a:cxn ang="0">
                  <a:pos x="connsiteX11358" y="connsiteY11358"/>
                </a:cxn>
                <a:cxn ang="0">
                  <a:pos x="connsiteX11359" y="connsiteY11359"/>
                </a:cxn>
                <a:cxn ang="0">
                  <a:pos x="connsiteX11360" y="connsiteY11360"/>
                </a:cxn>
                <a:cxn ang="0">
                  <a:pos x="connsiteX11361" y="connsiteY11361"/>
                </a:cxn>
                <a:cxn ang="0">
                  <a:pos x="connsiteX11362" y="connsiteY11362"/>
                </a:cxn>
                <a:cxn ang="0">
                  <a:pos x="connsiteX11363" y="connsiteY11363"/>
                </a:cxn>
                <a:cxn ang="0">
                  <a:pos x="connsiteX11364" y="connsiteY11364"/>
                </a:cxn>
                <a:cxn ang="0">
                  <a:pos x="connsiteX11365" y="connsiteY11365"/>
                </a:cxn>
                <a:cxn ang="0">
                  <a:pos x="connsiteX11366" y="connsiteY11366"/>
                </a:cxn>
                <a:cxn ang="0">
                  <a:pos x="connsiteX11367" y="connsiteY11367"/>
                </a:cxn>
                <a:cxn ang="0">
                  <a:pos x="connsiteX11368" y="connsiteY11368"/>
                </a:cxn>
                <a:cxn ang="0">
                  <a:pos x="connsiteX11369" y="connsiteY11369"/>
                </a:cxn>
                <a:cxn ang="0">
                  <a:pos x="connsiteX11370" y="connsiteY11370"/>
                </a:cxn>
                <a:cxn ang="0">
                  <a:pos x="connsiteX11371" y="connsiteY11371"/>
                </a:cxn>
                <a:cxn ang="0">
                  <a:pos x="connsiteX11372" y="connsiteY11372"/>
                </a:cxn>
                <a:cxn ang="0">
                  <a:pos x="connsiteX11373" y="connsiteY11373"/>
                </a:cxn>
                <a:cxn ang="0">
                  <a:pos x="connsiteX11374" y="connsiteY11374"/>
                </a:cxn>
                <a:cxn ang="0">
                  <a:pos x="connsiteX11375" y="connsiteY11375"/>
                </a:cxn>
                <a:cxn ang="0">
                  <a:pos x="connsiteX11376" y="connsiteY11376"/>
                </a:cxn>
                <a:cxn ang="0">
                  <a:pos x="connsiteX11377" y="connsiteY11377"/>
                </a:cxn>
                <a:cxn ang="0">
                  <a:pos x="connsiteX11378" y="connsiteY11378"/>
                </a:cxn>
                <a:cxn ang="0">
                  <a:pos x="connsiteX11379" y="connsiteY11379"/>
                </a:cxn>
                <a:cxn ang="0">
                  <a:pos x="connsiteX11380" y="connsiteY11380"/>
                </a:cxn>
                <a:cxn ang="0">
                  <a:pos x="connsiteX11381" y="connsiteY11381"/>
                </a:cxn>
                <a:cxn ang="0">
                  <a:pos x="connsiteX11382" y="connsiteY11382"/>
                </a:cxn>
                <a:cxn ang="0">
                  <a:pos x="connsiteX11383" y="connsiteY11383"/>
                </a:cxn>
                <a:cxn ang="0">
                  <a:pos x="connsiteX11384" y="connsiteY11384"/>
                </a:cxn>
                <a:cxn ang="0">
                  <a:pos x="connsiteX11385" y="connsiteY11385"/>
                </a:cxn>
                <a:cxn ang="0">
                  <a:pos x="connsiteX11386" y="connsiteY11386"/>
                </a:cxn>
                <a:cxn ang="0">
                  <a:pos x="connsiteX11387" y="connsiteY11387"/>
                </a:cxn>
                <a:cxn ang="0">
                  <a:pos x="connsiteX11388" y="connsiteY11388"/>
                </a:cxn>
                <a:cxn ang="0">
                  <a:pos x="connsiteX11389" y="connsiteY11389"/>
                </a:cxn>
                <a:cxn ang="0">
                  <a:pos x="connsiteX11390" y="connsiteY11390"/>
                </a:cxn>
                <a:cxn ang="0">
                  <a:pos x="connsiteX11391" y="connsiteY11391"/>
                </a:cxn>
                <a:cxn ang="0">
                  <a:pos x="connsiteX11392" y="connsiteY11392"/>
                </a:cxn>
                <a:cxn ang="0">
                  <a:pos x="connsiteX11393" y="connsiteY11393"/>
                </a:cxn>
                <a:cxn ang="0">
                  <a:pos x="connsiteX11394" y="connsiteY11394"/>
                </a:cxn>
                <a:cxn ang="0">
                  <a:pos x="connsiteX11395" y="connsiteY11395"/>
                </a:cxn>
                <a:cxn ang="0">
                  <a:pos x="connsiteX11396" y="connsiteY11396"/>
                </a:cxn>
                <a:cxn ang="0">
                  <a:pos x="connsiteX11397" y="connsiteY11397"/>
                </a:cxn>
                <a:cxn ang="0">
                  <a:pos x="connsiteX11398" y="connsiteY11398"/>
                </a:cxn>
                <a:cxn ang="0">
                  <a:pos x="connsiteX11399" y="connsiteY11399"/>
                </a:cxn>
                <a:cxn ang="0">
                  <a:pos x="connsiteX11400" y="connsiteY11400"/>
                </a:cxn>
                <a:cxn ang="0">
                  <a:pos x="connsiteX11401" y="connsiteY11401"/>
                </a:cxn>
                <a:cxn ang="0">
                  <a:pos x="connsiteX11402" y="connsiteY11402"/>
                </a:cxn>
                <a:cxn ang="0">
                  <a:pos x="connsiteX11403" y="connsiteY11403"/>
                </a:cxn>
                <a:cxn ang="0">
                  <a:pos x="connsiteX11404" y="connsiteY11404"/>
                </a:cxn>
                <a:cxn ang="0">
                  <a:pos x="connsiteX11405" y="connsiteY11405"/>
                </a:cxn>
                <a:cxn ang="0">
                  <a:pos x="connsiteX11406" y="connsiteY11406"/>
                </a:cxn>
                <a:cxn ang="0">
                  <a:pos x="connsiteX11407" y="connsiteY11407"/>
                </a:cxn>
                <a:cxn ang="0">
                  <a:pos x="connsiteX11408" y="connsiteY11408"/>
                </a:cxn>
                <a:cxn ang="0">
                  <a:pos x="connsiteX11409" y="connsiteY11409"/>
                </a:cxn>
                <a:cxn ang="0">
                  <a:pos x="connsiteX11410" y="connsiteY11410"/>
                </a:cxn>
                <a:cxn ang="0">
                  <a:pos x="connsiteX11411" y="connsiteY11411"/>
                </a:cxn>
                <a:cxn ang="0">
                  <a:pos x="connsiteX11412" y="connsiteY11412"/>
                </a:cxn>
                <a:cxn ang="0">
                  <a:pos x="connsiteX11413" y="connsiteY11413"/>
                </a:cxn>
                <a:cxn ang="0">
                  <a:pos x="connsiteX11414" y="connsiteY11414"/>
                </a:cxn>
                <a:cxn ang="0">
                  <a:pos x="connsiteX11415" y="connsiteY11415"/>
                </a:cxn>
                <a:cxn ang="0">
                  <a:pos x="connsiteX11416" y="connsiteY11416"/>
                </a:cxn>
                <a:cxn ang="0">
                  <a:pos x="connsiteX11417" y="connsiteY11417"/>
                </a:cxn>
                <a:cxn ang="0">
                  <a:pos x="connsiteX11418" y="connsiteY11418"/>
                </a:cxn>
                <a:cxn ang="0">
                  <a:pos x="connsiteX11419" y="connsiteY11419"/>
                </a:cxn>
                <a:cxn ang="0">
                  <a:pos x="connsiteX11420" y="connsiteY11420"/>
                </a:cxn>
                <a:cxn ang="0">
                  <a:pos x="connsiteX11421" y="connsiteY11421"/>
                </a:cxn>
                <a:cxn ang="0">
                  <a:pos x="connsiteX11422" y="connsiteY11422"/>
                </a:cxn>
                <a:cxn ang="0">
                  <a:pos x="connsiteX11423" y="connsiteY11423"/>
                </a:cxn>
                <a:cxn ang="0">
                  <a:pos x="connsiteX11424" y="connsiteY11424"/>
                </a:cxn>
                <a:cxn ang="0">
                  <a:pos x="connsiteX11425" y="connsiteY11425"/>
                </a:cxn>
                <a:cxn ang="0">
                  <a:pos x="connsiteX11426" y="connsiteY11426"/>
                </a:cxn>
                <a:cxn ang="0">
                  <a:pos x="connsiteX11427" y="connsiteY11427"/>
                </a:cxn>
                <a:cxn ang="0">
                  <a:pos x="connsiteX11428" y="connsiteY11428"/>
                </a:cxn>
                <a:cxn ang="0">
                  <a:pos x="connsiteX11429" y="connsiteY11429"/>
                </a:cxn>
                <a:cxn ang="0">
                  <a:pos x="connsiteX11430" y="connsiteY11430"/>
                </a:cxn>
                <a:cxn ang="0">
                  <a:pos x="connsiteX11431" y="connsiteY11431"/>
                </a:cxn>
                <a:cxn ang="0">
                  <a:pos x="connsiteX11432" y="connsiteY11432"/>
                </a:cxn>
                <a:cxn ang="0">
                  <a:pos x="connsiteX11433" y="connsiteY11433"/>
                </a:cxn>
                <a:cxn ang="0">
                  <a:pos x="connsiteX11434" y="connsiteY11434"/>
                </a:cxn>
                <a:cxn ang="0">
                  <a:pos x="connsiteX11435" y="connsiteY11435"/>
                </a:cxn>
                <a:cxn ang="0">
                  <a:pos x="connsiteX11436" y="connsiteY11436"/>
                </a:cxn>
                <a:cxn ang="0">
                  <a:pos x="connsiteX11437" y="connsiteY11437"/>
                </a:cxn>
                <a:cxn ang="0">
                  <a:pos x="connsiteX11438" y="connsiteY11438"/>
                </a:cxn>
                <a:cxn ang="0">
                  <a:pos x="connsiteX11439" y="connsiteY11439"/>
                </a:cxn>
                <a:cxn ang="0">
                  <a:pos x="connsiteX11440" y="connsiteY11440"/>
                </a:cxn>
                <a:cxn ang="0">
                  <a:pos x="connsiteX11441" y="connsiteY11441"/>
                </a:cxn>
                <a:cxn ang="0">
                  <a:pos x="connsiteX11442" y="connsiteY11442"/>
                </a:cxn>
                <a:cxn ang="0">
                  <a:pos x="connsiteX11443" y="connsiteY11443"/>
                </a:cxn>
                <a:cxn ang="0">
                  <a:pos x="connsiteX11444" y="connsiteY11444"/>
                </a:cxn>
                <a:cxn ang="0">
                  <a:pos x="connsiteX11445" y="connsiteY11445"/>
                </a:cxn>
                <a:cxn ang="0">
                  <a:pos x="connsiteX11446" y="connsiteY11446"/>
                </a:cxn>
                <a:cxn ang="0">
                  <a:pos x="connsiteX11447" y="connsiteY11447"/>
                </a:cxn>
                <a:cxn ang="0">
                  <a:pos x="connsiteX11448" y="connsiteY11448"/>
                </a:cxn>
                <a:cxn ang="0">
                  <a:pos x="connsiteX11449" y="connsiteY11449"/>
                </a:cxn>
                <a:cxn ang="0">
                  <a:pos x="connsiteX11450" y="connsiteY11450"/>
                </a:cxn>
                <a:cxn ang="0">
                  <a:pos x="connsiteX11451" y="connsiteY11451"/>
                </a:cxn>
                <a:cxn ang="0">
                  <a:pos x="connsiteX11452" y="connsiteY11452"/>
                </a:cxn>
                <a:cxn ang="0">
                  <a:pos x="connsiteX11453" y="connsiteY11453"/>
                </a:cxn>
                <a:cxn ang="0">
                  <a:pos x="connsiteX11454" y="connsiteY11454"/>
                </a:cxn>
                <a:cxn ang="0">
                  <a:pos x="connsiteX11455" y="connsiteY11455"/>
                </a:cxn>
                <a:cxn ang="0">
                  <a:pos x="connsiteX11456" y="connsiteY11456"/>
                </a:cxn>
                <a:cxn ang="0">
                  <a:pos x="connsiteX11457" y="connsiteY11457"/>
                </a:cxn>
                <a:cxn ang="0">
                  <a:pos x="connsiteX11458" y="connsiteY11458"/>
                </a:cxn>
                <a:cxn ang="0">
                  <a:pos x="connsiteX11459" y="connsiteY11459"/>
                </a:cxn>
                <a:cxn ang="0">
                  <a:pos x="connsiteX11460" y="connsiteY11460"/>
                </a:cxn>
                <a:cxn ang="0">
                  <a:pos x="connsiteX11461" y="connsiteY11461"/>
                </a:cxn>
                <a:cxn ang="0">
                  <a:pos x="connsiteX11462" y="connsiteY11462"/>
                </a:cxn>
                <a:cxn ang="0">
                  <a:pos x="connsiteX11463" y="connsiteY11463"/>
                </a:cxn>
                <a:cxn ang="0">
                  <a:pos x="connsiteX11464" y="connsiteY11464"/>
                </a:cxn>
                <a:cxn ang="0">
                  <a:pos x="connsiteX11465" y="connsiteY11465"/>
                </a:cxn>
                <a:cxn ang="0">
                  <a:pos x="connsiteX11466" y="connsiteY11466"/>
                </a:cxn>
                <a:cxn ang="0">
                  <a:pos x="connsiteX11467" y="connsiteY11467"/>
                </a:cxn>
                <a:cxn ang="0">
                  <a:pos x="connsiteX11468" y="connsiteY11468"/>
                </a:cxn>
                <a:cxn ang="0">
                  <a:pos x="connsiteX11469" y="connsiteY11469"/>
                </a:cxn>
                <a:cxn ang="0">
                  <a:pos x="connsiteX11470" y="connsiteY11470"/>
                </a:cxn>
                <a:cxn ang="0">
                  <a:pos x="connsiteX11471" y="connsiteY11471"/>
                </a:cxn>
                <a:cxn ang="0">
                  <a:pos x="connsiteX11472" y="connsiteY11472"/>
                </a:cxn>
                <a:cxn ang="0">
                  <a:pos x="connsiteX11473" y="connsiteY11473"/>
                </a:cxn>
                <a:cxn ang="0">
                  <a:pos x="connsiteX11474" y="connsiteY11474"/>
                </a:cxn>
                <a:cxn ang="0">
                  <a:pos x="connsiteX11475" y="connsiteY11475"/>
                </a:cxn>
                <a:cxn ang="0">
                  <a:pos x="connsiteX11476" y="connsiteY11476"/>
                </a:cxn>
                <a:cxn ang="0">
                  <a:pos x="connsiteX11477" y="connsiteY11477"/>
                </a:cxn>
                <a:cxn ang="0">
                  <a:pos x="connsiteX11478" y="connsiteY11478"/>
                </a:cxn>
                <a:cxn ang="0">
                  <a:pos x="connsiteX11479" y="connsiteY11479"/>
                </a:cxn>
                <a:cxn ang="0">
                  <a:pos x="connsiteX11480" y="connsiteY11480"/>
                </a:cxn>
                <a:cxn ang="0">
                  <a:pos x="connsiteX11481" y="connsiteY11481"/>
                </a:cxn>
                <a:cxn ang="0">
                  <a:pos x="connsiteX11482" y="connsiteY11482"/>
                </a:cxn>
                <a:cxn ang="0">
                  <a:pos x="connsiteX11483" y="connsiteY11483"/>
                </a:cxn>
                <a:cxn ang="0">
                  <a:pos x="connsiteX11484" y="connsiteY11484"/>
                </a:cxn>
                <a:cxn ang="0">
                  <a:pos x="connsiteX11485" y="connsiteY11485"/>
                </a:cxn>
                <a:cxn ang="0">
                  <a:pos x="connsiteX11486" y="connsiteY11486"/>
                </a:cxn>
                <a:cxn ang="0">
                  <a:pos x="connsiteX11487" y="connsiteY11487"/>
                </a:cxn>
                <a:cxn ang="0">
                  <a:pos x="connsiteX11488" y="connsiteY11488"/>
                </a:cxn>
                <a:cxn ang="0">
                  <a:pos x="connsiteX11489" y="connsiteY11489"/>
                </a:cxn>
                <a:cxn ang="0">
                  <a:pos x="connsiteX11490" y="connsiteY11490"/>
                </a:cxn>
                <a:cxn ang="0">
                  <a:pos x="connsiteX11491" y="connsiteY11491"/>
                </a:cxn>
                <a:cxn ang="0">
                  <a:pos x="connsiteX11492" y="connsiteY11492"/>
                </a:cxn>
                <a:cxn ang="0">
                  <a:pos x="connsiteX11493" y="connsiteY11493"/>
                </a:cxn>
                <a:cxn ang="0">
                  <a:pos x="connsiteX11494" y="connsiteY11494"/>
                </a:cxn>
                <a:cxn ang="0">
                  <a:pos x="connsiteX11495" y="connsiteY11495"/>
                </a:cxn>
                <a:cxn ang="0">
                  <a:pos x="connsiteX11496" y="connsiteY11496"/>
                </a:cxn>
                <a:cxn ang="0">
                  <a:pos x="connsiteX11497" y="connsiteY11497"/>
                </a:cxn>
                <a:cxn ang="0">
                  <a:pos x="connsiteX11498" y="connsiteY11498"/>
                </a:cxn>
                <a:cxn ang="0">
                  <a:pos x="connsiteX11499" y="connsiteY11499"/>
                </a:cxn>
                <a:cxn ang="0">
                  <a:pos x="connsiteX11500" y="connsiteY11500"/>
                </a:cxn>
                <a:cxn ang="0">
                  <a:pos x="connsiteX11501" y="connsiteY11501"/>
                </a:cxn>
                <a:cxn ang="0">
                  <a:pos x="connsiteX11502" y="connsiteY11502"/>
                </a:cxn>
                <a:cxn ang="0">
                  <a:pos x="connsiteX11503" y="connsiteY11503"/>
                </a:cxn>
                <a:cxn ang="0">
                  <a:pos x="connsiteX11504" y="connsiteY11504"/>
                </a:cxn>
                <a:cxn ang="0">
                  <a:pos x="connsiteX11505" y="connsiteY11505"/>
                </a:cxn>
                <a:cxn ang="0">
                  <a:pos x="connsiteX11506" y="connsiteY11506"/>
                </a:cxn>
                <a:cxn ang="0">
                  <a:pos x="connsiteX11507" y="connsiteY11507"/>
                </a:cxn>
                <a:cxn ang="0">
                  <a:pos x="connsiteX11508" y="connsiteY11508"/>
                </a:cxn>
                <a:cxn ang="0">
                  <a:pos x="connsiteX11509" y="connsiteY11509"/>
                </a:cxn>
                <a:cxn ang="0">
                  <a:pos x="connsiteX11510" y="connsiteY11510"/>
                </a:cxn>
                <a:cxn ang="0">
                  <a:pos x="connsiteX11511" y="connsiteY11511"/>
                </a:cxn>
                <a:cxn ang="0">
                  <a:pos x="connsiteX11512" y="connsiteY11512"/>
                </a:cxn>
                <a:cxn ang="0">
                  <a:pos x="connsiteX11513" y="connsiteY11513"/>
                </a:cxn>
                <a:cxn ang="0">
                  <a:pos x="connsiteX11514" y="connsiteY11514"/>
                </a:cxn>
                <a:cxn ang="0">
                  <a:pos x="connsiteX11515" y="connsiteY11515"/>
                </a:cxn>
                <a:cxn ang="0">
                  <a:pos x="connsiteX11516" y="connsiteY11516"/>
                </a:cxn>
                <a:cxn ang="0">
                  <a:pos x="connsiteX11517" y="connsiteY11517"/>
                </a:cxn>
                <a:cxn ang="0">
                  <a:pos x="connsiteX11518" y="connsiteY11518"/>
                </a:cxn>
                <a:cxn ang="0">
                  <a:pos x="connsiteX11519" y="connsiteY11519"/>
                </a:cxn>
                <a:cxn ang="0">
                  <a:pos x="connsiteX11520" y="connsiteY11520"/>
                </a:cxn>
                <a:cxn ang="0">
                  <a:pos x="connsiteX11521" y="connsiteY11521"/>
                </a:cxn>
                <a:cxn ang="0">
                  <a:pos x="connsiteX11522" y="connsiteY11522"/>
                </a:cxn>
                <a:cxn ang="0">
                  <a:pos x="connsiteX11523" y="connsiteY11523"/>
                </a:cxn>
                <a:cxn ang="0">
                  <a:pos x="connsiteX11524" y="connsiteY11524"/>
                </a:cxn>
                <a:cxn ang="0">
                  <a:pos x="connsiteX11525" y="connsiteY11525"/>
                </a:cxn>
                <a:cxn ang="0">
                  <a:pos x="connsiteX11526" y="connsiteY11526"/>
                </a:cxn>
                <a:cxn ang="0">
                  <a:pos x="connsiteX11527" y="connsiteY11527"/>
                </a:cxn>
                <a:cxn ang="0">
                  <a:pos x="connsiteX11528" y="connsiteY11528"/>
                </a:cxn>
                <a:cxn ang="0">
                  <a:pos x="connsiteX11529" y="connsiteY11529"/>
                </a:cxn>
                <a:cxn ang="0">
                  <a:pos x="connsiteX11530" y="connsiteY11530"/>
                </a:cxn>
                <a:cxn ang="0">
                  <a:pos x="connsiteX11531" y="connsiteY11531"/>
                </a:cxn>
                <a:cxn ang="0">
                  <a:pos x="connsiteX11532" y="connsiteY11532"/>
                </a:cxn>
                <a:cxn ang="0">
                  <a:pos x="connsiteX11533" y="connsiteY11533"/>
                </a:cxn>
                <a:cxn ang="0">
                  <a:pos x="connsiteX11534" y="connsiteY11534"/>
                </a:cxn>
                <a:cxn ang="0">
                  <a:pos x="connsiteX11535" y="connsiteY11535"/>
                </a:cxn>
                <a:cxn ang="0">
                  <a:pos x="connsiteX11536" y="connsiteY11536"/>
                </a:cxn>
                <a:cxn ang="0">
                  <a:pos x="connsiteX11537" y="connsiteY11537"/>
                </a:cxn>
                <a:cxn ang="0">
                  <a:pos x="connsiteX11538" y="connsiteY11538"/>
                </a:cxn>
                <a:cxn ang="0">
                  <a:pos x="connsiteX11539" y="connsiteY11539"/>
                </a:cxn>
                <a:cxn ang="0">
                  <a:pos x="connsiteX11540" y="connsiteY11540"/>
                </a:cxn>
                <a:cxn ang="0">
                  <a:pos x="connsiteX11541" y="connsiteY11541"/>
                </a:cxn>
                <a:cxn ang="0">
                  <a:pos x="connsiteX11542" y="connsiteY11542"/>
                </a:cxn>
                <a:cxn ang="0">
                  <a:pos x="connsiteX11543" y="connsiteY11543"/>
                </a:cxn>
                <a:cxn ang="0">
                  <a:pos x="connsiteX11544" y="connsiteY11544"/>
                </a:cxn>
                <a:cxn ang="0">
                  <a:pos x="connsiteX11545" y="connsiteY11545"/>
                </a:cxn>
                <a:cxn ang="0">
                  <a:pos x="connsiteX11546" y="connsiteY11546"/>
                </a:cxn>
                <a:cxn ang="0">
                  <a:pos x="connsiteX11547" y="connsiteY11547"/>
                </a:cxn>
                <a:cxn ang="0">
                  <a:pos x="connsiteX11548" y="connsiteY11548"/>
                </a:cxn>
                <a:cxn ang="0">
                  <a:pos x="connsiteX11549" y="connsiteY11549"/>
                </a:cxn>
                <a:cxn ang="0">
                  <a:pos x="connsiteX11550" y="connsiteY11550"/>
                </a:cxn>
                <a:cxn ang="0">
                  <a:pos x="connsiteX11551" y="connsiteY11551"/>
                </a:cxn>
                <a:cxn ang="0">
                  <a:pos x="connsiteX11552" y="connsiteY11552"/>
                </a:cxn>
                <a:cxn ang="0">
                  <a:pos x="connsiteX11553" y="connsiteY11553"/>
                </a:cxn>
                <a:cxn ang="0">
                  <a:pos x="connsiteX11554" y="connsiteY11554"/>
                </a:cxn>
                <a:cxn ang="0">
                  <a:pos x="connsiteX11555" y="connsiteY11555"/>
                </a:cxn>
                <a:cxn ang="0">
                  <a:pos x="connsiteX11556" y="connsiteY11556"/>
                </a:cxn>
                <a:cxn ang="0">
                  <a:pos x="connsiteX11557" y="connsiteY11557"/>
                </a:cxn>
                <a:cxn ang="0">
                  <a:pos x="connsiteX11558" y="connsiteY11558"/>
                </a:cxn>
                <a:cxn ang="0">
                  <a:pos x="connsiteX11559" y="connsiteY11559"/>
                </a:cxn>
                <a:cxn ang="0">
                  <a:pos x="connsiteX11560" y="connsiteY11560"/>
                </a:cxn>
                <a:cxn ang="0">
                  <a:pos x="connsiteX11561" y="connsiteY11561"/>
                </a:cxn>
                <a:cxn ang="0">
                  <a:pos x="connsiteX11562" y="connsiteY11562"/>
                </a:cxn>
                <a:cxn ang="0">
                  <a:pos x="connsiteX11563" y="connsiteY11563"/>
                </a:cxn>
                <a:cxn ang="0">
                  <a:pos x="connsiteX11564" y="connsiteY11564"/>
                </a:cxn>
                <a:cxn ang="0">
                  <a:pos x="connsiteX11565" y="connsiteY11565"/>
                </a:cxn>
                <a:cxn ang="0">
                  <a:pos x="connsiteX11566" y="connsiteY11566"/>
                </a:cxn>
                <a:cxn ang="0">
                  <a:pos x="connsiteX11567" y="connsiteY11567"/>
                </a:cxn>
                <a:cxn ang="0">
                  <a:pos x="connsiteX11568" y="connsiteY11568"/>
                </a:cxn>
                <a:cxn ang="0">
                  <a:pos x="connsiteX11569" y="connsiteY11569"/>
                </a:cxn>
                <a:cxn ang="0">
                  <a:pos x="connsiteX11570" y="connsiteY11570"/>
                </a:cxn>
                <a:cxn ang="0">
                  <a:pos x="connsiteX11571" y="connsiteY11571"/>
                </a:cxn>
                <a:cxn ang="0">
                  <a:pos x="connsiteX11572" y="connsiteY11572"/>
                </a:cxn>
                <a:cxn ang="0">
                  <a:pos x="connsiteX11573" y="connsiteY11573"/>
                </a:cxn>
                <a:cxn ang="0">
                  <a:pos x="connsiteX11574" y="connsiteY11574"/>
                </a:cxn>
                <a:cxn ang="0">
                  <a:pos x="connsiteX11575" y="connsiteY11575"/>
                </a:cxn>
                <a:cxn ang="0">
                  <a:pos x="connsiteX11576" y="connsiteY11576"/>
                </a:cxn>
                <a:cxn ang="0">
                  <a:pos x="connsiteX11577" y="connsiteY11577"/>
                </a:cxn>
                <a:cxn ang="0">
                  <a:pos x="connsiteX11578" y="connsiteY11578"/>
                </a:cxn>
                <a:cxn ang="0">
                  <a:pos x="connsiteX11579" y="connsiteY11579"/>
                </a:cxn>
                <a:cxn ang="0">
                  <a:pos x="connsiteX11580" y="connsiteY11580"/>
                </a:cxn>
                <a:cxn ang="0">
                  <a:pos x="connsiteX11581" y="connsiteY11581"/>
                </a:cxn>
                <a:cxn ang="0">
                  <a:pos x="connsiteX11582" y="connsiteY11582"/>
                </a:cxn>
                <a:cxn ang="0">
                  <a:pos x="connsiteX11583" y="connsiteY11583"/>
                </a:cxn>
                <a:cxn ang="0">
                  <a:pos x="connsiteX11584" y="connsiteY11584"/>
                </a:cxn>
                <a:cxn ang="0">
                  <a:pos x="connsiteX11585" y="connsiteY11585"/>
                </a:cxn>
                <a:cxn ang="0">
                  <a:pos x="connsiteX11586" y="connsiteY11586"/>
                </a:cxn>
                <a:cxn ang="0">
                  <a:pos x="connsiteX11587" y="connsiteY11587"/>
                </a:cxn>
                <a:cxn ang="0">
                  <a:pos x="connsiteX11588" y="connsiteY11588"/>
                </a:cxn>
                <a:cxn ang="0">
                  <a:pos x="connsiteX11589" y="connsiteY11589"/>
                </a:cxn>
                <a:cxn ang="0">
                  <a:pos x="connsiteX11590" y="connsiteY11590"/>
                </a:cxn>
                <a:cxn ang="0">
                  <a:pos x="connsiteX11591" y="connsiteY11591"/>
                </a:cxn>
                <a:cxn ang="0">
                  <a:pos x="connsiteX11592" y="connsiteY11592"/>
                </a:cxn>
                <a:cxn ang="0">
                  <a:pos x="connsiteX11593" y="connsiteY11593"/>
                </a:cxn>
                <a:cxn ang="0">
                  <a:pos x="connsiteX11594" y="connsiteY11594"/>
                </a:cxn>
                <a:cxn ang="0">
                  <a:pos x="connsiteX11595" y="connsiteY11595"/>
                </a:cxn>
                <a:cxn ang="0">
                  <a:pos x="connsiteX11596" y="connsiteY11596"/>
                </a:cxn>
                <a:cxn ang="0">
                  <a:pos x="connsiteX11597" y="connsiteY11597"/>
                </a:cxn>
                <a:cxn ang="0">
                  <a:pos x="connsiteX11598" y="connsiteY11598"/>
                </a:cxn>
                <a:cxn ang="0">
                  <a:pos x="connsiteX11599" y="connsiteY11599"/>
                </a:cxn>
                <a:cxn ang="0">
                  <a:pos x="connsiteX11600" y="connsiteY11600"/>
                </a:cxn>
                <a:cxn ang="0">
                  <a:pos x="connsiteX11601" y="connsiteY11601"/>
                </a:cxn>
                <a:cxn ang="0">
                  <a:pos x="connsiteX11602" y="connsiteY11602"/>
                </a:cxn>
                <a:cxn ang="0">
                  <a:pos x="connsiteX11603" y="connsiteY11603"/>
                </a:cxn>
                <a:cxn ang="0">
                  <a:pos x="connsiteX11604" y="connsiteY11604"/>
                </a:cxn>
                <a:cxn ang="0">
                  <a:pos x="connsiteX11605" y="connsiteY11605"/>
                </a:cxn>
                <a:cxn ang="0">
                  <a:pos x="connsiteX11606" y="connsiteY11606"/>
                </a:cxn>
                <a:cxn ang="0">
                  <a:pos x="connsiteX11607" y="connsiteY11607"/>
                </a:cxn>
                <a:cxn ang="0">
                  <a:pos x="connsiteX11608" y="connsiteY11608"/>
                </a:cxn>
                <a:cxn ang="0">
                  <a:pos x="connsiteX11609" y="connsiteY11609"/>
                </a:cxn>
                <a:cxn ang="0">
                  <a:pos x="connsiteX11610" y="connsiteY11610"/>
                </a:cxn>
                <a:cxn ang="0">
                  <a:pos x="connsiteX11611" y="connsiteY11611"/>
                </a:cxn>
                <a:cxn ang="0">
                  <a:pos x="connsiteX11612" y="connsiteY11612"/>
                </a:cxn>
                <a:cxn ang="0">
                  <a:pos x="connsiteX11613" y="connsiteY11613"/>
                </a:cxn>
                <a:cxn ang="0">
                  <a:pos x="connsiteX11614" y="connsiteY11614"/>
                </a:cxn>
                <a:cxn ang="0">
                  <a:pos x="connsiteX11615" y="connsiteY11615"/>
                </a:cxn>
                <a:cxn ang="0">
                  <a:pos x="connsiteX11616" y="connsiteY11616"/>
                </a:cxn>
                <a:cxn ang="0">
                  <a:pos x="connsiteX11617" y="connsiteY11617"/>
                </a:cxn>
                <a:cxn ang="0">
                  <a:pos x="connsiteX11618" y="connsiteY11618"/>
                </a:cxn>
                <a:cxn ang="0">
                  <a:pos x="connsiteX11619" y="connsiteY11619"/>
                </a:cxn>
                <a:cxn ang="0">
                  <a:pos x="connsiteX11620" y="connsiteY11620"/>
                </a:cxn>
                <a:cxn ang="0">
                  <a:pos x="connsiteX11621" y="connsiteY11621"/>
                </a:cxn>
                <a:cxn ang="0">
                  <a:pos x="connsiteX11622" y="connsiteY11622"/>
                </a:cxn>
                <a:cxn ang="0">
                  <a:pos x="connsiteX11623" y="connsiteY11623"/>
                </a:cxn>
                <a:cxn ang="0">
                  <a:pos x="connsiteX11624" y="connsiteY11624"/>
                </a:cxn>
                <a:cxn ang="0">
                  <a:pos x="connsiteX11625" y="connsiteY11625"/>
                </a:cxn>
                <a:cxn ang="0">
                  <a:pos x="connsiteX11626" y="connsiteY11626"/>
                </a:cxn>
                <a:cxn ang="0">
                  <a:pos x="connsiteX11627" y="connsiteY11627"/>
                </a:cxn>
                <a:cxn ang="0">
                  <a:pos x="connsiteX11628" y="connsiteY11628"/>
                </a:cxn>
                <a:cxn ang="0">
                  <a:pos x="connsiteX11629" y="connsiteY11629"/>
                </a:cxn>
                <a:cxn ang="0">
                  <a:pos x="connsiteX11630" y="connsiteY11630"/>
                </a:cxn>
                <a:cxn ang="0">
                  <a:pos x="connsiteX11631" y="connsiteY11631"/>
                </a:cxn>
                <a:cxn ang="0">
                  <a:pos x="connsiteX11632" y="connsiteY11632"/>
                </a:cxn>
                <a:cxn ang="0">
                  <a:pos x="connsiteX11633" y="connsiteY11633"/>
                </a:cxn>
                <a:cxn ang="0">
                  <a:pos x="connsiteX11634" y="connsiteY11634"/>
                </a:cxn>
                <a:cxn ang="0">
                  <a:pos x="connsiteX11635" y="connsiteY11635"/>
                </a:cxn>
                <a:cxn ang="0">
                  <a:pos x="connsiteX11636" y="connsiteY11636"/>
                </a:cxn>
                <a:cxn ang="0">
                  <a:pos x="connsiteX11637" y="connsiteY11637"/>
                </a:cxn>
                <a:cxn ang="0">
                  <a:pos x="connsiteX11638" y="connsiteY11638"/>
                </a:cxn>
                <a:cxn ang="0">
                  <a:pos x="connsiteX11639" y="connsiteY11639"/>
                </a:cxn>
                <a:cxn ang="0">
                  <a:pos x="connsiteX11640" y="connsiteY11640"/>
                </a:cxn>
                <a:cxn ang="0">
                  <a:pos x="connsiteX11641" y="connsiteY11641"/>
                </a:cxn>
                <a:cxn ang="0">
                  <a:pos x="connsiteX11642" y="connsiteY11642"/>
                </a:cxn>
                <a:cxn ang="0">
                  <a:pos x="connsiteX11643" y="connsiteY11643"/>
                </a:cxn>
                <a:cxn ang="0">
                  <a:pos x="connsiteX11644" y="connsiteY11644"/>
                </a:cxn>
                <a:cxn ang="0">
                  <a:pos x="connsiteX11645" y="connsiteY11645"/>
                </a:cxn>
                <a:cxn ang="0">
                  <a:pos x="connsiteX11646" y="connsiteY11646"/>
                </a:cxn>
                <a:cxn ang="0">
                  <a:pos x="connsiteX11647" y="connsiteY11647"/>
                </a:cxn>
                <a:cxn ang="0">
                  <a:pos x="connsiteX11648" y="connsiteY11648"/>
                </a:cxn>
                <a:cxn ang="0">
                  <a:pos x="connsiteX11649" y="connsiteY11649"/>
                </a:cxn>
                <a:cxn ang="0">
                  <a:pos x="connsiteX11650" y="connsiteY11650"/>
                </a:cxn>
                <a:cxn ang="0">
                  <a:pos x="connsiteX11651" y="connsiteY11651"/>
                </a:cxn>
                <a:cxn ang="0">
                  <a:pos x="connsiteX11652" y="connsiteY11652"/>
                </a:cxn>
                <a:cxn ang="0">
                  <a:pos x="connsiteX11653" y="connsiteY11653"/>
                </a:cxn>
                <a:cxn ang="0">
                  <a:pos x="connsiteX11654" y="connsiteY11654"/>
                </a:cxn>
                <a:cxn ang="0">
                  <a:pos x="connsiteX11655" y="connsiteY11655"/>
                </a:cxn>
                <a:cxn ang="0">
                  <a:pos x="connsiteX11656" y="connsiteY11656"/>
                </a:cxn>
                <a:cxn ang="0">
                  <a:pos x="connsiteX11657" y="connsiteY11657"/>
                </a:cxn>
                <a:cxn ang="0">
                  <a:pos x="connsiteX11658" y="connsiteY11658"/>
                </a:cxn>
                <a:cxn ang="0">
                  <a:pos x="connsiteX11659" y="connsiteY11659"/>
                </a:cxn>
                <a:cxn ang="0">
                  <a:pos x="connsiteX11660" y="connsiteY11660"/>
                </a:cxn>
                <a:cxn ang="0">
                  <a:pos x="connsiteX11661" y="connsiteY11661"/>
                </a:cxn>
                <a:cxn ang="0">
                  <a:pos x="connsiteX11662" y="connsiteY11662"/>
                </a:cxn>
                <a:cxn ang="0">
                  <a:pos x="connsiteX11663" y="connsiteY11663"/>
                </a:cxn>
                <a:cxn ang="0">
                  <a:pos x="connsiteX11664" y="connsiteY11664"/>
                </a:cxn>
                <a:cxn ang="0">
                  <a:pos x="connsiteX11665" y="connsiteY11665"/>
                </a:cxn>
                <a:cxn ang="0">
                  <a:pos x="connsiteX11666" y="connsiteY11666"/>
                </a:cxn>
                <a:cxn ang="0">
                  <a:pos x="connsiteX11667" y="connsiteY11667"/>
                </a:cxn>
                <a:cxn ang="0">
                  <a:pos x="connsiteX11668" y="connsiteY11668"/>
                </a:cxn>
                <a:cxn ang="0">
                  <a:pos x="connsiteX11669" y="connsiteY11669"/>
                </a:cxn>
                <a:cxn ang="0">
                  <a:pos x="connsiteX11670" y="connsiteY11670"/>
                </a:cxn>
                <a:cxn ang="0">
                  <a:pos x="connsiteX11671" y="connsiteY11671"/>
                </a:cxn>
                <a:cxn ang="0">
                  <a:pos x="connsiteX11672" y="connsiteY11672"/>
                </a:cxn>
                <a:cxn ang="0">
                  <a:pos x="connsiteX11673" y="connsiteY11673"/>
                </a:cxn>
                <a:cxn ang="0">
                  <a:pos x="connsiteX11674" y="connsiteY11674"/>
                </a:cxn>
                <a:cxn ang="0">
                  <a:pos x="connsiteX11675" y="connsiteY11675"/>
                </a:cxn>
                <a:cxn ang="0">
                  <a:pos x="connsiteX11676" y="connsiteY11676"/>
                </a:cxn>
                <a:cxn ang="0">
                  <a:pos x="connsiteX11677" y="connsiteY11677"/>
                </a:cxn>
                <a:cxn ang="0">
                  <a:pos x="connsiteX11678" y="connsiteY11678"/>
                </a:cxn>
                <a:cxn ang="0">
                  <a:pos x="connsiteX11679" y="connsiteY11679"/>
                </a:cxn>
                <a:cxn ang="0">
                  <a:pos x="connsiteX11680" y="connsiteY11680"/>
                </a:cxn>
                <a:cxn ang="0">
                  <a:pos x="connsiteX11681" y="connsiteY11681"/>
                </a:cxn>
                <a:cxn ang="0">
                  <a:pos x="connsiteX11682" y="connsiteY11682"/>
                </a:cxn>
                <a:cxn ang="0">
                  <a:pos x="connsiteX11683" y="connsiteY11683"/>
                </a:cxn>
                <a:cxn ang="0">
                  <a:pos x="connsiteX11684" y="connsiteY11684"/>
                </a:cxn>
                <a:cxn ang="0">
                  <a:pos x="connsiteX11685" y="connsiteY11685"/>
                </a:cxn>
                <a:cxn ang="0">
                  <a:pos x="connsiteX11686" y="connsiteY11686"/>
                </a:cxn>
                <a:cxn ang="0">
                  <a:pos x="connsiteX11687" y="connsiteY11687"/>
                </a:cxn>
                <a:cxn ang="0">
                  <a:pos x="connsiteX11688" y="connsiteY11688"/>
                </a:cxn>
                <a:cxn ang="0">
                  <a:pos x="connsiteX11689" y="connsiteY11689"/>
                </a:cxn>
                <a:cxn ang="0">
                  <a:pos x="connsiteX11690" y="connsiteY11690"/>
                </a:cxn>
                <a:cxn ang="0">
                  <a:pos x="connsiteX11691" y="connsiteY11691"/>
                </a:cxn>
                <a:cxn ang="0">
                  <a:pos x="connsiteX11692" y="connsiteY11692"/>
                </a:cxn>
                <a:cxn ang="0">
                  <a:pos x="connsiteX11693" y="connsiteY11693"/>
                </a:cxn>
                <a:cxn ang="0">
                  <a:pos x="connsiteX11694" y="connsiteY11694"/>
                </a:cxn>
                <a:cxn ang="0">
                  <a:pos x="connsiteX11695" y="connsiteY11695"/>
                </a:cxn>
                <a:cxn ang="0">
                  <a:pos x="connsiteX11696" y="connsiteY11696"/>
                </a:cxn>
                <a:cxn ang="0">
                  <a:pos x="connsiteX11697" y="connsiteY11697"/>
                </a:cxn>
                <a:cxn ang="0">
                  <a:pos x="connsiteX11698" y="connsiteY11698"/>
                </a:cxn>
                <a:cxn ang="0">
                  <a:pos x="connsiteX11699" y="connsiteY11699"/>
                </a:cxn>
                <a:cxn ang="0">
                  <a:pos x="connsiteX11700" y="connsiteY11700"/>
                </a:cxn>
                <a:cxn ang="0">
                  <a:pos x="connsiteX11701" y="connsiteY11701"/>
                </a:cxn>
                <a:cxn ang="0">
                  <a:pos x="connsiteX11702" y="connsiteY11702"/>
                </a:cxn>
                <a:cxn ang="0">
                  <a:pos x="connsiteX11703" y="connsiteY11703"/>
                </a:cxn>
                <a:cxn ang="0">
                  <a:pos x="connsiteX11704" y="connsiteY11704"/>
                </a:cxn>
                <a:cxn ang="0">
                  <a:pos x="connsiteX11705" y="connsiteY11705"/>
                </a:cxn>
                <a:cxn ang="0">
                  <a:pos x="connsiteX11706" y="connsiteY11706"/>
                </a:cxn>
                <a:cxn ang="0">
                  <a:pos x="connsiteX11707" y="connsiteY11707"/>
                </a:cxn>
                <a:cxn ang="0">
                  <a:pos x="connsiteX11708" y="connsiteY11708"/>
                </a:cxn>
                <a:cxn ang="0">
                  <a:pos x="connsiteX11709" y="connsiteY11709"/>
                </a:cxn>
                <a:cxn ang="0">
                  <a:pos x="connsiteX11710" y="connsiteY11710"/>
                </a:cxn>
                <a:cxn ang="0">
                  <a:pos x="connsiteX11711" y="connsiteY11711"/>
                </a:cxn>
                <a:cxn ang="0">
                  <a:pos x="connsiteX11712" y="connsiteY11712"/>
                </a:cxn>
                <a:cxn ang="0">
                  <a:pos x="connsiteX11713" y="connsiteY11713"/>
                </a:cxn>
                <a:cxn ang="0">
                  <a:pos x="connsiteX11714" y="connsiteY11714"/>
                </a:cxn>
                <a:cxn ang="0">
                  <a:pos x="connsiteX11715" y="connsiteY11715"/>
                </a:cxn>
                <a:cxn ang="0">
                  <a:pos x="connsiteX11716" y="connsiteY11716"/>
                </a:cxn>
                <a:cxn ang="0">
                  <a:pos x="connsiteX11717" y="connsiteY11717"/>
                </a:cxn>
                <a:cxn ang="0">
                  <a:pos x="connsiteX11718" y="connsiteY11718"/>
                </a:cxn>
                <a:cxn ang="0">
                  <a:pos x="connsiteX11719" y="connsiteY11719"/>
                </a:cxn>
                <a:cxn ang="0">
                  <a:pos x="connsiteX11720" y="connsiteY11720"/>
                </a:cxn>
                <a:cxn ang="0">
                  <a:pos x="connsiteX11721" y="connsiteY11721"/>
                </a:cxn>
                <a:cxn ang="0">
                  <a:pos x="connsiteX11722" y="connsiteY11722"/>
                </a:cxn>
                <a:cxn ang="0">
                  <a:pos x="connsiteX11723" y="connsiteY11723"/>
                </a:cxn>
                <a:cxn ang="0">
                  <a:pos x="connsiteX11724" y="connsiteY11724"/>
                </a:cxn>
                <a:cxn ang="0">
                  <a:pos x="connsiteX11725" y="connsiteY11725"/>
                </a:cxn>
                <a:cxn ang="0">
                  <a:pos x="connsiteX11726" y="connsiteY11726"/>
                </a:cxn>
                <a:cxn ang="0">
                  <a:pos x="connsiteX11727" y="connsiteY11727"/>
                </a:cxn>
                <a:cxn ang="0">
                  <a:pos x="connsiteX11728" y="connsiteY11728"/>
                </a:cxn>
                <a:cxn ang="0">
                  <a:pos x="connsiteX11729" y="connsiteY11729"/>
                </a:cxn>
                <a:cxn ang="0">
                  <a:pos x="connsiteX11730" y="connsiteY11730"/>
                </a:cxn>
                <a:cxn ang="0">
                  <a:pos x="connsiteX11731" y="connsiteY11731"/>
                </a:cxn>
                <a:cxn ang="0">
                  <a:pos x="connsiteX11732" y="connsiteY11732"/>
                </a:cxn>
                <a:cxn ang="0">
                  <a:pos x="connsiteX11733" y="connsiteY11733"/>
                </a:cxn>
                <a:cxn ang="0">
                  <a:pos x="connsiteX11734" y="connsiteY11734"/>
                </a:cxn>
                <a:cxn ang="0">
                  <a:pos x="connsiteX11735" y="connsiteY11735"/>
                </a:cxn>
                <a:cxn ang="0">
                  <a:pos x="connsiteX11736" y="connsiteY11736"/>
                </a:cxn>
                <a:cxn ang="0">
                  <a:pos x="connsiteX11737" y="connsiteY11737"/>
                </a:cxn>
                <a:cxn ang="0">
                  <a:pos x="connsiteX11738" y="connsiteY11738"/>
                </a:cxn>
                <a:cxn ang="0">
                  <a:pos x="connsiteX11739" y="connsiteY11739"/>
                </a:cxn>
                <a:cxn ang="0">
                  <a:pos x="connsiteX11740" y="connsiteY11740"/>
                </a:cxn>
                <a:cxn ang="0">
                  <a:pos x="connsiteX11741" y="connsiteY11741"/>
                </a:cxn>
                <a:cxn ang="0">
                  <a:pos x="connsiteX11742" y="connsiteY11742"/>
                </a:cxn>
                <a:cxn ang="0">
                  <a:pos x="connsiteX11743" y="connsiteY11743"/>
                </a:cxn>
                <a:cxn ang="0">
                  <a:pos x="connsiteX11744" y="connsiteY11744"/>
                </a:cxn>
                <a:cxn ang="0">
                  <a:pos x="connsiteX11745" y="connsiteY11745"/>
                </a:cxn>
                <a:cxn ang="0">
                  <a:pos x="connsiteX11746" y="connsiteY11746"/>
                </a:cxn>
                <a:cxn ang="0">
                  <a:pos x="connsiteX11747" y="connsiteY11747"/>
                </a:cxn>
                <a:cxn ang="0">
                  <a:pos x="connsiteX11748" y="connsiteY11748"/>
                </a:cxn>
                <a:cxn ang="0">
                  <a:pos x="connsiteX11749" y="connsiteY11749"/>
                </a:cxn>
                <a:cxn ang="0">
                  <a:pos x="connsiteX11750" y="connsiteY11750"/>
                </a:cxn>
                <a:cxn ang="0">
                  <a:pos x="connsiteX11751" y="connsiteY11751"/>
                </a:cxn>
                <a:cxn ang="0">
                  <a:pos x="connsiteX11752" y="connsiteY11752"/>
                </a:cxn>
                <a:cxn ang="0">
                  <a:pos x="connsiteX11753" y="connsiteY11753"/>
                </a:cxn>
                <a:cxn ang="0">
                  <a:pos x="connsiteX11754" y="connsiteY11754"/>
                </a:cxn>
                <a:cxn ang="0">
                  <a:pos x="connsiteX11755" y="connsiteY11755"/>
                </a:cxn>
                <a:cxn ang="0">
                  <a:pos x="connsiteX11756" y="connsiteY11756"/>
                </a:cxn>
                <a:cxn ang="0">
                  <a:pos x="connsiteX11757" y="connsiteY11757"/>
                </a:cxn>
                <a:cxn ang="0">
                  <a:pos x="connsiteX11758" y="connsiteY11758"/>
                </a:cxn>
                <a:cxn ang="0">
                  <a:pos x="connsiteX11759" y="connsiteY11759"/>
                </a:cxn>
                <a:cxn ang="0">
                  <a:pos x="connsiteX11760" y="connsiteY11760"/>
                </a:cxn>
                <a:cxn ang="0">
                  <a:pos x="connsiteX11761" y="connsiteY11761"/>
                </a:cxn>
                <a:cxn ang="0">
                  <a:pos x="connsiteX11762" y="connsiteY11762"/>
                </a:cxn>
                <a:cxn ang="0">
                  <a:pos x="connsiteX11763" y="connsiteY11763"/>
                </a:cxn>
                <a:cxn ang="0">
                  <a:pos x="connsiteX11764" y="connsiteY11764"/>
                </a:cxn>
                <a:cxn ang="0">
                  <a:pos x="connsiteX11765" y="connsiteY11765"/>
                </a:cxn>
                <a:cxn ang="0">
                  <a:pos x="connsiteX11766" y="connsiteY11766"/>
                </a:cxn>
                <a:cxn ang="0">
                  <a:pos x="connsiteX11767" y="connsiteY11767"/>
                </a:cxn>
                <a:cxn ang="0">
                  <a:pos x="connsiteX11768" y="connsiteY11768"/>
                </a:cxn>
                <a:cxn ang="0">
                  <a:pos x="connsiteX11769" y="connsiteY11769"/>
                </a:cxn>
                <a:cxn ang="0">
                  <a:pos x="connsiteX11770" y="connsiteY11770"/>
                </a:cxn>
                <a:cxn ang="0">
                  <a:pos x="connsiteX11771" y="connsiteY11771"/>
                </a:cxn>
                <a:cxn ang="0">
                  <a:pos x="connsiteX11772" y="connsiteY11772"/>
                </a:cxn>
                <a:cxn ang="0">
                  <a:pos x="connsiteX11773" y="connsiteY11773"/>
                </a:cxn>
                <a:cxn ang="0">
                  <a:pos x="connsiteX11774" y="connsiteY11774"/>
                </a:cxn>
                <a:cxn ang="0">
                  <a:pos x="connsiteX11775" y="connsiteY11775"/>
                </a:cxn>
                <a:cxn ang="0">
                  <a:pos x="connsiteX11776" y="connsiteY11776"/>
                </a:cxn>
                <a:cxn ang="0">
                  <a:pos x="connsiteX11777" y="connsiteY11777"/>
                </a:cxn>
                <a:cxn ang="0">
                  <a:pos x="connsiteX11778" y="connsiteY11778"/>
                </a:cxn>
                <a:cxn ang="0">
                  <a:pos x="connsiteX11779" y="connsiteY11779"/>
                </a:cxn>
                <a:cxn ang="0">
                  <a:pos x="connsiteX11780" y="connsiteY11780"/>
                </a:cxn>
                <a:cxn ang="0">
                  <a:pos x="connsiteX11781" y="connsiteY11781"/>
                </a:cxn>
                <a:cxn ang="0">
                  <a:pos x="connsiteX11782" y="connsiteY11782"/>
                </a:cxn>
                <a:cxn ang="0">
                  <a:pos x="connsiteX11783" y="connsiteY11783"/>
                </a:cxn>
                <a:cxn ang="0">
                  <a:pos x="connsiteX11784" y="connsiteY11784"/>
                </a:cxn>
                <a:cxn ang="0">
                  <a:pos x="connsiteX11785" y="connsiteY11785"/>
                </a:cxn>
                <a:cxn ang="0">
                  <a:pos x="connsiteX11786" y="connsiteY11786"/>
                </a:cxn>
                <a:cxn ang="0">
                  <a:pos x="connsiteX11787" y="connsiteY11787"/>
                </a:cxn>
                <a:cxn ang="0">
                  <a:pos x="connsiteX11788" y="connsiteY11788"/>
                </a:cxn>
                <a:cxn ang="0">
                  <a:pos x="connsiteX11789" y="connsiteY11789"/>
                </a:cxn>
                <a:cxn ang="0">
                  <a:pos x="connsiteX11790" y="connsiteY11790"/>
                </a:cxn>
                <a:cxn ang="0">
                  <a:pos x="connsiteX11791" y="connsiteY11791"/>
                </a:cxn>
                <a:cxn ang="0">
                  <a:pos x="connsiteX11792" y="connsiteY11792"/>
                </a:cxn>
                <a:cxn ang="0">
                  <a:pos x="connsiteX11793" y="connsiteY11793"/>
                </a:cxn>
                <a:cxn ang="0">
                  <a:pos x="connsiteX11794" y="connsiteY11794"/>
                </a:cxn>
                <a:cxn ang="0">
                  <a:pos x="connsiteX11795" y="connsiteY11795"/>
                </a:cxn>
                <a:cxn ang="0">
                  <a:pos x="connsiteX11796" y="connsiteY11796"/>
                </a:cxn>
                <a:cxn ang="0">
                  <a:pos x="connsiteX11797" y="connsiteY11797"/>
                </a:cxn>
                <a:cxn ang="0">
                  <a:pos x="connsiteX11798" y="connsiteY11798"/>
                </a:cxn>
                <a:cxn ang="0">
                  <a:pos x="connsiteX11799" y="connsiteY11799"/>
                </a:cxn>
                <a:cxn ang="0">
                  <a:pos x="connsiteX11800" y="connsiteY11800"/>
                </a:cxn>
                <a:cxn ang="0">
                  <a:pos x="connsiteX11801" y="connsiteY11801"/>
                </a:cxn>
                <a:cxn ang="0">
                  <a:pos x="connsiteX11802" y="connsiteY11802"/>
                </a:cxn>
                <a:cxn ang="0">
                  <a:pos x="connsiteX11803" y="connsiteY11803"/>
                </a:cxn>
                <a:cxn ang="0">
                  <a:pos x="connsiteX11804" y="connsiteY11804"/>
                </a:cxn>
                <a:cxn ang="0">
                  <a:pos x="connsiteX11805" y="connsiteY11805"/>
                </a:cxn>
                <a:cxn ang="0">
                  <a:pos x="connsiteX11806" y="connsiteY11806"/>
                </a:cxn>
                <a:cxn ang="0">
                  <a:pos x="connsiteX11807" y="connsiteY11807"/>
                </a:cxn>
                <a:cxn ang="0">
                  <a:pos x="connsiteX11808" y="connsiteY11808"/>
                </a:cxn>
                <a:cxn ang="0">
                  <a:pos x="connsiteX11809" y="connsiteY11809"/>
                </a:cxn>
                <a:cxn ang="0">
                  <a:pos x="connsiteX11810" y="connsiteY11810"/>
                </a:cxn>
                <a:cxn ang="0">
                  <a:pos x="connsiteX11811" y="connsiteY11811"/>
                </a:cxn>
                <a:cxn ang="0">
                  <a:pos x="connsiteX11812" y="connsiteY11812"/>
                </a:cxn>
                <a:cxn ang="0">
                  <a:pos x="connsiteX11813" y="connsiteY11813"/>
                </a:cxn>
                <a:cxn ang="0">
                  <a:pos x="connsiteX11814" y="connsiteY11814"/>
                </a:cxn>
                <a:cxn ang="0">
                  <a:pos x="connsiteX11815" y="connsiteY11815"/>
                </a:cxn>
                <a:cxn ang="0">
                  <a:pos x="connsiteX11816" y="connsiteY11816"/>
                </a:cxn>
                <a:cxn ang="0">
                  <a:pos x="connsiteX11817" y="connsiteY11817"/>
                </a:cxn>
                <a:cxn ang="0">
                  <a:pos x="connsiteX11818" y="connsiteY11818"/>
                </a:cxn>
                <a:cxn ang="0">
                  <a:pos x="connsiteX11819" y="connsiteY11819"/>
                </a:cxn>
                <a:cxn ang="0">
                  <a:pos x="connsiteX11820" y="connsiteY11820"/>
                </a:cxn>
                <a:cxn ang="0">
                  <a:pos x="connsiteX11821" y="connsiteY11821"/>
                </a:cxn>
                <a:cxn ang="0">
                  <a:pos x="connsiteX11822" y="connsiteY11822"/>
                </a:cxn>
                <a:cxn ang="0">
                  <a:pos x="connsiteX11823" y="connsiteY11823"/>
                </a:cxn>
                <a:cxn ang="0">
                  <a:pos x="connsiteX11824" y="connsiteY11824"/>
                </a:cxn>
                <a:cxn ang="0">
                  <a:pos x="connsiteX11825" y="connsiteY11825"/>
                </a:cxn>
                <a:cxn ang="0">
                  <a:pos x="connsiteX11826" y="connsiteY11826"/>
                </a:cxn>
                <a:cxn ang="0">
                  <a:pos x="connsiteX11827" y="connsiteY11827"/>
                </a:cxn>
                <a:cxn ang="0">
                  <a:pos x="connsiteX11828" y="connsiteY11828"/>
                </a:cxn>
                <a:cxn ang="0">
                  <a:pos x="connsiteX11829" y="connsiteY11829"/>
                </a:cxn>
                <a:cxn ang="0">
                  <a:pos x="connsiteX11830" y="connsiteY11830"/>
                </a:cxn>
                <a:cxn ang="0">
                  <a:pos x="connsiteX11831" y="connsiteY11831"/>
                </a:cxn>
                <a:cxn ang="0">
                  <a:pos x="connsiteX11832" y="connsiteY11832"/>
                </a:cxn>
                <a:cxn ang="0">
                  <a:pos x="connsiteX11833" y="connsiteY11833"/>
                </a:cxn>
                <a:cxn ang="0">
                  <a:pos x="connsiteX11834" y="connsiteY11834"/>
                </a:cxn>
                <a:cxn ang="0">
                  <a:pos x="connsiteX11835" y="connsiteY11835"/>
                </a:cxn>
                <a:cxn ang="0">
                  <a:pos x="connsiteX11836" y="connsiteY11836"/>
                </a:cxn>
                <a:cxn ang="0">
                  <a:pos x="connsiteX11837" y="connsiteY11837"/>
                </a:cxn>
                <a:cxn ang="0">
                  <a:pos x="connsiteX11838" y="connsiteY11838"/>
                </a:cxn>
                <a:cxn ang="0">
                  <a:pos x="connsiteX11839" y="connsiteY11839"/>
                </a:cxn>
                <a:cxn ang="0">
                  <a:pos x="connsiteX11840" y="connsiteY11840"/>
                </a:cxn>
                <a:cxn ang="0">
                  <a:pos x="connsiteX11841" y="connsiteY11841"/>
                </a:cxn>
                <a:cxn ang="0">
                  <a:pos x="connsiteX11842" y="connsiteY11842"/>
                </a:cxn>
                <a:cxn ang="0">
                  <a:pos x="connsiteX11843" y="connsiteY11843"/>
                </a:cxn>
                <a:cxn ang="0">
                  <a:pos x="connsiteX11844" y="connsiteY11844"/>
                </a:cxn>
                <a:cxn ang="0">
                  <a:pos x="connsiteX11845" y="connsiteY11845"/>
                </a:cxn>
                <a:cxn ang="0">
                  <a:pos x="connsiteX11846" y="connsiteY11846"/>
                </a:cxn>
                <a:cxn ang="0">
                  <a:pos x="connsiteX11847" y="connsiteY11847"/>
                </a:cxn>
                <a:cxn ang="0">
                  <a:pos x="connsiteX11848" y="connsiteY11848"/>
                </a:cxn>
                <a:cxn ang="0">
                  <a:pos x="connsiteX11849" y="connsiteY11849"/>
                </a:cxn>
                <a:cxn ang="0">
                  <a:pos x="connsiteX11850" y="connsiteY11850"/>
                </a:cxn>
                <a:cxn ang="0">
                  <a:pos x="connsiteX11851" y="connsiteY11851"/>
                </a:cxn>
                <a:cxn ang="0">
                  <a:pos x="connsiteX11852" y="connsiteY11852"/>
                </a:cxn>
                <a:cxn ang="0">
                  <a:pos x="connsiteX11853" y="connsiteY11853"/>
                </a:cxn>
                <a:cxn ang="0">
                  <a:pos x="connsiteX11854" y="connsiteY11854"/>
                </a:cxn>
                <a:cxn ang="0">
                  <a:pos x="connsiteX11855" y="connsiteY11855"/>
                </a:cxn>
                <a:cxn ang="0">
                  <a:pos x="connsiteX11856" y="connsiteY11856"/>
                </a:cxn>
                <a:cxn ang="0">
                  <a:pos x="connsiteX11857" y="connsiteY11857"/>
                </a:cxn>
                <a:cxn ang="0">
                  <a:pos x="connsiteX11858" y="connsiteY11858"/>
                </a:cxn>
                <a:cxn ang="0">
                  <a:pos x="connsiteX11859" y="connsiteY11859"/>
                </a:cxn>
                <a:cxn ang="0">
                  <a:pos x="connsiteX11860" y="connsiteY11860"/>
                </a:cxn>
                <a:cxn ang="0">
                  <a:pos x="connsiteX11861" y="connsiteY11861"/>
                </a:cxn>
                <a:cxn ang="0">
                  <a:pos x="connsiteX11862" y="connsiteY11862"/>
                </a:cxn>
                <a:cxn ang="0">
                  <a:pos x="connsiteX11863" y="connsiteY11863"/>
                </a:cxn>
                <a:cxn ang="0">
                  <a:pos x="connsiteX11864" y="connsiteY11864"/>
                </a:cxn>
                <a:cxn ang="0">
                  <a:pos x="connsiteX11865" y="connsiteY11865"/>
                </a:cxn>
                <a:cxn ang="0">
                  <a:pos x="connsiteX11866" y="connsiteY11866"/>
                </a:cxn>
                <a:cxn ang="0">
                  <a:pos x="connsiteX11867" y="connsiteY11867"/>
                </a:cxn>
                <a:cxn ang="0">
                  <a:pos x="connsiteX11868" y="connsiteY11868"/>
                </a:cxn>
                <a:cxn ang="0">
                  <a:pos x="connsiteX11869" y="connsiteY11869"/>
                </a:cxn>
                <a:cxn ang="0">
                  <a:pos x="connsiteX11870" y="connsiteY11870"/>
                </a:cxn>
                <a:cxn ang="0">
                  <a:pos x="connsiteX11871" y="connsiteY11871"/>
                </a:cxn>
                <a:cxn ang="0">
                  <a:pos x="connsiteX11872" y="connsiteY11872"/>
                </a:cxn>
                <a:cxn ang="0">
                  <a:pos x="connsiteX11873" y="connsiteY11873"/>
                </a:cxn>
                <a:cxn ang="0">
                  <a:pos x="connsiteX11874" y="connsiteY11874"/>
                </a:cxn>
                <a:cxn ang="0">
                  <a:pos x="connsiteX11875" y="connsiteY11875"/>
                </a:cxn>
                <a:cxn ang="0">
                  <a:pos x="connsiteX11876" y="connsiteY11876"/>
                </a:cxn>
                <a:cxn ang="0">
                  <a:pos x="connsiteX11877" y="connsiteY11877"/>
                </a:cxn>
                <a:cxn ang="0">
                  <a:pos x="connsiteX11878" y="connsiteY11878"/>
                </a:cxn>
                <a:cxn ang="0">
                  <a:pos x="connsiteX11879" y="connsiteY11879"/>
                </a:cxn>
                <a:cxn ang="0">
                  <a:pos x="connsiteX11880" y="connsiteY11880"/>
                </a:cxn>
                <a:cxn ang="0">
                  <a:pos x="connsiteX11881" y="connsiteY11881"/>
                </a:cxn>
                <a:cxn ang="0">
                  <a:pos x="connsiteX11882" y="connsiteY11882"/>
                </a:cxn>
                <a:cxn ang="0">
                  <a:pos x="connsiteX11883" y="connsiteY11883"/>
                </a:cxn>
                <a:cxn ang="0">
                  <a:pos x="connsiteX11884" y="connsiteY11884"/>
                </a:cxn>
                <a:cxn ang="0">
                  <a:pos x="connsiteX11885" y="connsiteY11885"/>
                </a:cxn>
                <a:cxn ang="0">
                  <a:pos x="connsiteX11886" y="connsiteY11886"/>
                </a:cxn>
                <a:cxn ang="0">
                  <a:pos x="connsiteX11887" y="connsiteY11887"/>
                </a:cxn>
                <a:cxn ang="0">
                  <a:pos x="connsiteX11888" y="connsiteY11888"/>
                </a:cxn>
                <a:cxn ang="0">
                  <a:pos x="connsiteX11889" y="connsiteY11889"/>
                </a:cxn>
                <a:cxn ang="0">
                  <a:pos x="connsiteX11890" y="connsiteY11890"/>
                </a:cxn>
                <a:cxn ang="0">
                  <a:pos x="connsiteX11891" y="connsiteY11891"/>
                </a:cxn>
                <a:cxn ang="0">
                  <a:pos x="connsiteX11892" y="connsiteY11892"/>
                </a:cxn>
                <a:cxn ang="0">
                  <a:pos x="connsiteX11893" y="connsiteY11893"/>
                </a:cxn>
                <a:cxn ang="0">
                  <a:pos x="connsiteX11894" y="connsiteY11894"/>
                </a:cxn>
                <a:cxn ang="0">
                  <a:pos x="connsiteX11895" y="connsiteY11895"/>
                </a:cxn>
                <a:cxn ang="0">
                  <a:pos x="connsiteX11896" y="connsiteY11896"/>
                </a:cxn>
                <a:cxn ang="0">
                  <a:pos x="connsiteX11897" y="connsiteY11897"/>
                </a:cxn>
                <a:cxn ang="0">
                  <a:pos x="connsiteX11898" y="connsiteY11898"/>
                </a:cxn>
                <a:cxn ang="0">
                  <a:pos x="connsiteX11899" y="connsiteY11899"/>
                </a:cxn>
                <a:cxn ang="0">
                  <a:pos x="connsiteX11900" y="connsiteY11900"/>
                </a:cxn>
                <a:cxn ang="0">
                  <a:pos x="connsiteX11901" y="connsiteY11901"/>
                </a:cxn>
                <a:cxn ang="0">
                  <a:pos x="connsiteX11902" y="connsiteY11902"/>
                </a:cxn>
                <a:cxn ang="0">
                  <a:pos x="connsiteX11903" y="connsiteY11903"/>
                </a:cxn>
                <a:cxn ang="0">
                  <a:pos x="connsiteX11904" y="connsiteY11904"/>
                </a:cxn>
                <a:cxn ang="0">
                  <a:pos x="connsiteX11905" y="connsiteY11905"/>
                </a:cxn>
                <a:cxn ang="0">
                  <a:pos x="connsiteX11906" y="connsiteY11906"/>
                </a:cxn>
                <a:cxn ang="0">
                  <a:pos x="connsiteX11907" y="connsiteY11907"/>
                </a:cxn>
                <a:cxn ang="0">
                  <a:pos x="connsiteX11908" y="connsiteY11908"/>
                </a:cxn>
                <a:cxn ang="0">
                  <a:pos x="connsiteX11909" y="connsiteY11909"/>
                </a:cxn>
                <a:cxn ang="0">
                  <a:pos x="connsiteX11910" y="connsiteY11910"/>
                </a:cxn>
                <a:cxn ang="0">
                  <a:pos x="connsiteX11911" y="connsiteY11911"/>
                </a:cxn>
                <a:cxn ang="0">
                  <a:pos x="connsiteX11912" y="connsiteY11912"/>
                </a:cxn>
                <a:cxn ang="0">
                  <a:pos x="connsiteX11913" y="connsiteY11913"/>
                </a:cxn>
                <a:cxn ang="0">
                  <a:pos x="connsiteX11914" y="connsiteY11914"/>
                </a:cxn>
                <a:cxn ang="0">
                  <a:pos x="connsiteX11915" y="connsiteY11915"/>
                </a:cxn>
                <a:cxn ang="0">
                  <a:pos x="connsiteX11916" y="connsiteY11916"/>
                </a:cxn>
                <a:cxn ang="0">
                  <a:pos x="connsiteX11917" y="connsiteY11917"/>
                </a:cxn>
                <a:cxn ang="0">
                  <a:pos x="connsiteX11918" y="connsiteY11918"/>
                </a:cxn>
                <a:cxn ang="0">
                  <a:pos x="connsiteX11919" y="connsiteY11919"/>
                </a:cxn>
                <a:cxn ang="0">
                  <a:pos x="connsiteX11920" y="connsiteY11920"/>
                </a:cxn>
                <a:cxn ang="0">
                  <a:pos x="connsiteX11921" y="connsiteY11921"/>
                </a:cxn>
                <a:cxn ang="0">
                  <a:pos x="connsiteX11922" y="connsiteY11922"/>
                </a:cxn>
                <a:cxn ang="0">
                  <a:pos x="connsiteX11923" y="connsiteY11923"/>
                </a:cxn>
                <a:cxn ang="0">
                  <a:pos x="connsiteX11924" y="connsiteY11924"/>
                </a:cxn>
                <a:cxn ang="0">
                  <a:pos x="connsiteX11925" y="connsiteY11925"/>
                </a:cxn>
                <a:cxn ang="0">
                  <a:pos x="connsiteX11926" y="connsiteY11926"/>
                </a:cxn>
                <a:cxn ang="0">
                  <a:pos x="connsiteX11927" y="connsiteY11927"/>
                </a:cxn>
                <a:cxn ang="0">
                  <a:pos x="connsiteX11928" y="connsiteY11928"/>
                </a:cxn>
                <a:cxn ang="0">
                  <a:pos x="connsiteX11929" y="connsiteY11929"/>
                </a:cxn>
                <a:cxn ang="0">
                  <a:pos x="connsiteX11930" y="connsiteY11930"/>
                </a:cxn>
                <a:cxn ang="0">
                  <a:pos x="connsiteX11931" y="connsiteY11931"/>
                </a:cxn>
                <a:cxn ang="0">
                  <a:pos x="connsiteX11932" y="connsiteY11932"/>
                </a:cxn>
                <a:cxn ang="0">
                  <a:pos x="connsiteX11933" y="connsiteY11933"/>
                </a:cxn>
                <a:cxn ang="0">
                  <a:pos x="connsiteX11934" y="connsiteY11934"/>
                </a:cxn>
                <a:cxn ang="0">
                  <a:pos x="connsiteX11935" y="connsiteY11935"/>
                </a:cxn>
                <a:cxn ang="0">
                  <a:pos x="connsiteX11936" y="connsiteY11936"/>
                </a:cxn>
                <a:cxn ang="0">
                  <a:pos x="connsiteX11937" y="connsiteY11937"/>
                </a:cxn>
                <a:cxn ang="0">
                  <a:pos x="connsiteX11938" y="connsiteY11938"/>
                </a:cxn>
                <a:cxn ang="0">
                  <a:pos x="connsiteX11939" y="connsiteY11939"/>
                </a:cxn>
                <a:cxn ang="0">
                  <a:pos x="connsiteX11940" y="connsiteY11940"/>
                </a:cxn>
                <a:cxn ang="0">
                  <a:pos x="connsiteX11941" y="connsiteY11941"/>
                </a:cxn>
                <a:cxn ang="0">
                  <a:pos x="connsiteX11942" y="connsiteY11942"/>
                </a:cxn>
                <a:cxn ang="0">
                  <a:pos x="connsiteX11943" y="connsiteY11943"/>
                </a:cxn>
                <a:cxn ang="0">
                  <a:pos x="connsiteX11944" y="connsiteY11944"/>
                </a:cxn>
                <a:cxn ang="0">
                  <a:pos x="connsiteX11945" y="connsiteY11945"/>
                </a:cxn>
                <a:cxn ang="0">
                  <a:pos x="connsiteX11946" y="connsiteY11946"/>
                </a:cxn>
                <a:cxn ang="0">
                  <a:pos x="connsiteX11947" y="connsiteY11947"/>
                </a:cxn>
                <a:cxn ang="0">
                  <a:pos x="connsiteX11948" y="connsiteY11948"/>
                </a:cxn>
                <a:cxn ang="0">
                  <a:pos x="connsiteX11949" y="connsiteY11949"/>
                </a:cxn>
                <a:cxn ang="0">
                  <a:pos x="connsiteX11950" y="connsiteY11950"/>
                </a:cxn>
                <a:cxn ang="0">
                  <a:pos x="connsiteX11951" y="connsiteY11951"/>
                </a:cxn>
                <a:cxn ang="0">
                  <a:pos x="connsiteX11952" y="connsiteY11952"/>
                </a:cxn>
                <a:cxn ang="0">
                  <a:pos x="connsiteX11953" y="connsiteY11953"/>
                </a:cxn>
                <a:cxn ang="0">
                  <a:pos x="connsiteX11954" y="connsiteY11954"/>
                </a:cxn>
                <a:cxn ang="0">
                  <a:pos x="connsiteX11955" y="connsiteY11955"/>
                </a:cxn>
                <a:cxn ang="0">
                  <a:pos x="connsiteX11956" y="connsiteY11956"/>
                </a:cxn>
                <a:cxn ang="0">
                  <a:pos x="connsiteX11957" y="connsiteY11957"/>
                </a:cxn>
                <a:cxn ang="0">
                  <a:pos x="connsiteX11958" y="connsiteY11958"/>
                </a:cxn>
                <a:cxn ang="0">
                  <a:pos x="connsiteX11959" y="connsiteY11959"/>
                </a:cxn>
                <a:cxn ang="0">
                  <a:pos x="connsiteX11960" y="connsiteY11960"/>
                </a:cxn>
                <a:cxn ang="0">
                  <a:pos x="connsiteX11961" y="connsiteY11961"/>
                </a:cxn>
                <a:cxn ang="0">
                  <a:pos x="connsiteX11962" y="connsiteY11962"/>
                </a:cxn>
                <a:cxn ang="0">
                  <a:pos x="connsiteX11963" y="connsiteY11963"/>
                </a:cxn>
                <a:cxn ang="0">
                  <a:pos x="connsiteX11964" y="connsiteY11964"/>
                </a:cxn>
                <a:cxn ang="0">
                  <a:pos x="connsiteX11965" y="connsiteY11965"/>
                </a:cxn>
                <a:cxn ang="0">
                  <a:pos x="connsiteX11966" y="connsiteY11966"/>
                </a:cxn>
                <a:cxn ang="0">
                  <a:pos x="connsiteX11967" y="connsiteY11967"/>
                </a:cxn>
                <a:cxn ang="0">
                  <a:pos x="connsiteX11968" y="connsiteY11968"/>
                </a:cxn>
                <a:cxn ang="0">
                  <a:pos x="connsiteX11969" y="connsiteY11969"/>
                </a:cxn>
                <a:cxn ang="0">
                  <a:pos x="connsiteX11970" y="connsiteY11970"/>
                </a:cxn>
                <a:cxn ang="0">
                  <a:pos x="connsiteX11971" y="connsiteY11971"/>
                </a:cxn>
                <a:cxn ang="0">
                  <a:pos x="connsiteX11972" y="connsiteY11972"/>
                </a:cxn>
                <a:cxn ang="0">
                  <a:pos x="connsiteX11973" y="connsiteY11973"/>
                </a:cxn>
                <a:cxn ang="0">
                  <a:pos x="connsiteX11974" y="connsiteY11974"/>
                </a:cxn>
                <a:cxn ang="0">
                  <a:pos x="connsiteX11975" y="connsiteY11975"/>
                </a:cxn>
                <a:cxn ang="0">
                  <a:pos x="connsiteX11976" y="connsiteY11976"/>
                </a:cxn>
                <a:cxn ang="0">
                  <a:pos x="connsiteX11977" y="connsiteY11977"/>
                </a:cxn>
                <a:cxn ang="0">
                  <a:pos x="connsiteX11978" y="connsiteY11978"/>
                </a:cxn>
                <a:cxn ang="0">
                  <a:pos x="connsiteX11979" y="connsiteY11979"/>
                </a:cxn>
                <a:cxn ang="0">
                  <a:pos x="connsiteX11980" y="connsiteY11980"/>
                </a:cxn>
                <a:cxn ang="0">
                  <a:pos x="connsiteX11981" y="connsiteY11981"/>
                </a:cxn>
                <a:cxn ang="0">
                  <a:pos x="connsiteX11982" y="connsiteY11982"/>
                </a:cxn>
                <a:cxn ang="0">
                  <a:pos x="connsiteX11983" y="connsiteY11983"/>
                </a:cxn>
                <a:cxn ang="0">
                  <a:pos x="connsiteX11984" y="connsiteY11984"/>
                </a:cxn>
                <a:cxn ang="0">
                  <a:pos x="connsiteX11985" y="connsiteY11985"/>
                </a:cxn>
                <a:cxn ang="0">
                  <a:pos x="connsiteX11986" y="connsiteY11986"/>
                </a:cxn>
                <a:cxn ang="0">
                  <a:pos x="connsiteX11987" y="connsiteY11987"/>
                </a:cxn>
                <a:cxn ang="0">
                  <a:pos x="connsiteX11988" y="connsiteY11988"/>
                </a:cxn>
                <a:cxn ang="0">
                  <a:pos x="connsiteX11989" y="connsiteY11989"/>
                </a:cxn>
                <a:cxn ang="0">
                  <a:pos x="connsiteX11990" y="connsiteY11990"/>
                </a:cxn>
                <a:cxn ang="0">
                  <a:pos x="connsiteX11991" y="connsiteY11991"/>
                </a:cxn>
                <a:cxn ang="0">
                  <a:pos x="connsiteX11992" y="connsiteY11992"/>
                </a:cxn>
                <a:cxn ang="0">
                  <a:pos x="connsiteX11993" y="connsiteY11993"/>
                </a:cxn>
                <a:cxn ang="0">
                  <a:pos x="connsiteX11994" y="connsiteY11994"/>
                </a:cxn>
                <a:cxn ang="0">
                  <a:pos x="connsiteX11995" y="connsiteY11995"/>
                </a:cxn>
                <a:cxn ang="0">
                  <a:pos x="connsiteX11996" y="connsiteY11996"/>
                </a:cxn>
                <a:cxn ang="0">
                  <a:pos x="connsiteX11997" y="connsiteY11997"/>
                </a:cxn>
                <a:cxn ang="0">
                  <a:pos x="connsiteX11998" y="connsiteY11998"/>
                </a:cxn>
                <a:cxn ang="0">
                  <a:pos x="connsiteX11999" y="connsiteY11999"/>
                </a:cxn>
                <a:cxn ang="0">
                  <a:pos x="connsiteX12000" y="connsiteY12000"/>
                </a:cxn>
                <a:cxn ang="0">
                  <a:pos x="connsiteX12001" y="connsiteY12001"/>
                </a:cxn>
                <a:cxn ang="0">
                  <a:pos x="connsiteX12002" y="connsiteY12002"/>
                </a:cxn>
                <a:cxn ang="0">
                  <a:pos x="connsiteX12003" y="connsiteY12003"/>
                </a:cxn>
                <a:cxn ang="0">
                  <a:pos x="connsiteX12004" y="connsiteY12004"/>
                </a:cxn>
                <a:cxn ang="0">
                  <a:pos x="connsiteX12005" y="connsiteY12005"/>
                </a:cxn>
                <a:cxn ang="0">
                  <a:pos x="connsiteX12006" y="connsiteY12006"/>
                </a:cxn>
                <a:cxn ang="0">
                  <a:pos x="connsiteX12007" y="connsiteY12007"/>
                </a:cxn>
                <a:cxn ang="0">
                  <a:pos x="connsiteX12008" y="connsiteY12008"/>
                </a:cxn>
                <a:cxn ang="0">
                  <a:pos x="connsiteX12009" y="connsiteY12009"/>
                </a:cxn>
                <a:cxn ang="0">
                  <a:pos x="connsiteX12010" y="connsiteY12010"/>
                </a:cxn>
                <a:cxn ang="0">
                  <a:pos x="connsiteX12011" y="connsiteY12011"/>
                </a:cxn>
                <a:cxn ang="0">
                  <a:pos x="connsiteX12012" y="connsiteY12012"/>
                </a:cxn>
                <a:cxn ang="0">
                  <a:pos x="connsiteX12013" y="connsiteY12013"/>
                </a:cxn>
                <a:cxn ang="0">
                  <a:pos x="connsiteX12014" y="connsiteY12014"/>
                </a:cxn>
                <a:cxn ang="0">
                  <a:pos x="connsiteX12015" y="connsiteY12015"/>
                </a:cxn>
                <a:cxn ang="0">
                  <a:pos x="connsiteX12016" y="connsiteY12016"/>
                </a:cxn>
                <a:cxn ang="0">
                  <a:pos x="connsiteX12017" y="connsiteY12017"/>
                </a:cxn>
                <a:cxn ang="0">
                  <a:pos x="connsiteX12018" y="connsiteY12018"/>
                </a:cxn>
                <a:cxn ang="0">
                  <a:pos x="connsiteX12019" y="connsiteY12019"/>
                </a:cxn>
                <a:cxn ang="0">
                  <a:pos x="connsiteX12020" y="connsiteY12020"/>
                </a:cxn>
                <a:cxn ang="0">
                  <a:pos x="connsiteX12021" y="connsiteY12021"/>
                </a:cxn>
                <a:cxn ang="0">
                  <a:pos x="connsiteX12022" y="connsiteY12022"/>
                </a:cxn>
                <a:cxn ang="0">
                  <a:pos x="connsiteX12023" y="connsiteY12023"/>
                </a:cxn>
                <a:cxn ang="0">
                  <a:pos x="connsiteX12024" y="connsiteY12024"/>
                </a:cxn>
                <a:cxn ang="0">
                  <a:pos x="connsiteX12025" y="connsiteY12025"/>
                </a:cxn>
                <a:cxn ang="0">
                  <a:pos x="connsiteX12026" y="connsiteY12026"/>
                </a:cxn>
                <a:cxn ang="0">
                  <a:pos x="connsiteX12027" y="connsiteY12027"/>
                </a:cxn>
                <a:cxn ang="0">
                  <a:pos x="connsiteX12028" y="connsiteY12028"/>
                </a:cxn>
                <a:cxn ang="0">
                  <a:pos x="connsiteX12029" y="connsiteY12029"/>
                </a:cxn>
                <a:cxn ang="0">
                  <a:pos x="connsiteX12030" y="connsiteY12030"/>
                </a:cxn>
                <a:cxn ang="0">
                  <a:pos x="connsiteX12031" y="connsiteY12031"/>
                </a:cxn>
                <a:cxn ang="0">
                  <a:pos x="connsiteX12032" y="connsiteY12032"/>
                </a:cxn>
                <a:cxn ang="0">
                  <a:pos x="connsiteX12033" y="connsiteY12033"/>
                </a:cxn>
                <a:cxn ang="0">
                  <a:pos x="connsiteX12034" y="connsiteY12034"/>
                </a:cxn>
                <a:cxn ang="0">
                  <a:pos x="connsiteX12035" y="connsiteY12035"/>
                </a:cxn>
                <a:cxn ang="0">
                  <a:pos x="connsiteX12036" y="connsiteY12036"/>
                </a:cxn>
                <a:cxn ang="0">
                  <a:pos x="connsiteX12037" y="connsiteY12037"/>
                </a:cxn>
                <a:cxn ang="0">
                  <a:pos x="connsiteX12038" y="connsiteY12038"/>
                </a:cxn>
                <a:cxn ang="0">
                  <a:pos x="connsiteX12039" y="connsiteY12039"/>
                </a:cxn>
                <a:cxn ang="0">
                  <a:pos x="connsiteX12040" y="connsiteY12040"/>
                </a:cxn>
                <a:cxn ang="0">
                  <a:pos x="connsiteX12041" y="connsiteY12041"/>
                </a:cxn>
                <a:cxn ang="0">
                  <a:pos x="connsiteX12042" y="connsiteY12042"/>
                </a:cxn>
                <a:cxn ang="0">
                  <a:pos x="connsiteX12043" y="connsiteY12043"/>
                </a:cxn>
                <a:cxn ang="0">
                  <a:pos x="connsiteX12044" y="connsiteY12044"/>
                </a:cxn>
                <a:cxn ang="0">
                  <a:pos x="connsiteX12045" y="connsiteY12045"/>
                </a:cxn>
                <a:cxn ang="0">
                  <a:pos x="connsiteX12046" y="connsiteY12046"/>
                </a:cxn>
                <a:cxn ang="0">
                  <a:pos x="connsiteX12047" y="connsiteY12047"/>
                </a:cxn>
                <a:cxn ang="0">
                  <a:pos x="connsiteX12048" y="connsiteY12048"/>
                </a:cxn>
                <a:cxn ang="0">
                  <a:pos x="connsiteX12049" y="connsiteY12049"/>
                </a:cxn>
                <a:cxn ang="0">
                  <a:pos x="connsiteX12050" y="connsiteY12050"/>
                </a:cxn>
                <a:cxn ang="0">
                  <a:pos x="connsiteX12051" y="connsiteY12051"/>
                </a:cxn>
                <a:cxn ang="0">
                  <a:pos x="connsiteX12052" y="connsiteY12052"/>
                </a:cxn>
                <a:cxn ang="0">
                  <a:pos x="connsiteX12053" y="connsiteY12053"/>
                </a:cxn>
                <a:cxn ang="0">
                  <a:pos x="connsiteX12054" y="connsiteY12054"/>
                </a:cxn>
                <a:cxn ang="0">
                  <a:pos x="connsiteX12055" y="connsiteY12055"/>
                </a:cxn>
                <a:cxn ang="0">
                  <a:pos x="connsiteX12056" y="connsiteY12056"/>
                </a:cxn>
                <a:cxn ang="0">
                  <a:pos x="connsiteX12057" y="connsiteY12057"/>
                </a:cxn>
                <a:cxn ang="0">
                  <a:pos x="connsiteX12058" y="connsiteY12058"/>
                </a:cxn>
                <a:cxn ang="0">
                  <a:pos x="connsiteX12059" y="connsiteY12059"/>
                </a:cxn>
                <a:cxn ang="0">
                  <a:pos x="connsiteX12060" y="connsiteY12060"/>
                </a:cxn>
                <a:cxn ang="0">
                  <a:pos x="connsiteX12061" y="connsiteY12061"/>
                </a:cxn>
                <a:cxn ang="0">
                  <a:pos x="connsiteX12062" y="connsiteY12062"/>
                </a:cxn>
                <a:cxn ang="0">
                  <a:pos x="connsiteX12063" y="connsiteY12063"/>
                </a:cxn>
                <a:cxn ang="0">
                  <a:pos x="connsiteX12064" y="connsiteY12064"/>
                </a:cxn>
                <a:cxn ang="0">
                  <a:pos x="connsiteX12065" y="connsiteY12065"/>
                </a:cxn>
                <a:cxn ang="0">
                  <a:pos x="connsiteX12066" y="connsiteY12066"/>
                </a:cxn>
                <a:cxn ang="0">
                  <a:pos x="connsiteX12067" y="connsiteY12067"/>
                </a:cxn>
                <a:cxn ang="0">
                  <a:pos x="connsiteX12068" y="connsiteY12068"/>
                </a:cxn>
                <a:cxn ang="0">
                  <a:pos x="connsiteX12069" y="connsiteY12069"/>
                </a:cxn>
                <a:cxn ang="0">
                  <a:pos x="connsiteX12070" y="connsiteY12070"/>
                </a:cxn>
                <a:cxn ang="0">
                  <a:pos x="connsiteX12071" y="connsiteY12071"/>
                </a:cxn>
                <a:cxn ang="0">
                  <a:pos x="connsiteX12072" y="connsiteY12072"/>
                </a:cxn>
                <a:cxn ang="0">
                  <a:pos x="connsiteX12073" y="connsiteY12073"/>
                </a:cxn>
                <a:cxn ang="0">
                  <a:pos x="connsiteX12074" y="connsiteY12074"/>
                </a:cxn>
                <a:cxn ang="0">
                  <a:pos x="connsiteX12075" y="connsiteY12075"/>
                </a:cxn>
                <a:cxn ang="0">
                  <a:pos x="connsiteX12076" y="connsiteY12076"/>
                </a:cxn>
                <a:cxn ang="0">
                  <a:pos x="connsiteX12077" y="connsiteY12077"/>
                </a:cxn>
                <a:cxn ang="0">
                  <a:pos x="connsiteX12078" y="connsiteY12078"/>
                </a:cxn>
                <a:cxn ang="0">
                  <a:pos x="connsiteX12079" y="connsiteY12079"/>
                </a:cxn>
                <a:cxn ang="0">
                  <a:pos x="connsiteX12080" y="connsiteY12080"/>
                </a:cxn>
                <a:cxn ang="0">
                  <a:pos x="connsiteX12081" y="connsiteY12081"/>
                </a:cxn>
                <a:cxn ang="0">
                  <a:pos x="connsiteX12082" y="connsiteY12082"/>
                </a:cxn>
                <a:cxn ang="0">
                  <a:pos x="connsiteX12083" y="connsiteY12083"/>
                </a:cxn>
                <a:cxn ang="0">
                  <a:pos x="connsiteX12084" y="connsiteY12084"/>
                </a:cxn>
                <a:cxn ang="0">
                  <a:pos x="connsiteX12085" y="connsiteY12085"/>
                </a:cxn>
                <a:cxn ang="0">
                  <a:pos x="connsiteX12086" y="connsiteY12086"/>
                </a:cxn>
                <a:cxn ang="0">
                  <a:pos x="connsiteX12087" y="connsiteY12087"/>
                </a:cxn>
                <a:cxn ang="0">
                  <a:pos x="connsiteX12088" y="connsiteY12088"/>
                </a:cxn>
                <a:cxn ang="0">
                  <a:pos x="connsiteX12089" y="connsiteY12089"/>
                </a:cxn>
                <a:cxn ang="0">
                  <a:pos x="connsiteX12090" y="connsiteY12090"/>
                </a:cxn>
                <a:cxn ang="0">
                  <a:pos x="connsiteX12091" y="connsiteY12091"/>
                </a:cxn>
                <a:cxn ang="0">
                  <a:pos x="connsiteX12092" y="connsiteY12092"/>
                </a:cxn>
                <a:cxn ang="0">
                  <a:pos x="connsiteX12093" y="connsiteY12093"/>
                </a:cxn>
                <a:cxn ang="0">
                  <a:pos x="connsiteX12094" y="connsiteY12094"/>
                </a:cxn>
                <a:cxn ang="0">
                  <a:pos x="connsiteX12095" y="connsiteY12095"/>
                </a:cxn>
                <a:cxn ang="0">
                  <a:pos x="connsiteX12096" y="connsiteY12096"/>
                </a:cxn>
                <a:cxn ang="0">
                  <a:pos x="connsiteX12097" y="connsiteY12097"/>
                </a:cxn>
                <a:cxn ang="0">
                  <a:pos x="connsiteX12098" y="connsiteY12098"/>
                </a:cxn>
                <a:cxn ang="0">
                  <a:pos x="connsiteX12099" y="connsiteY12099"/>
                </a:cxn>
                <a:cxn ang="0">
                  <a:pos x="connsiteX12100" y="connsiteY12100"/>
                </a:cxn>
                <a:cxn ang="0">
                  <a:pos x="connsiteX12101" y="connsiteY12101"/>
                </a:cxn>
                <a:cxn ang="0">
                  <a:pos x="connsiteX12102" y="connsiteY12102"/>
                </a:cxn>
                <a:cxn ang="0">
                  <a:pos x="connsiteX12103" y="connsiteY12103"/>
                </a:cxn>
                <a:cxn ang="0">
                  <a:pos x="connsiteX12104" y="connsiteY12104"/>
                </a:cxn>
                <a:cxn ang="0">
                  <a:pos x="connsiteX12105" y="connsiteY12105"/>
                </a:cxn>
                <a:cxn ang="0">
                  <a:pos x="connsiteX12106" y="connsiteY12106"/>
                </a:cxn>
                <a:cxn ang="0">
                  <a:pos x="connsiteX12107" y="connsiteY12107"/>
                </a:cxn>
                <a:cxn ang="0">
                  <a:pos x="connsiteX12108" y="connsiteY12108"/>
                </a:cxn>
                <a:cxn ang="0">
                  <a:pos x="connsiteX12109" y="connsiteY12109"/>
                </a:cxn>
                <a:cxn ang="0">
                  <a:pos x="connsiteX12110" y="connsiteY12110"/>
                </a:cxn>
                <a:cxn ang="0">
                  <a:pos x="connsiteX12111" y="connsiteY12111"/>
                </a:cxn>
                <a:cxn ang="0">
                  <a:pos x="connsiteX12112" y="connsiteY12112"/>
                </a:cxn>
                <a:cxn ang="0">
                  <a:pos x="connsiteX12113" y="connsiteY12113"/>
                </a:cxn>
                <a:cxn ang="0">
                  <a:pos x="connsiteX12114" y="connsiteY12114"/>
                </a:cxn>
                <a:cxn ang="0">
                  <a:pos x="connsiteX12115" y="connsiteY12115"/>
                </a:cxn>
                <a:cxn ang="0">
                  <a:pos x="connsiteX12116" y="connsiteY12116"/>
                </a:cxn>
                <a:cxn ang="0">
                  <a:pos x="connsiteX12117" y="connsiteY12117"/>
                </a:cxn>
                <a:cxn ang="0">
                  <a:pos x="connsiteX12118" y="connsiteY12118"/>
                </a:cxn>
                <a:cxn ang="0">
                  <a:pos x="connsiteX12119" y="connsiteY12119"/>
                </a:cxn>
                <a:cxn ang="0">
                  <a:pos x="connsiteX12120" y="connsiteY12120"/>
                </a:cxn>
                <a:cxn ang="0">
                  <a:pos x="connsiteX12121" y="connsiteY12121"/>
                </a:cxn>
                <a:cxn ang="0">
                  <a:pos x="connsiteX12122" y="connsiteY12122"/>
                </a:cxn>
                <a:cxn ang="0">
                  <a:pos x="connsiteX12123" y="connsiteY12123"/>
                </a:cxn>
                <a:cxn ang="0">
                  <a:pos x="connsiteX12124" y="connsiteY12124"/>
                </a:cxn>
                <a:cxn ang="0">
                  <a:pos x="connsiteX12125" y="connsiteY12125"/>
                </a:cxn>
                <a:cxn ang="0">
                  <a:pos x="connsiteX12126" y="connsiteY12126"/>
                </a:cxn>
                <a:cxn ang="0">
                  <a:pos x="connsiteX12127" y="connsiteY12127"/>
                </a:cxn>
                <a:cxn ang="0">
                  <a:pos x="connsiteX12128" y="connsiteY12128"/>
                </a:cxn>
                <a:cxn ang="0">
                  <a:pos x="connsiteX12129" y="connsiteY12129"/>
                </a:cxn>
                <a:cxn ang="0">
                  <a:pos x="connsiteX12130" y="connsiteY12130"/>
                </a:cxn>
                <a:cxn ang="0">
                  <a:pos x="connsiteX12131" y="connsiteY12131"/>
                </a:cxn>
                <a:cxn ang="0">
                  <a:pos x="connsiteX12132" y="connsiteY12132"/>
                </a:cxn>
                <a:cxn ang="0">
                  <a:pos x="connsiteX12133" y="connsiteY12133"/>
                </a:cxn>
                <a:cxn ang="0">
                  <a:pos x="connsiteX12134" y="connsiteY12134"/>
                </a:cxn>
                <a:cxn ang="0">
                  <a:pos x="connsiteX12135" y="connsiteY12135"/>
                </a:cxn>
                <a:cxn ang="0">
                  <a:pos x="connsiteX12136" y="connsiteY12136"/>
                </a:cxn>
                <a:cxn ang="0">
                  <a:pos x="connsiteX12137" y="connsiteY12137"/>
                </a:cxn>
                <a:cxn ang="0">
                  <a:pos x="connsiteX12138" y="connsiteY12138"/>
                </a:cxn>
                <a:cxn ang="0">
                  <a:pos x="connsiteX12139" y="connsiteY12139"/>
                </a:cxn>
                <a:cxn ang="0">
                  <a:pos x="connsiteX12140" y="connsiteY12140"/>
                </a:cxn>
                <a:cxn ang="0">
                  <a:pos x="connsiteX12141" y="connsiteY12141"/>
                </a:cxn>
                <a:cxn ang="0">
                  <a:pos x="connsiteX12142" y="connsiteY12142"/>
                </a:cxn>
                <a:cxn ang="0">
                  <a:pos x="connsiteX12143" y="connsiteY12143"/>
                </a:cxn>
                <a:cxn ang="0">
                  <a:pos x="connsiteX12144" y="connsiteY12144"/>
                </a:cxn>
                <a:cxn ang="0">
                  <a:pos x="connsiteX12145" y="connsiteY12145"/>
                </a:cxn>
                <a:cxn ang="0">
                  <a:pos x="connsiteX12146" y="connsiteY12146"/>
                </a:cxn>
                <a:cxn ang="0">
                  <a:pos x="connsiteX12147" y="connsiteY12147"/>
                </a:cxn>
                <a:cxn ang="0">
                  <a:pos x="connsiteX12148" y="connsiteY12148"/>
                </a:cxn>
                <a:cxn ang="0">
                  <a:pos x="connsiteX12149" y="connsiteY12149"/>
                </a:cxn>
                <a:cxn ang="0">
                  <a:pos x="connsiteX12150" y="connsiteY12150"/>
                </a:cxn>
                <a:cxn ang="0">
                  <a:pos x="connsiteX12151" y="connsiteY12151"/>
                </a:cxn>
                <a:cxn ang="0">
                  <a:pos x="connsiteX12152" y="connsiteY12152"/>
                </a:cxn>
                <a:cxn ang="0">
                  <a:pos x="connsiteX12153" y="connsiteY12153"/>
                </a:cxn>
                <a:cxn ang="0">
                  <a:pos x="connsiteX12154" y="connsiteY12154"/>
                </a:cxn>
                <a:cxn ang="0">
                  <a:pos x="connsiteX12155" y="connsiteY12155"/>
                </a:cxn>
                <a:cxn ang="0">
                  <a:pos x="connsiteX12156" y="connsiteY12156"/>
                </a:cxn>
                <a:cxn ang="0">
                  <a:pos x="connsiteX12157" y="connsiteY12157"/>
                </a:cxn>
                <a:cxn ang="0">
                  <a:pos x="connsiteX12158" y="connsiteY12158"/>
                </a:cxn>
                <a:cxn ang="0">
                  <a:pos x="connsiteX12159" y="connsiteY12159"/>
                </a:cxn>
                <a:cxn ang="0">
                  <a:pos x="connsiteX12160" y="connsiteY12160"/>
                </a:cxn>
                <a:cxn ang="0">
                  <a:pos x="connsiteX12161" y="connsiteY12161"/>
                </a:cxn>
                <a:cxn ang="0">
                  <a:pos x="connsiteX12162" y="connsiteY12162"/>
                </a:cxn>
                <a:cxn ang="0">
                  <a:pos x="connsiteX12163" y="connsiteY12163"/>
                </a:cxn>
                <a:cxn ang="0">
                  <a:pos x="connsiteX12164" y="connsiteY12164"/>
                </a:cxn>
                <a:cxn ang="0">
                  <a:pos x="connsiteX12165" y="connsiteY12165"/>
                </a:cxn>
                <a:cxn ang="0">
                  <a:pos x="connsiteX12166" y="connsiteY12166"/>
                </a:cxn>
                <a:cxn ang="0">
                  <a:pos x="connsiteX12167" y="connsiteY12167"/>
                </a:cxn>
                <a:cxn ang="0">
                  <a:pos x="connsiteX12168" y="connsiteY12168"/>
                </a:cxn>
                <a:cxn ang="0">
                  <a:pos x="connsiteX12169" y="connsiteY12169"/>
                </a:cxn>
                <a:cxn ang="0">
                  <a:pos x="connsiteX12170" y="connsiteY12170"/>
                </a:cxn>
                <a:cxn ang="0">
                  <a:pos x="connsiteX12171" y="connsiteY12171"/>
                </a:cxn>
                <a:cxn ang="0">
                  <a:pos x="connsiteX12172" y="connsiteY12172"/>
                </a:cxn>
                <a:cxn ang="0">
                  <a:pos x="connsiteX12173" y="connsiteY12173"/>
                </a:cxn>
                <a:cxn ang="0">
                  <a:pos x="connsiteX12174" y="connsiteY12174"/>
                </a:cxn>
                <a:cxn ang="0">
                  <a:pos x="connsiteX12175" y="connsiteY12175"/>
                </a:cxn>
                <a:cxn ang="0">
                  <a:pos x="connsiteX12176" y="connsiteY12176"/>
                </a:cxn>
                <a:cxn ang="0">
                  <a:pos x="connsiteX12177" y="connsiteY12177"/>
                </a:cxn>
                <a:cxn ang="0">
                  <a:pos x="connsiteX12178" y="connsiteY12178"/>
                </a:cxn>
                <a:cxn ang="0">
                  <a:pos x="connsiteX12179" y="connsiteY12179"/>
                </a:cxn>
                <a:cxn ang="0">
                  <a:pos x="connsiteX12180" y="connsiteY12180"/>
                </a:cxn>
                <a:cxn ang="0">
                  <a:pos x="connsiteX12181" y="connsiteY12181"/>
                </a:cxn>
                <a:cxn ang="0">
                  <a:pos x="connsiteX12182" y="connsiteY12182"/>
                </a:cxn>
                <a:cxn ang="0">
                  <a:pos x="connsiteX12183" y="connsiteY12183"/>
                </a:cxn>
                <a:cxn ang="0">
                  <a:pos x="connsiteX12184" y="connsiteY12184"/>
                </a:cxn>
                <a:cxn ang="0">
                  <a:pos x="connsiteX12185" y="connsiteY12185"/>
                </a:cxn>
                <a:cxn ang="0">
                  <a:pos x="connsiteX12186" y="connsiteY12186"/>
                </a:cxn>
                <a:cxn ang="0">
                  <a:pos x="connsiteX12187" y="connsiteY12187"/>
                </a:cxn>
                <a:cxn ang="0">
                  <a:pos x="connsiteX12188" y="connsiteY12188"/>
                </a:cxn>
                <a:cxn ang="0">
                  <a:pos x="connsiteX12189" y="connsiteY12189"/>
                </a:cxn>
                <a:cxn ang="0">
                  <a:pos x="connsiteX12190" y="connsiteY12190"/>
                </a:cxn>
                <a:cxn ang="0">
                  <a:pos x="connsiteX12191" y="connsiteY12191"/>
                </a:cxn>
                <a:cxn ang="0">
                  <a:pos x="connsiteX12192" y="connsiteY12192"/>
                </a:cxn>
                <a:cxn ang="0">
                  <a:pos x="connsiteX12193" y="connsiteY12193"/>
                </a:cxn>
                <a:cxn ang="0">
                  <a:pos x="connsiteX12194" y="connsiteY12194"/>
                </a:cxn>
                <a:cxn ang="0">
                  <a:pos x="connsiteX12195" y="connsiteY12195"/>
                </a:cxn>
                <a:cxn ang="0">
                  <a:pos x="connsiteX12196" y="connsiteY12196"/>
                </a:cxn>
                <a:cxn ang="0">
                  <a:pos x="connsiteX12197" y="connsiteY12197"/>
                </a:cxn>
                <a:cxn ang="0">
                  <a:pos x="connsiteX12198" y="connsiteY12198"/>
                </a:cxn>
                <a:cxn ang="0">
                  <a:pos x="connsiteX12199" y="connsiteY12199"/>
                </a:cxn>
                <a:cxn ang="0">
                  <a:pos x="connsiteX12200" y="connsiteY12200"/>
                </a:cxn>
                <a:cxn ang="0">
                  <a:pos x="connsiteX12201" y="connsiteY12201"/>
                </a:cxn>
                <a:cxn ang="0">
                  <a:pos x="connsiteX12202" y="connsiteY12202"/>
                </a:cxn>
                <a:cxn ang="0">
                  <a:pos x="connsiteX12203" y="connsiteY12203"/>
                </a:cxn>
                <a:cxn ang="0">
                  <a:pos x="connsiteX12204" y="connsiteY12204"/>
                </a:cxn>
                <a:cxn ang="0">
                  <a:pos x="connsiteX12205" y="connsiteY12205"/>
                </a:cxn>
                <a:cxn ang="0">
                  <a:pos x="connsiteX12206" y="connsiteY12206"/>
                </a:cxn>
                <a:cxn ang="0">
                  <a:pos x="connsiteX12207" y="connsiteY12207"/>
                </a:cxn>
                <a:cxn ang="0">
                  <a:pos x="connsiteX12208" y="connsiteY12208"/>
                </a:cxn>
                <a:cxn ang="0">
                  <a:pos x="connsiteX12209" y="connsiteY12209"/>
                </a:cxn>
                <a:cxn ang="0">
                  <a:pos x="connsiteX12210" y="connsiteY12210"/>
                </a:cxn>
                <a:cxn ang="0">
                  <a:pos x="connsiteX12211" y="connsiteY12211"/>
                </a:cxn>
                <a:cxn ang="0">
                  <a:pos x="connsiteX12212" y="connsiteY12212"/>
                </a:cxn>
                <a:cxn ang="0">
                  <a:pos x="connsiteX12213" y="connsiteY12213"/>
                </a:cxn>
                <a:cxn ang="0">
                  <a:pos x="connsiteX12214" y="connsiteY12214"/>
                </a:cxn>
                <a:cxn ang="0">
                  <a:pos x="connsiteX12215" y="connsiteY12215"/>
                </a:cxn>
                <a:cxn ang="0">
                  <a:pos x="connsiteX12216" y="connsiteY12216"/>
                </a:cxn>
                <a:cxn ang="0">
                  <a:pos x="connsiteX12217" y="connsiteY12217"/>
                </a:cxn>
                <a:cxn ang="0">
                  <a:pos x="connsiteX12218" y="connsiteY12218"/>
                </a:cxn>
                <a:cxn ang="0">
                  <a:pos x="connsiteX12219" y="connsiteY12219"/>
                </a:cxn>
                <a:cxn ang="0">
                  <a:pos x="connsiteX12220" y="connsiteY12220"/>
                </a:cxn>
                <a:cxn ang="0">
                  <a:pos x="connsiteX12221" y="connsiteY12221"/>
                </a:cxn>
                <a:cxn ang="0">
                  <a:pos x="connsiteX12222" y="connsiteY12222"/>
                </a:cxn>
                <a:cxn ang="0">
                  <a:pos x="connsiteX12223" y="connsiteY12223"/>
                </a:cxn>
                <a:cxn ang="0">
                  <a:pos x="connsiteX12224" y="connsiteY12224"/>
                </a:cxn>
                <a:cxn ang="0">
                  <a:pos x="connsiteX12225" y="connsiteY12225"/>
                </a:cxn>
                <a:cxn ang="0">
                  <a:pos x="connsiteX12226" y="connsiteY12226"/>
                </a:cxn>
                <a:cxn ang="0">
                  <a:pos x="connsiteX12227" y="connsiteY12227"/>
                </a:cxn>
                <a:cxn ang="0">
                  <a:pos x="connsiteX12228" y="connsiteY12228"/>
                </a:cxn>
                <a:cxn ang="0">
                  <a:pos x="connsiteX12229" y="connsiteY12229"/>
                </a:cxn>
                <a:cxn ang="0">
                  <a:pos x="connsiteX12230" y="connsiteY12230"/>
                </a:cxn>
                <a:cxn ang="0">
                  <a:pos x="connsiteX12231" y="connsiteY12231"/>
                </a:cxn>
                <a:cxn ang="0">
                  <a:pos x="connsiteX12232" y="connsiteY12232"/>
                </a:cxn>
                <a:cxn ang="0">
                  <a:pos x="connsiteX12233" y="connsiteY12233"/>
                </a:cxn>
                <a:cxn ang="0">
                  <a:pos x="connsiteX12234" y="connsiteY12234"/>
                </a:cxn>
                <a:cxn ang="0">
                  <a:pos x="connsiteX12235" y="connsiteY12235"/>
                </a:cxn>
                <a:cxn ang="0">
                  <a:pos x="connsiteX12236" y="connsiteY12236"/>
                </a:cxn>
                <a:cxn ang="0">
                  <a:pos x="connsiteX12237" y="connsiteY12237"/>
                </a:cxn>
                <a:cxn ang="0">
                  <a:pos x="connsiteX12238" y="connsiteY12238"/>
                </a:cxn>
                <a:cxn ang="0">
                  <a:pos x="connsiteX12239" y="connsiteY12239"/>
                </a:cxn>
                <a:cxn ang="0">
                  <a:pos x="connsiteX12240" y="connsiteY12240"/>
                </a:cxn>
                <a:cxn ang="0">
                  <a:pos x="connsiteX12241" y="connsiteY12241"/>
                </a:cxn>
                <a:cxn ang="0">
                  <a:pos x="connsiteX12242" y="connsiteY12242"/>
                </a:cxn>
                <a:cxn ang="0">
                  <a:pos x="connsiteX12243" y="connsiteY12243"/>
                </a:cxn>
                <a:cxn ang="0">
                  <a:pos x="connsiteX12244" y="connsiteY12244"/>
                </a:cxn>
                <a:cxn ang="0">
                  <a:pos x="connsiteX12245" y="connsiteY12245"/>
                </a:cxn>
                <a:cxn ang="0">
                  <a:pos x="connsiteX12246" y="connsiteY12246"/>
                </a:cxn>
                <a:cxn ang="0">
                  <a:pos x="connsiteX12247" y="connsiteY12247"/>
                </a:cxn>
                <a:cxn ang="0">
                  <a:pos x="connsiteX12248" y="connsiteY12248"/>
                </a:cxn>
                <a:cxn ang="0">
                  <a:pos x="connsiteX12249" y="connsiteY12249"/>
                </a:cxn>
                <a:cxn ang="0">
                  <a:pos x="connsiteX12250" y="connsiteY12250"/>
                </a:cxn>
                <a:cxn ang="0">
                  <a:pos x="connsiteX12251" y="connsiteY12251"/>
                </a:cxn>
                <a:cxn ang="0">
                  <a:pos x="connsiteX12252" y="connsiteY12252"/>
                </a:cxn>
                <a:cxn ang="0">
                  <a:pos x="connsiteX12253" y="connsiteY12253"/>
                </a:cxn>
                <a:cxn ang="0">
                  <a:pos x="connsiteX12254" y="connsiteY12254"/>
                </a:cxn>
                <a:cxn ang="0">
                  <a:pos x="connsiteX12255" y="connsiteY12255"/>
                </a:cxn>
                <a:cxn ang="0">
                  <a:pos x="connsiteX12256" y="connsiteY12256"/>
                </a:cxn>
                <a:cxn ang="0">
                  <a:pos x="connsiteX12257" y="connsiteY12257"/>
                </a:cxn>
                <a:cxn ang="0">
                  <a:pos x="connsiteX12258" y="connsiteY12258"/>
                </a:cxn>
                <a:cxn ang="0">
                  <a:pos x="connsiteX12259" y="connsiteY12259"/>
                </a:cxn>
                <a:cxn ang="0">
                  <a:pos x="connsiteX12260" y="connsiteY12260"/>
                </a:cxn>
                <a:cxn ang="0">
                  <a:pos x="connsiteX12261" y="connsiteY12261"/>
                </a:cxn>
                <a:cxn ang="0">
                  <a:pos x="connsiteX12262" y="connsiteY12262"/>
                </a:cxn>
                <a:cxn ang="0">
                  <a:pos x="connsiteX12263" y="connsiteY12263"/>
                </a:cxn>
                <a:cxn ang="0">
                  <a:pos x="connsiteX12264" y="connsiteY12264"/>
                </a:cxn>
                <a:cxn ang="0">
                  <a:pos x="connsiteX12265" y="connsiteY12265"/>
                </a:cxn>
                <a:cxn ang="0">
                  <a:pos x="connsiteX12266" y="connsiteY12266"/>
                </a:cxn>
                <a:cxn ang="0">
                  <a:pos x="connsiteX12267" y="connsiteY12267"/>
                </a:cxn>
                <a:cxn ang="0">
                  <a:pos x="connsiteX12268" y="connsiteY12268"/>
                </a:cxn>
                <a:cxn ang="0">
                  <a:pos x="connsiteX12269" y="connsiteY12269"/>
                </a:cxn>
                <a:cxn ang="0">
                  <a:pos x="connsiteX12270" y="connsiteY12270"/>
                </a:cxn>
                <a:cxn ang="0">
                  <a:pos x="connsiteX12271" y="connsiteY12271"/>
                </a:cxn>
                <a:cxn ang="0">
                  <a:pos x="connsiteX12272" y="connsiteY12272"/>
                </a:cxn>
                <a:cxn ang="0">
                  <a:pos x="connsiteX12273" y="connsiteY12273"/>
                </a:cxn>
                <a:cxn ang="0">
                  <a:pos x="connsiteX12274" y="connsiteY12274"/>
                </a:cxn>
                <a:cxn ang="0">
                  <a:pos x="connsiteX12275" y="connsiteY12275"/>
                </a:cxn>
                <a:cxn ang="0">
                  <a:pos x="connsiteX12276" y="connsiteY12276"/>
                </a:cxn>
                <a:cxn ang="0">
                  <a:pos x="connsiteX12277" y="connsiteY12277"/>
                </a:cxn>
                <a:cxn ang="0">
                  <a:pos x="connsiteX12278" y="connsiteY12278"/>
                </a:cxn>
                <a:cxn ang="0">
                  <a:pos x="connsiteX12279" y="connsiteY12279"/>
                </a:cxn>
                <a:cxn ang="0">
                  <a:pos x="connsiteX12280" y="connsiteY12280"/>
                </a:cxn>
                <a:cxn ang="0">
                  <a:pos x="connsiteX12281" y="connsiteY12281"/>
                </a:cxn>
                <a:cxn ang="0">
                  <a:pos x="connsiteX12282" y="connsiteY12282"/>
                </a:cxn>
                <a:cxn ang="0">
                  <a:pos x="connsiteX12283" y="connsiteY12283"/>
                </a:cxn>
                <a:cxn ang="0">
                  <a:pos x="connsiteX12284" y="connsiteY12284"/>
                </a:cxn>
                <a:cxn ang="0">
                  <a:pos x="connsiteX12285" y="connsiteY12285"/>
                </a:cxn>
                <a:cxn ang="0">
                  <a:pos x="connsiteX12286" y="connsiteY12286"/>
                </a:cxn>
                <a:cxn ang="0">
                  <a:pos x="connsiteX12287" y="connsiteY12287"/>
                </a:cxn>
                <a:cxn ang="0">
                  <a:pos x="connsiteX12288" y="connsiteY12288"/>
                </a:cxn>
                <a:cxn ang="0">
                  <a:pos x="connsiteX12289" y="connsiteY12289"/>
                </a:cxn>
                <a:cxn ang="0">
                  <a:pos x="connsiteX12290" y="connsiteY12290"/>
                </a:cxn>
                <a:cxn ang="0">
                  <a:pos x="connsiteX12291" y="connsiteY12291"/>
                </a:cxn>
                <a:cxn ang="0">
                  <a:pos x="connsiteX12292" y="connsiteY12292"/>
                </a:cxn>
                <a:cxn ang="0">
                  <a:pos x="connsiteX12293" y="connsiteY12293"/>
                </a:cxn>
                <a:cxn ang="0">
                  <a:pos x="connsiteX12294" y="connsiteY12294"/>
                </a:cxn>
                <a:cxn ang="0">
                  <a:pos x="connsiteX12295" y="connsiteY12295"/>
                </a:cxn>
                <a:cxn ang="0">
                  <a:pos x="connsiteX12296" y="connsiteY12296"/>
                </a:cxn>
                <a:cxn ang="0">
                  <a:pos x="connsiteX12297" y="connsiteY12297"/>
                </a:cxn>
                <a:cxn ang="0">
                  <a:pos x="connsiteX12298" y="connsiteY12298"/>
                </a:cxn>
                <a:cxn ang="0">
                  <a:pos x="connsiteX12299" y="connsiteY12299"/>
                </a:cxn>
                <a:cxn ang="0">
                  <a:pos x="connsiteX12300" y="connsiteY12300"/>
                </a:cxn>
                <a:cxn ang="0">
                  <a:pos x="connsiteX12301" y="connsiteY12301"/>
                </a:cxn>
                <a:cxn ang="0">
                  <a:pos x="connsiteX12302" y="connsiteY12302"/>
                </a:cxn>
                <a:cxn ang="0">
                  <a:pos x="connsiteX12303" y="connsiteY12303"/>
                </a:cxn>
                <a:cxn ang="0">
                  <a:pos x="connsiteX12304" y="connsiteY12304"/>
                </a:cxn>
                <a:cxn ang="0">
                  <a:pos x="connsiteX12305" y="connsiteY12305"/>
                </a:cxn>
                <a:cxn ang="0">
                  <a:pos x="connsiteX12306" y="connsiteY12306"/>
                </a:cxn>
                <a:cxn ang="0">
                  <a:pos x="connsiteX12307" y="connsiteY12307"/>
                </a:cxn>
                <a:cxn ang="0">
                  <a:pos x="connsiteX12308" y="connsiteY12308"/>
                </a:cxn>
                <a:cxn ang="0">
                  <a:pos x="connsiteX12309" y="connsiteY12309"/>
                </a:cxn>
                <a:cxn ang="0">
                  <a:pos x="connsiteX12310" y="connsiteY12310"/>
                </a:cxn>
                <a:cxn ang="0">
                  <a:pos x="connsiteX12311" y="connsiteY12311"/>
                </a:cxn>
                <a:cxn ang="0">
                  <a:pos x="connsiteX12312" y="connsiteY12312"/>
                </a:cxn>
                <a:cxn ang="0">
                  <a:pos x="connsiteX12313" y="connsiteY12313"/>
                </a:cxn>
                <a:cxn ang="0">
                  <a:pos x="connsiteX12314" y="connsiteY12314"/>
                </a:cxn>
                <a:cxn ang="0">
                  <a:pos x="connsiteX12315" y="connsiteY12315"/>
                </a:cxn>
                <a:cxn ang="0">
                  <a:pos x="connsiteX12316" y="connsiteY12316"/>
                </a:cxn>
                <a:cxn ang="0">
                  <a:pos x="connsiteX12317" y="connsiteY12317"/>
                </a:cxn>
                <a:cxn ang="0">
                  <a:pos x="connsiteX12318" y="connsiteY12318"/>
                </a:cxn>
                <a:cxn ang="0">
                  <a:pos x="connsiteX12319" y="connsiteY12319"/>
                </a:cxn>
                <a:cxn ang="0">
                  <a:pos x="connsiteX12320" y="connsiteY12320"/>
                </a:cxn>
                <a:cxn ang="0">
                  <a:pos x="connsiteX12321" y="connsiteY12321"/>
                </a:cxn>
                <a:cxn ang="0">
                  <a:pos x="connsiteX12322" y="connsiteY12322"/>
                </a:cxn>
                <a:cxn ang="0">
                  <a:pos x="connsiteX12323" y="connsiteY12323"/>
                </a:cxn>
                <a:cxn ang="0">
                  <a:pos x="connsiteX12324" y="connsiteY12324"/>
                </a:cxn>
                <a:cxn ang="0">
                  <a:pos x="connsiteX12325" y="connsiteY12325"/>
                </a:cxn>
                <a:cxn ang="0">
                  <a:pos x="connsiteX12326" y="connsiteY12326"/>
                </a:cxn>
                <a:cxn ang="0">
                  <a:pos x="connsiteX12327" y="connsiteY12327"/>
                </a:cxn>
                <a:cxn ang="0">
                  <a:pos x="connsiteX12328" y="connsiteY12328"/>
                </a:cxn>
                <a:cxn ang="0">
                  <a:pos x="connsiteX12329" y="connsiteY12329"/>
                </a:cxn>
                <a:cxn ang="0">
                  <a:pos x="connsiteX12330" y="connsiteY12330"/>
                </a:cxn>
                <a:cxn ang="0">
                  <a:pos x="connsiteX12331" y="connsiteY12331"/>
                </a:cxn>
                <a:cxn ang="0">
                  <a:pos x="connsiteX12332" y="connsiteY12332"/>
                </a:cxn>
                <a:cxn ang="0">
                  <a:pos x="connsiteX12333" y="connsiteY12333"/>
                </a:cxn>
                <a:cxn ang="0">
                  <a:pos x="connsiteX12334" y="connsiteY12334"/>
                </a:cxn>
                <a:cxn ang="0">
                  <a:pos x="connsiteX12335" y="connsiteY12335"/>
                </a:cxn>
                <a:cxn ang="0">
                  <a:pos x="connsiteX12336" y="connsiteY12336"/>
                </a:cxn>
                <a:cxn ang="0">
                  <a:pos x="connsiteX12337" y="connsiteY12337"/>
                </a:cxn>
                <a:cxn ang="0">
                  <a:pos x="connsiteX12338" y="connsiteY12338"/>
                </a:cxn>
                <a:cxn ang="0">
                  <a:pos x="connsiteX12339" y="connsiteY12339"/>
                </a:cxn>
                <a:cxn ang="0">
                  <a:pos x="connsiteX12340" y="connsiteY12340"/>
                </a:cxn>
                <a:cxn ang="0">
                  <a:pos x="connsiteX12341" y="connsiteY12341"/>
                </a:cxn>
                <a:cxn ang="0">
                  <a:pos x="connsiteX12342" y="connsiteY12342"/>
                </a:cxn>
                <a:cxn ang="0">
                  <a:pos x="connsiteX12343" y="connsiteY12343"/>
                </a:cxn>
                <a:cxn ang="0">
                  <a:pos x="connsiteX12344" y="connsiteY12344"/>
                </a:cxn>
                <a:cxn ang="0">
                  <a:pos x="connsiteX12345" y="connsiteY12345"/>
                </a:cxn>
                <a:cxn ang="0">
                  <a:pos x="connsiteX12346" y="connsiteY12346"/>
                </a:cxn>
                <a:cxn ang="0">
                  <a:pos x="connsiteX12347" y="connsiteY12347"/>
                </a:cxn>
                <a:cxn ang="0">
                  <a:pos x="connsiteX12348" y="connsiteY12348"/>
                </a:cxn>
                <a:cxn ang="0">
                  <a:pos x="connsiteX12349" y="connsiteY12349"/>
                </a:cxn>
                <a:cxn ang="0">
                  <a:pos x="connsiteX12350" y="connsiteY12350"/>
                </a:cxn>
                <a:cxn ang="0">
                  <a:pos x="connsiteX12351" y="connsiteY12351"/>
                </a:cxn>
                <a:cxn ang="0">
                  <a:pos x="connsiteX12352" y="connsiteY12352"/>
                </a:cxn>
                <a:cxn ang="0">
                  <a:pos x="connsiteX12353" y="connsiteY12353"/>
                </a:cxn>
                <a:cxn ang="0">
                  <a:pos x="connsiteX12354" y="connsiteY12354"/>
                </a:cxn>
                <a:cxn ang="0">
                  <a:pos x="connsiteX12355" y="connsiteY12355"/>
                </a:cxn>
                <a:cxn ang="0">
                  <a:pos x="connsiteX12356" y="connsiteY12356"/>
                </a:cxn>
                <a:cxn ang="0">
                  <a:pos x="connsiteX12357" y="connsiteY12357"/>
                </a:cxn>
                <a:cxn ang="0">
                  <a:pos x="connsiteX12358" y="connsiteY12358"/>
                </a:cxn>
                <a:cxn ang="0">
                  <a:pos x="connsiteX12359" y="connsiteY12359"/>
                </a:cxn>
                <a:cxn ang="0">
                  <a:pos x="connsiteX12360" y="connsiteY12360"/>
                </a:cxn>
                <a:cxn ang="0">
                  <a:pos x="connsiteX12361" y="connsiteY12361"/>
                </a:cxn>
                <a:cxn ang="0">
                  <a:pos x="connsiteX12362" y="connsiteY12362"/>
                </a:cxn>
                <a:cxn ang="0">
                  <a:pos x="connsiteX12363" y="connsiteY12363"/>
                </a:cxn>
                <a:cxn ang="0">
                  <a:pos x="connsiteX12364" y="connsiteY12364"/>
                </a:cxn>
                <a:cxn ang="0">
                  <a:pos x="connsiteX12365" y="connsiteY12365"/>
                </a:cxn>
                <a:cxn ang="0">
                  <a:pos x="connsiteX12366" y="connsiteY12366"/>
                </a:cxn>
                <a:cxn ang="0">
                  <a:pos x="connsiteX12367" y="connsiteY12367"/>
                </a:cxn>
                <a:cxn ang="0">
                  <a:pos x="connsiteX12368" y="connsiteY12368"/>
                </a:cxn>
                <a:cxn ang="0">
                  <a:pos x="connsiteX12369" y="connsiteY12369"/>
                </a:cxn>
                <a:cxn ang="0">
                  <a:pos x="connsiteX12370" y="connsiteY12370"/>
                </a:cxn>
                <a:cxn ang="0">
                  <a:pos x="connsiteX12371" y="connsiteY12371"/>
                </a:cxn>
                <a:cxn ang="0">
                  <a:pos x="connsiteX12372" y="connsiteY12372"/>
                </a:cxn>
                <a:cxn ang="0">
                  <a:pos x="connsiteX12373" y="connsiteY12373"/>
                </a:cxn>
                <a:cxn ang="0">
                  <a:pos x="connsiteX12374" y="connsiteY12374"/>
                </a:cxn>
                <a:cxn ang="0">
                  <a:pos x="connsiteX12375" y="connsiteY12375"/>
                </a:cxn>
                <a:cxn ang="0">
                  <a:pos x="connsiteX12376" y="connsiteY12376"/>
                </a:cxn>
                <a:cxn ang="0">
                  <a:pos x="connsiteX12377" y="connsiteY12377"/>
                </a:cxn>
                <a:cxn ang="0">
                  <a:pos x="connsiteX12378" y="connsiteY12378"/>
                </a:cxn>
                <a:cxn ang="0">
                  <a:pos x="connsiteX12379" y="connsiteY12379"/>
                </a:cxn>
                <a:cxn ang="0">
                  <a:pos x="connsiteX12380" y="connsiteY12380"/>
                </a:cxn>
                <a:cxn ang="0">
                  <a:pos x="connsiteX12381" y="connsiteY12381"/>
                </a:cxn>
                <a:cxn ang="0">
                  <a:pos x="connsiteX12382" y="connsiteY12382"/>
                </a:cxn>
                <a:cxn ang="0">
                  <a:pos x="connsiteX12383" y="connsiteY12383"/>
                </a:cxn>
                <a:cxn ang="0">
                  <a:pos x="connsiteX12384" y="connsiteY12384"/>
                </a:cxn>
                <a:cxn ang="0">
                  <a:pos x="connsiteX12385" y="connsiteY12385"/>
                </a:cxn>
                <a:cxn ang="0">
                  <a:pos x="connsiteX12386" y="connsiteY12386"/>
                </a:cxn>
                <a:cxn ang="0">
                  <a:pos x="connsiteX12387" y="connsiteY12387"/>
                </a:cxn>
                <a:cxn ang="0">
                  <a:pos x="connsiteX12388" y="connsiteY12388"/>
                </a:cxn>
                <a:cxn ang="0">
                  <a:pos x="connsiteX12389" y="connsiteY12389"/>
                </a:cxn>
                <a:cxn ang="0">
                  <a:pos x="connsiteX12390" y="connsiteY12390"/>
                </a:cxn>
                <a:cxn ang="0">
                  <a:pos x="connsiteX12391" y="connsiteY12391"/>
                </a:cxn>
                <a:cxn ang="0">
                  <a:pos x="connsiteX12392" y="connsiteY12392"/>
                </a:cxn>
                <a:cxn ang="0">
                  <a:pos x="connsiteX12393" y="connsiteY12393"/>
                </a:cxn>
                <a:cxn ang="0">
                  <a:pos x="connsiteX12394" y="connsiteY12394"/>
                </a:cxn>
                <a:cxn ang="0">
                  <a:pos x="connsiteX12395" y="connsiteY12395"/>
                </a:cxn>
                <a:cxn ang="0">
                  <a:pos x="connsiteX12396" y="connsiteY12396"/>
                </a:cxn>
                <a:cxn ang="0">
                  <a:pos x="connsiteX12397" y="connsiteY12397"/>
                </a:cxn>
                <a:cxn ang="0">
                  <a:pos x="connsiteX12398" y="connsiteY12398"/>
                </a:cxn>
                <a:cxn ang="0">
                  <a:pos x="connsiteX12399" y="connsiteY12399"/>
                </a:cxn>
                <a:cxn ang="0">
                  <a:pos x="connsiteX12400" y="connsiteY12400"/>
                </a:cxn>
                <a:cxn ang="0">
                  <a:pos x="connsiteX12401" y="connsiteY12401"/>
                </a:cxn>
                <a:cxn ang="0">
                  <a:pos x="connsiteX12402" y="connsiteY12402"/>
                </a:cxn>
                <a:cxn ang="0">
                  <a:pos x="connsiteX12403" y="connsiteY12403"/>
                </a:cxn>
                <a:cxn ang="0">
                  <a:pos x="connsiteX12404" y="connsiteY12404"/>
                </a:cxn>
                <a:cxn ang="0">
                  <a:pos x="connsiteX12405" y="connsiteY12405"/>
                </a:cxn>
                <a:cxn ang="0">
                  <a:pos x="connsiteX12406" y="connsiteY12406"/>
                </a:cxn>
                <a:cxn ang="0">
                  <a:pos x="connsiteX12407" y="connsiteY12407"/>
                </a:cxn>
                <a:cxn ang="0">
                  <a:pos x="connsiteX12408" y="connsiteY12408"/>
                </a:cxn>
                <a:cxn ang="0">
                  <a:pos x="connsiteX12409" y="connsiteY12409"/>
                </a:cxn>
                <a:cxn ang="0">
                  <a:pos x="connsiteX12410" y="connsiteY12410"/>
                </a:cxn>
                <a:cxn ang="0">
                  <a:pos x="connsiteX12411" y="connsiteY12411"/>
                </a:cxn>
                <a:cxn ang="0">
                  <a:pos x="connsiteX12412" y="connsiteY12412"/>
                </a:cxn>
                <a:cxn ang="0">
                  <a:pos x="connsiteX12413" y="connsiteY12413"/>
                </a:cxn>
                <a:cxn ang="0">
                  <a:pos x="connsiteX12414" y="connsiteY12414"/>
                </a:cxn>
                <a:cxn ang="0">
                  <a:pos x="connsiteX12415" y="connsiteY12415"/>
                </a:cxn>
                <a:cxn ang="0">
                  <a:pos x="connsiteX12416" y="connsiteY12416"/>
                </a:cxn>
                <a:cxn ang="0">
                  <a:pos x="connsiteX12417" y="connsiteY12417"/>
                </a:cxn>
                <a:cxn ang="0">
                  <a:pos x="connsiteX12418" y="connsiteY12418"/>
                </a:cxn>
                <a:cxn ang="0">
                  <a:pos x="connsiteX12419" y="connsiteY12419"/>
                </a:cxn>
                <a:cxn ang="0">
                  <a:pos x="connsiteX12420" y="connsiteY12420"/>
                </a:cxn>
                <a:cxn ang="0">
                  <a:pos x="connsiteX12421" y="connsiteY12421"/>
                </a:cxn>
                <a:cxn ang="0">
                  <a:pos x="connsiteX12422" y="connsiteY12422"/>
                </a:cxn>
                <a:cxn ang="0">
                  <a:pos x="connsiteX12423" y="connsiteY12423"/>
                </a:cxn>
                <a:cxn ang="0">
                  <a:pos x="connsiteX12424" y="connsiteY12424"/>
                </a:cxn>
                <a:cxn ang="0">
                  <a:pos x="connsiteX12425" y="connsiteY12425"/>
                </a:cxn>
                <a:cxn ang="0">
                  <a:pos x="connsiteX12426" y="connsiteY12426"/>
                </a:cxn>
                <a:cxn ang="0">
                  <a:pos x="connsiteX12427" y="connsiteY12427"/>
                </a:cxn>
                <a:cxn ang="0">
                  <a:pos x="connsiteX12428" y="connsiteY12428"/>
                </a:cxn>
                <a:cxn ang="0">
                  <a:pos x="connsiteX12429" y="connsiteY12429"/>
                </a:cxn>
                <a:cxn ang="0">
                  <a:pos x="connsiteX12430" y="connsiteY12430"/>
                </a:cxn>
                <a:cxn ang="0">
                  <a:pos x="connsiteX12431" y="connsiteY12431"/>
                </a:cxn>
                <a:cxn ang="0">
                  <a:pos x="connsiteX12432" y="connsiteY12432"/>
                </a:cxn>
                <a:cxn ang="0">
                  <a:pos x="connsiteX12433" y="connsiteY12433"/>
                </a:cxn>
                <a:cxn ang="0">
                  <a:pos x="connsiteX12434" y="connsiteY12434"/>
                </a:cxn>
                <a:cxn ang="0">
                  <a:pos x="connsiteX12435" y="connsiteY12435"/>
                </a:cxn>
                <a:cxn ang="0">
                  <a:pos x="connsiteX12436" y="connsiteY12436"/>
                </a:cxn>
                <a:cxn ang="0">
                  <a:pos x="connsiteX12437" y="connsiteY12437"/>
                </a:cxn>
                <a:cxn ang="0">
                  <a:pos x="connsiteX12438" y="connsiteY12438"/>
                </a:cxn>
                <a:cxn ang="0">
                  <a:pos x="connsiteX12439" y="connsiteY12439"/>
                </a:cxn>
                <a:cxn ang="0">
                  <a:pos x="connsiteX12440" y="connsiteY12440"/>
                </a:cxn>
                <a:cxn ang="0">
                  <a:pos x="connsiteX12441" y="connsiteY12441"/>
                </a:cxn>
                <a:cxn ang="0">
                  <a:pos x="connsiteX12442" y="connsiteY12442"/>
                </a:cxn>
                <a:cxn ang="0">
                  <a:pos x="connsiteX12443" y="connsiteY12443"/>
                </a:cxn>
                <a:cxn ang="0">
                  <a:pos x="connsiteX12444" y="connsiteY12444"/>
                </a:cxn>
                <a:cxn ang="0">
                  <a:pos x="connsiteX12445" y="connsiteY12445"/>
                </a:cxn>
                <a:cxn ang="0">
                  <a:pos x="connsiteX12446" y="connsiteY12446"/>
                </a:cxn>
                <a:cxn ang="0">
                  <a:pos x="connsiteX12447" y="connsiteY12447"/>
                </a:cxn>
                <a:cxn ang="0">
                  <a:pos x="connsiteX12448" y="connsiteY12448"/>
                </a:cxn>
                <a:cxn ang="0">
                  <a:pos x="connsiteX12449" y="connsiteY12449"/>
                </a:cxn>
                <a:cxn ang="0">
                  <a:pos x="connsiteX12450" y="connsiteY12450"/>
                </a:cxn>
                <a:cxn ang="0">
                  <a:pos x="connsiteX12451" y="connsiteY12451"/>
                </a:cxn>
                <a:cxn ang="0">
                  <a:pos x="connsiteX12452" y="connsiteY12452"/>
                </a:cxn>
                <a:cxn ang="0">
                  <a:pos x="connsiteX12453" y="connsiteY12453"/>
                </a:cxn>
                <a:cxn ang="0">
                  <a:pos x="connsiteX12454" y="connsiteY12454"/>
                </a:cxn>
                <a:cxn ang="0">
                  <a:pos x="connsiteX12455" y="connsiteY12455"/>
                </a:cxn>
                <a:cxn ang="0">
                  <a:pos x="connsiteX12456" y="connsiteY12456"/>
                </a:cxn>
                <a:cxn ang="0">
                  <a:pos x="connsiteX12457" y="connsiteY12457"/>
                </a:cxn>
                <a:cxn ang="0">
                  <a:pos x="connsiteX12458" y="connsiteY12458"/>
                </a:cxn>
                <a:cxn ang="0">
                  <a:pos x="connsiteX12459" y="connsiteY12459"/>
                </a:cxn>
                <a:cxn ang="0">
                  <a:pos x="connsiteX12460" y="connsiteY12460"/>
                </a:cxn>
                <a:cxn ang="0">
                  <a:pos x="connsiteX12461" y="connsiteY12461"/>
                </a:cxn>
                <a:cxn ang="0">
                  <a:pos x="connsiteX12462" y="connsiteY12462"/>
                </a:cxn>
                <a:cxn ang="0">
                  <a:pos x="connsiteX12463" y="connsiteY12463"/>
                </a:cxn>
                <a:cxn ang="0">
                  <a:pos x="connsiteX12464" y="connsiteY12464"/>
                </a:cxn>
                <a:cxn ang="0">
                  <a:pos x="connsiteX12465" y="connsiteY12465"/>
                </a:cxn>
                <a:cxn ang="0">
                  <a:pos x="connsiteX12466" y="connsiteY12466"/>
                </a:cxn>
                <a:cxn ang="0">
                  <a:pos x="connsiteX12467" y="connsiteY12467"/>
                </a:cxn>
                <a:cxn ang="0">
                  <a:pos x="connsiteX12468" y="connsiteY12468"/>
                </a:cxn>
                <a:cxn ang="0">
                  <a:pos x="connsiteX12469" y="connsiteY12469"/>
                </a:cxn>
                <a:cxn ang="0">
                  <a:pos x="connsiteX12470" y="connsiteY12470"/>
                </a:cxn>
                <a:cxn ang="0">
                  <a:pos x="connsiteX12471" y="connsiteY12471"/>
                </a:cxn>
                <a:cxn ang="0">
                  <a:pos x="connsiteX12472" y="connsiteY12472"/>
                </a:cxn>
                <a:cxn ang="0">
                  <a:pos x="connsiteX12473" y="connsiteY12473"/>
                </a:cxn>
                <a:cxn ang="0">
                  <a:pos x="connsiteX12474" y="connsiteY12474"/>
                </a:cxn>
                <a:cxn ang="0">
                  <a:pos x="connsiteX12475" y="connsiteY12475"/>
                </a:cxn>
                <a:cxn ang="0">
                  <a:pos x="connsiteX12476" y="connsiteY12476"/>
                </a:cxn>
                <a:cxn ang="0">
                  <a:pos x="connsiteX12477" y="connsiteY12477"/>
                </a:cxn>
                <a:cxn ang="0">
                  <a:pos x="connsiteX12478" y="connsiteY12478"/>
                </a:cxn>
                <a:cxn ang="0">
                  <a:pos x="connsiteX12479" y="connsiteY12479"/>
                </a:cxn>
                <a:cxn ang="0">
                  <a:pos x="connsiteX12480" y="connsiteY12480"/>
                </a:cxn>
                <a:cxn ang="0">
                  <a:pos x="connsiteX12481" y="connsiteY12481"/>
                </a:cxn>
                <a:cxn ang="0">
                  <a:pos x="connsiteX12482" y="connsiteY12482"/>
                </a:cxn>
                <a:cxn ang="0">
                  <a:pos x="connsiteX12483" y="connsiteY12483"/>
                </a:cxn>
                <a:cxn ang="0">
                  <a:pos x="connsiteX12484" y="connsiteY12484"/>
                </a:cxn>
                <a:cxn ang="0">
                  <a:pos x="connsiteX12485" y="connsiteY12485"/>
                </a:cxn>
                <a:cxn ang="0">
                  <a:pos x="connsiteX12486" y="connsiteY12486"/>
                </a:cxn>
                <a:cxn ang="0">
                  <a:pos x="connsiteX12487" y="connsiteY12487"/>
                </a:cxn>
                <a:cxn ang="0">
                  <a:pos x="connsiteX12488" y="connsiteY12488"/>
                </a:cxn>
                <a:cxn ang="0">
                  <a:pos x="connsiteX12489" y="connsiteY12489"/>
                </a:cxn>
                <a:cxn ang="0">
                  <a:pos x="connsiteX12490" y="connsiteY12490"/>
                </a:cxn>
                <a:cxn ang="0">
                  <a:pos x="connsiteX12491" y="connsiteY12491"/>
                </a:cxn>
                <a:cxn ang="0">
                  <a:pos x="connsiteX12492" y="connsiteY12492"/>
                </a:cxn>
                <a:cxn ang="0">
                  <a:pos x="connsiteX12493" y="connsiteY12493"/>
                </a:cxn>
                <a:cxn ang="0">
                  <a:pos x="connsiteX12494" y="connsiteY12494"/>
                </a:cxn>
                <a:cxn ang="0">
                  <a:pos x="connsiteX12495" y="connsiteY12495"/>
                </a:cxn>
                <a:cxn ang="0">
                  <a:pos x="connsiteX12496" y="connsiteY12496"/>
                </a:cxn>
                <a:cxn ang="0">
                  <a:pos x="connsiteX12497" y="connsiteY12497"/>
                </a:cxn>
                <a:cxn ang="0">
                  <a:pos x="connsiteX12498" y="connsiteY12498"/>
                </a:cxn>
                <a:cxn ang="0">
                  <a:pos x="connsiteX12499" y="connsiteY12499"/>
                </a:cxn>
                <a:cxn ang="0">
                  <a:pos x="connsiteX12500" y="connsiteY12500"/>
                </a:cxn>
                <a:cxn ang="0">
                  <a:pos x="connsiteX12501" y="connsiteY12501"/>
                </a:cxn>
                <a:cxn ang="0">
                  <a:pos x="connsiteX12502" y="connsiteY12502"/>
                </a:cxn>
                <a:cxn ang="0">
                  <a:pos x="connsiteX12503" y="connsiteY12503"/>
                </a:cxn>
                <a:cxn ang="0">
                  <a:pos x="connsiteX12504" y="connsiteY12504"/>
                </a:cxn>
                <a:cxn ang="0">
                  <a:pos x="connsiteX12505" y="connsiteY12505"/>
                </a:cxn>
                <a:cxn ang="0">
                  <a:pos x="connsiteX12506" y="connsiteY12506"/>
                </a:cxn>
                <a:cxn ang="0">
                  <a:pos x="connsiteX12507" y="connsiteY12507"/>
                </a:cxn>
                <a:cxn ang="0">
                  <a:pos x="connsiteX12508" y="connsiteY12508"/>
                </a:cxn>
                <a:cxn ang="0">
                  <a:pos x="connsiteX12509" y="connsiteY12509"/>
                </a:cxn>
                <a:cxn ang="0">
                  <a:pos x="connsiteX12510" y="connsiteY12510"/>
                </a:cxn>
                <a:cxn ang="0">
                  <a:pos x="connsiteX12511" y="connsiteY12511"/>
                </a:cxn>
                <a:cxn ang="0">
                  <a:pos x="connsiteX12512" y="connsiteY12512"/>
                </a:cxn>
                <a:cxn ang="0">
                  <a:pos x="connsiteX12513" y="connsiteY12513"/>
                </a:cxn>
                <a:cxn ang="0">
                  <a:pos x="connsiteX12514" y="connsiteY12514"/>
                </a:cxn>
                <a:cxn ang="0">
                  <a:pos x="connsiteX12515" y="connsiteY12515"/>
                </a:cxn>
                <a:cxn ang="0">
                  <a:pos x="connsiteX12516" y="connsiteY12516"/>
                </a:cxn>
                <a:cxn ang="0">
                  <a:pos x="connsiteX12517" y="connsiteY12517"/>
                </a:cxn>
                <a:cxn ang="0">
                  <a:pos x="connsiteX12518" y="connsiteY12518"/>
                </a:cxn>
                <a:cxn ang="0">
                  <a:pos x="connsiteX12519" y="connsiteY12519"/>
                </a:cxn>
                <a:cxn ang="0">
                  <a:pos x="connsiteX12520" y="connsiteY12520"/>
                </a:cxn>
                <a:cxn ang="0">
                  <a:pos x="connsiteX12521" y="connsiteY12521"/>
                </a:cxn>
                <a:cxn ang="0">
                  <a:pos x="connsiteX12522" y="connsiteY12522"/>
                </a:cxn>
                <a:cxn ang="0">
                  <a:pos x="connsiteX12523" y="connsiteY12523"/>
                </a:cxn>
                <a:cxn ang="0">
                  <a:pos x="connsiteX12524" y="connsiteY12524"/>
                </a:cxn>
                <a:cxn ang="0">
                  <a:pos x="connsiteX12525" y="connsiteY12525"/>
                </a:cxn>
                <a:cxn ang="0">
                  <a:pos x="connsiteX12526" y="connsiteY12526"/>
                </a:cxn>
                <a:cxn ang="0">
                  <a:pos x="connsiteX12527" y="connsiteY12527"/>
                </a:cxn>
                <a:cxn ang="0">
                  <a:pos x="connsiteX12528" y="connsiteY12528"/>
                </a:cxn>
                <a:cxn ang="0">
                  <a:pos x="connsiteX12529" y="connsiteY12529"/>
                </a:cxn>
                <a:cxn ang="0">
                  <a:pos x="connsiteX12530" y="connsiteY12530"/>
                </a:cxn>
                <a:cxn ang="0">
                  <a:pos x="connsiteX12531" y="connsiteY12531"/>
                </a:cxn>
                <a:cxn ang="0">
                  <a:pos x="connsiteX12532" y="connsiteY12532"/>
                </a:cxn>
                <a:cxn ang="0">
                  <a:pos x="connsiteX12533" y="connsiteY12533"/>
                </a:cxn>
                <a:cxn ang="0">
                  <a:pos x="connsiteX12534" y="connsiteY12534"/>
                </a:cxn>
                <a:cxn ang="0">
                  <a:pos x="connsiteX12535" y="connsiteY12535"/>
                </a:cxn>
                <a:cxn ang="0">
                  <a:pos x="connsiteX12536" y="connsiteY12536"/>
                </a:cxn>
                <a:cxn ang="0">
                  <a:pos x="connsiteX12537" y="connsiteY12537"/>
                </a:cxn>
                <a:cxn ang="0">
                  <a:pos x="connsiteX12538" y="connsiteY12538"/>
                </a:cxn>
                <a:cxn ang="0">
                  <a:pos x="connsiteX12539" y="connsiteY12539"/>
                </a:cxn>
                <a:cxn ang="0">
                  <a:pos x="connsiteX12540" y="connsiteY12540"/>
                </a:cxn>
                <a:cxn ang="0">
                  <a:pos x="connsiteX12541" y="connsiteY12541"/>
                </a:cxn>
                <a:cxn ang="0">
                  <a:pos x="connsiteX12542" y="connsiteY12542"/>
                </a:cxn>
                <a:cxn ang="0">
                  <a:pos x="connsiteX12543" y="connsiteY12543"/>
                </a:cxn>
                <a:cxn ang="0">
                  <a:pos x="connsiteX12544" y="connsiteY12544"/>
                </a:cxn>
                <a:cxn ang="0">
                  <a:pos x="connsiteX12545" y="connsiteY12545"/>
                </a:cxn>
                <a:cxn ang="0">
                  <a:pos x="connsiteX12546" y="connsiteY12546"/>
                </a:cxn>
                <a:cxn ang="0">
                  <a:pos x="connsiteX12547" y="connsiteY12547"/>
                </a:cxn>
                <a:cxn ang="0">
                  <a:pos x="connsiteX12548" y="connsiteY12548"/>
                </a:cxn>
                <a:cxn ang="0">
                  <a:pos x="connsiteX12549" y="connsiteY12549"/>
                </a:cxn>
                <a:cxn ang="0">
                  <a:pos x="connsiteX12550" y="connsiteY12550"/>
                </a:cxn>
                <a:cxn ang="0">
                  <a:pos x="connsiteX12551" y="connsiteY12551"/>
                </a:cxn>
                <a:cxn ang="0">
                  <a:pos x="connsiteX12552" y="connsiteY12552"/>
                </a:cxn>
                <a:cxn ang="0">
                  <a:pos x="connsiteX12553" y="connsiteY12553"/>
                </a:cxn>
                <a:cxn ang="0">
                  <a:pos x="connsiteX12554" y="connsiteY12554"/>
                </a:cxn>
                <a:cxn ang="0">
                  <a:pos x="connsiteX12555" y="connsiteY12555"/>
                </a:cxn>
                <a:cxn ang="0">
                  <a:pos x="connsiteX12556" y="connsiteY12556"/>
                </a:cxn>
                <a:cxn ang="0">
                  <a:pos x="connsiteX12557" y="connsiteY12557"/>
                </a:cxn>
                <a:cxn ang="0">
                  <a:pos x="connsiteX12558" y="connsiteY12558"/>
                </a:cxn>
                <a:cxn ang="0">
                  <a:pos x="connsiteX12559" y="connsiteY12559"/>
                </a:cxn>
                <a:cxn ang="0">
                  <a:pos x="connsiteX12560" y="connsiteY12560"/>
                </a:cxn>
                <a:cxn ang="0">
                  <a:pos x="connsiteX12561" y="connsiteY12561"/>
                </a:cxn>
                <a:cxn ang="0">
                  <a:pos x="connsiteX12562" y="connsiteY12562"/>
                </a:cxn>
                <a:cxn ang="0">
                  <a:pos x="connsiteX12563" y="connsiteY12563"/>
                </a:cxn>
                <a:cxn ang="0">
                  <a:pos x="connsiteX12564" y="connsiteY12564"/>
                </a:cxn>
                <a:cxn ang="0">
                  <a:pos x="connsiteX12565" y="connsiteY12565"/>
                </a:cxn>
                <a:cxn ang="0">
                  <a:pos x="connsiteX12566" y="connsiteY12566"/>
                </a:cxn>
                <a:cxn ang="0">
                  <a:pos x="connsiteX12567" y="connsiteY12567"/>
                </a:cxn>
                <a:cxn ang="0">
                  <a:pos x="connsiteX12568" y="connsiteY12568"/>
                </a:cxn>
                <a:cxn ang="0">
                  <a:pos x="connsiteX12569" y="connsiteY12569"/>
                </a:cxn>
                <a:cxn ang="0">
                  <a:pos x="connsiteX12570" y="connsiteY12570"/>
                </a:cxn>
                <a:cxn ang="0">
                  <a:pos x="connsiteX12571" y="connsiteY12571"/>
                </a:cxn>
                <a:cxn ang="0">
                  <a:pos x="connsiteX12572" y="connsiteY12572"/>
                </a:cxn>
                <a:cxn ang="0">
                  <a:pos x="connsiteX12573" y="connsiteY12573"/>
                </a:cxn>
                <a:cxn ang="0">
                  <a:pos x="connsiteX12574" y="connsiteY12574"/>
                </a:cxn>
                <a:cxn ang="0">
                  <a:pos x="connsiteX12575" y="connsiteY12575"/>
                </a:cxn>
                <a:cxn ang="0">
                  <a:pos x="connsiteX12576" y="connsiteY12576"/>
                </a:cxn>
                <a:cxn ang="0">
                  <a:pos x="connsiteX12577" y="connsiteY12577"/>
                </a:cxn>
                <a:cxn ang="0">
                  <a:pos x="connsiteX12578" y="connsiteY12578"/>
                </a:cxn>
                <a:cxn ang="0">
                  <a:pos x="connsiteX12579" y="connsiteY12579"/>
                </a:cxn>
                <a:cxn ang="0">
                  <a:pos x="connsiteX12580" y="connsiteY12580"/>
                </a:cxn>
                <a:cxn ang="0">
                  <a:pos x="connsiteX12581" y="connsiteY12581"/>
                </a:cxn>
                <a:cxn ang="0">
                  <a:pos x="connsiteX12582" y="connsiteY12582"/>
                </a:cxn>
                <a:cxn ang="0">
                  <a:pos x="connsiteX12583" y="connsiteY12583"/>
                </a:cxn>
                <a:cxn ang="0">
                  <a:pos x="connsiteX12584" y="connsiteY12584"/>
                </a:cxn>
                <a:cxn ang="0">
                  <a:pos x="connsiteX12585" y="connsiteY12585"/>
                </a:cxn>
                <a:cxn ang="0">
                  <a:pos x="connsiteX12586" y="connsiteY12586"/>
                </a:cxn>
                <a:cxn ang="0">
                  <a:pos x="connsiteX12587" y="connsiteY12587"/>
                </a:cxn>
                <a:cxn ang="0">
                  <a:pos x="connsiteX12588" y="connsiteY12588"/>
                </a:cxn>
                <a:cxn ang="0">
                  <a:pos x="connsiteX12589" y="connsiteY12589"/>
                </a:cxn>
                <a:cxn ang="0">
                  <a:pos x="connsiteX12590" y="connsiteY12590"/>
                </a:cxn>
                <a:cxn ang="0">
                  <a:pos x="connsiteX12591" y="connsiteY12591"/>
                </a:cxn>
                <a:cxn ang="0">
                  <a:pos x="connsiteX12592" y="connsiteY12592"/>
                </a:cxn>
                <a:cxn ang="0">
                  <a:pos x="connsiteX12593" y="connsiteY12593"/>
                </a:cxn>
                <a:cxn ang="0">
                  <a:pos x="connsiteX12594" y="connsiteY12594"/>
                </a:cxn>
                <a:cxn ang="0">
                  <a:pos x="connsiteX12595" y="connsiteY12595"/>
                </a:cxn>
                <a:cxn ang="0">
                  <a:pos x="connsiteX12596" y="connsiteY12596"/>
                </a:cxn>
                <a:cxn ang="0">
                  <a:pos x="connsiteX12597" y="connsiteY12597"/>
                </a:cxn>
                <a:cxn ang="0">
                  <a:pos x="connsiteX12598" y="connsiteY12598"/>
                </a:cxn>
                <a:cxn ang="0">
                  <a:pos x="connsiteX12599" y="connsiteY12599"/>
                </a:cxn>
                <a:cxn ang="0">
                  <a:pos x="connsiteX12600" y="connsiteY12600"/>
                </a:cxn>
                <a:cxn ang="0">
                  <a:pos x="connsiteX12601" y="connsiteY12601"/>
                </a:cxn>
                <a:cxn ang="0">
                  <a:pos x="connsiteX12602" y="connsiteY12602"/>
                </a:cxn>
                <a:cxn ang="0">
                  <a:pos x="connsiteX12603" y="connsiteY12603"/>
                </a:cxn>
                <a:cxn ang="0">
                  <a:pos x="connsiteX12604" y="connsiteY12604"/>
                </a:cxn>
                <a:cxn ang="0">
                  <a:pos x="connsiteX12605" y="connsiteY12605"/>
                </a:cxn>
                <a:cxn ang="0">
                  <a:pos x="connsiteX12606" y="connsiteY12606"/>
                </a:cxn>
                <a:cxn ang="0">
                  <a:pos x="connsiteX12607" y="connsiteY12607"/>
                </a:cxn>
                <a:cxn ang="0">
                  <a:pos x="connsiteX12608" y="connsiteY12608"/>
                </a:cxn>
                <a:cxn ang="0">
                  <a:pos x="connsiteX12609" y="connsiteY12609"/>
                </a:cxn>
                <a:cxn ang="0">
                  <a:pos x="connsiteX12610" y="connsiteY12610"/>
                </a:cxn>
                <a:cxn ang="0">
                  <a:pos x="connsiteX12611" y="connsiteY12611"/>
                </a:cxn>
                <a:cxn ang="0">
                  <a:pos x="connsiteX12612" y="connsiteY12612"/>
                </a:cxn>
                <a:cxn ang="0">
                  <a:pos x="connsiteX12613" y="connsiteY12613"/>
                </a:cxn>
                <a:cxn ang="0">
                  <a:pos x="connsiteX12614" y="connsiteY12614"/>
                </a:cxn>
                <a:cxn ang="0">
                  <a:pos x="connsiteX12615" y="connsiteY12615"/>
                </a:cxn>
                <a:cxn ang="0">
                  <a:pos x="connsiteX12616" y="connsiteY12616"/>
                </a:cxn>
                <a:cxn ang="0">
                  <a:pos x="connsiteX12617" y="connsiteY12617"/>
                </a:cxn>
                <a:cxn ang="0">
                  <a:pos x="connsiteX12618" y="connsiteY12618"/>
                </a:cxn>
                <a:cxn ang="0">
                  <a:pos x="connsiteX12619" y="connsiteY12619"/>
                </a:cxn>
                <a:cxn ang="0">
                  <a:pos x="connsiteX12620" y="connsiteY12620"/>
                </a:cxn>
                <a:cxn ang="0">
                  <a:pos x="connsiteX12621" y="connsiteY12621"/>
                </a:cxn>
                <a:cxn ang="0">
                  <a:pos x="connsiteX12622" y="connsiteY12622"/>
                </a:cxn>
                <a:cxn ang="0">
                  <a:pos x="connsiteX12623" y="connsiteY12623"/>
                </a:cxn>
                <a:cxn ang="0">
                  <a:pos x="connsiteX12624" y="connsiteY12624"/>
                </a:cxn>
                <a:cxn ang="0">
                  <a:pos x="connsiteX12625" y="connsiteY12625"/>
                </a:cxn>
                <a:cxn ang="0">
                  <a:pos x="connsiteX12626" y="connsiteY12626"/>
                </a:cxn>
                <a:cxn ang="0">
                  <a:pos x="connsiteX12627" y="connsiteY12627"/>
                </a:cxn>
                <a:cxn ang="0">
                  <a:pos x="connsiteX12628" y="connsiteY12628"/>
                </a:cxn>
                <a:cxn ang="0">
                  <a:pos x="connsiteX12629" y="connsiteY12629"/>
                </a:cxn>
                <a:cxn ang="0">
                  <a:pos x="connsiteX12630" y="connsiteY12630"/>
                </a:cxn>
                <a:cxn ang="0">
                  <a:pos x="connsiteX12631" y="connsiteY12631"/>
                </a:cxn>
                <a:cxn ang="0">
                  <a:pos x="connsiteX12632" y="connsiteY12632"/>
                </a:cxn>
                <a:cxn ang="0">
                  <a:pos x="connsiteX12633" y="connsiteY12633"/>
                </a:cxn>
                <a:cxn ang="0">
                  <a:pos x="connsiteX12634" y="connsiteY12634"/>
                </a:cxn>
                <a:cxn ang="0">
                  <a:pos x="connsiteX12635" y="connsiteY12635"/>
                </a:cxn>
                <a:cxn ang="0">
                  <a:pos x="connsiteX12636" y="connsiteY12636"/>
                </a:cxn>
                <a:cxn ang="0">
                  <a:pos x="connsiteX12637" y="connsiteY12637"/>
                </a:cxn>
                <a:cxn ang="0">
                  <a:pos x="connsiteX12638" y="connsiteY12638"/>
                </a:cxn>
                <a:cxn ang="0">
                  <a:pos x="connsiteX12639" y="connsiteY12639"/>
                </a:cxn>
                <a:cxn ang="0">
                  <a:pos x="connsiteX12640" y="connsiteY12640"/>
                </a:cxn>
                <a:cxn ang="0">
                  <a:pos x="connsiteX12641" y="connsiteY12641"/>
                </a:cxn>
                <a:cxn ang="0">
                  <a:pos x="connsiteX12642" y="connsiteY12642"/>
                </a:cxn>
                <a:cxn ang="0">
                  <a:pos x="connsiteX12643" y="connsiteY12643"/>
                </a:cxn>
                <a:cxn ang="0">
                  <a:pos x="connsiteX12644" y="connsiteY12644"/>
                </a:cxn>
                <a:cxn ang="0">
                  <a:pos x="connsiteX12645" y="connsiteY12645"/>
                </a:cxn>
                <a:cxn ang="0">
                  <a:pos x="connsiteX12646" y="connsiteY12646"/>
                </a:cxn>
                <a:cxn ang="0">
                  <a:pos x="connsiteX12647" y="connsiteY12647"/>
                </a:cxn>
                <a:cxn ang="0">
                  <a:pos x="connsiteX12648" y="connsiteY12648"/>
                </a:cxn>
                <a:cxn ang="0">
                  <a:pos x="connsiteX12649" y="connsiteY12649"/>
                </a:cxn>
                <a:cxn ang="0">
                  <a:pos x="connsiteX12650" y="connsiteY12650"/>
                </a:cxn>
                <a:cxn ang="0">
                  <a:pos x="connsiteX12651" y="connsiteY12651"/>
                </a:cxn>
                <a:cxn ang="0">
                  <a:pos x="connsiteX12652" y="connsiteY12652"/>
                </a:cxn>
                <a:cxn ang="0">
                  <a:pos x="connsiteX12653" y="connsiteY12653"/>
                </a:cxn>
                <a:cxn ang="0">
                  <a:pos x="connsiteX12654" y="connsiteY12654"/>
                </a:cxn>
                <a:cxn ang="0">
                  <a:pos x="connsiteX12655" y="connsiteY12655"/>
                </a:cxn>
                <a:cxn ang="0">
                  <a:pos x="connsiteX12656" y="connsiteY12656"/>
                </a:cxn>
                <a:cxn ang="0">
                  <a:pos x="connsiteX12657" y="connsiteY12657"/>
                </a:cxn>
                <a:cxn ang="0">
                  <a:pos x="connsiteX12658" y="connsiteY12658"/>
                </a:cxn>
                <a:cxn ang="0">
                  <a:pos x="connsiteX12659" y="connsiteY12659"/>
                </a:cxn>
                <a:cxn ang="0">
                  <a:pos x="connsiteX12660" y="connsiteY12660"/>
                </a:cxn>
                <a:cxn ang="0">
                  <a:pos x="connsiteX12661" y="connsiteY12661"/>
                </a:cxn>
                <a:cxn ang="0">
                  <a:pos x="connsiteX12662" y="connsiteY12662"/>
                </a:cxn>
                <a:cxn ang="0">
                  <a:pos x="connsiteX12663" y="connsiteY12663"/>
                </a:cxn>
                <a:cxn ang="0">
                  <a:pos x="connsiteX12664" y="connsiteY12664"/>
                </a:cxn>
                <a:cxn ang="0">
                  <a:pos x="connsiteX12665" y="connsiteY12665"/>
                </a:cxn>
                <a:cxn ang="0">
                  <a:pos x="connsiteX12666" y="connsiteY12666"/>
                </a:cxn>
                <a:cxn ang="0">
                  <a:pos x="connsiteX12667" y="connsiteY12667"/>
                </a:cxn>
                <a:cxn ang="0">
                  <a:pos x="connsiteX12668" y="connsiteY12668"/>
                </a:cxn>
                <a:cxn ang="0">
                  <a:pos x="connsiteX12669" y="connsiteY12669"/>
                </a:cxn>
                <a:cxn ang="0">
                  <a:pos x="connsiteX12670" y="connsiteY12670"/>
                </a:cxn>
                <a:cxn ang="0">
                  <a:pos x="connsiteX12671" y="connsiteY12671"/>
                </a:cxn>
                <a:cxn ang="0">
                  <a:pos x="connsiteX12672" y="connsiteY12672"/>
                </a:cxn>
                <a:cxn ang="0">
                  <a:pos x="connsiteX12673" y="connsiteY12673"/>
                </a:cxn>
                <a:cxn ang="0">
                  <a:pos x="connsiteX12674" y="connsiteY12674"/>
                </a:cxn>
                <a:cxn ang="0">
                  <a:pos x="connsiteX12675" y="connsiteY12675"/>
                </a:cxn>
                <a:cxn ang="0">
                  <a:pos x="connsiteX12676" y="connsiteY12676"/>
                </a:cxn>
                <a:cxn ang="0">
                  <a:pos x="connsiteX12677" y="connsiteY12677"/>
                </a:cxn>
                <a:cxn ang="0">
                  <a:pos x="connsiteX12678" y="connsiteY12678"/>
                </a:cxn>
                <a:cxn ang="0">
                  <a:pos x="connsiteX12679" y="connsiteY12679"/>
                </a:cxn>
                <a:cxn ang="0">
                  <a:pos x="connsiteX12680" y="connsiteY12680"/>
                </a:cxn>
                <a:cxn ang="0">
                  <a:pos x="connsiteX12681" y="connsiteY12681"/>
                </a:cxn>
                <a:cxn ang="0">
                  <a:pos x="connsiteX12682" y="connsiteY12682"/>
                </a:cxn>
                <a:cxn ang="0">
                  <a:pos x="connsiteX12683" y="connsiteY12683"/>
                </a:cxn>
                <a:cxn ang="0">
                  <a:pos x="connsiteX12684" y="connsiteY12684"/>
                </a:cxn>
                <a:cxn ang="0">
                  <a:pos x="connsiteX12685" y="connsiteY12685"/>
                </a:cxn>
                <a:cxn ang="0">
                  <a:pos x="connsiteX12686" y="connsiteY12686"/>
                </a:cxn>
                <a:cxn ang="0">
                  <a:pos x="connsiteX12687" y="connsiteY12687"/>
                </a:cxn>
                <a:cxn ang="0">
                  <a:pos x="connsiteX12688" y="connsiteY12688"/>
                </a:cxn>
                <a:cxn ang="0">
                  <a:pos x="connsiteX12689" y="connsiteY12689"/>
                </a:cxn>
                <a:cxn ang="0">
                  <a:pos x="connsiteX12690" y="connsiteY12690"/>
                </a:cxn>
                <a:cxn ang="0">
                  <a:pos x="connsiteX12691" y="connsiteY12691"/>
                </a:cxn>
                <a:cxn ang="0">
                  <a:pos x="connsiteX12692" y="connsiteY12692"/>
                </a:cxn>
                <a:cxn ang="0">
                  <a:pos x="connsiteX12693" y="connsiteY12693"/>
                </a:cxn>
                <a:cxn ang="0">
                  <a:pos x="connsiteX12694" y="connsiteY12694"/>
                </a:cxn>
                <a:cxn ang="0">
                  <a:pos x="connsiteX12695" y="connsiteY12695"/>
                </a:cxn>
                <a:cxn ang="0">
                  <a:pos x="connsiteX12696" y="connsiteY12696"/>
                </a:cxn>
                <a:cxn ang="0">
                  <a:pos x="connsiteX12697" y="connsiteY12697"/>
                </a:cxn>
                <a:cxn ang="0">
                  <a:pos x="connsiteX12698" y="connsiteY12698"/>
                </a:cxn>
                <a:cxn ang="0">
                  <a:pos x="connsiteX12699" y="connsiteY12699"/>
                </a:cxn>
                <a:cxn ang="0">
                  <a:pos x="connsiteX12700" y="connsiteY12700"/>
                </a:cxn>
                <a:cxn ang="0">
                  <a:pos x="connsiteX12701" y="connsiteY12701"/>
                </a:cxn>
                <a:cxn ang="0">
                  <a:pos x="connsiteX12702" y="connsiteY12702"/>
                </a:cxn>
                <a:cxn ang="0">
                  <a:pos x="connsiteX12703" y="connsiteY12703"/>
                </a:cxn>
                <a:cxn ang="0">
                  <a:pos x="connsiteX12704" y="connsiteY12704"/>
                </a:cxn>
                <a:cxn ang="0">
                  <a:pos x="connsiteX12705" y="connsiteY12705"/>
                </a:cxn>
                <a:cxn ang="0">
                  <a:pos x="connsiteX12706" y="connsiteY12706"/>
                </a:cxn>
                <a:cxn ang="0">
                  <a:pos x="connsiteX12707" y="connsiteY12707"/>
                </a:cxn>
                <a:cxn ang="0">
                  <a:pos x="connsiteX12708" y="connsiteY12708"/>
                </a:cxn>
                <a:cxn ang="0">
                  <a:pos x="connsiteX12709" y="connsiteY12709"/>
                </a:cxn>
                <a:cxn ang="0">
                  <a:pos x="connsiteX12710" y="connsiteY12710"/>
                </a:cxn>
                <a:cxn ang="0">
                  <a:pos x="connsiteX12711" y="connsiteY12711"/>
                </a:cxn>
                <a:cxn ang="0">
                  <a:pos x="connsiteX12712" y="connsiteY12712"/>
                </a:cxn>
                <a:cxn ang="0">
                  <a:pos x="connsiteX12713" y="connsiteY12713"/>
                </a:cxn>
                <a:cxn ang="0">
                  <a:pos x="connsiteX12714" y="connsiteY12714"/>
                </a:cxn>
                <a:cxn ang="0">
                  <a:pos x="connsiteX12715" y="connsiteY12715"/>
                </a:cxn>
                <a:cxn ang="0">
                  <a:pos x="connsiteX12716" y="connsiteY12716"/>
                </a:cxn>
                <a:cxn ang="0">
                  <a:pos x="connsiteX12717" y="connsiteY12717"/>
                </a:cxn>
                <a:cxn ang="0">
                  <a:pos x="connsiteX12718" y="connsiteY12718"/>
                </a:cxn>
                <a:cxn ang="0">
                  <a:pos x="connsiteX12719" y="connsiteY12719"/>
                </a:cxn>
                <a:cxn ang="0">
                  <a:pos x="connsiteX12720" y="connsiteY12720"/>
                </a:cxn>
                <a:cxn ang="0">
                  <a:pos x="connsiteX12721" y="connsiteY12721"/>
                </a:cxn>
                <a:cxn ang="0">
                  <a:pos x="connsiteX12722" y="connsiteY12722"/>
                </a:cxn>
                <a:cxn ang="0">
                  <a:pos x="connsiteX12723" y="connsiteY12723"/>
                </a:cxn>
                <a:cxn ang="0">
                  <a:pos x="connsiteX12724" y="connsiteY12724"/>
                </a:cxn>
                <a:cxn ang="0">
                  <a:pos x="connsiteX12725" y="connsiteY12725"/>
                </a:cxn>
                <a:cxn ang="0">
                  <a:pos x="connsiteX12726" y="connsiteY12726"/>
                </a:cxn>
                <a:cxn ang="0">
                  <a:pos x="connsiteX12727" y="connsiteY12727"/>
                </a:cxn>
                <a:cxn ang="0">
                  <a:pos x="connsiteX12728" y="connsiteY12728"/>
                </a:cxn>
                <a:cxn ang="0">
                  <a:pos x="connsiteX12729" y="connsiteY12729"/>
                </a:cxn>
                <a:cxn ang="0">
                  <a:pos x="connsiteX12730" y="connsiteY12730"/>
                </a:cxn>
                <a:cxn ang="0">
                  <a:pos x="connsiteX12731" y="connsiteY12731"/>
                </a:cxn>
                <a:cxn ang="0">
                  <a:pos x="connsiteX12732" y="connsiteY12732"/>
                </a:cxn>
                <a:cxn ang="0">
                  <a:pos x="connsiteX12733" y="connsiteY12733"/>
                </a:cxn>
                <a:cxn ang="0">
                  <a:pos x="connsiteX12734" y="connsiteY12734"/>
                </a:cxn>
                <a:cxn ang="0">
                  <a:pos x="connsiteX12735" y="connsiteY12735"/>
                </a:cxn>
                <a:cxn ang="0">
                  <a:pos x="connsiteX12736" y="connsiteY12736"/>
                </a:cxn>
                <a:cxn ang="0">
                  <a:pos x="connsiteX12737" y="connsiteY12737"/>
                </a:cxn>
                <a:cxn ang="0">
                  <a:pos x="connsiteX12738" y="connsiteY12738"/>
                </a:cxn>
                <a:cxn ang="0">
                  <a:pos x="connsiteX12739" y="connsiteY12739"/>
                </a:cxn>
                <a:cxn ang="0">
                  <a:pos x="connsiteX12740" y="connsiteY12740"/>
                </a:cxn>
                <a:cxn ang="0">
                  <a:pos x="connsiteX12741" y="connsiteY12741"/>
                </a:cxn>
                <a:cxn ang="0">
                  <a:pos x="connsiteX12742" y="connsiteY12742"/>
                </a:cxn>
                <a:cxn ang="0">
                  <a:pos x="connsiteX12743" y="connsiteY12743"/>
                </a:cxn>
                <a:cxn ang="0">
                  <a:pos x="connsiteX12744" y="connsiteY12744"/>
                </a:cxn>
                <a:cxn ang="0">
                  <a:pos x="connsiteX12745" y="connsiteY12745"/>
                </a:cxn>
                <a:cxn ang="0">
                  <a:pos x="connsiteX12746" y="connsiteY12746"/>
                </a:cxn>
                <a:cxn ang="0">
                  <a:pos x="connsiteX12747" y="connsiteY12747"/>
                </a:cxn>
                <a:cxn ang="0">
                  <a:pos x="connsiteX12748" y="connsiteY12748"/>
                </a:cxn>
                <a:cxn ang="0">
                  <a:pos x="connsiteX12749" y="connsiteY12749"/>
                </a:cxn>
                <a:cxn ang="0">
                  <a:pos x="connsiteX12750" y="connsiteY12750"/>
                </a:cxn>
                <a:cxn ang="0">
                  <a:pos x="connsiteX12751" y="connsiteY12751"/>
                </a:cxn>
                <a:cxn ang="0">
                  <a:pos x="connsiteX12752" y="connsiteY12752"/>
                </a:cxn>
                <a:cxn ang="0">
                  <a:pos x="connsiteX12753" y="connsiteY12753"/>
                </a:cxn>
                <a:cxn ang="0">
                  <a:pos x="connsiteX12754" y="connsiteY12754"/>
                </a:cxn>
                <a:cxn ang="0">
                  <a:pos x="connsiteX12755" y="connsiteY12755"/>
                </a:cxn>
                <a:cxn ang="0">
                  <a:pos x="connsiteX12756" y="connsiteY12756"/>
                </a:cxn>
                <a:cxn ang="0">
                  <a:pos x="connsiteX12757" y="connsiteY12757"/>
                </a:cxn>
                <a:cxn ang="0">
                  <a:pos x="connsiteX12758" y="connsiteY12758"/>
                </a:cxn>
                <a:cxn ang="0">
                  <a:pos x="connsiteX12759" y="connsiteY12759"/>
                </a:cxn>
                <a:cxn ang="0">
                  <a:pos x="connsiteX12760" y="connsiteY12760"/>
                </a:cxn>
                <a:cxn ang="0">
                  <a:pos x="connsiteX12761" y="connsiteY12761"/>
                </a:cxn>
                <a:cxn ang="0">
                  <a:pos x="connsiteX12762" y="connsiteY12762"/>
                </a:cxn>
                <a:cxn ang="0">
                  <a:pos x="connsiteX12763" y="connsiteY12763"/>
                </a:cxn>
                <a:cxn ang="0">
                  <a:pos x="connsiteX12764" y="connsiteY12764"/>
                </a:cxn>
                <a:cxn ang="0">
                  <a:pos x="connsiteX12765" y="connsiteY12765"/>
                </a:cxn>
                <a:cxn ang="0">
                  <a:pos x="connsiteX12766" y="connsiteY12766"/>
                </a:cxn>
                <a:cxn ang="0">
                  <a:pos x="connsiteX12767" y="connsiteY12767"/>
                </a:cxn>
                <a:cxn ang="0">
                  <a:pos x="connsiteX12768" y="connsiteY12768"/>
                </a:cxn>
                <a:cxn ang="0">
                  <a:pos x="connsiteX12769" y="connsiteY12769"/>
                </a:cxn>
                <a:cxn ang="0">
                  <a:pos x="connsiteX12770" y="connsiteY12770"/>
                </a:cxn>
                <a:cxn ang="0">
                  <a:pos x="connsiteX12771" y="connsiteY12771"/>
                </a:cxn>
                <a:cxn ang="0">
                  <a:pos x="connsiteX12772" y="connsiteY12772"/>
                </a:cxn>
                <a:cxn ang="0">
                  <a:pos x="connsiteX12773" y="connsiteY12773"/>
                </a:cxn>
                <a:cxn ang="0">
                  <a:pos x="connsiteX12774" y="connsiteY12774"/>
                </a:cxn>
                <a:cxn ang="0">
                  <a:pos x="connsiteX12775" y="connsiteY12775"/>
                </a:cxn>
                <a:cxn ang="0">
                  <a:pos x="connsiteX12776" y="connsiteY12776"/>
                </a:cxn>
                <a:cxn ang="0">
                  <a:pos x="connsiteX12777" y="connsiteY12777"/>
                </a:cxn>
                <a:cxn ang="0">
                  <a:pos x="connsiteX12778" y="connsiteY12778"/>
                </a:cxn>
                <a:cxn ang="0">
                  <a:pos x="connsiteX12779" y="connsiteY12779"/>
                </a:cxn>
                <a:cxn ang="0">
                  <a:pos x="connsiteX12780" y="connsiteY12780"/>
                </a:cxn>
                <a:cxn ang="0">
                  <a:pos x="connsiteX12781" y="connsiteY12781"/>
                </a:cxn>
                <a:cxn ang="0">
                  <a:pos x="connsiteX12782" y="connsiteY12782"/>
                </a:cxn>
                <a:cxn ang="0">
                  <a:pos x="connsiteX12783" y="connsiteY12783"/>
                </a:cxn>
                <a:cxn ang="0">
                  <a:pos x="connsiteX12784" y="connsiteY12784"/>
                </a:cxn>
                <a:cxn ang="0">
                  <a:pos x="connsiteX12785" y="connsiteY12785"/>
                </a:cxn>
                <a:cxn ang="0">
                  <a:pos x="connsiteX12786" y="connsiteY12786"/>
                </a:cxn>
                <a:cxn ang="0">
                  <a:pos x="connsiteX12787" y="connsiteY12787"/>
                </a:cxn>
                <a:cxn ang="0">
                  <a:pos x="connsiteX12788" y="connsiteY12788"/>
                </a:cxn>
                <a:cxn ang="0">
                  <a:pos x="connsiteX12789" y="connsiteY12789"/>
                </a:cxn>
                <a:cxn ang="0">
                  <a:pos x="connsiteX12790" y="connsiteY12790"/>
                </a:cxn>
                <a:cxn ang="0">
                  <a:pos x="connsiteX12791" y="connsiteY12791"/>
                </a:cxn>
                <a:cxn ang="0">
                  <a:pos x="connsiteX12792" y="connsiteY12792"/>
                </a:cxn>
                <a:cxn ang="0">
                  <a:pos x="connsiteX12793" y="connsiteY12793"/>
                </a:cxn>
                <a:cxn ang="0">
                  <a:pos x="connsiteX12794" y="connsiteY12794"/>
                </a:cxn>
                <a:cxn ang="0">
                  <a:pos x="connsiteX12795" y="connsiteY12795"/>
                </a:cxn>
                <a:cxn ang="0">
                  <a:pos x="connsiteX12796" y="connsiteY12796"/>
                </a:cxn>
                <a:cxn ang="0">
                  <a:pos x="connsiteX12797" y="connsiteY12797"/>
                </a:cxn>
                <a:cxn ang="0">
                  <a:pos x="connsiteX12798" y="connsiteY12798"/>
                </a:cxn>
                <a:cxn ang="0">
                  <a:pos x="connsiteX12799" y="connsiteY12799"/>
                </a:cxn>
                <a:cxn ang="0">
                  <a:pos x="connsiteX12800" y="connsiteY12800"/>
                </a:cxn>
                <a:cxn ang="0">
                  <a:pos x="connsiteX12801" y="connsiteY12801"/>
                </a:cxn>
                <a:cxn ang="0">
                  <a:pos x="connsiteX12802" y="connsiteY12802"/>
                </a:cxn>
                <a:cxn ang="0">
                  <a:pos x="connsiteX12803" y="connsiteY12803"/>
                </a:cxn>
                <a:cxn ang="0">
                  <a:pos x="connsiteX12804" y="connsiteY12804"/>
                </a:cxn>
                <a:cxn ang="0">
                  <a:pos x="connsiteX12805" y="connsiteY12805"/>
                </a:cxn>
                <a:cxn ang="0">
                  <a:pos x="connsiteX12806" y="connsiteY12806"/>
                </a:cxn>
                <a:cxn ang="0">
                  <a:pos x="connsiteX12807" y="connsiteY12807"/>
                </a:cxn>
                <a:cxn ang="0">
                  <a:pos x="connsiteX12808" y="connsiteY12808"/>
                </a:cxn>
                <a:cxn ang="0">
                  <a:pos x="connsiteX12809" y="connsiteY12809"/>
                </a:cxn>
                <a:cxn ang="0">
                  <a:pos x="connsiteX12810" y="connsiteY12810"/>
                </a:cxn>
                <a:cxn ang="0">
                  <a:pos x="connsiteX12811" y="connsiteY12811"/>
                </a:cxn>
                <a:cxn ang="0">
                  <a:pos x="connsiteX12812" y="connsiteY12812"/>
                </a:cxn>
                <a:cxn ang="0">
                  <a:pos x="connsiteX12813" y="connsiteY12813"/>
                </a:cxn>
                <a:cxn ang="0">
                  <a:pos x="connsiteX12814" y="connsiteY12814"/>
                </a:cxn>
                <a:cxn ang="0">
                  <a:pos x="connsiteX12815" y="connsiteY12815"/>
                </a:cxn>
                <a:cxn ang="0">
                  <a:pos x="connsiteX12816" y="connsiteY12816"/>
                </a:cxn>
                <a:cxn ang="0">
                  <a:pos x="connsiteX12817" y="connsiteY12817"/>
                </a:cxn>
                <a:cxn ang="0">
                  <a:pos x="connsiteX12818" y="connsiteY12818"/>
                </a:cxn>
                <a:cxn ang="0">
                  <a:pos x="connsiteX12819" y="connsiteY12819"/>
                </a:cxn>
                <a:cxn ang="0">
                  <a:pos x="connsiteX12820" y="connsiteY12820"/>
                </a:cxn>
                <a:cxn ang="0">
                  <a:pos x="connsiteX12821" y="connsiteY12821"/>
                </a:cxn>
                <a:cxn ang="0">
                  <a:pos x="connsiteX12822" y="connsiteY12822"/>
                </a:cxn>
                <a:cxn ang="0">
                  <a:pos x="connsiteX12823" y="connsiteY12823"/>
                </a:cxn>
                <a:cxn ang="0">
                  <a:pos x="connsiteX12824" y="connsiteY12824"/>
                </a:cxn>
                <a:cxn ang="0">
                  <a:pos x="connsiteX12825" y="connsiteY12825"/>
                </a:cxn>
                <a:cxn ang="0">
                  <a:pos x="connsiteX12826" y="connsiteY12826"/>
                </a:cxn>
                <a:cxn ang="0">
                  <a:pos x="connsiteX12827" y="connsiteY12827"/>
                </a:cxn>
                <a:cxn ang="0">
                  <a:pos x="connsiteX12828" y="connsiteY12828"/>
                </a:cxn>
                <a:cxn ang="0">
                  <a:pos x="connsiteX12829" y="connsiteY12829"/>
                </a:cxn>
                <a:cxn ang="0">
                  <a:pos x="connsiteX12830" y="connsiteY12830"/>
                </a:cxn>
                <a:cxn ang="0">
                  <a:pos x="connsiteX12831" y="connsiteY12831"/>
                </a:cxn>
                <a:cxn ang="0">
                  <a:pos x="connsiteX12832" y="connsiteY12832"/>
                </a:cxn>
                <a:cxn ang="0">
                  <a:pos x="connsiteX12833" y="connsiteY12833"/>
                </a:cxn>
                <a:cxn ang="0">
                  <a:pos x="connsiteX12834" y="connsiteY12834"/>
                </a:cxn>
                <a:cxn ang="0">
                  <a:pos x="connsiteX12835" y="connsiteY12835"/>
                </a:cxn>
                <a:cxn ang="0">
                  <a:pos x="connsiteX12836" y="connsiteY12836"/>
                </a:cxn>
                <a:cxn ang="0">
                  <a:pos x="connsiteX12837" y="connsiteY12837"/>
                </a:cxn>
                <a:cxn ang="0">
                  <a:pos x="connsiteX12838" y="connsiteY12838"/>
                </a:cxn>
                <a:cxn ang="0">
                  <a:pos x="connsiteX12839" y="connsiteY12839"/>
                </a:cxn>
                <a:cxn ang="0">
                  <a:pos x="connsiteX12840" y="connsiteY12840"/>
                </a:cxn>
                <a:cxn ang="0">
                  <a:pos x="connsiteX12841" y="connsiteY12841"/>
                </a:cxn>
                <a:cxn ang="0">
                  <a:pos x="connsiteX12842" y="connsiteY12842"/>
                </a:cxn>
                <a:cxn ang="0">
                  <a:pos x="connsiteX12843" y="connsiteY12843"/>
                </a:cxn>
                <a:cxn ang="0">
                  <a:pos x="connsiteX12844" y="connsiteY12844"/>
                </a:cxn>
                <a:cxn ang="0">
                  <a:pos x="connsiteX12845" y="connsiteY12845"/>
                </a:cxn>
                <a:cxn ang="0">
                  <a:pos x="connsiteX12846" y="connsiteY12846"/>
                </a:cxn>
                <a:cxn ang="0">
                  <a:pos x="connsiteX12847" y="connsiteY12847"/>
                </a:cxn>
                <a:cxn ang="0">
                  <a:pos x="connsiteX12848" y="connsiteY12848"/>
                </a:cxn>
                <a:cxn ang="0">
                  <a:pos x="connsiteX12849" y="connsiteY12849"/>
                </a:cxn>
                <a:cxn ang="0">
                  <a:pos x="connsiteX12850" y="connsiteY12850"/>
                </a:cxn>
                <a:cxn ang="0">
                  <a:pos x="connsiteX12851" y="connsiteY12851"/>
                </a:cxn>
                <a:cxn ang="0">
                  <a:pos x="connsiteX12852" y="connsiteY12852"/>
                </a:cxn>
                <a:cxn ang="0">
                  <a:pos x="connsiteX12853" y="connsiteY12853"/>
                </a:cxn>
                <a:cxn ang="0">
                  <a:pos x="connsiteX12854" y="connsiteY12854"/>
                </a:cxn>
                <a:cxn ang="0">
                  <a:pos x="connsiteX12855" y="connsiteY12855"/>
                </a:cxn>
                <a:cxn ang="0">
                  <a:pos x="connsiteX12856" y="connsiteY12856"/>
                </a:cxn>
                <a:cxn ang="0">
                  <a:pos x="connsiteX12857" y="connsiteY12857"/>
                </a:cxn>
                <a:cxn ang="0">
                  <a:pos x="connsiteX12858" y="connsiteY12858"/>
                </a:cxn>
                <a:cxn ang="0">
                  <a:pos x="connsiteX12859" y="connsiteY12859"/>
                </a:cxn>
                <a:cxn ang="0">
                  <a:pos x="connsiteX12860" y="connsiteY12860"/>
                </a:cxn>
                <a:cxn ang="0">
                  <a:pos x="connsiteX12861" y="connsiteY12861"/>
                </a:cxn>
                <a:cxn ang="0">
                  <a:pos x="connsiteX12862" y="connsiteY12862"/>
                </a:cxn>
                <a:cxn ang="0">
                  <a:pos x="connsiteX12863" y="connsiteY12863"/>
                </a:cxn>
                <a:cxn ang="0">
                  <a:pos x="connsiteX12864" y="connsiteY12864"/>
                </a:cxn>
                <a:cxn ang="0">
                  <a:pos x="connsiteX12865" y="connsiteY12865"/>
                </a:cxn>
                <a:cxn ang="0">
                  <a:pos x="connsiteX12866" y="connsiteY12866"/>
                </a:cxn>
                <a:cxn ang="0">
                  <a:pos x="connsiteX12867" y="connsiteY12867"/>
                </a:cxn>
                <a:cxn ang="0">
                  <a:pos x="connsiteX12868" y="connsiteY12868"/>
                </a:cxn>
                <a:cxn ang="0">
                  <a:pos x="connsiteX12869" y="connsiteY12869"/>
                </a:cxn>
                <a:cxn ang="0">
                  <a:pos x="connsiteX12870" y="connsiteY12870"/>
                </a:cxn>
                <a:cxn ang="0">
                  <a:pos x="connsiteX12871" y="connsiteY12871"/>
                </a:cxn>
                <a:cxn ang="0">
                  <a:pos x="connsiteX12872" y="connsiteY12872"/>
                </a:cxn>
                <a:cxn ang="0">
                  <a:pos x="connsiteX12873" y="connsiteY12873"/>
                </a:cxn>
                <a:cxn ang="0">
                  <a:pos x="connsiteX12874" y="connsiteY12874"/>
                </a:cxn>
                <a:cxn ang="0">
                  <a:pos x="connsiteX12875" y="connsiteY12875"/>
                </a:cxn>
                <a:cxn ang="0">
                  <a:pos x="connsiteX12876" y="connsiteY12876"/>
                </a:cxn>
                <a:cxn ang="0">
                  <a:pos x="connsiteX12877" y="connsiteY12877"/>
                </a:cxn>
                <a:cxn ang="0">
                  <a:pos x="connsiteX12878" y="connsiteY12878"/>
                </a:cxn>
                <a:cxn ang="0">
                  <a:pos x="connsiteX12879" y="connsiteY12879"/>
                </a:cxn>
                <a:cxn ang="0">
                  <a:pos x="connsiteX12880" y="connsiteY12880"/>
                </a:cxn>
                <a:cxn ang="0">
                  <a:pos x="connsiteX12881" y="connsiteY12881"/>
                </a:cxn>
                <a:cxn ang="0">
                  <a:pos x="connsiteX12882" y="connsiteY12882"/>
                </a:cxn>
                <a:cxn ang="0">
                  <a:pos x="connsiteX12883" y="connsiteY12883"/>
                </a:cxn>
                <a:cxn ang="0">
                  <a:pos x="connsiteX12884" y="connsiteY12884"/>
                </a:cxn>
                <a:cxn ang="0">
                  <a:pos x="connsiteX12885" y="connsiteY12885"/>
                </a:cxn>
                <a:cxn ang="0">
                  <a:pos x="connsiteX12886" y="connsiteY12886"/>
                </a:cxn>
                <a:cxn ang="0">
                  <a:pos x="connsiteX12887" y="connsiteY12887"/>
                </a:cxn>
                <a:cxn ang="0">
                  <a:pos x="connsiteX12888" y="connsiteY12888"/>
                </a:cxn>
                <a:cxn ang="0">
                  <a:pos x="connsiteX12889" y="connsiteY12889"/>
                </a:cxn>
                <a:cxn ang="0">
                  <a:pos x="connsiteX12890" y="connsiteY12890"/>
                </a:cxn>
                <a:cxn ang="0">
                  <a:pos x="connsiteX12891" y="connsiteY12891"/>
                </a:cxn>
                <a:cxn ang="0">
                  <a:pos x="connsiteX12892" y="connsiteY12892"/>
                </a:cxn>
                <a:cxn ang="0">
                  <a:pos x="connsiteX12893" y="connsiteY12893"/>
                </a:cxn>
                <a:cxn ang="0">
                  <a:pos x="connsiteX12894" y="connsiteY12894"/>
                </a:cxn>
                <a:cxn ang="0">
                  <a:pos x="connsiteX12895" y="connsiteY12895"/>
                </a:cxn>
                <a:cxn ang="0">
                  <a:pos x="connsiteX12896" y="connsiteY12896"/>
                </a:cxn>
                <a:cxn ang="0">
                  <a:pos x="connsiteX12897" y="connsiteY12897"/>
                </a:cxn>
                <a:cxn ang="0">
                  <a:pos x="connsiteX12898" y="connsiteY12898"/>
                </a:cxn>
                <a:cxn ang="0">
                  <a:pos x="connsiteX12899" y="connsiteY12899"/>
                </a:cxn>
                <a:cxn ang="0">
                  <a:pos x="connsiteX12900" y="connsiteY12900"/>
                </a:cxn>
                <a:cxn ang="0">
                  <a:pos x="connsiteX12901" y="connsiteY12901"/>
                </a:cxn>
                <a:cxn ang="0">
                  <a:pos x="connsiteX12902" y="connsiteY12902"/>
                </a:cxn>
                <a:cxn ang="0">
                  <a:pos x="connsiteX12903" y="connsiteY12903"/>
                </a:cxn>
                <a:cxn ang="0">
                  <a:pos x="connsiteX12904" y="connsiteY12904"/>
                </a:cxn>
                <a:cxn ang="0">
                  <a:pos x="connsiteX12905" y="connsiteY12905"/>
                </a:cxn>
                <a:cxn ang="0">
                  <a:pos x="connsiteX12906" y="connsiteY12906"/>
                </a:cxn>
                <a:cxn ang="0">
                  <a:pos x="connsiteX12907" y="connsiteY12907"/>
                </a:cxn>
                <a:cxn ang="0">
                  <a:pos x="connsiteX12908" y="connsiteY12908"/>
                </a:cxn>
                <a:cxn ang="0">
                  <a:pos x="connsiteX12909" y="connsiteY12909"/>
                </a:cxn>
                <a:cxn ang="0">
                  <a:pos x="connsiteX12910" y="connsiteY12910"/>
                </a:cxn>
                <a:cxn ang="0">
                  <a:pos x="connsiteX12911" y="connsiteY12911"/>
                </a:cxn>
                <a:cxn ang="0">
                  <a:pos x="connsiteX12912" y="connsiteY12912"/>
                </a:cxn>
                <a:cxn ang="0">
                  <a:pos x="connsiteX12913" y="connsiteY12913"/>
                </a:cxn>
                <a:cxn ang="0">
                  <a:pos x="connsiteX12914" y="connsiteY12914"/>
                </a:cxn>
                <a:cxn ang="0">
                  <a:pos x="connsiteX12915" y="connsiteY12915"/>
                </a:cxn>
                <a:cxn ang="0">
                  <a:pos x="connsiteX12916" y="connsiteY12916"/>
                </a:cxn>
                <a:cxn ang="0">
                  <a:pos x="connsiteX12917" y="connsiteY12917"/>
                </a:cxn>
                <a:cxn ang="0">
                  <a:pos x="connsiteX12918" y="connsiteY12918"/>
                </a:cxn>
                <a:cxn ang="0">
                  <a:pos x="connsiteX12919" y="connsiteY12919"/>
                </a:cxn>
                <a:cxn ang="0">
                  <a:pos x="connsiteX12920" y="connsiteY12920"/>
                </a:cxn>
                <a:cxn ang="0">
                  <a:pos x="connsiteX12921" y="connsiteY12921"/>
                </a:cxn>
                <a:cxn ang="0">
                  <a:pos x="connsiteX12922" y="connsiteY12922"/>
                </a:cxn>
                <a:cxn ang="0">
                  <a:pos x="connsiteX12923" y="connsiteY12923"/>
                </a:cxn>
                <a:cxn ang="0">
                  <a:pos x="connsiteX12924" y="connsiteY12924"/>
                </a:cxn>
                <a:cxn ang="0">
                  <a:pos x="connsiteX12925" y="connsiteY12925"/>
                </a:cxn>
                <a:cxn ang="0">
                  <a:pos x="connsiteX12926" y="connsiteY12926"/>
                </a:cxn>
                <a:cxn ang="0">
                  <a:pos x="connsiteX12927" y="connsiteY12927"/>
                </a:cxn>
                <a:cxn ang="0">
                  <a:pos x="connsiteX12928" y="connsiteY12928"/>
                </a:cxn>
                <a:cxn ang="0">
                  <a:pos x="connsiteX12929" y="connsiteY12929"/>
                </a:cxn>
                <a:cxn ang="0">
                  <a:pos x="connsiteX12930" y="connsiteY12930"/>
                </a:cxn>
                <a:cxn ang="0">
                  <a:pos x="connsiteX12931" y="connsiteY12931"/>
                </a:cxn>
                <a:cxn ang="0">
                  <a:pos x="connsiteX12932" y="connsiteY12932"/>
                </a:cxn>
                <a:cxn ang="0">
                  <a:pos x="connsiteX12933" y="connsiteY12933"/>
                </a:cxn>
                <a:cxn ang="0">
                  <a:pos x="connsiteX12934" y="connsiteY12934"/>
                </a:cxn>
                <a:cxn ang="0">
                  <a:pos x="connsiteX12935" y="connsiteY12935"/>
                </a:cxn>
                <a:cxn ang="0">
                  <a:pos x="connsiteX12936" y="connsiteY12936"/>
                </a:cxn>
                <a:cxn ang="0">
                  <a:pos x="connsiteX12937" y="connsiteY12937"/>
                </a:cxn>
                <a:cxn ang="0">
                  <a:pos x="connsiteX12938" y="connsiteY12938"/>
                </a:cxn>
                <a:cxn ang="0">
                  <a:pos x="connsiteX12939" y="connsiteY12939"/>
                </a:cxn>
                <a:cxn ang="0">
                  <a:pos x="connsiteX12940" y="connsiteY12940"/>
                </a:cxn>
                <a:cxn ang="0">
                  <a:pos x="connsiteX12941" y="connsiteY12941"/>
                </a:cxn>
                <a:cxn ang="0">
                  <a:pos x="connsiteX12942" y="connsiteY12942"/>
                </a:cxn>
                <a:cxn ang="0">
                  <a:pos x="connsiteX12943" y="connsiteY12943"/>
                </a:cxn>
                <a:cxn ang="0">
                  <a:pos x="connsiteX12944" y="connsiteY12944"/>
                </a:cxn>
                <a:cxn ang="0">
                  <a:pos x="connsiteX12945" y="connsiteY12945"/>
                </a:cxn>
                <a:cxn ang="0">
                  <a:pos x="connsiteX12946" y="connsiteY12946"/>
                </a:cxn>
                <a:cxn ang="0">
                  <a:pos x="connsiteX12947" y="connsiteY12947"/>
                </a:cxn>
                <a:cxn ang="0">
                  <a:pos x="connsiteX12948" y="connsiteY12948"/>
                </a:cxn>
                <a:cxn ang="0">
                  <a:pos x="connsiteX12949" y="connsiteY12949"/>
                </a:cxn>
                <a:cxn ang="0">
                  <a:pos x="connsiteX12950" y="connsiteY12950"/>
                </a:cxn>
                <a:cxn ang="0">
                  <a:pos x="connsiteX12951" y="connsiteY12951"/>
                </a:cxn>
                <a:cxn ang="0">
                  <a:pos x="connsiteX12952" y="connsiteY12952"/>
                </a:cxn>
                <a:cxn ang="0">
                  <a:pos x="connsiteX12953" y="connsiteY12953"/>
                </a:cxn>
                <a:cxn ang="0">
                  <a:pos x="connsiteX12954" y="connsiteY12954"/>
                </a:cxn>
                <a:cxn ang="0">
                  <a:pos x="connsiteX12955" y="connsiteY12955"/>
                </a:cxn>
                <a:cxn ang="0">
                  <a:pos x="connsiteX12956" y="connsiteY12956"/>
                </a:cxn>
                <a:cxn ang="0">
                  <a:pos x="connsiteX12957" y="connsiteY12957"/>
                </a:cxn>
                <a:cxn ang="0">
                  <a:pos x="connsiteX12958" y="connsiteY12958"/>
                </a:cxn>
                <a:cxn ang="0">
                  <a:pos x="connsiteX12959" y="connsiteY12959"/>
                </a:cxn>
                <a:cxn ang="0">
                  <a:pos x="connsiteX12960" y="connsiteY12960"/>
                </a:cxn>
                <a:cxn ang="0">
                  <a:pos x="connsiteX12961" y="connsiteY12961"/>
                </a:cxn>
                <a:cxn ang="0">
                  <a:pos x="connsiteX12962" y="connsiteY12962"/>
                </a:cxn>
                <a:cxn ang="0">
                  <a:pos x="connsiteX12963" y="connsiteY12963"/>
                </a:cxn>
                <a:cxn ang="0">
                  <a:pos x="connsiteX12964" y="connsiteY12964"/>
                </a:cxn>
                <a:cxn ang="0">
                  <a:pos x="connsiteX12965" y="connsiteY12965"/>
                </a:cxn>
                <a:cxn ang="0">
                  <a:pos x="connsiteX12966" y="connsiteY12966"/>
                </a:cxn>
                <a:cxn ang="0">
                  <a:pos x="connsiteX12967" y="connsiteY12967"/>
                </a:cxn>
                <a:cxn ang="0">
                  <a:pos x="connsiteX12968" y="connsiteY12968"/>
                </a:cxn>
                <a:cxn ang="0">
                  <a:pos x="connsiteX12969" y="connsiteY12969"/>
                </a:cxn>
                <a:cxn ang="0">
                  <a:pos x="connsiteX12970" y="connsiteY12970"/>
                </a:cxn>
                <a:cxn ang="0">
                  <a:pos x="connsiteX12971" y="connsiteY12971"/>
                </a:cxn>
                <a:cxn ang="0">
                  <a:pos x="connsiteX12972" y="connsiteY12972"/>
                </a:cxn>
                <a:cxn ang="0">
                  <a:pos x="connsiteX12973" y="connsiteY12973"/>
                </a:cxn>
                <a:cxn ang="0">
                  <a:pos x="connsiteX12974" y="connsiteY12974"/>
                </a:cxn>
                <a:cxn ang="0">
                  <a:pos x="connsiteX12975" y="connsiteY12975"/>
                </a:cxn>
                <a:cxn ang="0">
                  <a:pos x="connsiteX12976" y="connsiteY12976"/>
                </a:cxn>
                <a:cxn ang="0">
                  <a:pos x="connsiteX12977" y="connsiteY12977"/>
                </a:cxn>
                <a:cxn ang="0">
                  <a:pos x="connsiteX12978" y="connsiteY12978"/>
                </a:cxn>
                <a:cxn ang="0">
                  <a:pos x="connsiteX12979" y="connsiteY12979"/>
                </a:cxn>
                <a:cxn ang="0">
                  <a:pos x="connsiteX12980" y="connsiteY12980"/>
                </a:cxn>
                <a:cxn ang="0">
                  <a:pos x="connsiteX12981" y="connsiteY12981"/>
                </a:cxn>
                <a:cxn ang="0">
                  <a:pos x="connsiteX12982" y="connsiteY12982"/>
                </a:cxn>
                <a:cxn ang="0">
                  <a:pos x="connsiteX12983" y="connsiteY12983"/>
                </a:cxn>
                <a:cxn ang="0">
                  <a:pos x="connsiteX12984" y="connsiteY12984"/>
                </a:cxn>
                <a:cxn ang="0">
                  <a:pos x="connsiteX12985" y="connsiteY12985"/>
                </a:cxn>
                <a:cxn ang="0">
                  <a:pos x="connsiteX12986" y="connsiteY12986"/>
                </a:cxn>
                <a:cxn ang="0">
                  <a:pos x="connsiteX12987" y="connsiteY12987"/>
                </a:cxn>
                <a:cxn ang="0">
                  <a:pos x="connsiteX12988" y="connsiteY12988"/>
                </a:cxn>
                <a:cxn ang="0">
                  <a:pos x="connsiteX12989" y="connsiteY12989"/>
                </a:cxn>
                <a:cxn ang="0">
                  <a:pos x="connsiteX12990" y="connsiteY12990"/>
                </a:cxn>
                <a:cxn ang="0">
                  <a:pos x="connsiteX12991" y="connsiteY12991"/>
                </a:cxn>
                <a:cxn ang="0">
                  <a:pos x="connsiteX12992" y="connsiteY12992"/>
                </a:cxn>
                <a:cxn ang="0">
                  <a:pos x="connsiteX12993" y="connsiteY12993"/>
                </a:cxn>
                <a:cxn ang="0">
                  <a:pos x="connsiteX12994" y="connsiteY12994"/>
                </a:cxn>
                <a:cxn ang="0">
                  <a:pos x="connsiteX12995" y="connsiteY12995"/>
                </a:cxn>
                <a:cxn ang="0">
                  <a:pos x="connsiteX12996" y="connsiteY12996"/>
                </a:cxn>
                <a:cxn ang="0">
                  <a:pos x="connsiteX12997" y="connsiteY12997"/>
                </a:cxn>
                <a:cxn ang="0">
                  <a:pos x="connsiteX12998" y="connsiteY12998"/>
                </a:cxn>
                <a:cxn ang="0">
                  <a:pos x="connsiteX12999" y="connsiteY12999"/>
                </a:cxn>
                <a:cxn ang="0">
                  <a:pos x="connsiteX13000" y="connsiteY13000"/>
                </a:cxn>
                <a:cxn ang="0">
                  <a:pos x="connsiteX13001" y="connsiteY13001"/>
                </a:cxn>
                <a:cxn ang="0">
                  <a:pos x="connsiteX13002" y="connsiteY13002"/>
                </a:cxn>
                <a:cxn ang="0">
                  <a:pos x="connsiteX13003" y="connsiteY13003"/>
                </a:cxn>
                <a:cxn ang="0">
                  <a:pos x="connsiteX13004" y="connsiteY13004"/>
                </a:cxn>
                <a:cxn ang="0">
                  <a:pos x="connsiteX13005" y="connsiteY13005"/>
                </a:cxn>
                <a:cxn ang="0">
                  <a:pos x="connsiteX13006" y="connsiteY13006"/>
                </a:cxn>
                <a:cxn ang="0">
                  <a:pos x="connsiteX13007" y="connsiteY13007"/>
                </a:cxn>
                <a:cxn ang="0">
                  <a:pos x="connsiteX13008" y="connsiteY13008"/>
                </a:cxn>
                <a:cxn ang="0">
                  <a:pos x="connsiteX13009" y="connsiteY13009"/>
                </a:cxn>
                <a:cxn ang="0">
                  <a:pos x="connsiteX13010" y="connsiteY13010"/>
                </a:cxn>
                <a:cxn ang="0">
                  <a:pos x="connsiteX13011" y="connsiteY13011"/>
                </a:cxn>
                <a:cxn ang="0">
                  <a:pos x="connsiteX13012" y="connsiteY13012"/>
                </a:cxn>
                <a:cxn ang="0">
                  <a:pos x="connsiteX13013" y="connsiteY13013"/>
                </a:cxn>
                <a:cxn ang="0">
                  <a:pos x="connsiteX13014" y="connsiteY13014"/>
                </a:cxn>
                <a:cxn ang="0">
                  <a:pos x="connsiteX13015" y="connsiteY13015"/>
                </a:cxn>
                <a:cxn ang="0">
                  <a:pos x="connsiteX13016" y="connsiteY13016"/>
                </a:cxn>
                <a:cxn ang="0">
                  <a:pos x="connsiteX13017" y="connsiteY13017"/>
                </a:cxn>
                <a:cxn ang="0">
                  <a:pos x="connsiteX13018" y="connsiteY13018"/>
                </a:cxn>
                <a:cxn ang="0">
                  <a:pos x="connsiteX13019" y="connsiteY13019"/>
                </a:cxn>
                <a:cxn ang="0">
                  <a:pos x="connsiteX13020" y="connsiteY13020"/>
                </a:cxn>
                <a:cxn ang="0">
                  <a:pos x="connsiteX13021" y="connsiteY13021"/>
                </a:cxn>
                <a:cxn ang="0">
                  <a:pos x="connsiteX13022" y="connsiteY13022"/>
                </a:cxn>
                <a:cxn ang="0">
                  <a:pos x="connsiteX13023" y="connsiteY13023"/>
                </a:cxn>
                <a:cxn ang="0">
                  <a:pos x="connsiteX13024" y="connsiteY13024"/>
                </a:cxn>
                <a:cxn ang="0">
                  <a:pos x="connsiteX13025" y="connsiteY13025"/>
                </a:cxn>
                <a:cxn ang="0">
                  <a:pos x="connsiteX13026" y="connsiteY13026"/>
                </a:cxn>
                <a:cxn ang="0">
                  <a:pos x="connsiteX13027" y="connsiteY13027"/>
                </a:cxn>
                <a:cxn ang="0">
                  <a:pos x="connsiteX13028" y="connsiteY13028"/>
                </a:cxn>
                <a:cxn ang="0">
                  <a:pos x="connsiteX13029" y="connsiteY13029"/>
                </a:cxn>
                <a:cxn ang="0">
                  <a:pos x="connsiteX13030" y="connsiteY13030"/>
                </a:cxn>
                <a:cxn ang="0">
                  <a:pos x="connsiteX13031" y="connsiteY13031"/>
                </a:cxn>
                <a:cxn ang="0">
                  <a:pos x="connsiteX13032" y="connsiteY13032"/>
                </a:cxn>
                <a:cxn ang="0">
                  <a:pos x="connsiteX13033" y="connsiteY13033"/>
                </a:cxn>
                <a:cxn ang="0">
                  <a:pos x="connsiteX13034" y="connsiteY13034"/>
                </a:cxn>
                <a:cxn ang="0">
                  <a:pos x="connsiteX13035" y="connsiteY13035"/>
                </a:cxn>
                <a:cxn ang="0">
                  <a:pos x="connsiteX13036" y="connsiteY13036"/>
                </a:cxn>
                <a:cxn ang="0">
                  <a:pos x="connsiteX13037" y="connsiteY13037"/>
                </a:cxn>
                <a:cxn ang="0">
                  <a:pos x="connsiteX13038" y="connsiteY13038"/>
                </a:cxn>
                <a:cxn ang="0">
                  <a:pos x="connsiteX13039" y="connsiteY13039"/>
                </a:cxn>
                <a:cxn ang="0">
                  <a:pos x="connsiteX13040" y="connsiteY13040"/>
                </a:cxn>
                <a:cxn ang="0">
                  <a:pos x="connsiteX13041" y="connsiteY13041"/>
                </a:cxn>
                <a:cxn ang="0">
                  <a:pos x="connsiteX13042" y="connsiteY13042"/>
                </a:cxn>
                <a:cxn ang="0">
                  <a:pos x="connsiteX13043" y="connsiteY13043"/>
                </a:cxn>
                <a:cxn ang="0">
                  <a:pos x="connsiteX13044" y="connsiteY13044"/>
                </a:cxn>
                <a:cxn ang="0">
                  <a:pos x="connsiteX13045" y="connsiteY13045"/>
                </a:cxn>
                <a:cxn ang="0">
                  <a:pos x="connsiteX13046" y="connsiteY13046"/>
                </a:cxn>
                <a:cxn ang="0">
                  <a:pos x="connsiteX13047" y="connsiteY13047"/>
                </a:cxn>
                <a:cxn ang="0">
                  <a:pos x="connsiteX13048" y="connsiteY13048"/>
                </a:cxn>
                <a:cxn ang="0">
                  <a:pos x="connsiteX13049" y="connsiteY13049"/>
                </a:cxn>
                <a:cxn ang="0">
                  <a:pos x="connsiteX13050" y="connsiteY13050"/>
                </a:cxn>
                <a:cxn ang="0">
                  <a:pos x="connsiteX13051" y="connsiteY13051"/>
                </a:cxn>
                <a:cxn ang="0">
                  <a:pos x="connsiteX13052" y="connsiteY13052"/>
                </a:cxn>
                <a:cxn ang="0">
                  <a:pos x="connsiteX13053" y="connsiteY13053"/>
                </a:cxn>
                <a:cxn ang="0">
                  <a:pos x="connsiteX13054" y="connsiteY13054"/>
                </a:cxn>
                <a:cxn ang="0">
                  <a:pos x="connsiteX13055" y="connsiteY13055"/>
                </a:cxn>
                <a:cxn ang="0">
                  <a:pos x="connsiteX13056" y="connsiteY13056"/>
                </a:cxn>
                <a:cxn ang="0">
                  <a:pos x="connsiteX13057" y="connsiteY13057"/>
                </a:cxn>
                <a:cxn ang="0">
                  <a:pos x="connsiteX13058" y="connsiteY13058"/>
                </a:cxn>
                <a:cxn ang="0">
                  <a:pos x="connsiteX13059" y="connsiteY13059"/>
                </a:cxn>
                <a:cxn ang="0">
                  <a:pos x="connsiteX13060" y="connsiteY13060"/>
                </a:cxn>
                <a:cxn ang="0">
                  <a:pos x="connsiteX13061" y="connsiteY13061"/>
                </a:cxn>
                <a:cxn ang="0">
                  <a:pos x="connsiteX13062" y="connsiteY13062"/>
                </a:cxn>
                <a:cxn ang="0">
                  <a:pos x="connsiteX13063" y="connsiteY13063"/>
                </a:cxn>
                <a:cxn ang="0">
                  <a:pos x="connsiteX13064" y="connsiteY13064"/>
                </a:cxn>
                <a:cxn ang="0">
                  <a:pos x="connsiteX13065" y="connsiteY13065"/>
                </a:cxn>
                <a:cxn ang="0">
                  <a:pos x="connsiteX13066" y="connsiteY13066"/>
                </a:cxn>
                <a:cxn ang="0">
                  <a:pos x="connsiteX13067" y="connsiteY13067"/>
                </a:cxn>
                <a:cxn ang="0">
                  <a:pos x="connsiteX13068" y="connsiteY13068"/>
                </a:cxn>
                <a:cxn ang="0">
                  <a:pos x="connsiteX13069" y="connsiteY13069"/>
                </a:cxn>
                <a:cxn ang="0">
                  <a:pos x="connsiteX13070" y="connsiteY13070"/>
                </a:cxn>
                <a:cxn ang="0">
                  <a:pos x="connsiteX13071" y="connsiteY13071"/>
                </a:cxn>
                <a:cxn ang="0">
                  <a:pos x="connsiteX13072" y="connsiteY13072"/>
                </a:cxn>
                <a:cxn ang="0">
                  <a:pos x="connsiteX13073" y="connsiteY13073"/>
                </a:cxn>
                <a:cxn ang="0">
                  <a:pos x="connsiteX13074" y="connsiteY13074"/>
                </a:cxn>
                <a:cxn ang="0">
                  <a:pos x="connsiteX13075" y="connsiteY13075"/>
                </a:cxn>
                <a:cxn ang="0">
                  <a:pos x="connsiteX13076" y="connsiteY13076"/>
                </a:cxn>
                <a:cxn ang="0">
                  <a:pos x="connsiteX13077" y="connsiteY13077"/>
                </a:cxn>
                <a:cxn ang="0">
                  <a:pos x="connsiteX13078" y="connsiteY13078"/>
                </a:cxn>
                <a:cxn ang="0">
                  <a:pos x="connsiteX13079" y="connsiteY13079"/>
                </a:cxn>
                <a:cxn ang="0">
                  <a:pos x="connsiteX13080" y="connsiteY13080"/>
                </a:cxn>
                <a:cxn ang="0">
                  <a:pos x="connsiteX13081" y="connsiteY13081"/>
                </a:cxn>
                <a:cxn ang="0">
                  <a:pos x="connsiteX13082" y="connsiteY13082"/>
                </a:cxn>
                <a:cxn ang="0">
                  <a:pos x="connsiteX13083" y="connsiteY13083"/>
                </a:cxn>
                <a:cxn ang="0">
                  <a:pos x="connsiteX13084" y="connsiteY13084"/>
                </a:cxn>
                <a:cxn ang="0">
                  <a:pos x="connsiteX13085" y="connsiteY13085"/>
                </a:cxn>
                <a:cxn ang="0">
                  <a:pos x="connsiteX13086" y="connsiteY13086"/>
                </a:cxn>
                <a:cxn ang="0">
                  <a:pos x="connsiteX13087" y="connsiteY13087"/>
                </a:cxn>
                <a:cxn ang="0">
                  <a:pos x="connsiteX13088" y="connsiteY13088"/>
                </a:cxn>
                <a:cxn ang="0">
                  <a:pos x="connsiteX13089" y="connsiteY13089"/>
                </a:cxn>
                <a:cxn ang="0">
                  <a:pos x="connsiteX13090" y="connsiteY13090"/>
                </a:cxn>
                <a:cxn ang="0">
                  <a:pos x="connsiteX13091" y="connsiteY13091"/>
                </a:cxn>
                <a:cxn ang="0">
                  <a:pos x="connsiteX13092" y="connsiteY13092"/>
                </a:cxn>
                <a:cxn ang="0">
                  <a:pos x="connsiteX13093" y="connsiteY13093"/>
                </a:cxn>
                <a:cxn ang="0">
                  <a:pos x="connsiteX13094" y="connsiteY13094"/>
                </a:cxn>
                <a:cxn ang="0">
                  <a:pos x="connsiteX13095" y="connsiteY13095"/>
                </a:cxn>
                <a:cxn ang="0">
                  <a:pos x="connsiteX13096" y="connsiteY13096"/>
                </a:cxn>
                <a:cxn ang="0">
                  <a:pos x="connsiteX13097" y="connsiteY13097"/>
                </a:cxn>
                <a:cxn ang="0">
                  <a:pos x="connsiteX13098" y="connsiteY13098"/>
                </a:cxn>
                <a:cxn ang="0">
                  <a:pos x="connsiteX13099" y="connsiteY13099"/>
                </a:cxn>
                <a:cxn ang="0">
                  <a:pos x="connsiteX13100" y="connsiteY13100"/>
                </a:cxn>
                <a:cxn ang="0">
                  <a:pos x="connsiteX13101" y="connsiteY13101"/>
                </a:cxn>
                <a:cxn ang="0">
                  <a:pos x="connsiteX13102" y="connsiteY13102"/>
                </a:cxn>
                <a:cxn ang="0">
                  <a:pos x="connsiteX13103" y="connsiteY13103"/>
                </a:cxn>
                <a:cxn ang="0">
                  <a:pos x="connsiteX13104" y="connsiteY13104"/>
                </a:cxn>
                <a:cxn ang="0">
                  <a:pos x="connsiteX13105" y="connsiteY13105"/>
                </a:cxn>
                <a:cxn ang="0">
                  <a:pos x="connsiteX13106" y="connsiteY13106"/>
                </a:cxn>
                <a:cxn ang="0">
                  <a:pos x="connsiteX13107" y="connsiteY13107"/>
                </a:cxn>
                <a:cxn ang="0">
                  <a:pos x="connsiteX13108" y="connsiteY13108"/>
                </a:cxn>
                <a:cxn ang="0">
                  <a:pos x="connsiteX13109" y="connsiteY13109"/>
                </a:cxn>
                <a:cxn ang="0">
                  <a:pos x="connsiteX13110" y="connsiteY13110"/>
                </a:cxn>
                <a:cxn ang="0">
                  <a:pos x="connsiteX13111" y="connsiteY13111"/>
                </a:cxn>
                <a:cxn ang="0">
                  <a:pos x="connsiteX13112" y="connsiteY13112"/>
                </a:cxn>
                <a:cxn ang="0">
                  <a:pos x="connsiteX13113" y="connsiteY13113"/>
                </a:cxn>
                <a:cxn ang="0">
                  <a:pos x="connsiteX13114" y="connsiteY13114"/>
                </a:cxn>
                <a:cxn ang="0">
                  <a:pos x="connsiteX13115" y="connsiteY13115"/>
                </a:cxn>
                <a:cxn ang="0">
                  <a:pos x="connsiteX13116" y="connsiteY13116"/>
                </a:cxn>
                <a:cxn ang="0">
                  <a:pos x="connsiteX13117" y="connsiteY13117"/>
                </a:cxn>
                <a:cxn ang="0">
                  <a:pos x="connsiteX13118" y="connsiteY13118"/>
                </a:cxn>
                <a:cxn ang="0">
                  <a:pos x="connsiteX13119" y="connsiteY13119"/>
                </a:cxn>
                <a:cxn ang="0">
                  <a:pos x="connsiteX13120" y="connsiteY13120"/>
                </a:cxn>
                <a:cxn ang="0">
                  <a:pos x="connsiteX13121" y="connsiteY13121"/>
                </a:cxn>
                <a:cxn ang="0">
                  <a:pos x="connsiteX13122" y="connsiteY13122"/>
                </a:cxn>
                <a:cxn ang="0">
                  <a:pos x="connsiteX13123" y="connsiteY13123"/>
                </a:cxn>
                <a:cxn ang="0">
                  <a:pos x="connsiteX13124" y="connsiteY13124"/>
                </a:cxn>
                <a:cxn ang="0">
                  <a:pos x="connsiteX13125" y="connsiteY13125"/>
                </a:cxn>
                <a:cxn ang="0">
                  <a:pos x="connsiteX13126" y="connsiteY13126"/>
                </a:cxn>
                <a:cxn ang="0">
                  <a:pos x="connsiteX13127" y="connsiteY13127"/>
                </a:cxn>
                <a:cxn ang="0">
                  <a:pos x="connsiteX13128" y="connsiteY13128"/>
                </a:cxn>
                <a:cxn ang="0">
                  <a:pos x="connsiteX13129" y="connsiteY13129"/>
                </a:cxn>
                <a:cxn ang="0">
                  <a:pos x="connsiteX13130" y="connsiteY13130"/>
                </a:cxn>
                <a:cxn ang="0">
                  <a:pos x="connsiteX13131" y="connsiteY13131"/>
                </a:cxn>
                <a:cxn ang="0">
                  <a:pos x="connsiteX13132" y="connsiteY13132"/>
                </a:cxn>
                <a:cxn ang="0">
                  <a:pos x="connsiteX13133" y="connsiteY13133"/>
                </a:cxn>
                <a:cxn ang="0">
                  <a:pos x="connsiteX13134" y="connsiteY13134"/>
                </a:cxn>
                <a:cxn ang="0">
                  <a:pos x="connsiteX13135" y="connsiteY13135"/>
                </a:cxn>
                <a:cxn ang="0">
                  <a:pos x="connsiteX13136" y="connsiteY13136"/>
                </a:cxn>
                <a:cxn ang="0">
                  <a:pos x="connsiteX13137" y="connsiteY13137"/>
                </a:cxn>
                <a:cxn ang="0">
                  <a:pos x="connsiteX13138" y="connsiteY13138"/>
                </a:cxn>
                <a:cxn ang="0">
                  <a:pos x="connsiteX13139" y="connsiteY13139"/>
                </a:cxn>
                <a:cxn ang="0">
                  <a:pos x="connsiteX13140" y="connsiteY13140"/>
                </a:cxn>
                <a:cxn ang="0">
                  <a:pos x="connsiteX13141" y="connsiteY13141"/>
                </a:cxn>
                <a:cxn ang="0">
                  <a:pos x="connsiteX13142" y="connsiteY13142"/>
                </a:cxn>
                <a:cxn ang="0">
                  <a:pos x="connsiteX13143" y="connsiteY13143"/>
                </a:cxn>
                <a:cxn ang="0">
                  <a:pos x="connsiteX13144" y="connsiteY13144"/>
                </a:cxn>
                <a:cxn ang="0">
                  <a:pos x="connsiteX13145" y="connsiteY13145"/>
                </a:cxn>
                <a:cxn ang="0">
                  <a:pos x="connsiteX13146" y="connsiteY13146"/>
                </a:cxn>
                <a:cxn ang="0">
                  <a:pos x="connsiteX13147" y="connsiteY13147"/>
                </a:cxn>
                <a:cxn ang="0">
                  <a:pos x="connsiteX13148" y="connsiteY13148"/>
                </a:cxn>
                <a:cxn ang="0">
                  <a:pos x="connsiteX13149" y="connsiteY13149"/>
                </a:cxn>
                <a:cxn ang="0">
                  <a:pos x="connsiteX13150" y="connsiteY13150"/>
                </a:cxn>
                <a:cxn ang="0">
                  <a:pos x="connsiteX13151" y="connsiteY13151"/>
                </a:cxn>
                <a:cxn ang="0">
                  <a:pos x="connsiteX13152" y="connsiteY13152"/>
                </a:cxn>
                <a:cxn ang="0">
                  <a:pos x="connsiteX13153" y="connsiteY13153"/>
                </a:cxn>
                <a:cxn ang="0">
                  <a:pos x="connsiteX13154" y="connsiteY13154"/>
                </a:cxn>
                <a:cxn ang="0">
                  <a:pos x="connsiteX13155" y="connsiteY13155"/>
                </a:cxn>
                <a:cxn ang="0">
                  <a:pos x="connsiteX13156" y="connsiteY13156"/>
                </a:cxn>
                <a:cxn ang="0">
                  <a:pos x="connsiteX13157" y="connsiteY13157"/>
                </a:cxn>
                <a:cxn ang="0">
                  <a:pos x="connsiteX13158" y="connsiteY13158"/>
                </a:cxn>
                <a:cxn ang="0">
                  <a:pos x="connsiteX13159" y="connsiteY13159"/>
                </a:cxn>
                <a:cxn ang="0">
                  <a:pos x="connsiteX13160" y="connsiteY13160"/>
                </a:cxn>
                <a:cxn ang="0">
                  <a:pos x="connsiteX13161" y="connsiteY13161"/>
                </a:cxn>
                <a:cxn ang="0">
                  <a:pos x="connsiteX13162" y="connsiteY13162"/>
                </a:cxn>
                <a:cxn ang="0">
                  <a:pos x="connsiteX13163" y="connsiteY13163"/>
                </a:cxn>
                <a:cxn ang="0">
                  <a:pos x="connsiteX13164" y="connsiteY13164"/>
                </a:cxn>
                <a:cxn ang="0">
                  <a:pos x="connsiteX13165" y="connsiteY13165"/>
                </a:cxn>
                <a:cxn ang="0">
                  <a:pos x="connsiteX13166" y="connsiteY13166"/>
                </a:cxn>
                <a:cxn ang="0">
                  <a:pos x="connsiteX13167" y="connsiteY13167"/>
                </a:cxn>
                <a:cxn ang="0">
                  <a:pos x="connsiteX13168" y="connsiteY13168"/>
                </a:cxn>
                <a:cxn ang="0">
                  <a:pos x="connsiteX13169" y="connsiteY13169"/>
                </a:cxn>
                <a:cxn ang="0">
                  <a:pos x="connsiteX13170" y="connsiteY13170"/>
                </a:cxn>
                <a:cxn ang="0">
                  <a:pos x="connsiteX13171" y="connsiteY13171"/>
                </a:cxn>
                <a:cxn ang="0">
                  <a:pos x="connsiteX13172" y="connsiteY13172"/>
                </a:cxn>
                <a:cxn ang="0">
                  <a:pos x="connsiteX13173" y="connsiteY13173"/>
                </a:cxn>
                <a:cxn ang="0">
                  <a:pos x="connsiteX13174" y="connsiteY13174"/>
                </a:cxn>
                <a:cxn ang="0">
                  <a:pos x="connsiteX13175" y="connsiteY13175"/>
                </a:cxn>
                <a:cxn ang="0">
                  <a:pos x="connsiteX13176" y="connsiteY13176"/>
                </a:cxn>
                <a:cxn ang="0">
                  <a:pos x="connsiteX13177" y="connsiteY13177"/>
                </a:cxn>
                <a:cxn ang="0">
                  <a:pos x="connsiteX13178" y="connsiteY13178"/>
                </a:cxn>
                <a:cxn ang="0">
                  <a:pos x="connsiteX13179" y="connsiteY13179"/>
                </a:cxn>
                <a:cxn ang="0">
                  <a:pos x="connsiteX13180" y="connsiteY13180"/>
                </a:cxn>
                <a:cxn ang="0">
                  <a:pos x="connsiteX13181" y="connsiteY13181"/>
                </a:cxn>
                <a:cxn ang="0">
                  <a:pos x="connsiteX13182" y="connsiteY13182"/>
                </a:cxn>
                <a:cxn ang="0">
                  <a:pos x="connsiteX13183" y="connsiteY13183"/>
                </a:cxn>
                <a:cxn ang="0">
                  <a:pos x="connsiteX13184" y="connsiteY13184"/>
                </a:cxn>
                <a:cxn ang="0">
                  <a:pos x="connsiteX13185" y="connsiteY13185"/>
                </a:cxn>
                <a:cxn ang="0">
                  <a:pos x="connsiteX13186" y="connsiteY13186"/>
                </a:cxn>
                <a:cxn ang="0">
                  <a:pos x="connsiteX13187" y="connsiteY13187"/>
                </a:cxn>
                <a:cxn ang="0">
                  <a:pos x="connsiteX13188" y="connsiteY13188"/>
                </a:cxn>
                <a:cxn ang="0">
                  <a:pos x="connsiteX13189" y="connsiteY13189"/>
                </a:cxn>
                <a:cxn ang="0">
                  <a:pos x="connsiteX13190" y="connsiteY13190"/>
                </a:cxn>
                <a:cxn ang="0">
                  <a:pos x="connsiteX13191" y="connsiteY13191"/>
                </a:cxn>
                <a:cxn ang="0">
                  <a:pos x="connsiteX13192" y="connsiteY13192"/>
                </a:cxn>
                <a:cxn ang="0">
                  <a:pos x="connsiteX13193" y="connsiteY13193"/>
                </a:cxn>
                <a:cxn ang="0">
                  <a:pos x="connsiteX13194" y="connsiteY13194"/>
                </a:cxn>
                <a:cxn ang="0">
                  <a:pos x="connsiteX13195" y="connsiteY13195"/>
                </a:cxn>
                <a:cxn ang="0">
                  <a:pos x="connsiteX13196" y="connsiteY13196"/>
                </a:cxn>
                <a:cxn ang="0">
                  <a:pos x="connsiteX13197" y="connsiteY13197"/>
                </a:cxn>
                <a:cxn ang="0">
                  <a:pos x="connsiteX13198" y="connsiteY13198"/>
                </a:cxn>
                <a:cxn ang="0">
                  <a:pos x="connsiteX13199" y="connsiteY13199"/>
                </a:cxn>
                <a:cxn ang="0">
                  <a:pos x="connsiteX13200" y="connsiteY13200"/>
                </a:cxn>
                <a:cxn ang="0">
                  <a:pos x="connsiteX13201" y="connsiteY13201"/>
                </a:cxn>
                <a:cxn ang="0">
                  <a:pos x="connsiteX13202" y="connsiteY13202"/>
                </a:cxn>
                <a:cxn ang="0">
                  <a:pos x="connsiteX13203" y="connsiteY13203"/>
                </a:cxn>
                <a:cxn ang="0">
                  <a:pos x="connsiteX13204" y="connsiteY13204"/>
                </a:cxn>
                <a:cxn ang="0">
                  <a:pos x="connsiteX13205" y="connsiteY13205"/>
                </a:cxn>
                <a:cxn ang="0">
                  <a:pos x="connsiteX13206" y="connsiteY13206"/>
                </a:cxn>
                <a:cxn ang="0">
                  <a:pos x="connsiteX13207" y="connsiteY13207"/>
                </a:cxn>
                <a:cxn ang="0">
                  <a:pos x="connsiteX13208" y="connsiteY13208"/>
                </a:cxn>
                <a:cxn ang="0">
                  <a:pos x="connsiteX13209" y="connsiteY13209"/>
                </a:cxn>
                <a:cxn ang="0">
                  <a:pos x="connsiteX13210" y="connsiteY13210"/>
                </a:cxn>
                <a:cxn ang="0">
                  <a:pos x="connsiteX13211" y="connsiteY13211"/>
                </a:cxn>
                <a:cxn ang="0">
                  <a:pos x="connsiteX13212" y="connsiteY13212"/>
                </a:cxn>
                <a:cxn ang="0">
                  <a:pos x="connsiteX13213" y="connsiteY13213"/>
                </a:cxn>
                <a:cxn ang="0">
                  <a:pos x="connsiteX13214" y="connsiteY13214"/>
                </a:cxn>
                <a:cxn ang="0">
                  <a:pos x="connsiteX13215" y="connsiteY13215"/>
                </a:cxn>
                <a:cxn ang="0">
                  <a:pos x="connsiteX13216" y="connsiteY13216"/>
                </a:cxn>
                <a:cxn ang="0">
                  <a:pos x="connsiteX13217" y="connsiteY13217"/>
                </a:cxn>
                <a:cxn ang="0">
                  <a:pos x="connsiteX13218" y="connsiteY13218"/>
                </a:cxn>
                <a:cxn ang="0">
                  <a:pos x="connsiteX13219" y="connsiteY13219"/>
                </a:cxn>
                <a:cxn ang="0">
                  <a:pos x="connsiteX13220" y="connsiteY13220"/>
                </a:cxn>
                <a:cxn ang="0">
                  <a:pos x="connsiteX13221" y="connsiteY13221"/>
                </a:cxn>
                <a:cxn ang="0">
                  <a:pos x="connsiteX13222" y="connsiteY13222"/>
                </a:cxn>
                <a:cxn ang="0">
                  <a:pos x="connsiteX13223" y="connsiteY13223"/>
                </a:cxn>
                <a:cxn ang="0">
                  <a:pos x="connsiteX13224" y="connsiteY13224"/>
                </a:cxn>
                <a:cxn ang="0">
                  <a:pos x="connsiteX13225" y="connsiteY13225"/>
                </a:cxn>
                <a:cxn ang="0">
                  <a:pos x="connsiteX13226" y="connsiteY13226"/>
                </a:cxn>
                <a:cxn ang="0">
                  <a:pos x="connsiteX13227" y="connsiteY13227"/>
                </a:cxn>
                <a:cxn ang="0">
                  <a:pos x="connsiteX13228" y="connsiteY13228"/>
                </a:cxn>
                <a:cxn ang="0">
                  <a:pos x="connsiteX13229" y="connsiteY13229"/>
                </a:cxn>
                <a:cxn ang="0">
                  <a:pos x="connsiteX13230" y="connsiteY13230"/>
                </a:cxn>
                <a:cxn ang="0">
                  <a:pos x="connsiteX13231" y="connsiteY13231"/>
                </a:cxn>
                <a:cxn ang="0">
                  <a:pos x="connsiteX13232" y="connsiteY13232"/>
                </a:cxn>
                <a:cxn ang="0">
                  <a:pos x="connsiteX13233" y="connsiteY13233"/>
                </a:cxn>
                <a:cxn ang="0">
                  <a:pos x="connsiteX13234" y="connsiteY13234"/>
                </a:cxn>
                <a:cxn ang="0">
                  <a:pos x="connsiteX13235" y="connsiteY13235"/>
                </a:cxn>
                <a:cxn ang="0">
                  <a:pos x="connsiteX13236" y="connsiteY13236"/>
                </a:cxn>
                <a:cxn ang="0">
                  <a:pos x="connsiteX13237" y="connsiteY13237"/>
                </a:cxn>
                <a:cxn ang="0">
                  <a:pos x="connsiteX13238" y="connsiteY13238"/>
                </a:cxn>
                <a:cxn ang="0">
                  <a:pos x="connsiteX13239" y="connsiteY13239"/>
                </a:cxn>
                <a:cxn ang="0">
                  <a:pos x="connsiteX13240" y="connsiteY13240"/>
                </a:cxn>
                <a:cxn ang="0">
                  <a:pos x="connsiteX13241" y="connsiteY13241"/>
                </a:cxn>
                <a:cxn ang="0">
                  <a:pos x="connsiteX13242" y="connsiteY13242"/>
                </a:cxn>
                <a:cxn ang="0">
                  <a:pos x="connsiteX13243" y="connsiteY13243"/>
                </a:cxn>
                <a:cxn ang="0">
                  <a:pos x="connsiteX13244" y="connsiteY13244"/>
                </a:cxn>
                <a:cxn ang="0">
                  <a:pos x="connsiteX13245" y="connsiteY13245"/>
                </a:cxn>
                <a:cxn ang="0">
                  <a:pos x="connsiteX13246" y="connsiteY13246"/>
                </a:cxn>
                <a:cxn ang="0">
                  <a:pos x="connsiteX13247" y="connsiteY13247"/>
                </a:cxn>
                <a:cxn ang="0">
                  <a:pos x="connsiteX13248" y="connsiteY13248"/>
                </a:cxn>
                <a:cxn ang="0">
                  <a:pos x="connsiteX13249" y="connsiteY13249"/>
                </a:cxn>
                <a:cxn ang="0">
                  <a:pos x="connsiteX13250" y="connsiteY13250"/>
                </a:cxn>
                <a:cxn ang="0">
                  <a:pos x="connsiteX13251" y="connsiteY13251"/>
                </a:cxn>
                <a:cxn ang="0">
                  <a:pos x="connsiteX13252" y="connsiteY13252"/>
                </a:cxn>
                <a:cxn ang="0">
                  <a:pos x="connsiteX13253" y="connsiteY13253"/>
                </a:cxn>
                <a:cxn ang="0">
                  <a:pos x="connsiteX13254" y="connsiteY13254"/>
                </a:cxn>
                <a:cxn ang="0">
                  <a:pos x="connsiteX13255" y="connsiteY13255"/>
                </a:cxn>
                <a:cxn ang="0">
                  <a:pos x="connsiteX13256" y="connsiteY13256"/>
                </a:cxn>
                <a:cxn ang="0">
                  <a:pos x="connsiteX13257" y="connsiteY13257"/>
                </a:cxn>
                <a:cxn ang="0">
                  <a:pos x="connsiteX13258" y="connsiteY13258"/>
                </a:cxn>
                <a:cxn ang="0">
                  <a:pos x="connsiteX13259" y="connsiteY13259"/>
                </a:cxn>
                <a:cxn ang="0">
                  <a:pos x="connsiteX13260" y="connsiteY13260"/>
                </a:cxn>
                <a:cxn ang="0">
                  <a:pos x="connsiteX13261" y="connsiteY13261"/>
                </a:cxn>
                <a:cxn ang="0">
                  <a:pos x="connsiteX13262" y="connsiteY13262"/>
                </a:cxn>
                <a:cxn ang="0">
                  <a:pos x="connsiteX13263" y="connsiteY13263"/>
                </a:cxn>
                <a:cxn ang="0">
                  <a:pos x="connsiteX13264" y="connsiteY13264"/>
                </a:cxn>
                <a:cxn ang="0">
                  <a:pos x="connsiteX13265" y="connsiteY13265"/>
                </a:cxn>
                <a:cxn ang="0">
                  <a:pos x="connsiteX13266" y="connsiteY13266"/>
                </a:cxn>
                <a:cxn ang="0">
                  <a:pos x="connsiteX13267" y="connsiteY13267"/>
                </a:cxn>
                <a:cxn ang="0">
                  <a:pos x="connsiteX13268" y="connsiteY13268"/>
                </a:cxn>
                <a:cxn ang="0">
                  <a:pos x="connsiteX13269" y="connsiteY13269"/>
                </a:cxn>
                <a:cxn ang="0">
                  <a:pos x="connsiteX13270" y="connsiteY13270"/>
                </a:cxn>
                <a:cxn ang="0">
                  <a:pos x="connsiteX13271" y="connsiteY13271"/>
                </a:cxn>
                <a:cxn ang="0">
                  <a:pos x="connsiteX13272" y="connsiteY13272"/>
                </a:cxn>
                <a:cxn ang="0">
                  <a:pos x="connsiteX13273" y="connsiteY13273"/>
                </a:cxn>
                <a:cxn ang="0">
                  <a:pos x="connsiteX13274" y="connsiteY13274"/>
                </a:cxn>
                <a:cxn ang="0">
                  <a:pos x="connsiteX13275" y="connsiteY13275"/>
                </a:cxn>
                <a:cxn ang="0">
                  <a:pos x="connsiteX13276" y="connsiteY13276"/>
                </a:cxn>
                <a:cxn ang="0">
                  <a:pos x="connsiteX13277" y="connsiteY13277"/>
                </a:cxn>
                <a:cxn ang="0">
                  <a:pos x="connsiteX13278" y="connsiteY13278"/>
                </a:cxn>
                <a:cxn ang="0">
                  <a:pos x="connsiteX13279" y="connsiteY13279"/>
                </a:cxn>
                <a:cxn ang="0">
                  <a:pos x="connsiteX13280" y="connsiteY13280"/>
                </a:cxn>
                <a:cxn ang="0">
                  <a:pos x="connsiteX13281" y="connsiteY13281"/>
                </a:cxn>
                <a:cxn ang="0">
                  <a:pos x="connsiteX13282" y="connsiteY13282"/>
                </a:cxn>
                <a:cxn ang="0">
                  <a:pos x="connsiteX13283" y="connsiteY13283"/>
                </a:cxn>
                <a:cxn ang="0">
                  <a:pos x="connsiteX13284" y="connsiteY13284"/>
                </a:cxn>
                <a:cxn ang="0">
                  <a:pos x="connsiteX13285" y="connsiteY13285"/>
                </a:cxn>
                <a:cxn ang="0">
                  <a:pos x="connsiteX13286" y="connsiteY13286"/>
                </a:cxn>
                <a:cxn ang="0">
                  <a:pos x="connsiteX13287" y="connsiteY13287"/>
                </a:cxn>
                <a:cxn ang="0">
                  <a:pos x="connsiteX13288" y="connsiteY13288"/>
                </a:cxn>
                <a:cxn ang="0">
                  <a:pos x="connsiteX13289" y="connsiteY13289"/>
                </a:cxn>
                <a:cxn ang="0">
                  <a:pos x="connsiteX13290" y="connsiteY13290"/>
                </a:cxn>
                <a:cxn ang="0">
                  <a:pos x="connsiteX13291" y="connsiteY13291"/>
                </a:cxn>
                <a:cxn ang="0">
                  <a:pos x="connsiteX13292" y="connsiteY13292"/>
                </a:cxn>
                <a:cxn ang="0">
                  <a:pos x="connsiteX13293" y="connsiteY13293"/>
                </a:cxn>
                <a:cxn ang="0">
                  <a:pos x="connsiteX13294" y="connsiteY13294"/>
                </a:cxn>
                <a:cxn ang="0">
                  <a:pos x="connsiteX13295" y="connsiteY13295"/>
                </a:cxn>
                <a:cxn ang="0">
                  <a:pos x="connsiteX13296" y="connsiteY13296"/>
                </a:cxn>
                <a:cxn ang="0">
                  <a:pos x="connsiteX13297" y="connsiteY13297"/>
                </a:cxn>
                <a:cxn ang="0">
                  <a:pos x="connsiteX13298" y="connsiteY13298"/>
                </a:cxn>
                <a:cxn ang="0">
                  <a:pos x="connsiteX13299" y="connsiteY13299"/>
                </a:cxn>
                <a:cxn ang="0">
                  <a:pos x="connsiteX13300" y="connsiteY13300"/>
                </a:cxn>
                <a:cxn ang="0">
                  <a:pos x="connsiteX13301" y="connsiteY13301"/>
                </a:cxn>
                <a:cxn ang="0">
                  <a:pos x="connsiteX13302" y="connsiteY13302"/>
                </a:cxn>
                <a:cxn ang="0">
                  <a:pos x="connsiteX13303" y="connsiteY13303"/>
                </a:cxn>
                <a:cxn ang="0">
                  <a:pos x="connsiteX13304" y="connsiteY13304"/>
                </a:cxn>
                <a:cxn ang="0">
                  <a:pos x="connsiteX13305" y="connsiteY13305"/>
                </a:cxn>
                <a:cxn ang="0">
                  <a:pos x="connsiteX13306" y="connsiteY13306"/>
                </a:cxn>
                <a:cxn ang="0">
                  <a:pos x="connsiteX13307" y="connsiteY13307"/>
                </a:cxn>
                <a:cxn ang="0">
                  <a:pos x="connsiteX13308" y="connsiteY13308"/>
                </a:cxn>
                <a:cxn ang="0">
                  <a:pos x="connsiteX13309" y="connsiteY13309"/>
                </a:cxn>
                <a:cxn ang="0">
                  <a:pos x="connsiteX13310" y="connsiteY13310"/>
                </a:cxn>
                <a:cxn ang="0">
                  <a:pos x="connsiteX13311" y="connsiteY13311"/>
                </a:cxn>
                <a:cxn ang="0">
                  <a:pos x="connsiteX13312" y="connsiteY13312"/>
                </a:cxn>
                <a:cxn ang="0">
                  <a:pos x="connsiteX13313" y="connsiteY13313"/>
                </a:cxn>
                <a:cxn ang="0">
                  <a:pos x="connsiteX13314" y="connsiteY13314"/>
                </a:cxn>
                <a:cxn ang="0">
                  <a:pos x="connsiteX13315" y="connsiteY13315"/>
                </a:cxn>
                <a:cxn ang="0">
                  <a:pos x="connsiteX13316" y="connsiteY13316"/>
                </a:cxn>
                <a:cxn ang="0">
                  <a:pos x="connsiteX13317" y="connsiteY13317"/>
                </a:cxn>
                <a:cxn ang="0">
                  <a:pos x="connsiteX13318" y="connsiteY13318"/>
                </a:cxn>
                <a:cxn ang="0">
                  <a:pos x="connsiteX13319" y="connsiteY13319"/>
                </a:cxn>
                <a:cxn ang="0">
                  <a:pos x="connsiteX13320" y="connsiteY13320"/>
                </a:cxn>
                <a:cxn ang="0">
                  <a:pos x="connsiteX13321" y="connsiteY13321"/>
                </a:cxn>
                <a:cxn ang="0">
                  <a:pos x="connsiteX13322" y="connsiteY13322"/>
                </a:cxn>
                <a:cxn ang="0">
                  <a:pos x="connsiteX13323" y="connsiteY13323"/>
                </a:cxn>
                <a:cxn ang="0">
                  <a:pos x="connsiteX13324" y="connsiteY13324"/>
                </a:cxn>
                <a:cxn ang="0">
                  <a:pos x="connsiteX13325" y="connsiteY13325"/>
                </a:cxn>
                <a:cxn ang="0">
                  <a:pos x="connsiteX13326" y="connsiteY13326"/>
                </a:cxn>
                <a:cxn ang="0">
                  <a:pos x="connsiteX13327" y="connsiteY13327"/>
                </a:cxn>
                <a:cxn ang="0">
                  <a:pos x="connsiteX13328" y="connsiteY13328"/>
                </a:cxn>
                <a:cxn ang="0">
                  <a:pos x="connsiteX13329" y="connsiteY13329"/>
                </a:cxn>
                <a:cxn ang="0">
                  <a:pos x="connsiteX13330" y="connsiteY13330"/>
                </a:cxn>
                <a:cxn ang="0">
                  <a:pos x="connsiteX13331" y="connsiteY13331"/>
                </a:cxn>
                <a:cxn ang="0">
                  <a:pos x="connsiteX13332" y="connsiteY13332"/>
                </a:cxn>
                <a:cxn ang="0">
                  <a:pos x="connsiteX13333" y="connsiteY13333"/>
                </a:cxn>
                <a:cxn ang="0">
                  <a:pos x="connsiteX13334" y="connsiteY13334"/>
                </a:cxn>
                <a:cxn ang="0">
                  <a:pos x="connsiteX13335" y="connsiteY13335"/>
                </a:cxn>
                <a:cxn ang="0">
                  <a:pos x="connsiteX13336" y="connsiteY13336"/>
                </a:cxn>
                <a:cxn ang="0">
                  <a:pos x="connsiteX13337" y="connsiteY13337"/>
                </a:cxn>
                <a:cxn ang="0">
                  <a:pos x="connsiteX13338" y="connsiteY13338"/>
                </a:cxn>
                <a:cxn ang="0">
                  <a:pos x="connsiteX13339" y="connsiteY13339"/>
                </a:cxn>
                <a:cxn ang="0">
                  <a:pos x="connsiteX13340" y="connsiteY13340"/>
                </a:cxn>
                <a:cxn ang="0">
                  <a:pos x="connsiteX13341" y="connsiteY13341"/>
                </a:cxn>
                <a:cxn ang="0">
                  <a:pos x="connsiteX13342" y="connsiteY13342"/>
                </a:cxn>
                <a:cxn ang="0">
                  <a:pos x="connsiteX13343" y="connsiteY13343"/>
                </a:cxn>
                <a:cxn ang="0">
                  <a:pos x="connsiteX13344" y="connsiteY13344"/>
                </a:cxn>
                <a:cxn ang="0">
                  <a:pos x="connsiteX13345" y="connsiteY13345"/>
                </a:cxn>
                <a:cxn ang="0">
                  <a:pos x="connsiteX13346" y="connsiteY13346"/>
                </a:cxn>
                <a:cxn ang="0">
                  <a:pos x="connsiteX13347" y="connsiteY13347"/>
                </a:cxn>
                <a:cxn ang="0">
                  <a:pos x="connsiteX13348" y="connsiteY13348"/>
                </a:cxn>
                <a:cxn ang="0">
                  <a:pos x="connsiteX13349" y="connsiteY13349"/>
                </a:cxn>
                <a:cxn ang="0">
                  <a:pos x="connsiteX13350" y="connsiteY13350"/>
                </a:cxn>
                <a:cxn ang="0">
                  <a:pos x="connsiteX13351" y="connsiteY13351"/>
                </a:cxn>
                <a:cxn ang="0">
                  <a:pos x="connsiteX13352" y="connsiteY13352"/>
                </a:cxn>
                <a:cxn ang="0">
                  <a:pos x="connsiteX13353" y="connsiteY13353"/>
                </a:cxn>
                <a:cxn ang="0">
                  <a:pos x="connsiteX13354" y="connsiteY13354"/>
                </a:cxn>
                <a:cxn ang="0">
                  <a:pos x="connsiteX13355" y="connsiteY13355"/>
                </a:cxn>
                <a:cxn ang="0">
                  <a:pos x="connsiteX13356" y="connsiteY13356"/>
                </a:cxn>
                <a:cxn ang="0">
                  <a:pos x="connsiteX13357" y="connsiteY13357"/>
                </a:cxn>
                <a:cxn ang="0">
                  <a:pos x="connsiteX13358" y="connsiteY13358"/>
                </a:cxn>
                <a:cxn ang="0">
                  <a:pos x="connsiteX13359" y="connsiteY13359"/>
                </a:cxn>
                <a:cxn ang="0">
                  <a:pos x="connsiteX13360" y="connsiteY13360"/>
                </a:cxn>
                <a:cxn ang="0">
                  <a:pos x="connsiteX13361" y="connsiteY13361"/>
                </a:cxn>
                <a:cxn ang="0">
                  <a:pos x="connsiteX13362" y="connsiteY13362"/>
                </a:cxn>
                <a:cxn ang="0">
                  <a:pos x="connsiteX13363" y="connsiteY13363"/>
                </a:cxn>
                <a:cxn ang="0">
                  <a:pos x="connsiteX13364" y="connsiteY13364"/>
                </a:cxn>
                <a:cxn ang="0">
                  <a:pos x="connsiteX13365" y="connsiteY13365"/>
                </a:cxn>
                <a:cxn ang="0">
                  <a:pos x="connsiteX13366" y="connsiteY13366"/>
                </a:cxn>
                <a:cxn ang="0">
                  <a:pos x="connsiteX13367" y="connsiteY13367"/>
                </a:cxn>
                <a:cxn ang="0">
                  <a:pos x="connsiteX13368" y="connsiteY13368"/>
                </a:cxn>
                <a:cxn ang="0">
                  <a:pos x="connsiteX13369" y="connsiteY13369"/>
                </a:cxn>
                <a:cxn ang="0">
                  <a:pos x="connsiteX13370" y="connsiteY13370"/>
                </a:cxn>
                <a:cxn ang="0">
                  <a:pos x="connsiteX13371" y="connsiteY13371"/>
                </a:cxn>
                <a:cxn ang="0">
                  <a:pos x="connsiteX13372" y="connsiteY13372"/>
                </a:cxn>
                <a:cxn ang="0">
                  <a:pos x="connsiteX13373" y="connsiteY13373"/>
                </a:cxn>
                <a:cxn ang="0">
                  <a:pos x="connsiteX13374" y="connsiteY13374"/>
                </a:cxn>
                <a:cxn ang="0">
                  <a:pos x="connsiteX13375" y="connsiteY13375"/>
                </a:cxn>
                <a:cxn ang="0">
                  <a:pos x="connsiteX13376" y="connsiteY13376"/>
                </a:cxn>
                <a:cxn ang="0">
                  <a:pos x="connsiteX13377" y="connsiteY13377"/>
                </a:cxn>
                <a:cxn ang="0">
                  <a:pos x="connsiteX13378" y="connsiteY13378"/>
                </a:cxn>
                <a:cxn ang="0">
                  <a:pos x="connsiteX13379" y="connsiteY13379"/>
                </a:cxn>
                <a:cxn ang="0">
                  <a:pos x="connsiteX13380" y="connsiteY13380"/>
                </a:cxn>
                <a:cxn ang="0">
                  <a:pos x="connsiteX13381" y="connsiteY13381"/>
                </a:cxn>
                <a:cxn ang="0">
                  <a:pos x="connsiteX13382" y="connsiteY13382"/>
                </a:cxn>
                <a:cxn ang="0">
                  <a:pos x="connsiteX13383" y="connsiteY13383"/>
                </a:cxn>
                <a:cxn ang="0">
                  <a:pos x="connsiteX13384" y="connsiteY13384"/>
                </a:cxn>
                <a:cxn ang="0">
                  <a:pos x="connsiteX13385" y="connsiteY13385"/>
                </a:cxn>
                <a:cxn ang="0">
                  <a:pos x="connsiteX13386" y="connsiteY13386"/>
                </a:cxn>
                <a:cxn ang="0">
                  <a:pos x="connsiteX13387" y="connsiteY13387"/>
                </a:cxn>
                <a:cxn ang="0">
                  <a:pos x="connsiteX13388" y="connsiteY13388"/>
                </a:cxn>
                <a:cxn ang="0">
                  <a:pos x="connsiteX13389" y="connsiteY13389"/>
                </a:cxn>
                <a:cxn ang="0">
                  <a:pos x="connsiteX13390" y="connsiteY13390"/>
                </a:cxn>
                <a:cxn ang="0">
                  <a:pos x="connsiteX13391" y="connsiteY13391"/>
                </a:cxn>
                <a:cxn ang="0">
                  <a:pos x="connsiteX13392" y="connsiteY13392"/>
                </a:cxn>
                <a:cxn ang="0">
                  <a:pos x="connsiteX13393" y="connsiteY13393"/>
                </a:cxn>
                <a:cxn ang="0">
                  <a:pos x="connsiteX13394" y="connsiteY13394"/>
                </a:cxn>
                <a:cxn ang="0">
                  <a:pos x="connsiteX13395" y="connsiteY13395"/>
                </a:cxn>
                <a:cxn ang="0">
                  <a:pos x="connsiteX13396" y="connsiteY13396"/>
                </a:cxn>
                <a:cxn ang="0">
                  <a:pos x="connsiteX13397" y="connsiteY13397"/>
                </a:cxn>
                <a:cxn ang="0">
                  <a:pos x="connsiteX13398" y="connsiteY13398"/>
                </a:cxn>
                <a:cxn ang="0">
                  <a:pos x="connsiteX13399" y="connsiteY13399"/>
                </a:cxn>
                <a:cxn ang="0">
                  <a:pos x="connsiteX13400" y="connsiteY13400"/>
                </a:cxn>
                <a:cxn ang="0">
                  <a:pos x="connsiteX13401" y="connsiteY13401"/>
                </a:cxn>
                <a:cxn ang="0">
                  <a:pos x="connsiteX13402" y="connsiteY13402"/>
                </a:cxn>
                <a:cxn ang="0">
                  <a:pos x="connsiteX13403" y="connsiteY13403"/>
                </a:cxn>
                <a:cxn ang="0">
                  <a:pos x="connsiteX13404" y="connsiteY13404"/>
                </a:cxn>
                <a:cxn ang="0">
                  <a:pos x="connsiteX13405" y="connsiteY13405"/>
                </a:cxn>
                <a:cxn ang="0">
                  <a:pos x="connsiteX13406" y="connsiteY13406"/>
                </a:cxn>
                <a:cxn ang="0">
                  <a:pos x="connsiteX13407" y="connsiteY13407"/>
                </a:cxn>
                <a:cxn ang="0">
                  <a:pos x="connsiteX13408" y="connsiteY13408"/>
                </a:cxn>
                <a:cxn ang="0">
                  <a:pos x="connsiteX13409" y="connsiteY13409"/>
                </a:cxn>
                <a:cxn ang="0">
                  <a:pos x="connsiteX13410" y="connsiteY13410"/>
                </a:cxn>
                <a:cxn ang="0">
                  <a:pos x="connsiteX13411" y="connsiteY13411"/>
                </a:cxn>
                <a:cxn ang="0">
                  <a:pos x="connsiteX13412" y="connsiteY13412"/>
                </a:cxn>
                <a:cxn ang="0">
                  <a:pos x="connsiteX13413" y="connsiteY13413"/>
                </a:cxn>
                <a:cxn ang="0">
                  <a:pos x="connsiteX13414" y="connsiteY13414"/>
                </a:cxn>
                <a:cxn ang="0">
                  <a:pos x="connsiteX13415" y="connsiteY13415"/>
                </a:cxn>
                <a:cxn ang="0">
                  <a:pos x="connsiteX13416" y="connsiteY13416"/>
                </a:cxn>
                <a:cxn ang="0">
                  <a:pos x="connsiteX13417" y="connsiteY13417"/>
                </a:cxn>
                <a:cxn ang="0">
                  <a:pos x="connsiteX13418" y="connsiteY13418"/>
                </a:cxn>
                <a:cxn ang="0">
                  <a:pos x="connsiteX13419" y="connsiteY13419"/>
                </a:cxn>
                <a:cxn ang="0">
                  <a:pos x="connsiteX13420" y="connsiteY13420"/>
                </a:cxn>
                <a:cxn ang="0">
                  <a:pos x="connsiteX13421" y="connsiteY13421"/>
                </a:cxn>
                <a:cxn ang="0">
                  <a:pos x="connsiteX13422" y="connsiteY13422"/>
                </a:cxn>
                <a:cxn ang="0">
                  <a:pos x="connsiteX13423" y="connsiteY13423"/>
                </a:cxn>
                <a:cxn ang="0">
                  <a:pos x="connsiteX13424" y="connsiteY13424"/>
                </a:cxn>
                <a:cxn ang="0">
                  <a:pos x="connsiteX13425" y="connsiteY13425"/>
                </a:cxn>
                <a:cxn ang="0">
                  <a:pos x="connsiteX13426" y="connsiteY13426"/>
                </a:cxn>
                <a:cxn ang="0">
                  <a:pos x="connsiteX13427" y="connsiteY13427"/>
                </a:cxn>
                <a:cxn ang="0">
                  <a:pos x="connsiteX13428" y="connsiteY13428"/>
                </a:cxn>
                <a:cxn ang="0">
                  <a:pos x="connsiteX13429" y="connsiteY13429"/>
                </a:cxn>
                <a:cxn ang="0">
                  <a:pos x="connsiteX13430" y="connsiteY13430"/>
                </a:cxn>
                <a:cxn ang="0">
                  <a:pos x="connsiteX13431" y="connsiteY13431"/>
                </a:cxn>
                <a:cxn ang="0">
                  <a:pos x="connsiteX13432" y="connsiteY13432"/>
                </a:cxn>
                <a:cxn ang="0">
                  <a:pos x="connsiteX13433" y="connsiteY13433"/>
                </a:cxn>
                <a:cxn ang="0">
                  <a:pos x="connsiteX13434" y="connsiteY13434"/>
                </a:cxn>
                <a:cxn ang="0">
                  <a:pos x="connsiteX13435" y="connsiteY13435"/>
                </a:cxn>
                <a:cxn ang="0">
                  <a:pos x="connsiteX13436" y="connsiteY13436"/>
                </a:cxn>
                <a:cxn ang="0">
                  <a:pos x="connsiteX13437" y="connsiteY13437"/>
                </a:cxn>
                <a:cxn ang="0">
                  <a:pos x="connsiteX13438" y="connsiteY13438"/>
                </a:cxn>
                <a:cxn ang="0">
                  <a:pos x="connsiteX13439" y="connsiteY13439"/>
                </a:cxn>
                <a:cxn ang="0">
                  <a:pos x="connsiteX13440" y="connsiteY13440"/>
                </a:cxn>
                <a:cxn ang="0">
                  <a:pos x="connsiteX13441" y="connsiteY13441"/>
                </a:cxn>
                <a:cxn ang="0">
                  <a:pos x="connsiteX13442" y="connsiteY13442"/>
                </a:cxn>
                <a:cxn ang="0">
                  <a:pos x="connsiteX13443" y="connsiteY13443"/>
                </a:cxn>
                <a:cxn ang="0">
                  <a:pos x="connsiteX13444" y="connsiteY13444"/>
                </a:cxn>
                <a:cxn ang="0">
                  <a:pos x="connsiteX13445" y="connsiteY13445"/>
                </a:cxn>
                <a:cxn ang="0">
                  <a:pos x="connsiteX13446" y="connsiteY13446"/>
                </a:cxn>
                <a:cxn ang="0">
                  <a:pos x="connsiteX13447" y="connsiteY13447"/>
                </a:cxn>
                <a:cxn ang="0">
                  <a:pos x="connsiteX13448" y="connsiteY13448"/>
                </a:cxn>
                <a:cxn ang="0">
                  <a:pos x="connsiteX13449" y="connsiteY13449"/>
                </a:cxn>
                <a:cxn ang="0">
                  <a:pos x="connsiteX13450" y="connsiteY13450"/>
                </a:cxn>
                <a:cxn ang="0">
                  <a:pos x="connsiteX13451" y="connsiteY13451"/>
                </a:cxn>
                <a:cxn ang="0">
                  <a:pos x="connsiteX13452" y="connsiteY13452"/>
                </a:cxn>
                <a:cxn ang="0">
                  <a:pos x="connsiteX13453" y="connsiteY13453"/>
                </a:cxn>
                <a:cxn ang="0">
                  <a:pos x="connsiteX13454" y="connsiteY13454"/>
                </a:cxn>
                <a:cxn ang="0">
                  <a:pos x="connsiteX13455" y="connsiteY13455"/>
                </a:cxn>
                <a:cxn ang="0">
                  <a:pos x="connsiteX13456" y="connsiteY13456"/>
                </a:cxn>
                <a:cxn ang="0">
                  <a:pos x="connsiteX13457" y="connsiteY13457"/>
                </a:cxn>
                <a:cxn ang="0">
                  <a:pos x="connsiteX13458" y="connsiteY13458"/>
                </a:cxn>
                <a:cxn ang="0">
                  <a:pos x="connsiteX13459" y="connsiteY13459"/>
                </a:cxn>
                <a:cxn ang="0">
                  <a:pos x="connsiteX13460" y="connsiteY13460"/>
                </a:cxn>
                <a:cxn ang="0">
                  <a:pos x="connsiteX13461" y="connsiteY13461"/>
                </a:cxn>
                <a:cxn ang="0">
                  <a:pos x="connsiteX13462" y="connsiteY13462"/>
                </a:cxn>
                <a:cxn ang="0">
                  <a:pos x="connsiteX13463" y="connsiteY13463"/>
                </a:cxn>
                <a:cxn ang="0">
                  <a:pos x="connsiteX13464" y="connsiteY13464"/>
                </a:cxn>
                <a:cxn ang="0">
                  <a:pos x="connsiteX13465" y="connsiteY13465"/>
                </a:cxn>
                <a:cxn ang="0">
                  <a:pos x="connsiteX13466" y="connsiteY13466"/>
                </a:cxn>
                <a:cxn ang="0">
                  <a:pos x="connsiteX13467" y="connsiteY13467"/>
                </a:cxn>
                <a:cxn ang="0">
                  <a:pos x="connsiteX13468" y="connsiteY13468"/>
                </a:cxn>
                <a:cxn ang="0">
                  <a:pos x="connsiteX13469" y="connsiteY13469"/>
                </a:cxn>
                <a:cxn ang="0">
                  <a:pos x="connsiteX13470" y="connsiteY13470"/>
                </a:cxn>
                <a:cxn ang="0">
                  <a:pos x="connsiteX13471" y="connsiteY13471"/>
                </a:cxn>
                <a:cxn ang="0">
                  <a:pos x="connsiteX13472" y="connsiteY13472"/>
                </a:cxn>
                <a:cxn ang="0">
                  <a:pos x="connsiteX13473" y="connsiteY13473"/>
                </a:cxn>
                <a:cxn ang="0">
                  <a:pos x="connsiteX13474" y="connsiteY13474"/>
                </a:cxn>
                <a:cxn ang="0">
                  <a:pos x="connsiteX13475" y="connsiteY13475"/>
                </a:cxn>
                <a:cxn ang="0">
                  <a:pos x="connsiteX13476" y="connsiteY13476"/>
                </a:cxn>
                <a:cxn ang="0">
                  <a:pos x="connsiteX13477" y="connsiteY13477"/>
                </a:cxn>
                <a:cxn ang="0">
                  <a:pos x="connsiteX13478" y="connsiteY13478"/>
                </a:cxn>
                <a:cxn ang="0">
                  <a:pos x="connsiteX13479" y="connsiteY13479"/>
                </a:cxn>
                <a:cxn ang="0">
                  <a:pos x="connsiteX13480" y="connsiteY13480"/>
                </a:cxn>
                <a:cxn ang="0">
                  <a:pos x="connsiteX13481" y="connsiteY13481"/>
                </a:cxn>
                <a:cxn ang="0">
                  <a:pos x="connsiteX13482" y="connsiteY13482"/>
                </a:cxn>
                <a:cxn ang="0">
                  <a:pos x="connsiteX13483" y="connsiteY13483"/>
                </a:cxn>
                <a:cxn ang="0">
                  <a:pos x="connsiteX13484" y="connsiteY13484"/>
                </a:cxn>
                <a:cxn ang="0">
                  <a:pos x="connsiteX13485" y="connsiteY13485"/>
                </a:cxn>
                <a:cxn ang="0">
                  <a:pos x="connsiteX13486" y="connsiteY13486"/>
                </a:cxn>
                <a:cxn ang="0">
                  <a:pos x="connsiteX13487" y="connsiteY13487"/>
                </a:cxn>
                <a:cxn ang="0">
                  <a:pos x="connsiteX13488" y="connsiteY13488"/>
                </a:cxn>
                <a:cxn ang="0">
                  <a:pos x="connsiteX13489" y="connsiteY13489"/>
                </a:cxn>
                <a:cxn ang="0">
                  <a:pos x="connsiteX13490" y="connsiteY13490"/>
                </a:cxn>
                <a:cxn ang="0">
                  <a:pos x="connsiteX13491" y="connsiteY13491"/>
                </a:cxn>
                <a:cxn ang="0">
                  <a:pos x="connsiteX13492" y="connsiteY13492"/>
                </a:cxn>
                <a:cxn ang="0">
                  <a:pos x="connsiteX13493" y="connsiteY13493"/>
                </a:cxn>
                <a:cxn ang="0">
                  <a:pos x="connsiteX13494" y="connsiteY13494"/>
                </a:cxn>
                <a:cxn ang="0">
                  <a:pos x="connsiteX13495" y="connsiteY13495"/>
                </a:cxn>
                <a:cxn ang="0">
                  <a:pos x="connsiteX13496" y="connsiteY13496"/>
                </a:cxn>
                <a:cxn ang="0">
                  <a:pos x="connsiteX13497" y="connsiteY13497"/>
                </a:cxn>
                <a:cxn ang="0">
                  <a:pos x="connsiteX13498" y="connsiteY13498"/>
                </a:cxn>
                <a:cxn ang="0">
                  <a:pos x="connsiteX13499" y="connsiteY13499"/>
                </a:cxn>
                <a:cxn ang="0">
                  <a:pos x="connsiteX13500" y="connsiteY13500"/>
                </a:cxn>
                <a:cxn ang="0">
                  <a:pos x="connsiteX13501" y="connsiteY13501"/>
                </a:cxn>
                <a:cxn ang="0">
                  <a:pos x="connsiteX13502" y="connsiteY13502"/>
                </a:cxn>
                <a:cxn ang="0">
                  <a:pos x="connsiteX13503" y="connsiteY13503"/>
                </a:cxn>
                <a:cxn ang="0">
                  <a:pos x="connsiteX13504" y="connsiteY13504"/>
                </a:cxn>
                <a:cxn ang="0">
                  <a:pos x="connsiteX13505" y="connsiteY13505"/>
                </a:cxn>
                <a:cxn ang="0">
                  <a:pos x="connsiteX13506" y="connsiteY13506"/>
                </a:cxn>
                <a:cxn ang="0">
                  <a:pos x="connsiteX13507" y="connsiteY13507"/>
                </a:cxn>
                <a:cxn ang="0">
                  <a:pos x="connsiteX13508" y="connsiteY13508"/>
                </a:cxn>
                <a:cxn ang="0">
                  <a:pos x="connsiteX13509" y="connsiteY13509"/>
                </a:cxn>
                <a:cxn ang="0">
                  <a:pos x="connsiteX13510" y="connsiteY13510"/>
                </a:cxn>
                <a:cxn ang="0">
                  <a:pos x="connsiteX13511" y="connsiteY13511"/>
                </a:cxn>
                <a:cxn ang="0">
                  <a:pos x="connsiteX13512" y="connsiteY13512"/>
                </a:cxn>
                <a:cxn ang="0">
                  <a:pos x="connsiteX13513" y="connsiteY13513"/>
                </a:cxn>
                <a:cxn ang="0">
                  <a:pos x="connsiteX13514" y="connsiteY13514"/>
                </a:cxn>
                <a:cxn ang="0">
                  <a:pos x="connsiteX13515" y="connsiteY13515"/>
                </a:cxn>
                <a:cxn ang="0">
                  <a:pos x="connsiteX13516" y="connsiteY13516"/>
                </a:cxn>
                <a:cxn ang="0">
                  <a:pos x="connsiteX13517" y="connsiteY13517"/>
                </a:cxn>
                <a:cxn ang="0">
                  <a:pos x="connsiteX13518" y="connsiteY13518"/>
                </a:cxn>
                <a:cxn ang="0">
                  <a:pos x="connsiteX13519" y="connsiteY13519"/>
                </a:cxn>
                <a:cxn ang="0">
                  <a:pos x="connsiteX13520" y="connsiteY13520"/>
                </a:cxn>
                <a:cxn ang="0">
                  <a:pos x="connsiteX13521" y="connsiteY13521"/>
                </a:cxn>
                <a:cxn ang="0">
                  <a:pos x="connsiteX13522" y="connsiteY13522"/>
                </a:cxn>
                <a:cxn ang="0">
                  <a:pos x="connsiteX13523" y="connsiteY13523"/>
                </a:cxn>
                <a:cxn ang="0">
                  <a:pos x="connsiteX13524" y="connsiteY13524"/>
                </a:cxn>
                <a:cxn ang="0">
                  <a:pos x="connsiteX13525" y="connsiteY13525"/>
                </a:cxn>
                <a:cxn ang="0">
                  <a:pos x="connsiteX13526" y="connsiteY13526"/>
                </a:cxn>
                <a:cxn ang="0">
                  <a:pos x="connsiteX13527" y="connsiteY13527"/>
                </a:cxn>
                <a:cxn ang="0">
                  <a:pos x="connsiteX13528" y="connsiteY13528"/>
                </a:cxn>
                <a:cxn ang="0">
                  <a:pos x="connsiteX13529" y="connsiteY13529"/>
                </a:cxn>
                <a:cxn ang="0">
                  <a:pos x="connsiteX13530" y="connsiteY13530"/>
                </a:cxn>
                <a:cxn ang="0">
                  <a:pos x="connsiteX13531" y="connsiteY13531"/>
                </a:cxn>
                <a:cxn ang="0">
                  <a:pos x="connsiteX13532" y="connsiteY13532"/>
                </a:cxn>
                <a:cxn ang="0">
                  <a:pos x="connsiteX13533" y="connsiteY13533"/>
                </a:cxn>
                <a:cxn ang="0">
                  <a:pos x="connsiteX13534" y="connsiteY13534"/>
                </a:cxn>
                <a:cxn ang="0">
                  <a:pos x="connsiteX13535" y="connsiteY13535"/>
                </a:cxn>
                <a:cxn ang="0">
                  <a:pos x="connsiteX13536" y="connsiteY13536"/>
                </a:cxn>
                <a:cxn ang="0">
                  <a:pos x="connsiteX13537" y="connsiteY13537"/>
                </a:cxn>
                <a:cxn ang="0">
                  <a:pos x="connsiteX13538" y="connsiteY13538"/>
                </a:cxn>
                <a:cxn ang="0">
                  <a:pos x="connsiteX13539" y="connsiteY13539"/>
                </a:cxn>
                <a:cxn ang="0">
                  <a:pos x="connsiteX13540" y="connsiteY13540"/>
                </a:cxn>
                <a:cxn ang="0">
                  <a:pos x="connsiteX13541" y="connsiteY13541"/>
                </a:cxn>
                <a:cxn ang="0">
                  <a:pos x="connsiteX13542" y="connsiteY13542"/>
                </a:cxn>
                <a:cxn ang="0">
                  <a:pos x="connsiteX13543" y="connsiteY13543"/>
                </a:cxn>
                <a:cxn ang="0">
                  <a:pos x="connsiteX13544" y="connsiteY13544"/>
                </a:cxn>
                <a:cxn ang="0">
                  <a:pos x="connsiteX13545" y="connsiteY13545"/>
                </a:cxn>
                <a:cxn ang="0">
                  <a:pos x="connsiteX13546" y="connsiteY13546"/>
                </a:cxn>
                <a:cxn ang="0">
                  <a:pos x="connsiteX13547" y="connsiteY13547"/>
                </a:cxn>
                <a:cxn ang="0">
                  <a:pos x="connsiteX13548" y="connsiteY13548"/>
                </a:cxn>
                <a:cxn ang="0">
                  <a:pos x="connsiteX13549" y="connsiteY13549"/>
                </a:cxn>
                <a:cxn ang="0">
                  <a:pos x="connsiteX13550" y="connsiteY13550"/>
                </a:cxn>
                <a:cxn ang="0">
                  <a:pos x="connsiteX13551" y="connsiteY13551"/>
                </a:cxn>
                <a:cxn ang="0">
                  <a:pos x="connsiteX13552" y="connsiteY13552"/>
                </a:cxn>
                <a:cxn ang="0">
                  <a:pos x="connsiteX13553" y="connsiteY13553"/>
                </a:cxn>
                <a:cxn ang="0">
                  <a:pos x="connsiteX13554" y="connsiteY13554"/>
                </a:cxn>
                <a:cxn ang="0">
                  <a:pos x="connsiteX13555" y="connsiteY13555"/>
                </a:cxn>
                <a:cxn ang="0">
                  <a:pos x="connsiteX13556" y="connsiteY13556"/>
                </a:cxn>
                <a:cxn ang="0">
                  <a:pos x="connsiteX13557" y="connsiteY13557"/>
                </a:cxn>
                <a:cxn ang="0">
                  <a:pos x="connsiteX13558" y="connsiteY13558"/>
                </a:cxn>
                <a:cxn ang="0">
                  <a:pos x="connsiteX13559" y="connsiteY13559"/>
                </a:cxn>
                <a:cxn ang="0">
                  <a:pos x="connsiteX13560" y="connsiteY13560"/>
                </a:cxn>
                <a:cxn ang="0">
                  <a:pos x="connsiteX13561" y="connsiteY13561"/>
                </a:cxn>
                <a:cxn ang="0">
                  <a:pos x="connsiteX13562" y="connsiteY13562"/>
                </a:cxn>
                <a:cxn ang="0">
                  <a:pos x="connsiteX13563" y="connsiteY13563"/>
                </a:cxn>
                <a:cxn ang="0">
                  <a:pos x="connsiteX13564" y="connsiteY13564"/>
                </a:cxn>
                <a:cxn ang="0">
                  <a:pos x="connsiteX13565" y="connsiteY13565"/>
                </a:cxn>
                <a:cxn ang="0">
                  <a:pos x="connsiteX13566" y="connsiteY13566"/>
                </a:cxn>
                <a:cxn ang="0">
                  <a:pos x="connsiteX13567" y="connsiteY13567"/>
                </a:cxn>
                <a:cxn ang="0">
                  <a:pos x="connsiteX13568" y="connsiteY13568"/>
                </a:cxn>
                <a:cxn ang="0">
                  <a:pos x="connsiteX13569" y="connsiteY13569"/>
                </a:cxn>
                <a:cxn ang="0">
                  <a:pos x="connsiteX13570" y="connsiteY13570"/>
                </a:cxn>
                <a:cxn ang="0">
                  <a:pos x="connsiteX13571" y="connsiteY13571"/>
                </a:cxn>
                <a:cxn ang="0">
                  <a:pos x="connsiteX13572" y="connsiteY13572"/>
                </a:cxn>
                <a:cxn ang="0">
                  <a:pos x="connsiteX13573" y="connsiteY13573"/>
                </a:cxn>
                <a:cxn ang="0">
                  <a:pos x="connsiteX13574" y="connsiteY13574"/>
                </a:cxn>
                <a:cxn ang="0">
                  <a:pos x="connsiteX13575" y="connsiteY13575"/>
                </a:cxn>
                <a:cxn ang="0">
                  <a:pos x="connsiteX13576" y="connsiteY13576"/>
                </a:cxn>
                <a:cxn ang="0">
                  <a:pos x="connsiteX13577" y="connsiteY13577"/>
                </a:cxn>
                <a:cxn ang="0">
                  <a:pos x="connsiteX13578" y="connsiteY13578"/>
                </a:cxn>
                <a:cxn ang="0">
                  <a:pos x="connsiteX13579" y="connsiteY13579"/>
                </a:cxn>
                <a:cxn ang="0">
                  <a:pos x="connsiteX13580" y="connsiteY13580"/>
                </a:cxn>
                <a:cxn ang="0">
                  <a:pos x="connsiteX13581" y="connsiteY13581"/>
                </a:cxn>
                <a:cxn ang="0">
                  <a:pos x="connsiteX13582" y="connsiteY13582"/>
                </a:cxn>
                <a:cxn ang="0">
                  <a:pos x="connsiteX13583" y="connsiteY13583"/>
                </a:cxn>
                <a:cxn ang="0">
                  <a:pos x="connsiteX13584" y="connsiteY13584"/>
                </a:cxn>
                <a:cxn ang="0">
                  <a:pos x="connsiteX13585" y="connsiteY13585"/>
                </a:cxn>
                <a:cxn ang="0">
                  <a:pos x="connsiteX13586" y="connsiteY13586"/>
                </a:cxn>
                <a:cxn ang="0">
                  <a:pos x="connsiteX13587" y="connsiteY13587"/>
                </a:cxn>
                <a:cxn ang="0">
                  <a:pos x="connsiteX13588" y="connsiteY13588"/>
                </a:cxn>
                <a:cxn ang="0">
                  <a:pos x="connsiteX13589" y="connsiteY13589"/>
                </a:cxn>
                <a:cxn ang="0">
                  <a:pos x="connsiteX13590" y="connsiteY13590"/>
                </a:cxn>
                <a:cxn ang="0">
                  <a:pos x="connsiteX13591" y="connsiteY13591"/>
                </a:cxn>
                <a:cxn ang="0">
                  <a:pos x="connsiteX13592" y="connsiteY13592"/>
                </a:cxn>
                <a:cxn ang="0">
                  <a:pos x="connsiteX13593" y="connsiteY13593"/>
                </a:cxn>
                <a:cxn ang="0">
                  <a:pos x="connsiteX13594" y="connsiteY13594"/>
                </a:cxn>
                <a:cxn ang="0">
                  <a:pos x="connsiteX13595" y="connsiteY13595"/>
                </a:cxn>
                <a:cxn ang="0">
                  <a:pos x="connsiteX13596" y="connsiteY13596"/>
                </a:cxn>
                <a:cxn ang="0">
                  <a:pos x="connsiteX13597" y="connsiteY13597"/>
                </a:cxn>
                <a:cxn ang="0">
                  <a:pos x="connsiteX13598" y="connsiteY13598"/>
                </a:cxn>
                <a:cxn ang="0">
                  <a:pos x="connsiteX13599" y="connsiteY13599"/>
                </a:cxn>
                <a:cxn ang="0">
                  <a:pos x="connsiteX13600" y="connsiteY13600"/>
                </a:cxn>
                <a:cxn ang="0">
                  <a:pos x="connsiteX13601" y="connsiteY13601"/>
                </a:cxn>
                <a:cxn ang="0">
                  <a:pos x="connsiteX13602" y="connsiteY13602"/>
                </a:cxn>
                <a:cxn ang="0">
                  <a:pos x="connsiteX13603" y="connsiteY13603"/>
                </a:cxn>
                <a:cxn ang="0">
                  <a:pos x="connsiteX13604" y="connsiteY13604"/>
                </a:cxn>
                <a:cxn ang="0">
                  <a:pos x="connsiteX13605" y="connsiteY13605"/>
                </a:cxn>
                <a:cxn ang="0">
                  <a:pos x="connsiteX13606" y="connsiteY13606"/>
                </a:cxn>
                <a:cxn ang="0">
                  <a:pos x="connsiteX13607" y="connsiteY13607"/>
                </a:cxn>
                <a:cxn ang="0">
                  <a:pos x="connsiteX13608" y="connsiteY13608"/>
                </a:cxn>
                <a:cxn ang="0">
                  <a:pos x="connsiteX13609" y="connsiteY13609"/>
                </a:cxn>
                <a:cxn ang="0">
                  <a:pos x="connsiteX13610" y="connsiteY13610"/>
                </a:cxn>
                <a:cxn ang="0">
                  <a:pos x="connsiteX13611" y="connsiteY13611"/>
                </a:cxn>
                <a:cxn ang="0">
                  <a:pos x="connsiteX13612" y="connsiteY13612"/>
                </a:cxn>
                <a:cxn ang="0">
                  <a:pos x="connsiteX13613" y="connsiteY13613"/>
                </a:cxn>
                <a:cxn ang="0">
                  <a:pos x="connsiteX13614" y="connsiteY13614"/>
                </a:cxn>
                <a:cxn ang="0">
                  <a:pos x="connsiteX13615" y="connsiteY13615"/>
                </a:cxn>
                <a:cxn ang="0">
                  <a:pos x="connsiteX13616" y="connsiteY13616"/>
                </a:cxn>
                <a:cxn ang="0">
                  <a:pos x="connsiteX13617" y="connsiteY13617"/>
                </a:cxn>
                <a:cxn ang="0">
                  <a:pos x="connsiteX13618" y="connsiteY13618"/>
                </a:cxn>
                <a:cxn ang="0">
                  <a:pos x="connsiteX13619" y="connsiteY13619"/>
                </a:cxn>
                <a:cxn ang="0">
                  <a:pos x="connsiteX13620" y="connsiteY13620"/>
                </a:cxn>
                <a:cxn ang="0">
                  <a:pos x="connsiteX13621" y="connsiteY13621"/>
                </a:cxn>
                <a:cxn ang="0">
                  <a:pos x="connsiteX13622" y="connsiteY13622"/>
                </a:cxn>
                <a:cxn ang="0">
                  <a:pos x="connsiteX13623" y="connsiteY13623"/>
                </a:cxn>
                <a:cxn ang="0">
                  <a:pos x="connsiteX13624" y="connsiteY13624"/>
                </a:cxn>
                <a:cxn ang="0">
                  <a:pos x="connsiteX13625" y="connsiteY13625"/>
                </a:cxn>
                <a:cxn ang="0">
                  <a:pos x="connsiteX13626" y="connsiteY13626"/>
                </a:cxn>
                <a:cxn ang="0">
                  <a:pos x="connsiteX13627" y="connsiteY13627"/>
                </a:cxn>
                <a:cxn ang="0">
                  <a:pos x="connsiteX13628" y="connsiteY13628"/>
                </a:cxn>
                <a:cxn ang="0">
                  <a:pos x="connsiteX13629" y="connsiteY13629"/>
                </a:cxn>
                <a:cxn ang="0">
                  <a:pos x="connsiteX13630" y="connsiteY13630"/>
                </a:cxn>
                <a:cxn ang="0">
                  <a:pos x="connsiteX13631" y="connsiteY13631"/>
                </a:cxn>
                <a:cxn ang="0">
                  <a:pos x="connsiteX13632" y="connsiteY13632"/>
                </a:cxn>
                <a:cxn ang="0">
                  <a:pos x="connsiteX13633" y="connsiteY13633"/>
                </a:cxn>
                <a:cxn ang="0">
                  <a:pos x="connsiteX13634" y="connsiteY13634"/>
                </a:cxn>
                <a:cxn ang="0">
                  <a:pos x="connsiteX13635" y="connsiteY13635"/>
                </a:cxn>
                <a:cxn ang="0">
                  <a:pos x="connsiteX13636" y="connsiteY13636"/>
                </a:cxn>
                <a:cxn ang="0">
                  <a:pos x="connsiteX13637" y="connsiteY13637"/>
                </a:cxn>
                <a:cxn ang="0">
                  <a:pos x="connsiteX13638" y="connsiteY13638"/>
                </a:cxn>
                <a:cxn ang="0">
                  <a:pos x="connsiteX13639" y="connsiteY13639"/>
                </a:cxn>
                <a:cxn ang="0">
                  <a:pos x="connsiteX13640" y="connsiteY13640"/>
                </a:cxn>
                <a:cxn ang="0">
                  <a:pos x="connsiteX13641" y="connsiteY13641"/>
                </a:cxn>
                <a:cxn ang="0">
                  <a:pos x="connsiteX13642" y="connsiteY13642"/>
                </a:cxn>
                <a:cxn ang="0">
                  <a:pos x="connsiteX13643" y="connsiteY13643"/>
                </a:cxn>
                <a:cxn ang="0">
                  <a:pos x="connsiteX13644" y="connsiteY13644"/>
                </a:cxn>
                <a:cxn ang="0">
                  <a:pos x="connsiteX13645" y="connsiteY13645"/>
                </a:cxn>
                <a:cxn ang="0">
                  <a:pos x="connsiteX13646" y="connsiteY13646"/>
                </a:cxn>
                <a:cxn ang="0">
                  <a:pos x="connsiteX13647" y="connsiteY13647"/>
                </a:cxn>
                <a:cxn ang="0">
                  <a:pos x="connsiteX13648" y="connsiteY13648"/>
                </a:cxn>
                <a:cxn ang="0">
                  <a:pos x="connsiteX13649" y="connsiteY13649"/>
                </a:cxn>
                <a:cxn ang="0">
                  <a:pos x="connsiteX13650" y="connsiteY13650"/>
                </a:cxn>
                <a:cxn ang="0">
                  <a:pos x="connsiteX13651" y="connsiteY13651"/>
                </a:cxn>
                <a:cxn ang="0">
                  <a:pos x="connsiteX13652" y="connsiteY13652"/>
                </a:cxn>
                <a:cxn ang="0">
                  <a:pos x="connsiteX13653" y="connsiteY13653"/>
                </a:cxn>
                <a:cxn ang="0">
                  <a:pos x="connsiteX13654" y="connsiteY13654"/>
                </a:cxn>
                <a:cxn ang="0">
                  <a:pos x="connsiteX13655" y="connsiteY13655"/>
                </a:cxn>
                <a:cxn ang="0">
                  <a:pos x="connsiteX13656" y="connsiteY13656"/>
                </a:cxn>
                <a:cxn ang="0">
                  <a:pos x="connsiteX13657" y="connsiteY13657"/>
                </a:cxn>
                <a:cxn ang="0">
                  <a:pos x="connsiteX13658" y="connsiteY13658"/>
                </a:cxn>
                <a:cxn ang="0">
                  <a:pos x="connsiteX13659" y="connsiteY13659"/>
                </a:cxn>
                <a:cxn ang="0">
                  <a:pos x="connsiteX13660" y="connsiteY13660"/>
                </a:cxn>
                <a:cxn ang="0">
                  <a:pos x="connsiteX13661" y="connsiteY13661"/>
                </a:cxn>
                <a:cxn ang="0">
                  <a:pos x="connsiteX13662" y="connsiteY13662"/>
                </a:cxn>
                <a:cxn ang="0">
                  <a:pos x="connsiteX13663" y="connsiteY13663"/>
                </a:cxn>
                <a:cxn ang="0">
                  <a:pos x="connsiteX13664" y="connsiteY13664"/>
                </a:cxn>
                <a:cxn ang="0">
                  <a:pos x="connsiteX13665" y="connsiteY13665"/>
                </a:cxn>
                <a:cxn ang="0">
                  <a:pos x="connsiteX13666" y="connsiteY13666"/>
                </a:cxn>
                <a:cxn ang="0">
                  <a:pos x="connsiteX13667" y="connsiteY13667"/>
                </a:cxn>
                <a:cxn ang="0">
                  <a:pos x="connsiteX13668" y="connsiteY13668"/>
                </a:cxn>
                <a:cxn ang="0">
                  <a:pos x="connsiteX13669" y="connsiteY13669"/>
                </a:cxn>
                <a:cxn ang="0">
                  <a:pos x="connsiteX13670" y="connsiteY13670"/>
                </a:cxn>
                <a:cxn ang="0">
                  <a:pos x="connsiteX13671" y="connsiteY13671"/>
                </a:cxn>
                <a:cxn ang="0">
                  <a:pos x="connsiteX13672" y="connsiteY13672"/>
                </a:cxn>
                <a:cxn ang="0">
                  <a:pos x="connsiteX13673" y="connsiteY13673"/>
                </a:cxn>
                <a:cxn ang="0">
                  <a:pos x="connsiteX13674" y="connsiteY13674"/>
                </a:cxn>
                <a:cxn ang="0">
                  <a:pos x="connsiteX13675" y="connsiteY13675"/>
                </a:cxn>
                <a:cxn ang="0">
                  <a:pos x="connsiteX13676" y="connsiteY13676"/>
                </a:cxn>
                <a:cxn ang="0">
                  <a:pos x="connsiteX13677" y="connsiteY13677"/>
                </a:cxn>
                <a:cxn ang="0">
                  <a:pos x="connsiteX13678" y="connsiteY13678"/>
                </a:cxn>
                <a:cxn ang="0">
                  <a:pos x="connsiteX13679" y="connsiteY13679"/>
                </a:cxn>
                <a:cxn ang="0">
                  <a:pos x="connsiteX13680" y="connsiteY13680"/>
                </a:cxn>
                <a:cxn ang="0">
                  <a:pos x="connsiteX13681" y="connsiteY13681"/>
                </a:cxn>
                <a:cxn ang="0">
                  <a:pos x="connsiteX13682" y="connsiteY13682"/>
                </a:cxn>
                <a:cxn ang="0">
                  <a:pos x="connsiteX13683" y="connsiteY13683"/>
                </a:cxn>
                <a:cxn ang="0">
                  <a:pos x="connsiteX13684" y="connsiteY13684"/>
                </a:cxn>
                <a:cxn ang="0">
                  <a:pos x="connsiteX13685" y="connsiteY13685"/>
                </a:cxn>
                <a:cxn ang="0">
                  <a:pos x="connsiteX13686" y="connsiteY13686"/>
                </a:cxn>
                <a:cxn ang="0">
                  <a:pos x="connsiteX13687" y="connsiteY13687"/>
                </a:cxn>
                <a:cxn ang="0">
                  <a:pos x="connsiteX13688" y="connsiteY13688"/>
                </a:cxn>
                <a:cxn ang="0">
                  <a:pos x="connsiteX13689" y="connsiteY13689"/>
                </a:cxn>
                <a:cxn ang="0">
                  <a:pos x="connsiteX13690" y="connsiteY13690"/>
                </a:cxn>
                <a:cxn ang="0">
                  <a:pos x="connsiteX13691" y="connsiteY13691"/>
                </a:cxn>
                <a:cxn ang="0">
                  <a:pos x="connsiteX13692" y="connsiteY13692"/>
                </a:cxn>
                <a:cxn ang="0">
                  <a:pos x="connsiteX13693" y="connsiteY13693"/>
                </a:cxn>
                <a:cxn ang="0">
                  <a:pos x="connsiteX13694" y="connsiteY13694"/>
                </a:cxn>
                <a:cxn ang="0">
                  <a:pos x="connsiteX13695" y="connsiteY13695"/>
                </a:cxn>
                <a:cxn ang="0">
                  <a:pos x="connsiteX13696" y="connsiteY13696"/>
                </a:cxn>
                <a:cxn ang="0">
                  <a:pos x="connsiteX13697" y="connsiteY13697"/>
                </a:cxn>
                <a:cxn ang="0">
                  <a:pos x="connsiteX13698" y="connsiteY13698"/>
                </a:cxn>
                <a:cxn ang="0">
                  <a:pos x="connsiteX13699" y="connsiteY13699"/>
                </a:cxn>
                <a:cxn ang="0">
                  <a:pos x="connsiteX13700" y="connsiteY13700"/>
                </a:cxn>
                <a:cxn ang="0">
                  <a:pos x="connsiteX13701" y="connsiteY13701"/>
                </a:cxn>
                <a:cxn ang="0">
                  <a:pos x="connsiteX13702" y="connsiteY13702"/>
                </a:cxn>
                <a:cxn ang="0">
                  <a:pos x="connsiteX13703" y="connsiteY13703"/>
                </a:cxn>
                <a:cxn ang="0">
                  <a:pos x="connsiteX13704" y="connsiteY13704"/>
                </a:cxn>
                <a:cxn ang="0">
                  <a:pos x="connsiteX13705" y="connsiteY13705"/>
                </a:cxn>
                <a:cxn ang="0">
                  <a:pos x="connsiteX13706" y="connsiteY13706"/>
                </a:cxn>
                <a:cxn ang="0">
                  <a:pos x="connsiteX13707" y="connsiteY13707"/>
                </a:cxn>
                <a:cxn ang="0">
                  <a:pos x="connsiteX13708" y="connsiteY13708"/>
                </a:cxn>
                <a:cxn ang="0">
                  <a:pos x="connsiteX13709" y="connsiteY13709"/>
                </a:cxn>
                <a:cxn ang="0">
                  <a:pos x="connsiteX13710" y="connsiteY13710"/>
                </a:cxn>
                <a:cxn ang="0">
                  <a:pos x="connsiteX13711" y="connsiteY13711"/>
                </a:cxn>
                <a:cxn ang="0">
                  <a:pos x="connsiteX13712" y="connsiteY13712"/>
                </a:cxn>
                <a:cxn ang="0">
                  <a:pos x="connsiteX13713" y="connsiteY13713"/>
                </a:cxn>
                <a:cxn ang="0">
                  <a:pos x="connsiteX13714" y="connsiteY13714"/>
                </a:cxn>
                <a:cxn ang="0">
                  <a:pos x="connsiteX13715" y="connsiteY13715"/>
                </a:cxn>
                <a:cxn ang="0">
                  <a:pos x="connsiteX13716" y="connsiteY13716"/>
                </a:cxn>
                <a:cxn ang="0">
                  <a:pos x="connsiteX13717" y="connsiteY13717"/>
                </a:cxn>
                <a:cxn ang="0">
                  <a:pos x="connsiteX13718" y="connsiteY13718"/>
                </a:cxn>
                <a:cxn ang="0">
                  <a:pos x="connsiteX13719" y="connsiteY13719"/>
                </a:cxn>
                <a:cxn ang="0">
                  <a:pos x="connsiteX13720" y="connsiteY13720"/>
                </a:cxn>
                <a:cxn ang="0">
                  <a:pos x="connsiteX13721" y="connsiteY13721"/>
                </a:cxn>
                <a:cxn ang="0">
                  <a:pos x="connsiteX13722" y="connsiteY13722"/>
                </a:cxn>
                <a:cxn ang="0">
                  <a:pos x="connsiteX13723" y="connsiteY13723"/>
                </a:cxn>
                <a:cxn ang="0">
                  <a:pos x="connsiteX13724" y="connsiteY13724"/>
                </a:cxn>
                <a:cxn ang="0">
                  <a:pos x="connsiteX13725" y="connsiteY13725"/>
                </a:cxn>
                <a:cxn ang="0">
                  <a:pos x="connsiteX13726" y="connsiteY13726"/>
                </a:cxn>
                <a:cxn ang="0">
                  <a:pos x="connsiteX13727" y="connsiteY13727"/>
                </a:cxn>
                <a:cxn ang="0">
                  <a:pos x="connsiteX13728" y="connsiteY13728"/>
                </a:cxn>
                <a:cxn ang="0">
                  <a:pos x="connsiteX13729" y="connsiteY13729"/>
                </a:cxn>
                <a:cxn ang="0">
                  <a:pos x="connsiteX13730" y="connsiteY13730"/>
                </a:cxn>
                <a:cxn ang="0">
                  <a:pos x="connsiteX13731" y="connsiteY13731"/>
                </a:cxn>
                <a:cxn ang="0">
                  <a:pos x="connsiteX13732" y="connsiteY13732"/>
                </a:cxn>
                <a:cxn ang="0">
                  <a:pos x="connsiteX13733" y="connsiteY13733"/>
                </a:cxn>
                <a:cxn ang="0">
                  <a:pos x="connsiteX13734" y="connsiteY13734"/>
                </a:cxn>
                <a:cxn ang="0">
                  <a:pos x="connsiteX13735" y="connsiteY13735"/>
                </a:cxn>
                <a:cxn ang="0">
                  <a:pos x="connsiteX13736" y="connsiteY13736"/>
                </a:cxn>
                <a:cxn ang="0">
                  <a:pos x="connsiteX13737" y="connsiteY13737"/>
                </a:cxn>
                <a:cxn ang="0">
                  <a:pos x="connsiteX13738" y="connsiteY13738"/>
                </a:cxn>
                <a:cxn ang="0">
                  <a:pos x="connsiteX13739" y="connsiteY13739"/>
                </a:cxn>
                <a:cxn ang="0">
                  <a:pos x="connsiteX13740" y="connsiteY13740"/>
                </a:cxn>
                <a:cxn ang="0">
                  <a:pos x="connsiteX13741" y="connsiteY13741"/>
                </a:cxn>
                <a:cxn ang="0">
                  <a:pos x="connsiteX13742" y="connsiteY13742"/>
                </a:cxn>
                <a:cxn ang="0">
                  <a:pos x="connsiteX13743" y="connsiteY13743"/>
                </a:cxn>
                <a:cxn ang="0">
                  <a:pos x="connsiteX13744" y="connsiteY13744"/>
                </a:cxn>
                <a:cxn ang="0">
                  <a:pos x="connsiteX13745" y="connsiteY13745"/>
                </a:cxn>
                <a:cxn ang="0">
                  <a:pos x="connsiteX13746" y="connsiteY13746"/>
                </a:cxn>
                <a:cxn ang="0">
                  <a:pos x="connsiteX13747" y="connsiteY13747"/>
                </a:cxn>
                <a:cxn ang="0">
                  <a:pos x="connsiteX13748" y="connsiteY13748"/>
                </a:cxn>
                <a:cxn ang="0">
                  <a:pos x="connsiteX13749" y="connsiteY13749"/>
                </a:cxn>
                <a:cxn ang="0">
                  <a:pos x="connsiteX13750" y="connsiteY13750"/>
                </a:cxn>
                <a:cxn ang="0">
                  <a:pos x="connsiteX13751" y="connsiteY13751"/>
                </a:cxn>
                <a:cxn ang="0">
                  <a:pos x="connsiteX13752" y="connsiteY13752"/>
                </a:cxn>
                <a:cxn ang="0">
                  <a:pos x="connsiteX13753" y="connsiteY13753"/>
                </a:cxn>
                <a:cxn ang="0">
                  <a:pos x="connsiteX13754" y="connsiteY13754"/>
                </a:cxn>
                <a:cxn ang="0">
                  <a:pos x="connsiteX13755" y="connsiteY13755"/>
                </a:cxn>
                <a:cxn ang="0">
                  <a:pos x="connsiteX13756" y="connsiteY13756"/>
                </a:cxn>
                <a:cxn ang="0">
                  <a:pos x="connsiteX13757" y="connsiteY13757"/>
                </a:cxn>
                <a:cxn ang="0">
                  <a:pos x="connsiteX13758" y="connsiteY13758"/>
                </a:cxn>
                <a:cxn ang="0">
                  <a:pos x="connsiteX13759" y="connsiteY13759"/>
                </a:cxn>
                <a:cxn ang="0">
                  <a:pos x="connsiteX13760" y="connsiteY13760"/>
                </a:cxn>
                <a:cxn ang="0">
                  <a:pos x="connsiteX13761" y="connsiteY13761"/>
                </a:cxn>
                <a:cxn ang="0">
                  <a:pos x="connsiteX13762" y="connsiteY13762"/>
                </a:cxn>
                <a:cxn ang="0">
                  <a:pos x="connsiteX13763" y="connsiteY13763"/>
                </a:cxn>
                <a:cxn ang="0">
                  <a:pos x="connsiteX13764" y="connsiteY13764"/>
                </a:cxn>
                <a:cxn ang="0">
                  <a:pos x="connsiteX13765" y="connsiteY13765"/>
                </a:cxn>
                <a:cxn ang="0">
                  <a:pos x="connsiteX13766" y="connsiteY13766"/>
                </a:cxn>
                <a:cxn ang="0">
                  <a:pos x="connsiteX13767" y="connsiteY13767"/>
                </a:cxn>
                <a:cxn ang="0">
                  <a:pos x="connsiteX13768" y="connsiteY13768"/>
                </a:cxn>
                <a:cxn ang="0">
                  <a:pos x="connsiteX13769" y="connsiteY13769"/>
                </a:cxn>
                <a:cxn ang="0">
                  <a:pos x="connsiteX13770" y="connsiteY13770"/>
                </a:cxn>
                <a:cxn ang="0">
                  <a:pos x="connsiteX13771" y="connsiteY13771"/>
                </a:cxn>
                <a:cxn ang="0">
                  <a:pos x="connsiteX13772" y="connsiteY13772"/>
                </a:cxn>
                <a:cxn ang="0">
                  <a:pos x="connsiteX13773" y="connsiteY13773"/>
                </a:cxn>
                <a:cxn ang="0">
                  <a:pos x="connsiteX13774" y="connsiteY13774"/>
                </a:cxn>
                <a:cxn ang="0">
                  <a:pos x="connsiteX13775" y="connsiteY13775"/>
                </a:cxn>
                <a:cxn ang="0">
                  <a:pos x="connsiteX13776" y="connsiteY13776"/>
                </a:cxn>
                <a:cxn ang="0">
                  <a:pos x="connsiteX13777" y="connsiteY13777"/>
                </a:cxn>
                <a:cxn ang="0">
                  <a:pos x="connsiteX13778" y="connsiteY13778"/>
                </a:cxn>
                <a:cxn ang="0">
                  <a:pos x="connsiteX13779" y="connsiteY13779"/>
                </a:cxn>
                <a:cxn ang="0">
                  <a:pos x="connsiteX13780" y="connsiteY13780"/>
                </a:cxn>
                <a:cxn ang="0">
                  <a:pos x="connsiteX13781" y="connsiteY13781"/>
                </a:cxn>
                <a:cxn ang="0">
                  <a:pos x="connsiteX13782" y="connsiteY13782"/>
                </a:cxn>
                <a:cxn ang="0">
                  <a:pos x="connsiteX13783" y="connsiteY13783"/>
                </a:cxn>
                <a:cxn ang="0">
                  <a:pos x="connsiteX13784" y="connsiteY13784"/>
                </a:cxn>
                <a:cxn ang="0">
                  <a:pos x="connsiteX13785" y="connsiteY13785"/>
                </a:cxn>
                <a:cxn ang="0">
                  <a:pos x="connsiteX13786" y="connsiteY13786"/>
                </a:cxn>
                <a:cxn ang="0">
                  <a:pos x="connsiteX13787" y="connsiteY13787"/>
                </a:cxn>
                <a:cxn ang="0">
                  <a:pos x="connsiteX13788" y="connsiteY13788"/>
                </a:cxn>
                <a:cxn ang="0">
                  <a:pos x="connsiteX13789" y="connsiteY13789"/>
                </a:cxn>
                <a:cxn ang="0">
                  <a:pos x="connsiteX13790" y="connsiteY13790"/>
                </a:cxn>
                <a:cxn ang="0">
                  <a:pos x="connsiteX13791" y="connsiteY13791"/>
                </a:cxn>
                <a:cxn ang="0">
                  <a:pos x="connsiteX13792" y="connsiteY13792"/>
                </a:cxn>
                <a:cxn ang="0">
                  <a:pos x="connsiteX13793" y="connsiteY13793"/>
                </a:cxn>
                <a:cxn ang="0">
                  <a:pos x="connsiteX13794" y="connsiteY13794"/>
                </a:cxn>
                <a:cxn ang="0">
                  <a:pos x="connsiteX13795" y="connsiteY13795"/>
                </a:cxn>
                <a:cxn ang="0">
                  <a:pos x="connsiteX13796" y="connsiteY13796"/>
                </a:cxn>
                <a:cxn ang="0">
                  <a:pos x="connsiteX13797" y="connsiteY13797"/>
                </a:cxn>
                <a:cxn ang="0">
                  <a:pos x="connsiteX13798" y="connsiteY13798"/>
                </a:cxn>
                <a:cxn ang="0">
                  <a:pos x="connsiteX13799" y="connsiteY13799"/>
                </a:cxn>
                <a:cxn ang="0">
                  <a:pos x="connsiteX13800" y="connsiteY13800"/>
                </a:cxn>
                <a:cxn ang="0">
                  <a:pos x="connsiteX13801" y="connsiteY13801"/>
                </a:cxn>
                <a:cxn ang="0">
                  <a:pos x="connsiteX13802" y="connsiteY13802"/>
                </a:cxn>
                <a:cxn ang="0">
                  <a:pos x="connsiteX13803" y="connsiteY13803"/>
                </a:cxn>
                <a:cxn ang="0">
                  <a:pos x="connsiteX13804" y="connsiteY13804"/>
                </a:cxn>
                <a:cxn ang="0">
                  <a:pos x="connsiteX13805" y="connsiteY13805"/>
                </a:cxn>
                <a:cxn ang="0">
                  <a:pos x="connsiteX13806" y="connsiteY13806"/>
                </a:cxn>
                <a:cxn ang="0">
                  <a:pos x="connsiteX13807" y="connsiteY13807"/>
                </a:cxn>
                <a:cxn ang="0">
                  <a:pos x="connsiteX13808" y="connsiteY13808"/>
                </a:cxn>
                <a:cxn ang="0">
                  <a:pos x="connsiteX13809" y="connsiteY13809"/>
                </a:cxn>
                <a:cxn ang="0">
                  <a:pos x="connsiteX13810" y="connsiteY13810"/>
                </a:cxn>
                <a:cxn ang="0">
                  <a:pos x="connsiteX13811" y="connsiteY13811"/>
                </a:cxn>
                <a:cxn ang="0">
                  <a:pos x="connsiteX13812" y="connsiteY13812"/>
                </a:cxn>
                <a:cxn ang="0">
                  <a:pos x="connsiteX13813" y="connsiteY13813"/>
                </a:cxn>
                <a:cxn ang="0">
                  <a:pos x="connsiteX13814" y="connsiteY13814"/>
                </a:cxn>
                <a:cxn ang="0">
                  <a:pos x="connsiteX13815" y="connsiteY13815"/>
                </a:cxn>
                <a:cxn ang="0">
                  <a:pos x="connsiteX13816" y="connsiteY13816"/>
                </a:cxn>
                <a:cxn ang="0">
                  <a:pos x="connsiteX13817" y="connsiteY13817"/>
                </a:cxn>
                <a:cxn ang="0">
                  <a:pos x="connsiteX13818" y="connsiteY13818"/>
                </a:cxn>
                <a:cxn ang="0">
                  <a:pos x="connsiteX13819" y="connsiteY13819"/>
                </a:cxn>
                <a:cxn ang="0">
                  <a:pos x="connsiteX13820" y="connsiteY13820"/>
                </a:cxn>
                <a:cxn ang="0">
                  <a:pos x="connsiteX13821" y="connsiteY13821"/>
                </a:cxn>
                <a:cxn ang="0">
                  <a:pos x="connsiteX13822" y="connsiteY13822"/>
                </a:cxn>
                <a:cxn ang="0">
                  <a:pos x="connsiteX13823" y="connsiteY13823"/>
                </a:cxn>
                <a:cxn ang="0">
                  <a:pos x="connsiteX13824" y="connsiteY13824"/>
                </a:cxn>
                <a:cxn ang="0">
                  <a:pos x="connsiteX13825" y="connsiteY13825"/>
                </a:cxn>
                <a:cxn ang="0">
                  <a:pos x="connsiteX13826" y="connsiteY13826"/>
                </a:cxn>
                <a:cxn ang="0">
                  <a:pos x="connsiteX13827" y="connsiteY13827"/>
                </a:cxn>
                <a:cxn ang="0">
                  <a:pos x="connsiteX13828" y="connsiteY13828"/>
                </a:cxn>
                <a:cxn ang="0">
                  <a:pos x="connsiteX13829" y="connsiteY13829"/>
                </a:cxn>
                <a:cxn ang="0">
                  <a:pos x="connsiteX13830" y="connsiteY13830"/>
                </a:cxn>
                <a:cxn ang="0">
                  <a:pos x="connsiteX13831" y="connsiteY13831"/>
                </a:cxn>
                <a:cxn ang="0">
                  <a:pos x="connsiteX13832" y="connsiteY13832"/>
                </a:cxn>
                <a:cxn ang="0">
                  <a:pos x="connsiteX13833" y="connsiteY13833"/>
                </a:cxn>
                <a:cxn ang="0">
                  <a:pos x="connsiteX13834" y="connsiteY13834"/>
                </a:cxn>
                <a:cxn ang="0">
                  <a:pos x="connsiteX13835" y="connsiteY13835"/>
                </a:cxn>
                <a:cxn ang="0">
                  <a:pos x="connsiteX13836" y="connsiteY13836"/>
                </a:cxn>
                <a:cxn ang="0">
                  <a:pos x="connsiteX13837" y="connsiteY13837"/>
                </a:cxn>
                <a:cxn ang="0">
                  <a:pos x="connsiteX13838" y="connsiteY13838"/>
                </a:cxn>
                <a:cxn ang="0">
                  <a:pos x="connsiteX13839" y="connsiteY13839"/>
                </a:cxn>
                <a:cxn ang="0">
                  <a:pos x="connsiteX13840" y="connsiteY13840"/>
                </a:cxn>
                <a:cxn ang="0">
                  <a:pos x="connsiteX13841" y="connsiteY13841"/>
                </a:cxn>
                <a:cxn ang="0">
                  <a:pos x="connsiteX13842" y="connsiteY13842"/>
                </a:cxn>
                <a:cxn ang="0">
                  <a:pos x="connsiteX13843" y="connsiteY13843"/>
                </a:cxn>
                <a:cxn ang="0">
                  <a:pos x="connsiteX13844" y="connsiteY13844"/>
                </a:cxn>
                <a:cxn ang="0">
                  <a:pos x="connsiteX13845" y="connsiteY13845"/>
                </a:cxn>
                <a:cxn ang="0">
                  <a:pos x="connsiteX13846" y="connsiteY13846"/>
                </a:cxn>
                <a:cxn ang="0">
                  <a:pos x="connsiteX13847" y="connsiteY13847"/>
                </a:cxn>
                <a:cxn ang="0">
                  <a:pos x="connsiteX13848" y="connsiteY13848"/>
                </a:cxn>
                <a:cxn ang="0">
                  <a:pos x="connsiteX13849" y="connsiteY13849"/>
                </a:cxn>
                <a:cxn ang="0">
                  <a:pos x="connsiteX13850" y="connsiteY13850"/>
                </a:cxn>
                <a:cxn ang="0">
                  <a:pos x="connsiteX13851" y="connsiteY13851"/>
                </a:cxn>
                <a:cxn ang="0">
                  <a:pos x="connsiteX13852" y="connsiteY13852"/>
                </a:cxn>
                <a:cxn ang="0">
                  <a:pos x="connsiteX13853" y="connsiteY13853"/>
                </a:cxn>
                <a:cxn ang="0">
                  <a:pos x="connsiteX13854" y="connsiteY13854"/>
                </a:cxn>
                <a:cxn ang="0">
                  <a:pos x="connsiteX13855" y="connsiteY13855"/>
                </a:cxn>
                <a:cxn ang="0">
                  <a:pos x="connsiteX13856" y="connsiteY13856"/>
                </a:cxn>
                <a:cxn ang="0">
                  <a:pos x="connsiteX13857" y="connsiteY13857"/>
                </a:cxn>
                <a:cxn ang="0">
                  <a:pos x="connsiteX13858" y="connsiteY13858"/>
                </a:cxn>
                <a:cxn ang="0">
                  <a:pos x="connsiteX13859" y="connsiteY13859"/>
                </a:cxn>
                <a:cxn ang="0">
                  <a:pos x="connsiteX13860" y="connsiteY13860"/>
                </a:cxn>
                <a:cxn ang="0">
                  <a:pos x="connsiteX13861" y="connsiteY13861"/>
                </a:cxn>
                <a:cxn ang="0">
                  <a:pos x="connsiteX13862" y="connsiteY13862"/>
                </a:cxn>
                <a:cxn ang="0">
                  <a:pos x="connsiteX13863" y="connsiteY13863"/>
                </a:cxn>
                <a:cxn ang="0">
                  <a:pos x="connsiteX13864" y="connsiteY13864"/>
                </a:cxn>
                <a:cxn ang="0">
                  <a:pos x="connsiteX13865" y="connsiteY13865"/>
                </a:cxn>
                <a:cxn ang="0">
                  <a:pos x="connsiteX13866" y="connsiteY13866"/>
                </a:cxn>
                <a:cxn ang="0">
                  <a:pos x="connsiteX13867" y="connsiteY13867"/>
                </a:cxn>
                <a:cxn ang="0">
                  <a:pos x="connsiteX13868" y="connsiteY13868"/>
                </a:cxn>
                <a:cxn ang="0">
                  <a:pos x="connsiteX13869" y="connsiteY13869"/>
                </a:cxn>
                <a:cxn ang="0">
                  <a:pos x="connsiteX13870" y="connsiteY13870"/>
                </a:cxn>
                <a:cxn ang="0">
                  <a:pos x="connsiteX13871" y="connsiteY13871"/>
                </a:cxn>
                <a:cxn ang="0">
                  <a:pos x="connsiteX13872" y="connsiteY13872"/>
                </a:cxn>
                <a:cxn ang="0">
                  <a:pos x="connsiteX13873" y="connsiteY13873"/>
                </a:cxn>
                <a:cxn ang="0">
                  <a:pos x="connsiteX13874" y="connsiteY13874"/>
                </a:cxn>
                <a:cxn ang="0">
                  <a:pos x="connsiteX13875" y="connsiteY13875"/>
                </a:cxn>
                <a:cxn ang="0">
                  <a:pos x="connsiteX13876" y="connsiteY13876"/>
                </a:cxn>
                <a:cxn ang="0">
                  <a:pos x="connsiteX13877" y="connsiteY13877"/>
                </a:cxn>
                <a:cxn ang="0">
                  <a:pos x="connsiteX13878" y="connsiteY13878"/>
                </a:cxn>
                <a:cxn ang="0">
                  <a:pos x="connsiteX13879" y="connsiteY13879"/>
                </a:cxn>
                <a:cxn ang="0">
                  <a:pos x="connsiteX13880" y="connsiteY13880"/>
                </a:cxn>
                <a:cxn ang="0">
                  <a:pos x="connsiteX13881" y="connsiteY13881"/>
                </a:cxn>
                <a:cxn ang="0">
                  <a:pos x="connsiteX13882" y="connsiteY13882"/>
                </a:cxn>
                <a:cxn ang="0">
                  <a:pos x="connsiteX13883" y="connsiteY13883"/>
                </a:cxn>
                <a:cxn ang="0">
                  <a:pos x="connsiteX13884" y="connsiteY13884"/>
                </a:cxn>
                <a:cxn ang="0">
                  <a:pos x="connsiteX13885" y="connsiteY13885"/>
                </a:cxn>
                <a:cxn ang="0">
                  <a:pos x="connsiteX13886" y="connsiteY13886"/>
                </a:cxn>
                <a:cxn ang="0">
                  <a:pos x="connsiteX13887" y="connsiteY13887"/>
                </a:cxn>
                <a:cxn ang="0">
                  <a:pos x="connsiteX13888" y="connsiteY13888"/>
                </a:cxn>
                <a:cxn ang="0">
                  <a:pos x="connsiteX13889" y="connsiteY13889"/>
                </a:cxn>
                <a:cxn ang="0">
                  <a:pos x="connsiteX13890" y="connsiteY13890"/>
                </a:cxn>
                <a:cxn ang="0">
                  <a:pos x="connsiteX13891" y="connsiteY13891"/>
                </a:cxn>
                <a:cxn ang="0">
                  <a:pos x="connsiteX13892" y="connsiteY13892"/>
                </a:cxn>
                <a:cxn ang="0">
                  <a:pos x="connsiteX13893" y="connsiteY13893"/>
                </a:cxn>
                <a:cxn ang="0">
                  <a:pos x="connsiteX13894" y="connsiteY13894"/>
                </a:cxn>
                <a:cxn ang="0">
                  <a:pos x="connsiteX13895" y="connsiteY13895"/>
                </a:cxn>
                <a:cxn ang="0">
                  <a:pos x="connsiteX13896" y="connsiteY13896"/>
                </a:cxn>
                <a:cxn ang="0">
                  <a:pos x="connsiteX13897" y="connsiteY13897"/>
                </a:cxn>
                <a:cxn ang="0">
                  <a:pos x="connsiteX13898" y="connsiteY13898"/>
                </a:cxn>
                <a:cxn ang="0">
                  <a:pos x="connsiteX13899" y="connsiteY13899"/>
                </a:cxn>
                <a:cxn ang="0">
                  <a:pos x="connsiteX13900" y="connsiteY13900"/>
                </a:cxn>
                <a:cxn ang="0">
                  <a:pos x="connsiteX13901" y="connsiteY13901"/>
                </a:cxn>
                <a:cxn ang="0">
                  <a:pos x="connsiteX13902" y="connsiteY13902"/>
                </a:cxn>
                <a:cxn ang="0">
                  <a:pos x="connsiteX13903" y="connsiteY13903"/>
                </a:cxn>
                <a:cxn ang="0">
                  <a:pos x="connsiteX13904" y="connsiteY13904"/>
                </a:cxn>
                <a:cxn ang="0">
                  <a:pos x="connsiteX13905" y="connsiteY13905"/>
                </a:cxn>
                <a:cxn ang="0">
                  <a:pos x="connsiteX13906" y="connsiteY13906"/>
                </a:cxn>
                <a:cxn ang="0">
                  <a:pos x="connsiteX13907" y="connsiteY13907"/>
                </a:cxn>
                <a:cxn ang="0">
                  <a:pos x="connsiteX13908" y="connsiteY13908"/>
                </a:cxn>
                <a:cxn ang="0">
                  <a:pos x="connsiteX13909" y="connsiteY13909"/>
                </a:cxn>
                <a:cxn ang="0">
                  <a:pos x="connsiteX13910" y="connsiteY13910"/>
                </a:cxn>
                <a:cxn ang="0">
                  <a:pos x="connsiteX13911" y="connsiteY13911"/>
                </a:cxn>
                <a:cxn ang="0">
                  <a:pos x="connsiteX13912" y="connsiteY13912"/>
                </a:cxn>
                <a:cxn ang="0">
                  <a:pos x="connsiteX13913" y="connsiteY13913"/>
                </a:cxn>
                <a:cxn ang="0">
                  <a:pos x="connsiteX13914" y="connsiteY13914"/>
                </a:cxn>
                <a:cxn ang="0">
                  <a:pos x="connsiteX13915" y="connsiteY13915"/>
                </a:cxn>
                <a:cxn ang="0">
                  <a:pos x="connsiteX13916" y="connsiteY13916"/>
                </a:cxn>
                <a:cxn ang="0">
                  <a:pos x="connsiteX13917" y="connsiteY13917"/>
                </a:cxn>
                <a:cxn ang="0">
                  <a:pos x="connsiteX13918" y="connsiteY13918"/>
                </a:cxn>
                <a:cxn ang="0">
                  <a:pos x="connsiteX13919" y="connsiteY13919"/>
                </a:cxn>
                <a:cxn ang="0">
                  <a:pos x="connsiteX13920" y="connsiteY13920"/>
                </a:cxn>
                <a:cxn ang="0">
                  <a:pos x="connsiteX13921" y="connsiteY13921"/>
                </a:cxn>
                <a:cxn ang="0">
                  <a:pos x="connsiteX13922" y="connsiteY13922"/>
                </a:cxn>
                <a:cxn ang="0">
                  <a:pos x="connsiteX13923" y="connsiteY13923"/>
                </a:cxn>
                <a:cxn ang="0">
                  <a:pos x="connsiteX13924" y="connsiteY13924"/>
                </a:cxn>
                <a:cxn ang="0">
                  <a:pos x="connsiteX13925" y="connsiteY13925"/>
                </a:cxn>
                <a:cxn ang="0">
                  <a:pos x="connsiteX13926" y="connsiteY13926"/>
                </a:cxn>
                <a:cxn ang="0">
                  <a:pos x="connsiteX13927" y="connsiteY13927"/>
                </a:cxn>
                <a:cxn ang="0">
                  <a:pos x="connsiteX13928" y="connsiteY13928"/>
                </a:cxn>
                <a:cxn ang="0">
                  <a:pos x="connsiteX13929" y="connsiteY13929"/>
                </a:cxn>
                <a:cxn ang="0">
                  <a:pos x="connsiteX13930" y="connsiteY13930"/>
                </a:cxn>
                <a:cxn ang="0">
                  <a:pos x="connsiteX13931" y="connsiteY13931"/>
                </a:cxn>
                <a:cxn ang="0">
                  <a:pos x="connsiteX13932" y="connsiteY13932"/>
                </a:cxn>
                <a:cxn ang="0">
                  <a:pos x="connsiteX13933" y="connsiteY13933"/>
                </a:cxn>
                <a:cxn ang="0">
                  <a:pos x="connsiteX13934" y="connsiteY13934"/>
                </a:cxn>
                <a:cxn ang="0">
                  <a:pos x="connsiteX13935" y="connsiteY13935"/>
                </a:cxn>
                <a:cxn ang="0">
                  <a:pos x="connsiteX13936" y="connsiteY13936"/>
                </a:cxn>
                <a:cxn ang="0">
                  <a:pos x="connsiteX13937" y="connsiteY13937"/>
                </a:cxn>
                <a:cxn ang="0">
                  <a:pos x="connsiteX13938" y="connsiteY13938"/>
                </a:cxn>
                <a:cxn ang="0">
                  <a:pos x="connsiteX13939" y="connsiteY13939"/>
                </a:cxn>
                <a:cxn ang="0">
                  <a:pos x="connsiteX13940" y="connsiteY13940"/>
                </a:cxn>
                <a:cxn ang="0">
                  <a:pos x="connsiteX13941" y="connsiteY13941"/>
                </a:cxn>
                <a:cxn ang="0">
                  <a:pos x="connsiteX13942" y="connsiteY13942"/>
                </a:cxn>
                <a:cxn ang="0">
                  <a:pos x="connsiteX13943" y="connsiteY13943"/>
                </a:cxn>
                <a:cxn ang="0">
                  <a:pos x="connsiteX13944" y="connsiteY13944"/>
                </a:cxn>
                <a:cxn ang="0">
                  <a:pos x="connsiteX13945" y="connsiteY13945"/>
                </a:cxn>
                <a:cxn ang="0">
                  <a:pos x="connsiteX13946" y="connsiteY13946"/>
                </a:cxn>
                <a:cxn ang="0">
                  <a:pos x="connsiteX13947" y="connsiteY13947"/>
                </a:cxn>
                <a:cxn ang="0">
                  <a:pos x="connsiteX13948" y="connsiteY13948"/>
                </a:cxn>
                <a:cxn ang="0">
                  <a:pos x="connsiteX13949" y="connsiteY13949"/>
                </a:cxn>
                <a:cxn ang="0">
                  <a:pos x="connsiteX13950" y="connsiteY13950"/>
                </a:cxn>
                <a:cxn ang="0">
                  <a:pos x="connsiteX13951" y="connsiteY13951"/>
                </a:cxn>
                <a:cxn ang="0">
                  <a:pos x="connsiteX13952" y="connsiteY13952"/>
                </a:cxn>
                <a:cxn ang="0">
                  <a:pos x="connsiteX13953" y="connsiteY13953"/>
                </a:cxn>
                <a:cxn ang="0">
                  <a:pos x="connsiteX13954" y="connsiteY13954"/>
                </a:cxn>
                <a:cxn ang="0">
                  <a:pos x="connsiteX13955" y="connsiteY13955"/>
                </a:cxn>
                <a:cxn ang="0">
                  <a:pos x="connsiteX13956" y="connsiteY13956"/>
                </a:cxn>
                <a:cxn ang="0">
                  <a:pos x="connsiteX13957" y="connsiteY13957"/>
                </a:cxn>
                <a:cxn ang="0">
                  <a:pos x="connsiteX13958" y="connsiteY13958"/>
                </a:cxn>
                <a:cxn ang="0">
                  <a:pos x="connsiteX13959" y="connsiteY13959"/>
                </a:cxn>
                <a:cxn ang="0">
                  <a:pos x="connsiteX13960" y="connsiteY13960"/>
                </a:cxn>
                <a:cxn ang="0">
                  <a:pos x="connsiteX13961" y="connsiteY13961"/>
                </a:cxn>
                <a:cxn ang="0">
                  <a:pos x="connsiteX13962" y="connsiteY13962"/>
                </a:cxn>
                <a:cxn ang="0">
                  <a:pos x="connsiteX13963" y="connsiteY13963"/>
                </a:cxn>
                <a:cxn ang="0">
                  <a:pos x="connsiteX13964" y="connsiteY13964"/>
                </a:cxn>
                <a:cxn ang="0">
                  <a:pos x="connsiteX13965" y="connsiteY13965"/>
                </a:cxn>
                <a:cxn ang="0">
                  <a:pos x="connsiteX13966" y="connsiteY13966"/>
                </a:cxn>
                <a:cxn ang="0">
                  <a:pos x="connsiteX13967" y="connsiteY13967"/>
                </a:cxn>
                <a:cxn ang="0">
                  <a:pos x="connsiteX13968" y="connsiteY13968"/>
                </a:cxn>
                <a:cxn ang="0">
                  <a:pos x="connsiteX13969" y="connsiteY13969"/>
                </a:cxn>
                <a:cxn ang="0">
                  <a:pos x="connsiteX13970" y="connsiteY13970"/>
                </a:cxn>
                <a:cxn ang="0">
                  <a:pos x="connsiteX13971" y="connsiteY13971"/>
                </a:cxn>
                <a:cxn ang="0">
                  <a:pos x="connsiteX13972" y="connsiteY13972"/>
                </a:cxn>
                <a:cxn ang="0">
                  <a:pos x="connsiteX13973" y="connsiteY13973"/>
                </a:cxn>
                <a:cxn ang="0">
                  <a:pos x="connsiteX13974" y="connsiteY13974"/>
                </a:cxn>
                <a:cxn ang="0">
                  <a:pos x="connsiteX13975" y="connsiteY13975"/>
                </a:cxn>
                <a:cxn ang="0">
                  <a:pos x="connsiteX13976" y="connsiteY13976"/>
                </a:cxn>
                <a:cxn ang="0">
                  <a:pos x="connsiteX13977" y="connsiteY13977"/>
                </a:cxn>
                <a:cxn ang="0">
                  <a:pos x="connsiteX13978" y="connsiteY13978"/>
                </a:cxn>
                <a:cxn ang="0">
                  <a:pos x="connsiteX13979" y="connsiteY13979"/>
                </a:cxn>
                <a:cxn ang="0">
                  <a:pos x="connsiteX13980" y="connsiteY13980"/>
                </a:cxn>
                <a:cxn ang="0">
                  <a:pos x="connsiteX13981" y="connsiteY13981"/>
                </a:cxn>
                <a:cxn ang="0">
                  <a:pos x="connsiteX13982" y="connsiteY13982"/>
                </a:cxn>
                <a:cxn ang="0">
                  <a:pos x="connsiteX13983" y="connsiteY13983"/>
                </a:cxn>
                <a:cxn ang="0">
                  <a:pos x="connsiteX13984" y="connsiteY13984"/>
                </a:cxn>
                <a:cxn ang="0">
                  <a:pos x="connsiteX13985" y="connsiteY13985"/>
                </a:cxn>
                <a:cxn ang="0">
                  <a:pos x="connsiteX13986" y="connsiteY13986"/>
                </a:cxn>
                <a:cxn ang="0">
                  <a:pos x="connsiteX13987" y="connsiteY13987"/>
                </a:cxn>
                <a:cxn ang="0">
                  <a:pos x="connsiteX13988" y="connsiteY13988"/>
                </a:cxn>
                <a:cxn ang="0">
                  <a:pos x="connsiteX13989" y="connsiteY13989"/>
                </a:cxn>
                <a:cxn ang="0">
                  <a:pos x="connsiteX13990" y="connsiteY13990"/>
                </a:cxn>
                <a:cxn ang="0">
                  <a:pos x="connsiteX13991" y="connsiteY13991"/>
                </a:cxn>
                <a:cxn ang="0">
                  <a:pos x="connsiteX13992" y="connsiteY13992"/>
                </a:cxn>
                <a:cxn ang="0">
                  <a:pos x="connsiteX13993" y="connsiteY13993"/>
                </a:cxn>
                <a:cxn ang="0">
                  <a:pos x="connsiteX13994" y="connsiteY13994"/>
                </a:cxn>
                <a:cxn ang="0">
                  <a:pos x="connsiteX13995" y="connsiteY13995"/>
                </a:cxn>
                <a:cxn ang="0">
                  <a:pos x="connsiteX13996" y="connsiteY13996"/>
                </a:cxn>
                <a:cxn ang="0">
                  <a:pos x="connsiteX13997" y="connsiteY13997"/>
                </a:cxn>
                <a:cxn ang="0">
                  <a:pos x="connsiteX13998" y="connsiteY13998"/>
                </a:cxn>
                <a:cxn ang="0">
                  <a:pos x="connsiteX13999" y="connsiteY13999"/>
                </a:cxn>
                <a:cxn ang="0">
                  <a:pos x="connsiteX14000" y="connsiteY14000"/>
                </a:cxn>
                <a:cxn ang="0">
                  <a:pos x="connsiteX14001" y="connsiteY14001"/>
                </a:cxn>
                <a:cxn ang="0">
                  <a:pos x="connsiteX14002" y="connsiteY14002"/>
                </a:cxn>
                <a:cxn ang="0">
                  <a:pos x="connsiteX14003" y="connsiteY14003"/>
                </a:cxn>
                <a:cxn ang="0">
                  <a:pos x="connsiteX14004" y="connsiteY14004"/>
                </a:cxn>
                <a:cxn ang="0">
                  <a:pos x="connsiteX14005" y="connsiteY14005"/>
                </a:cxn>
                <a:cxn ang="0">
                  <a:pos x="connsiteX14006" y="connsiteY14006"/>
                </a:cxn>
                <a:cxn ang="0">
                  <a:pos x="connsiteX14007" y="connsiteY14007"/>
                </a:cxn>
                <a:cxn ang="0">
                  <a:pos x="connsiteX14008" y="connsiteY14008"/>
                </a:cxn>
                <a:cxn ang="0">
                  <a:pos x="connsiteX14009" y="connsiteY14009"/>
                </a:cxn>
                <a:cxn ang="0">
                  <a:pos x="connsiteX14010" y="connsiteY14010"/>
                </a:cxn>
                <a:cxn ang="0">
                  <a:pos x="connsiteX14011" y="connsiteY14011"/>
                </a:cxn>
                <a:cxn ang="0">
                  <a:pos x="connsiteX14012" y="connsiteY14012"/>
                </a:cxn>
                <a:cxn ang="0">
                  <a:pos x="connsiteX14013" y="connsiteY14013"/>
                </a:cxn>
                <a:cxn ang="0">
                  <a:pos x="connsiteX14014" y="connsiteY14014"/>
                </a:cxn>
                <a:cxn ang="0">
                  <a:pos x="connsiteX14015" y="connsiteY14015"/>
                </a:cxn>
                <a:cxn ang="0">
                  <a:pos x="connsiteX14016" y="connsiteY14016"/>
                </a:cxn>
                <a:cxn ang="0">
                  <a:pos x="connsiteX14017" y="connsiteY14017"/>
                </a:cxn>
                <a:cxn ang="0">
                  <a:pos x="connsiteX14018" y="connsiteY14018"/>
                </a:cxn>
                <a:cxn ang="0">
                  <a:pos x="connsiteX14019" y="connsiteY14019"/>
                </a:cxn>
                <a:cxn ang="0">
                  <a:pos x="connsiteX14020" y="connsiteY14020"/>
                </a:cxn>
                <a:cxn ang="0">
                  <a:pos x="connsiteX14021" y="connsiteY14021"/>
                </a:cxn>
                <a:cxn ang="0">
                  <a:pos x="connsiteX14022" y="connsiteY14022"/>
                </a:cxn>
                <a:cxn ang="0">
                  <a:pos x="connsiteX14023" y="connsiteY14023"/>
                </a:cxn>
                <a:cxn ang="0">
                  <a:pos x="connsiteX14024" y="connsiteY14024"/>
                </a:cxn>
                <a:cxn ang="0">
                  <a:pos x="connsiteX14025" y="connsiteY14025"/>
                </a:cxn>
                <a:cxn ang="0">
                  <a:pos x="connsiteX14026" y="connsiteY14026"/>
                </a:cxn>
                <a:cxn ang="0">
                  <a:pos x="connsiteX14027" y="connsiteY14027"/>
                </a:cxn>
                <a:cxn ang="0">
                  <a:pos x="connsiteX14028" y="connsiteY14028"/>
                </a:cxn>
                <a:cxn ang="0">
                  <a:pos x="connsiteX14029" y="connsiteY14029"/>
                </a:cxn>
                <a:cxn ang="0">
                  <a:pos x="connsiteX14030" y="connsiteY14030"/>
                </a:cxn>
                <a:cxn ang="0">
                  <a:pos x="connsiteX14031" y="connsiteY14031"/>
                </a:cxn>
                <a:cxn ang="0">
                  <a:pos x="connsiteX14032" y="connsiteY14032"/>
                </a:cxn>
                <a:cxn ang="0">
                  <a:pos x="connsiteX14033" y="connsiteY14033"/>
                </a:cxn>
                <a:cxn ang="0">
                  <a:pos x="connsiteX14034" y="connsiteY14034"/>
                </a:cxn>
                <a:cxn ang="0">
                  <a:pos x="connsiteX14035" y="connsiteY14035"/>
                </a:cxn>
                <a:cxn ang="0">
                  <a:pos x="connsiteX14036" y="connsiteY14036"/>
                </a:cxn>
                <a:cxn ang="0">
                  <a:pos x="connsiteX14037" y="connsiteY14037"/>
                </a:cxn>
                <a:cxn ang="0">
                  <a:pos x="connsiteX14038" y="connsiteY14038"/>
                </a:cxn>
                <a:cxn ang="0">
                  <a:pos x="connsiteX14039" y="connsiteY14039"/>
                </a:cxn>
                <a:cxn ang="0">
                  <a:pos x="connsiteX14040" y="connsiteY14040"/>
                </a:cxn>
                <a:cxn ang="0">
                  <a:pos x="connsiteX14041" y="connsiteY14041"/>
                </a:cxn>
                <a:cxn ang="0">
                  <a:pos x="connsiteX14042" y="connsiteY14042"/>
                </a:cxn>
                <a:cxn ang="0">
                  <a:pos x="connsiteX14043" y="connsiteY14043"/>
                </a:cxn>
                <a:cxn ang="0">
                  <a:pos x="connsiteX14044" y="connsiteY14044"/>
                </a:cxn>
                <a:cxn ang="0">
                  <a:pos x="connsiteX14045" y="connsiteY14045"/>
                </a:cxn>
                <a:cxn ang="0">
                  <a:pos x="connsiteX14046" y="connsiteY14046"/>
                </a:cxn>
                <a:cxn ang="0">
                  <a:pos x="connsiteX14047" y="connsiteY14047"/>
                </a:cxn>
                <a:cxn ang="0">
                  <a:pos x="connsiteX14048" y="connsiteY14048"/>
                </a:cxn>
                <a:cxn ang="0">
                  <a:pos x="connsiteX14049" y="connsiteY14049"/>
                </a:cxn>
                <a:cxn ang="0">
                  <a:pos x="connsiteX14050" y="connsiteY14050"/>
                </a:cxn>
                <a:cxn ang="0">
                  <a:pos x="connsiteX14051" y="connsiteY14051"/>
                </a:cxn>
                <a:cxn ang="0">
                  <a:pos x="connsiteX14052" y="connsiteY14052"/>
                </a:cxn>
                <a:cxn ang="0">
                  <a:pos x="connsiteX14053" y="connsiteY14053"/>
                </a:cxn>
                <a:cxn ang="0">
                  <a:pos x="connsiteX14054" y="connsiteY14054"/>
                </a:cxn>
                <a:cxn ang="0">
                  <a:pos x="connsiteX14055" y="connsiteY14055"/>
                </a:cxn>
                <a:cxn ang="0">
                  <a:pos x="connsiteX14056" y="connsiteY14056"/>
                </a:cxn>
                <a:cxn ang="0">
                  <a:pos x="connsiteX14057" y="connsiteY14057"/>
                </a:cxn>
                <a:cxn ang="0">
                  <a:pos x="connsiteX14058" y="connsiteY14058"/>
                </a:cxn>
                <a:cxn ang="0">
                  <a:pos x="connsiteX14059" y="connsiteY14059"/>
                </a:cxn>
                <a:cxn ang="0">
                  <a:pos x="connsiteX14060" y="connsiteY14060"/>
                </a:cxn>
                <a:cxn ang="0">
                  <a:pos x="connsiteX14061" y="connsiteY14061"/>
                </a:cxn>
                <a:cxn ang="0">
                  <a:pos x="connsiteX14062" y="connsiteY14062"/>
                </a:cxn>
                <a:cxn ang="0">
                  <a:pos x="connsiteX14063" y="connsiteY14063"/>
                </a:cxn>
                <a:cxn ang="0">
                  <a:pos x="connsiteX14064" y="connsiteY14064"/>
                </a:cxn>
                <a:cxn ang="0">
                  <a:pos x="connsiteX14065" y="connsiteY14065"/>
                </a:cxn>
                <a:cxn ang="0">
                  <a:pos x="connsiteX14066" y="connsiteY14066"/>
                </a:cxn>
                <a:cxn ang="0">
                  <a:pos x="connsiteX14067" y="connsiteY14067"/>
                </a:cxn>
                <a:cxn ang="0">
                  <a:pos x="connsiteX14068" y="connsiteY14068"/>
                </a:cxn>
                <a:cxn ang="0">
                  <a:pos x="connsiteX14069" y="connsiteY14069"/>
                </a:cxn>
                <a:cxn ang="0">
                  <a:pos x="connsiteX14070" y="connsiteY14070"/>
                </a:cxn>
                <a:cxn ang="0">
                  <a:pos x="connsiteX14071" y="connsiteY14071"/>
                </a:cxn>
                <a:cxn ang="0">
                  <a:pos x="connsiteX14072" y="connsiteY14072"/>
                </a:cxn>
                <a:cxn ang="0">
                  <a:pos x="connsiteX14073" y="connsiteY14073"/>
                </a:cxn>
                <a:cxn ang="0">
                  <a:pos x="connsiteX14074" y="connsiteY14074"/>
                </a:cxn>
                <a:cxn ang="0">
                  <a:pos x="connsiteX14075" y="connsiteY14075"/>
                </a:cxn>
                <a:cxn ang="0">
                  <a:pos x="connsiteX14076" y="connsiteY14076"/>
                </a:cxn>
                <a:cxn ang="0">
                  <a:pos x="connsiteX14077" y="connsiteY14077"/>
                </a:cxn>
                <a:cxn ang="0">
                  <a:pos x="connsiteX14078" y="connsiteY14078"/>
                </a:cxn>
                <a:cxn ang="0">
                  <a:pos x="connsiteX14079" y="connsiteY14079"/>
                </a:cxn>
                <a:cxn ang="0">
                  <a:pos x="connsiteX14080" y="connsiteY14080"/>
                </a:cxn>
                <a:cxn ang="0">
                  <a:pos x="connsiteX14081" y="connsiteY14081"/>
                </a:cxn>
                <a:cxn ang="0">
                  <a:pos x="connsiteX14082" y="connsiteY14082"/>
                </a:cxn>
                <a:cxn ang="0">
                  <a:pos x="connsiteX14083" y="connsiteY14083"/>
                </a:cxn>
                <a:cxn ang="0">
                  <a:pos x="connsiteX14084" y="connsiteY14084"/>
                </a:cxn>
                <a:cxn ang="0">
                  <a:pos x="connsiteX14085" y="connsiteY14085"/>
                </a:cxn>
                <a:cxn ang="0">
                  <a:pos x="connsiteX14086" y="connsiteY14086"/>
                </a:cxn>
                <a:cxn ang="0">
                  <a:pos x="connsiteX14087" y="connsiteY14087"/>
                </a:cxn>
                <a:cxn ang="0">
                  <a:pos x="connsiteX14088" y="connsiteY14088"/>
                </a:cxn>
                <a:cxn ang="0">
                  <a:pos x="connsiteX14089" y="connsiteY14089"/>
                </a:cxn>
                <a:cxn ang="0">
                  <a:pos x="connsiteX14090" y="connsiteY14090"/>
                </a:cxn>
                <a:cxn ang="0">
                  <a:pos x="connsiteX14091" y="connsiteY14091"/>
                </a:cxn>
                <a:cxn ang="0">
                  <a:pos x="connsiteX14092" y="connsiteY14092"/>
                </a:cxn>
                <a:cxn ang="0">
                  <a:pos x="connsiteX14093" y="connsiteY14093"/>
                </a:cxn>
                <a:cxn ang="0">
                  <a:pos x="connsiteX14094" y="connsiteY14094"/>
                </a:cxn>
                <a:cxn ang="0">
                  <a:pos x="connsiteX14095" y="connsiteY14095"/>
                </a:cxn>
                <a:cxn ang="0">
                  <a:pos x="connsiteX14096" y="connsiteY14096"/>
                </a:cxn>
                <a:cxn ang="0">
                  <a:pos x="connsiteX14097" y="connsiteY14097"/>
                </a:cxn>
                <a:cxn ang="0">
                  <a:pos x="connsiteX14098" y="connsiteY14098"/>
                </a:cxn>
                <a:cxn ang="0">
                  <a:pos x="connsiteX14099" y="connsiteY14099"/>
                </a:cxn>
                <a:cxn ang="0">
                  <a:pos x="connsiteX14100" y="connsiteY14100"/>
                </a:cxn>
                <a:cxn ang="0">
                  <a:pos x="connsiteX14101" y="connsiteY14101"/>
                </a:cxn>
                <a:cxn ang="0">
                  <a:pos x="connsiteX14102" y="connsiteY14102"/>
                </a:cxn>
                <a:cxn ang="0">
                  <a:pos x="connsiteX14103" y="connsiteY14103"/>
                </a:cxn>
                <a:cxn ang="0">
                  <a:pos x="connsiteX14104" y="connsiteY14104"/>
                </a:cxn>
                <a:cxn ang="0">
                  <a:pos x="connsiteX14105" y="connsiteY14105"/>
                </a:cxn>
                <a:cxn ang="0">
                  <a:pos x="connsiteX14106" y="connsiteY14106"/>
                </a:cxn>
                <a:cxn ang="0">
                  <a:pos x="connsiteX14107" y="connsiteY14107"/>
                </a:cxn>
                <a:cxn ang="0">
                  <a:pos x="connsiteX14108" y="connsiteY14108"/>
                </a:cxn>
                <a:cxn ang="0">
                  <a:pos x="connsiteX14109" y="connsiteY14109"/>
                </a:cxn>
                <a:cxn ang="0">
                  <a:pos x="connsiteX14110" y="connsiteY14110"/>
                </a:cxn>
                <a:cxn ang="0">
                  <a:pos x="connsiteX14111" y="connsiteY14111"/>
                </a:cxn>
                <a:cxn ang="0">
                  <a:pos x="connsiteX14112" y="connsiteY14112"/>
                </a:cxn>
                <a:cxn ang="0">
                  <a:pos x="connsiteX14113" y="connsiteY14113"/>
                </a:cxn>
                <a:cxn ang="0">
                  <a:pos x="connsiteX14114" y="connsiteY14114"/>
                </a:cxn>
                <a:cxn ang="0">
                  <a:pos x="connsiteX14115" y="connsiteY14115"/>
                </a:cxn>
                <a:cxn ang="0">
                  <a:pos x="connsiteX14116" y="connsiteY14116"/>
                </a:cxn>
                <a:cxn ang="0">
                  <a:pos x="connsiteX14117" y="connsiteY14117"/>
                </a:cxn>
                <a:cxn ang="0">
                  <a:pos x="connsiteX14118" y="connsiteY14118"/>
                </a:cxn>
                <a:cxn ang="0">
                  <a:pos x="connsiteX14119" y="connsiteY14119"/>
                </a:cxn>
                <a:cxn ang="0">
                  <a:pos x="connsiteX14120" y="connsiteY14120"/>
                </a:cxn>
                <a:cxn ang="0">
                  <a:pos x="connsiteX14121" y="connsiteY14121"/>
                </a:cxn>
                <a:cxn ang="0">
                  <a:pos x="connsiteX14122" y="connsiteY14122"/>
                </a:cxn>
                <a:cxn ang="0">
                  <a:pos x="connsiteX14123" y="connsiteY14123"/>
                </a:cxn>
                <a:cxn ang="0">
                  <a:pos x="connsiteX14124" y="connsiteY14124"/>
                </a:cxn>
                <a:cxn ang="0">
                  <a:pos x="connsiteX14125" y="connsiteY14125"/>
                </a:cxn>
                <a:cxn ang="0">
                  <a:pos x="connsiteX14126" y="connsiteY14126"/>
                </a:cxn>
                <a:cxn ang="0">
                  <a:pos x="connsiteX14127" y="connsiteY14127"/>
                </a:cxn>
                <a:cxn ang="0">
                  <a:pos x="connsiteX14128" y="connsiteY14128"/>
                </a:cxn>
                <a:cxn ang="0">
                  <a:pos x="connsiteX14129" y="connsiteY14129"/>
                </a:cxn>
                <a:cxn ang="0">
                  <a:pos x="connsiteX14130" y="connsiteY14130"/>
                </a:cxn>
                <a:cxn ang="0">
                  <a:pos x="connsiteX14131" y="connsiteY14131"/>
                </a:cxn>
                <a:cxn ang="0">
                  <a:pos x="connsiteX14132" y="connsiteY14132"/>
                </a:cxn>
                <a:cxn ang="0">
                  <a:pos x="connsiteX14133" y="connsiteY14133"/>
                </a:cxn>
                <a:cxn ang="0">
                  <a:pos x="connsiteX14134" y="connsiteY14134"/>
                </a:cxn>
                <a:cxn ang="0">
                  <a:pos x="connsiteX14135" y="connsiteY14135"/>
                </a:cxn>
                <a:cxn ang="0">
                  <a:pos x="connsiteX14136" y="connsiteY14136"/>
                </a:cxn>
                <a:cxn ang="0">
                  <a:pos x="connsiteX14137" y="connsiteY14137"/>
                </a:cxn>
                <a:cxn ang="0">
                  <a:pos x="connsiteX14138" y="connsiteY14138"/>
                </a:cxn>
                <a:cxn ang="0">
                  <a:pos x="connsiteX14139" y="connsiteY14139"/>
                </a:cxn>
                <a:cxn ang="0">
                  <a:pos x="connsiteX14140" y="connsiteY14140"/>
                </a:cxn>
                <a:cxn ang="0">
                  <a:pos x="connsiteX14141" y="connsiteY14141"/>
                </a:cxn>
                <a:cxn ang="0">
                  <a:pos x="connsiteX14142" y="connsiteY14142"/>
                </a:cxn>
                <a:cxn ang="0">
                  <a:pos x="connsiteX14143" y="connsiteY14143"/>
                </a:cxn>
                <a:cxn ang="0">
                  <a:pos x="connsiteX14144" y="connsiteY14144"/>
                </a:cxn>
                <a:cxn ang="0">
                  <a:pos x="connsiteX14145" y="connsiteY14145"/>
                </a:cxn>
                <a:cxn ang="0">
                  <a:pos x="connsiteX14146" y="connsiteY14146"/>
                </a:cxn>
                <a:cxn ang="0">
                  <a:pos x="connsiteX14147" y="connsiteY14147"/>
                </a:cxn>
                <a:cxn ang="0">
                  <a:pos x="connsiteX14148" y="connsiteY14148"/>
                </a:cxn>
                <a:cxn ang="0">
                  <a:pos x="connsiteX14149" y="connsiteY14149"/>
                </a:cxn>
                <a:cxn ang="0">
                  <a:pos x="connsiteX14150" y="connsiteY14150"/>
                </a:cxn>
                <a:cxn ang="0">
                  <a:pos x="connsiteX14151" y="connsiteY14151"/>
                </a:cxn>
                <a:cxn ang="0">
                  <a:pos x="connsiteX14152" y="connsiteY14152"/>
                </a:cxn>
                <a:cxn ang="0">
                  <a:pos x="connsiteX14153" y="connsiteY14153"/>
                </a:cxn>
                <a:cxn ang="0">
                  <a:pos x="connsiteX14154" y="connsiteY14154"/>
                </a:cxn>
                <a:cxn ang="0">
                  <a:pos x="connsiteX14155" y="connsiteY14155"/>
                </a:cxn>
                <a:cxn ang="0">
                  <a:pos x="connsiteX14156" y="connsiteY14156"/>
                </a:cxn>
                <a:cxn ang="0">
                  <a:pos x="connsiteX14157" y="connsiteY14157"/>
                </a:cxn>
                <a:cxn ang="0">
                  <a:pos x="connsiteX14158" y="connsiteY14158"/>
                </a:cxn>
                <a:cxn ang="0">
                  <a:pos x="connsiteX14159" y="connsiteY14159"/>
                </a:cxn>
                <a:cxn ang="0">
                  <a:pos x="connsiteX14160" y="connsiteY14160"/>
                </a:cxn>
                <a:cxn ang="0">
                  <a:pos x="connsiteX14161" y="connsiteY14161"/>
                </a:cxn>
                <a:cxn ang="0">
                  <a:pos x="connsiteX14162" y="connsiteY14162"/>
                </a:cxn>
                <a:cxn ang="0">
                  <a:pos x="connsiteX14163" y="connsiteY14163"/>
                </a:cxn>
                <a:cxn ang="0">
                  <a:pos x="connsiteX14164" y="connsiteY14164"/>
                </a:cxn>
                <a:cxn ang="0">
                  <a:pos x="connsiteX14165" y="connsiteY14165"/>
                </a:cxn>
                <a:cxn ang="0">
                  <a:pos x="connsiteX14166" y="connsiteY14166"/>
                </a:cxn>
                <a:cxn ang="0">
                  <a:pos x="connsiteX14167" y="connsiteY14167"/>
                </a:cxn>
                <a:cxn ang="0">
                  <a:pos x="connsiteX14168" y="connsiteY14168"/>
                </a:cxn>
                <a:cxn ang="0">
                  <a:pos x="connsiteX14169" y="connsiteY14169"/>
                </a:cxn>
                <a:cxn ang="0">
                  <a:pos x="connsiteX14170" y="connsiteY14170"/>
                </a:cxn>
                <a:cxn ang="0">
                  <a:pos x="connsiteX14171" y="connsiteY14171"/>
                </a:cxn>
                <a:cxn ang="0">
                  <a:pos x="connsiteX14172" y="connsiteY14172"/>
                </a:cxn>
                <a:cxn ang="0">
                  <a:pos x="connsiteX14173" y="connsiteY14173"/>
                </a:cxn>
                <a:cxn ang="0">
                  <a:pos x="connsiteX14174" y="connsiteY14174"/>
                </a:cxn>
                <a:cxn ang="0">
                  <a:pos x="connsiteX14175" y="connsiteY14175"/>
                </a:cxn>
                <a:cxn ang="0">
                  <a:pos x="connsiteX14176" y="connsiteY14176"/>
                </a:cxn>
                <a:cxn ang="0">
                  <a:pos x="connsiteX14177" y="connsiteY14177"/>
                </a:cxn>
                <a:cxn ang="0">
                  <a:pos x="connsiteX14178" y="connsiteY14178"/>
                </a:cxn>
                <a:cxn ang="0">
                  <a:pos x="connsiteX14179" y="connsiteY14179"/>
                </a:cxn>
                <a:cxn ang="0">
                  <a:pos x="connsiteX14180" y="connsiteY14180"/>
                </a:cxn>
                <a:cxn ang="0">
                  <a:pos x="connsiteX14181" y="connsiteY14181"/>
                </a:cxn>
                <a:cxn ang="0">
                  <a:pos x="connsiteX14182" y="connsiteY14182"/>
                </a:cxn>
                <a:cxn ang="0">
                  <a:pos x="connsiteX14183" y="connsiteY14183"/>
                </a:cxn>
                <a:cxn ang="0">
                  <a:pos x="connsiteX14184" y="connsiteY14184"/>
                </a:cxn>
                <a:cxn ang="0">
                  <a:pos x="connsiteX14185" y="connsiteY14185"/>
                </a:cxn>
                <a:cxn ang="0">
                  <a:pos x="connsiteX14186" y="connsiteY14186"/>
                </a:cxn>
                <a:cxn ang="0">
                  <a:pos x="connsiteX14187" y="connsiteY14187"/>
                </a:cxn>
                <a:cxn ang="0">
                  <a:pos x="connsiteX14188" y="connsiteY14188"/>
                </a:cxn>
                <a:cxn ang="0">
                  <a:pos x="connsiteX14189" y="connsiteY14189"/>
                </a:cxn>
                <a:cxn ang="0">
                  <a:pos x="connsiteX14190" y="connsiteY14190"/>
                </a:cxn>
                <a:cxn ang="0">
                  <a:pos x="connsiteX14191" y="connsiteY14191"/>
                </a:cxn>
                <a:cxn ang="0">
                  <a:pos x="connsiteX14192" y="connsiteY14192"/>
                </a:cxn>
                <a:cxn ang="0">
                  <a:pos x="connsiteX14193" y="connsiteY14193"/>
                </a:cxn>
                <a:cxn ang="0">
                  <a:pos x="connsiteX14194" y="connsiteY14194"/>
                </a:cxn>
                <a:cxn ang="0">
                  <a:pos x="connsiteX14195" y="connsiteY14195"/>
                </a:cxn>
                <a:cxn ang="0">
                  <a:pos x="connsiteX14196" y="connsiteY14196"/>
                </a:cxn>
                <a:cxn ang="0">
                  <a:pos x="connsiteX14197" y="connsiteY14197"/>
                </a:cxn>
                <a:cxn ang="0">
                  <a:pos x="connsiteX14198" y="connsiteY14198"/>
                </a:cxn>
                <a:cxn ang="0">
                  <a:pos x="connsiteX14199" y="connsiteY14199"/>
                </a:cxn>
                <a:cxn ang="0">
                  <a:pos x="connsiteX14200" y="connsiteY14200"/>
                </a:cxn>
                <a:cxn ang="0">
                  <a:pos x="connsiteX14201" y="connsiteY14201"/>
                </a:cxn>
                <a:cxn ang="0">
                  <a:pos x="connsiteX14202" y="connsiteY14202"/>
                </a:cxn>
                <a:cxn ang="0">
                  <a:pos x="connsiteX14203" y="connsiteY14203"/>
                </a:cxn>
                <a:cxn ang="0">
                  <a:pos x="connsiteX14204" y="connsiteY14204"/>
                </a:cxn>
                <a:cxn ang="0">
                  <a:pos x="connsiteX14205" y="connsiteY14205"/>
                </a:cxn>
                <a:cxn ang="0">
                  <a:pos x="connsiteX14206" y="connsiteY14206"/>
                </a:cxn>
                <a:cxn ang="0">
                  <a:pos x="connsiteX14207" y="connsiteY14207"/>
                </a:cxn>
                <a:cxn ang="0">
                  <a:pos x="connsiteX14208" y="connsiteY14208"/>
                </a:cxn>
                <a:cxn ang="0">
                  <a:pos x="connsiteX14209" y="connsiteY14209"/>
                </a:cxn>
                <a:cxn ang="0">
                  <a:pos x="connsiteX14210" y="connsiteY14210"/>
                </a:cxn>
                <a:cxn ang="0">
                  <a:pos x="connsiteX14211" y="connsiteY14211"/>
                </a:cxn>
                <a:cxn ang="0">
                  <a:pos x="connsiteX14212" y="connsiteY14212"/>
                </a:cxn>
                <a:cxn ang="0">
                  <a:pos x="connsiteX14213" y="connsiteY14213"/>
                </a:cxn>
                <a:cxn ang="0">
                  <a:pos x="connsiteX14214" y="connsiteY14214"/>
                </a:cxn>
                <a:cxn ang="0">
                  <a:pos x="connsiteX14215" y="connsiteY14215"/>
                </a:cxn>
                <a:cxn ang="0">
                  <a:pos x="connsiteX14216" y="connsiteY14216"/>
                </a:cxn>
                <a:cxn ang="0">
                  <a:pos x="connsiteX14217" y="connsiteY14217"/>
                </a:cxn>
                <a:cxn ang="0">
                  <a:pos x="connsiteX14218" y="connsiteY14218"/>
                </a:cxn>
                <a:cxn ang="0">
                  <a:pos x="connsiteX14219" y="connsiteY14219"/>
                </a:cxn>
                <a:cxn ang="0">
                  <a:pos x="connsiteX14220" y="connsiteY14220"/>
                </a:cxn>
                <a:cxn ang="0">
                  <a:pos x="connsiteX14221" y="connsiteY14221"/>
                </a:cxn>
                <a:cxn ang="0">
                  <a:pos x="connsiteX14222" y="connsiteY14222"/>
                </a:cxn>
                <a:cxn ang="0">
                  <a:pos x="connsiteX14223" y="connsiteY14223"/>
                </a:cxn>
                <a:cxn ang="0">
                  <a:pos x="connsiteX14224" y="connsiteY14224"/>
                </a:cxn>
                <a:cxn ang="0">
                  <a:pos x="connsiteX14225" y="connsiteY14225"/>
                </a:cxn>
                <a:cxn ang="0">
                  <a:pos x="connsiteX14226" y="connsiteY14226"/>
                </a:cxn>
                <a:cxn ang="0">
                  <a:pos x="connsiteX14227" y="connsiteY14227"/>
                </a:cxn>
                <a:cxn ang="0">
                  <a:pos x="connsiteX14228" y="connsiteY14228"/>
                </a:cxn>
                <a:cxn ang="0">
                  <a:pos x="connsiteX14229" y="connsiteY14229"/>
                </a:cxn>
                <a:cxn ang="0">
                  <a:pos x="connsiteX14230" y="connsiteY14230"/>
                </a:cxn>
                <a:cxn ang="0">
                  <a:pos x="connsiteX14231" y="connsiteY14231"/>
                </a:cxn>
                <a:cxn ang="0">
                  <a:pos x="connsiteX14232" y="connsiteY14232"/>
                </a:cxn>
                <a:cxn ang="0">
                  <a:pos x="connsiteX14233" y="connsiteY14233"/>
                </a:cxn>
                <a:cxn ang="0">
                  <a:pos x="connsiteX14234" y="connsiteY14234"/>
                </a:cxn>
                <a:cxn ang="0">
                  <a:pos x="connsiteX14235" y="connsiteY14235"/>
                </a:cxn>
                <a:cxn ang="0">
                  <a:pos x="connsiteX14236" y="connsiteY14236"/>
                </a:cxn>
                <a:cxn ang="0">
                  <a:pos x="connsiteX14237" y="connsiteY14237"/>
                </a:cxn>
                <a:cxn ang="0">
                  <a:pos x="connsiteX14238" y="connsiteY14238"/>
                </a:cxn>
                <a:cxn ang="0">
                  <a:pos x="connsiteX14239" y="connsiteY14239"/>
                </a:cxn>
                <a:cxn ang="0">
                  <a:pos x="connsiteX14240" y="connsiteY14240"/>
                </a:cxn>
                <a:cxn ang="0">
                  <a:pos x="connsiteX14241" y="connsiteY14241"/>
                </a:cxn>
                <a:cxn ang="0">
                  <a:pos x="connsiteX14242" y="connsiteY14242"/>
                </a:cxn>
                <a:cxn ang="0">
                  <a:pos x="connsiteX14243" y="connsiteY14243"/>
                </a:cxn>
                <a:cxn ang="0">
                  <a:pos x="connsiteX14244" y="connsiteY14244"/>
                </a:cxn>
                <a:cxn ang="0">
                  <a:pos x="connsiteX14245" y="connsiteY14245"/>
                </a:cxn>
                <a:cxn ang="0">
                  <a:pos x="connsiteX14246" y="connsiteY14246"/>
                </a:cxn>
                <a:cxn ang="0">
                  <a:pos x="connsiteX14247" y="connsiteY14247"/>
                </a:cxn>
                <a:cxn ang="0">
                  <a:pos x="connsiteX14248" y="connsiteY14248"/>
                </a:cxn>
                <a:cxn ang="0">
                  <a:pos x="connsiteX14249" y="connsiteY14249"/>
                </a:cxn>
                <a:cxn ang="0">
                  <a:pos x="connsiteX14250" y="connsiteY14250"/>
                </a:cxn>
                <a:cxn ang="0">
                  <a:pos x="connsiteX14251" y="connsiteY14251"/>
                </a:cxn>
                <a:cxn ang="0">
                  <a:pos x="connsiteX14252" y="connsiteY14252"/>
                </a:cxn>
                <a:cxn ang="0">
                  <a:pos x="connsiteX14253" y="connsiteY14253"/>
                </a:cxn>
                <a:cxn ang="0">
                  <a:pos x="connsiteX14254" y="connsiteY14254"/>
                </a:cxn>
                <a:cxn ang="0">
                  <a:pos x="connsiteX14255" y="connsiteY14255"/>
                </a:cxn>
                <a:cxn ang="0">
                  <a:pos x="connsiteX14256" y="connsiteY14256"/>
                </a:cxn>
                <a:cxn ang="0">
                  <a:pos x="connsiteX14257" y="connsiteY14257"/>
                </a:cxn>
                <a:cxn ang="0">
                  <a:pos x="connsiteX14258" y="connsiteY14258"/>
                </a:cxn>
                <a:cxn ang="0">
                  <a:pos x="connsiteX14259" y="connsiteY14259"/>
                </a:cxn>
                <a:cxn ang="0">
                  <a:pos x="connsiteX14260" y="connsiteY14260"/>
                </a:cxn>
                <a:cxn ang="0">
                  <a:pos x="connsiteX14261" y="connsiteY14261"/>
                </a:cxn>
                <a:cxn ang="0">
                  <a:pos x="connsiteX14262" y="connsiteY14262"/>
                </a:cxn>
                <a:cxn ang="0">
                  <a:pos x="connsiteX14263" y="connsiteY14263"/>
                </a:cxn>
                <a:cxn ang="0">
                  <a:pos x="connsiteX14264" y="connsiteY14264"/>
                </a:cxn>
                <a:cxn ang="0">
                  <a:pos x="connsiteX14265" y="connsiteY14265"/>
                </a:cxn>
                <a:cxn ang="0">
                  <a:pos x="connsiteX14266" y="connsiteY14266"/>
                </a:cxn>
                <a:cxn ang="0">
                  <a:pos x="connsiteX14267" y="connsiteY14267"/>
                </a:cxn>
                <a:cxn ang="0">
                  <a:pos x="connsiteX14268" y="connsiteY14268"/>
                </a:cxn>
                <a:cxn ang="0">
                  <a:pos x="connsiteX14269" y="connsiteY14269"/>
                </a:cxn>
                <a:cxn ang="0">
                  <a:pos x="connsiteX14270" y="connsiteY14270"/>
                </a:cxn>
                <a:cxn ang="0">
                  <a:pos x="connsiteX14271" y="connsiteY14271"/>
                </a:cxn>
                <a:cxn ang="0">
                  <a:pos x="connsiteX14272" y="connsiteY14272"/>
                </a:cxn>
                <a:cxn ang="0">
                  <a:pos x="connsiteX14273" y="connsiteY14273"/>
                </a:cxn>
                <a:cxn ang="0">
                  <a:pos x="connsiteX14274" y="connsiteY14274"/>
                </a:cxn>
                <a:cxn ang="0">
                  <a:pos x="connsiteX14275" y="connsiteY14275"/>
                </a:cxn>
                <a:cxn ang="0">
                  <a:pos x="connsiteX14276" y="connsiteY14276"/>
                </a:cxn>
                <a:cxn ang="0">
                  <a:pos x="connsiteX14277" y="connsiteY14277"/>
                </a:cxn>
                <a:cxn ang="0">
                  <a:pos x="connsiteX14278" y="connsiteY14278"/>
                </a:cxn>
                <a:cxn ang="0">
                  <a:pos x="connsiteX14279" y="connsiteY14279"/>
                </a:cxn>
                <a:cxn ang="0">
                  <a:pos x="connsiteX14280" y="connsiteY14280"/>
                </a:cxn>
                <a:cxn ang="0">
                  <a:pos x="connsiteX14281" y="connsiteY14281"/>
                </a:cxn>
                <a:cxn ang="0">
                  <a:pos x="connsiteX14282" y="connsiteY14282"/>
                </a:cxn>
                <a:cxn ang="0">
                  <a:pos x="connsiteX14283" y="connsiteY14283"/>
                </a:cxn>
                <a:cxn ang="0">
                  <a:pos x="connsiteX14284" y="connsiteY14284"/>
                </a:cxn>
                <a:cxn ang="0">
                  <a:pos x="connsiteX14285" y="connsiteY14285"/>
                </a:cxn>
                <a:cxn ang="0">
                  <a:pos x="connsiteX14286" y="connsiteY14286"/>
                </a:cxn>
                <a:cxn ang="0">
                  <a:pos x="connsiteX14287" y="connsiteY14287"/>
                </a:cxn>
                <a:cxn ang="0">
                  <a:pos x="connsiteX14288" y="connsiteY14288"/>
                </a:cxn>
                <a:cxn ang="0">
                  <a:pos x="connsiteX14289" y="connsiteY14289"/>
                </a:cxn>
                <a:cxn ang="0">
                  <a:pos x="connsiteX14290" y="connsiteY14290"/>
                </a:cxn>
                <a:cxn ang="0">
                  <a:pos x="connsiteX14291" y="connsiteY14291"/>
                </a:cxn>
                <a:cxn ang="0">
                  <a:pos x="connsiteX14292" y="connsiteY14292"/>
                </a:cxn>
                <a:cxn ang="0">
                  <a:pos x="connsiteX14293" y="connsiteY14293"/>
                </a:cxn>
                <a:cxn ang="0">
                  <a:pos x="connsiteX14294" y="connsiteY14294"/>
                </a:cxn>
                <a:cxn ang="0">
                  <a:pos x="connsiteX14295" y="connsiteY14295"/>
                </a:cxn>
                <a:cxn ang="0">
                  <a:pos x="connsiteX14296" y="connsiteY14296"/>
                </a:cxn>
                <a:cxn ang="0">
                  <a:pos x="connsiteX14297" y="connsiteY14297"/>
                </a:cxn>
                <a:cxn ang="0">
                  <a:pos x="connsiteX14298" y="connsiteY14298"/>
                </a:cxn>
                <a:cxn ang="0">
                  <a:pos x="connsiteX14299" y="connsiteY14299"/>
                </a:cxn>
                <a:cxn ang="0">
                  <a:pos x="connsiteX14300" y="connsiteY14300"/>
                </a:cxn>
                <a:cxn ang="0">
                  <a:pos x="connsiteX14301" y="connsiteY14301"/>
                </a:cxn>
                <a:cxn ang="0">
                  <a:pos x="connsiteX14302" y="connsiteY14302"/>
                </a:cxn>
                <a:cxn ang="0">
                  <a:pos x="connsiteX14303" y="connsiteY14303"/>
                </a:cxn>
                <a:cxn ang="0">
                  <a:pos x="connsiteX14304" y="connsiteY14304"/>
                </a:cxn>
                <a:cxn ang="0">
                  <a:pos x="connsiteX14305" y="connsiteY14305"/>
                </a:cxn>
                <a:cxn ang="0">
                  <a:pos x="connsiteX14306" y="connsiteY14306"/>
                </a:cxn>
                <a:cxn ang="0">
                  <a:pos x="connsiteX14307" y="connsiteY14307"/>
                </a:cxn>
                <a:cxn ang="0">
                  <a:pos x="connsiteX14308" y="connsiteY14308"/>
                </a:cxn>
                <a:cxn ang="0">
                  <a:pos x="connsiteX14309" y="connsiteY14309"/>
                </a:cxn>
                <a:cxn ang="0">
                  <a:pos x="connsiteX14310" y="connsiteY14310"/>
                </a:cxn>
                <a:cxn ang="0">
                  <a:pos x="connsiteX14311" y="connsiteY14311"/>
                </a:cxn>
                <a:cxn ang="0">
                  <a:pos x="connsiteX14312" y="connsiteY14312"/>
                </a:cxn>
                <a:cxn ang="0">
                  <a:pos x="connsiteX14313" y="connsiteY14313"/>
                </a:cxn>
                <a:cxn ang="0">
                  <a:pos x="connsiteX14314" y="connsiteY14314"/>
                </a:cxn>
                <a:cxn ang="0">
                  <a:pos x="connsiteX14315" y="connsiteY14315"/>
                </a:cxn>
                <a:cxn ang="0">
                  <a:pos x="connsiteX14316" y="connsiteY14316"/>
                </a:cxn>
                <a:cxn ang="0">
                  <a:pos x="connsiteX14317" y="connsiteY14317"/>
                </a:cxn>
                <a:cxn ang="0">
                  <a:pos x="connsiteX14318" y="connsiteY14318"/>
                </a:cxn>
                <a:cxn ang="0">
                  <a:pos x="connsiteX14319" y="connsiteY14319"/>
                </a:cxn>
                <a:cxn ang="0">
                  <a:pos x="connsiteX14320" y="connsiteY14320"/>
                </a:cxn>
                <a:cxn ang="0">
                  <a:pos x="connsiteX14321" y="connsiteY14321"/>
                </a:cxn>
                <a:cxn ang="0">
                  <a:pos x="connsiteX14322" y="connsiteY14322"/>
                </a:cxn>
                <a:cxn ang="0">
                  <a:pos x="connsiteX14323" y="connsiteY14323"/>
                </a:cxn>
                <a:cxn ang="0">
                  <a:pos x="connsiteX14324" y="connsiteY14324"/>
                </a:cxn>
                <a:cxn ang="0">
                  <a:pos x="connsiteX14325" y="connsiteY14325"/>
                </a:cxn>
                <a:cxn ang="0">
                  <a:pos x="connsiteX14326" y="connsiteY14326"/>
                </a:cxn>
                <a:cxn ang="0">
                  <a:pos x="connsiteX14327" y="connsiteY14327"/>
                </a:cxn>
                <a:cxn ang="0">
                  <a:pos x="connsiteX14328" y="connsiteY14328"/>
                </a:cxn>
                <a:cxn ang="0">
                  <a:pos x="connsiteX14329" y="connsiteY14329"/>
                </a:cxn>
                <a:cxn ang="0">
                  <a:pos x="connsiteX14330" y="connsiteY14330"/>
                </a:cxn>
                <a:cxn ang="0">
                  <a:pos x="connsiteX14331" y="connsiteY14331"/>
                </a:cxn>
                <a:cxn ang="0">
                  <a:pos x="connsiteX14332" y="connsiteY14332"/>
                </a:cxn>
                <a:cxn ang="0">
                  <a:pos x="connsiteX14333" y="connsiteY14333"/>
                </a:cxn>
                <a:cxn ang="0">
                  <a:pos x="connsiteX14334" y="connsiteY14334"/>
                </a:cxn>
                <a:cxn ang="0">
                  <a:pos x="connsiteX14335" y="connsiteY14335"/>
                </a:cxn>
                <a:cxn ang="0">
                  <a:pos x="connsiteX14336" y="connsiteY14336"/>
                </a:cxn>
                <a:cxn ang="0">
                  <a:pos x="connsiteX14337" y="connsiteY14337"/>
                </a:cxn>
                <a:cxn ang="0">
                  <a:pos x="connsiteX14338" y="connsiteY14338"/>
                </a:cxn>
                <a:cxn ang="0">
                  <a:pos x="connsiteX14339" y="connsiteY14339"/>
                </a:cxn>
                <a:cxn ang="0">
                  <a:pos x="connsiteX14340" y="connsiteY14340"/>
                </a:cxn>
                <a:cxn ang="0">
                  <a:pos x="connsiteX14341" y="connsiteY14341"/>
                </a:cxn>
                <a:cxn ang="0">
                  <a:pos x="connsiteX14342" y="connsiteY14342"/>
                </a:cxn>
                <a:cxn ang="0">
                  <a:pos x="connsiteX14343" y="connsiteY14343"/>
                </a:cxn>
                <a:cxn ang="0">
                  <a:pos x="connsiteX14344" y="connsiteY14344"/>
                </a:cxn>
                <a:cxn ang="0">
                  <a:pos x="connsiteX14345" y="connsiteY14345"/>
                </a:cxn>
                <a:cxn ang="0">
                  <a:pos x="connsiteX14346" y="connsiteY14346"/>
                </a:cxn>
                <a:cxn ang="0">
                  <a:pos x="connsiteX14347" y="connsiteY14347"/>
                </a:cxn>
                <a:cxn ang="0">
                  <a:pos x="connsiteX14348" y="connsiteY14348"/>
                </a:cxn>
                <a:cxn ang="0">
                  <a:pos x="connsiteX14349" y="connsiteY14349"/>
                </a:cxn>
                <a:cxn ang="0">
                  <a:pos x="connsiteX14350" y="connsiteY14350"/>
                </a:cxn>
                <a:cxn ang="0">
                  <a:pos x="connsiteX14351" y="connsiteY14351"/>
                </a:cxn>
                <a:cxn ang="0">
                  <a:pos x="connsiteX14352" y="connsiteY14352"/>
                </a:cxn>
                <a:cxn ang="0">
                  <a:pos x="connsiteX14353" y="connsiteY14353"/>
                </a:cxn>
                <a:cxn ang="0">
                  <a:pos x="connsiteX14354" y="connsiteY14354"/>
                </a:cxn>
                <a:cxn ang="0">
                  <a:pos x="connsiteX14355" y="connsiteY14355"/>
                </a:cxn>
                <a:cxn ang="0">
                  <a:pos x="connsiteX14356" y="connsiteY14356"/>
                </a:cxn>
                <a:cxn ang="0">
                  <a:pos x="connsiteX14357" y="connsiteY14357"/>
                </a:cxn>
                <a:cxn ang="0">
                  <a:pos x="connsiteX14358" y="connsiteY14358"/>
                </a:cxn>
                <a:cxn ang="0">
                  <a:pos x="connsiteX14359" y="connsiteY14359"/>
                </a:cxn>
                <a:cxn ang="0">
                  <a:pos x="connsiteX14360" y="connsiteY14360"/>
                </a:cxn>
                <a:cxn ang="0">
                  <a:pos x="connsiteX14361" y="connsiteY14361"/>
                </a:cxn>
                <a:cxn ang="0">
                  <a:pos x="connsiteX14362" y="connsiteY14362"/>
                </a:cxn>
                <a:cxn ang="0">
                  <a:pos x="connsiteX14363" y="connsiteY14363"/>
                </a:cxn>
                <a:cxn ang="0">
                  <a:pos x="connsiteX14364" y="connsiteY14364"/>
                </a:cxn>
                <a:cxn ang="0">
                  <a:pos x="connsiteX14365" y="connsiteY14365"/>
                </a:cxn>
                <a:cxn ang="0">
                  <a:pos x="connsiteX14366" y="connsiteY14366"/>
                </a:cxn>
                <a:cxn ang="0">
                  <a:pos x="connsiteX14367" y="connsiteY14367"/>
                </a:cxn>
                <a:cxn ang="0">
                  <a:pos x="connsiteX14368" y="connsiteY14368"/>
                </a:cxn>
                <a:cxn ang="0">
                  <a:pos x="connsiteX14369" y="connsiteY14369"/>
                </a:cxn>
                <a:cxn ang="0">
                  <a:pos x="connsiteX14370" y="connsiteY14370"/>
                </a:cxn>
                <a:cxn ang="0">
                  <a:pos x="connsiteX14371" y="connsiteY14371"/>
                </a:cxn>
                <a:cxn ang="0">
                  <a:pos x="connsiteX14372" y="connsiteY14372"/>
                </a:cxn>
                <a:cxn ang="0">
                  <a:pos x="connsiteX14373" y="connsiteY14373"/>
                </a:cxn>
                <a:cxn ang="0">
                  <a:pos x="connsiteX14374" y="connsiteY14374"/>
                </a:cxn>
                <a:cxn ang="0">
                  <a:pos x="connsiteX14375" y="connsiteY14375"/>
                </a:cxn>
                <a:cxn ang="0">
                  <a:pos x="connsiteX14376" y="connsiteY14376"/>
                </a:cxn>
                <a:cxn ang="0">
                  <a:pos x="connsiteX14377" y="connsiteY14377"/>
                </a:cxn>
                <a:cxn ang="0">
                  <a:pos x="connsiteX14378" y="connsiteY14378"/>
                </a:cxn>
                <a:cxn ang="0">
                  <a:pos x="connsiteX14379" y="connsiteY14379"/>
                </a:cxn>
                <a:cxn ang="0">
                  <a:pos x="connsiteX14380" y="connsiteY14380"/>
                </a:cxn>
                <a:cxn ang="0">
                  <a:pos x="connsiteX14381" y="connsiteY14381"/>
                </a:cxn>
                <a:cxn ang="0">
                  <a:pos x="connsiteX14382" y="connsiteY14382"/>
                </a:cxn>
                <a:cxn ang="0">
                  <a:pos x="connsiteX14383" y="connsiteY14383"/>
                </a:cxn>
                <a:cxn ang="0">
                  <a:pos x="connsiteX14384" y="connsiteY14384"/>
                </a:cxn>
                <a:cxn ang="0">
                  <a:pos x="connsiteX14385" y="connsiteY14385"/>
                </a:cxn>
                <a:cxn ang="0">
                  <a:pos x="connsiteX14386" y="connsiteY14386"/>
                </a:cxn>
                <a:cxn ang="0">
                  <a:pos x="connsiteX14387" y="connsiteY14387"/>
                </a:cxn>
                <a:cxn ang="0">
                  <a:pos x="connsiteX14388" y="connsiteY14388"/>
                </a:cxn>
                <a:cxn ang="0">
                  <a:pos x="connsiteX14389" y="connsiteY14389"/>
                </a:cxn>
                <a:cxn ang="0">
                  <a:pos x="connsiteX14390" y="connsiteY14390"/>
                </a:cxn>
                <a:cxn ang="0">
                  <a:pos x="connsiteX14391" y="connsiteY14391"/>
                </a:cxn>
                <a:cxn ang="0">
                  <a:pos x="connsiteX14392" y="connsiteY14392"/>
                </a:cxn>
                <a:cxn ang="0">
                  <a:pos x="connsiteX14393" y="connsiteY14393"/>
                </a:cxn>
                <a:cxn ang="0">
                  <a:pos x="connsiteX14394" y="connsiteY14394"/>
                </a:cxn>
                <a:cxn ang="0">
                  <a:pos x="connsiteX14395" y="connsiteY14395"/>
                </a:cxn>
                <a:cxn ang="0">
                  <a:pos x="connsiteX14396" y="connsiteY14396"/>
                </a:cxn>
                <a:cxn ang="0">
                  <a:pos x="connsiteX14397" y="connsiteY14397"/>
                </a:cxn>
                <a:cxn ang="0">
                  <a:pos x="connsiteX14398" y="connsiteY14398"/>
                </a:cxn>
                <a:cxn ang="0">
                  <a:pos x="connsiteX14399" y="connsiteY14399"/>
                </a:cxn>
                <a:cxn ang="0">
                  <a:pos x="connsiteX14400" y="connsiteY14400"/>
                </a:cxn>
                <a:cxn ang="0">
                  <a:pos x="connsiteX14401" y="connsiteY14401"/>
                </a:cxn>
                <a:cxn ang="0">
                  <a:pos x="connsiteX14402" y="connsiteY14402"/>
                </a:cxn>
                <a:cxn ang="0">
                  <a:pos x="connsiteX14403" y="connsiteY14403"/>
                </a:cxn>
                <a:cxn ang="0">
                  <a:pos x="connsiteX14404" y="connsiteY14404"/>
                </a:cxn>
                <a:cxn ang="0">
                  <a:pos x="connsiteX14405" y="connsiteY14405"/>
                </a:cxn>
                <a:cxn ang="0">
                  <a:pos x="connsiteX14406" y="connsiteY14406"/>
                </a:cxn>
                <a:cxn ang="0">
                  <a:pos x="connsiteX14407" y="connsiteY14407"/>
                </a:cxn>
                <a:cxn ang="0">
                  <a:pos x="connsiteX14408" y="connsiteY14408"/>
                </a:cxn>
                <a:cxn ang="0">
                  <a:pos x="connsiteX14409" y="connsiteY14409"/>
                </a:cxn>
                <a:cxn ang="0">
                  <a:pos x="connsiteX14410" y="connsiteY14410"/>
                </a:cxn>
                <a:cxn ang="0">
                  <a:pos x="connsiteX14411" y="connsiteY14411"/>
                </a:cxn>
                <a:cxn ang="0">
                  <a:pos x="connsiteX14412" y="connsiteY14412"/>
                </a:cxn>
                <a:cxn ang="0">
                  <a:pos x="connsiteX14413" y="connsiteY14413"/>
                </a:cxn>
                <a:cxn ang="0">
                  <a:pos x="connsiteX14414" y="connsiteY14414"/>
                </a:cxn>
                <a:cxn ang="0">
                  <a:pos x="connsiteX14415" y="connsiteY14415"/>
                </a:cxn>
                <a:cxn ang="0">
                  <a:pos x="connsiteX14416" y="connsiteY14416"/>
                </a:cxn>
                <a:cxn ang="0">
                  <a:pos x="connsiteX14417" y="connsiteY14417"/>
                </a:cxn>
                <a:cxn ang="0">
                  <a:pos x="connsiteX14418" y="connsiteY14418"/>
                </a:cxn>
                <a:cxn ang="0">
                  <a:pos x="connsiteX14419" y="connsiteY14419"/>
                </a:cxn>
                <a:cxn ang="0">
                  <a:pos x="connsiteX14420" y="connsiteY14420"/>
                </a:cxn>
                <a:cxn ang="0">
                  <a:pos x="connsiteX14421" y="connsiteY14421"/>
                </a:cxn>
                <a:cxn ang="0">
                  <a:pos x="connsiteX14422" y="connsiteY14422"/>
                </a:cxn>
                <a:cxn ang="0">
                  <a:pos x="connsiteX14423" y="connsiteY14423"/>
                </a:cxn>
                <a:cxn ang="0">
                  <a:pos x="connsiteX14424" y="connsiteY14424"/>
                </a:cxn>
                <a:cxn ang="0">
                  <a:pos x="connsiteX14425" y="connsiteY14425"/>
                </a:cxn>
                <a:cxn ang="0">
                  <a:pos x="connsiteX14426" y="connsiteY14426"/>
                </a:cxn>
                <a:cxn ang="0">
                  <a:pos x="connsiteX14427" y="connsiteY14427"/>
                </a:cxn>
                <a:cxn ang="0">
                  <a:pos x="connsiteX14428" y="connsiteY14428"/>
                </a:cxn>
                <a:cxn ang="0">
                  <a:pos x="connsiteX14429" y="connsiteY14429"/>
                </a:cxn>
                <a:cxn ang="0">
                  <a:pos x="connsiteX14430" y="connsiteY14430"/>
                </a:cxn>
                <a:cxn ang="0">
                  <a:pos x="connsiteX14431" y="connsiteY14431"/>
                </a:cxn>
                <a:cxn ang="0">
                  <a:pos x="connsiteX14432" y="connsiteY14432"/>
                </a:cxn>
                <a:cxn ang="0">
                  <a:pos x="connsiteX14433" y="connsiteY14433"/>
                </a:cxn>
                <a:cxn ang="0">
                  <a:pos x="connsiteX14434" y="connsiteY14434"/>
                </a:cxn>
                <a:cxn ang="0">
                  <a:pos x="connsiteX14435" y="connsiteY14435"/>
                </a:cxn>
                <a:cxn ang="0">
                  <a:pos x="connsiteX14436" y="connsiteY14436"/>
                </a:cxn>
                <a:cxn ang="0">
                  <a:pos x="connsiteX14437" y="connsiteY14437"/>
                </a:cxn>
                <a:cxn ang="0">
                  <a:pos x="connsiteX14438" y="connsiteY14438"/>
                </a:cxn>
                <a:cxn ang="0">
                  <a:pos x="connsiteX14439" y="connsiteY14439"/>
                </a:cxn>
                <a:cxn ang="0">
                  <a:pos x="connsiteX14440" y="connsiteY14440"/>
                </a:cxn>
                <a:cxn ang="0">
                  <a:pos x="connsiteX14441" y="connsiteY14441"/>
                </a:cxn>
                <a:cxn ang="0">
                  <a:pos x="connsiteX14442" y="connsiteY14442"/>
                </a:cxn>
                <a:cxn ang="0">
                  <a:pos x="connsiteX14443" y="connsiteY14443"/>
                </a:cxn>
                <a:cxn ang="0">
                  <a:pos x="connsiteX14444" y="connsiteY14444"/>
                </a:cxn>
                <a:cxn ang="0">
                  <a:pos x="connsiteX14445" y="connsiteY14445"/>
                </a:cxn>
                <a:cxn ang="0">
                  <a:pos x="connsiteX14446" y="connsiteY14446"/>
                </a:cxn>
                <a:cxn ang="0">
                  <a:pos x="connsiteX14447" y="connsiteY14447"/>
                </a:cxn>
                <a:cxn ang="0">
                  <a:pos x="connsiteX14448" y="connsiteY14448"/>
                </a:cxn>
                <a:cxn ang="0">
                  <a:pos x="connsiteX14449" y="connsiteY14449"/>
                </a:cxn>
                <a:cxn ang="0">
                  <a:pos x="connsiteX14450" y="connsiteY14450"/>
                </a:cxn>
                <a:cxn ang="0">
                  <a:pos x="connsiteX14451" y="connsiteY14451"/>
                </a:cxn>
                <a:cxn ang="0">
                  <a:pos x="connsiteX14452" y="connsiteY14452"/>
                </a:cxn>
                <a:cxn ang="0">
                  <a:pos x="connsiteX14453" y="connsiteY14453"/>
                </a:cxn>
                <a:cxn ang="0">
                  <a:pos x="connsiteX14454" y="connsiteY14454"/>
                </a:cxn>
                <a:cxn ang="0">
                  <a:pos x="connsiteX14455" y="connsiteY14455"/>
                </a:cxn>
                <a:cxn ang="0">
                  <a:pos x="connsiteX14456" y="connsiteY14456"/>
                </a:cxn>
                <a:cxn ang="0">
                  <a:pos x="connsiteX14457" y="connsiteY14457"/>
                </a:cxn>
                <a:cxn ang="0">
                  <a:pos x="connsiteX14458" y="connsiteY14458"/>
                </a:cxn>
                <a:cxn ang="0">
                  <a:pos x="connsiteX14459" y="connsiteY14459"/>
                </a:cxn>
                <a:cxn ang="0">
                  <a:pos x="connsiteX14460" y="connsiteY14460"/>
                </a:cxn>
                <a:cxn ang="0">
                  <a:pos x="connsiteX14461" y="connsiteY14461"/>
                </a:cxn>
                <a:cxn ang="0">
                  <a:pos x="connsiteX14462" y="connsiteY14462"/>
                </a:cxn>
                <a:cxn ang="0">
                  <a:pos x="connsiteX14463" y="connsiteY14463"/>
                </a:cxn>
                <a:cxn ang="0">
                  <a:pos x="connsiteX14464" y="connsiteY14464"/>
                </a:cxn>
                <a:cxn ang="0">
                  <a:pos x="connsiteX14465" y="connsiteY14465"/>
                </a:cxn>
                <a:cxn ang="0">
                  <a:pos x="connsiteX14466" y="connsiteY14466"/>
                </a:cxn>
                <a:cxn ang="0">
                  <a:pos x="connsiteX14467" y="connsiteY14467"/>
                </a:cxn>
                <a:cxn ang="0">
                  <a:pos x="connsiteX14468" y="connsiteY14468"/>
                </a:cxn>
                <a:cxn ang="0">
                  <a:pos x="connsiteX14469" y="connsiteY14469"/>
                </a:cxn>
                <a:cxn ang="0">
                  <a:pos x="connsiteX14470" y="connsiteY14470"/>
                </a:cxn>
                <a:cxn ang="0">
                  <a:pos x="connsiteX14471" y="connsiteY14471"/>
                </a:cxn>
                <a:cxn ang="0">
                  <a:pos x="connsiteX14472" y="connsiteY14472"/>
                </a:cxn>
                <a:cxn ang="0">
                  <a:pos x="connsiteX14473" y="connsiteY14473"/>
                </a:cxn>
                <a:cxn ang="0">
                  <a:pos x="connsiteX14474" y="connsiteY14474"/>
                </a:cxn>
                <a:cxn ang="0">
                  <a:pos x="connsiteX14475" y="connsiteY14475"/>
                </a:cxn>
                <a:cxn ang="0">
                  <a:pos x="connsiteX14476" y="connsiteY14476"/>
                </a:cxn>
                <a:cxn ang="0">
                  <a:pos x="connsiteX14477" y="connsiteY14477"/>
                </a:cxn>
                <a:cxn ang="0">
                  <a:pos x="connsiteX14478" y="connsiteY14478"/>
                </a:cxn>
                <a:cxn ang="0">
                  <a:pos x="connsiteX14479" y="connsiteY14479"/>
                </a:cxn>
                <a:cxn ang="0">
                  <a:pos x="connsiteX14480" y="connsiteY14480"/>
                </a:cxn>
                <a:cxn ang="0">
                  <a:pos x="connsiteX14481" y="connsiteY14481"/>
                </a:cxn>
                <a:cxn ang="0">
                  <a:pos x="connsiteX14482" y="connsiteY14482"/>
                </a:cxn>
                <a:cxn ang="0">
                  <a:pos x="connsiteX14483" y="connsiteY14483"/>
                </a:cxn>
                <a:cxn ang="0">
                  <a:pos x="connsiteX14484" y="connsiteY14484"/>
                </a:cxn>
                <a:cxn ang="0">
                  <a:pos x="connsiteX14485" y="connsiteY14485"/>
                </a:cxn>
                <a:cxn ang="0">
                  <a:pos x="connsiteX14486" y="connsiteY14486"/>
                </a:cxn>
                <a:cxn ang="0">
                  <a:pos x="connsiteX14487" y="connsiteY14487"/>
                </a:cxn>
                <a:cxn ang="0">
                  <a:pos x="connsiteX14488" y="connsiteY14488"/>
                </a:cxn>
                <a:cxn ang="0">
                  <a:pos x="connsiteX14489" y="connsiteY14489"/>
                </a:cxn>
                <a:cxn ang="0">
                  <a:pos x="connsiteX14490" y="connsiteY14490"/>
                </a:cxn>
                <a:cxn ang="0">
                  <a:pos x="connsiteX14491" y="connsiteY14491"/>
                </a:cxn>
                <a:cxn ang="0">
                  <a:pos x="connsiteX14492" y="connsiteY14492"/>
                </a:cxn>
                <a:cxn ang="0">
                  <a:pos x="connsiteX14493" y="connsiteY14493"/>
                </a:cxn>
                <a:cxn ang="0">
                  <a:pos x="connsiteX14494" y="connsiteY14494"/>
                </a:cxn>
                <a:cxn ang="0">
                  <a:pos x="connsiteX14495" y="connsiteY14495"/>
                </a:cxn>
                <a:cxn ang="0">
                  <a:pos x="connsiteX14496" y="connsiteY14496"/>
                </a:cxn>
                <a:cxn ang="0">
                  <a:pos x="connsiteX14497" y="connsiteY14497"/>
                </a:cxn>
                <a:cxn ang="0">
                  <a:pos x="connsiteX14498" y="connsiteY14498"/>
                </a:cxn>
                <a:cxn ang="0">
                  <a:pos x="connsiteX14499" y="connsiteY14499"/>
                </a:cxn>
                <a:cxn ang="0">
                  <a:pos x="connsiteX14500" y="connsiteY14500"/>
                </a:cxn>
                <a:cxn ang="0">
                  <a:pos x="connsiteX14501" y="connsiteY14501"/>
                </a:cxn>
                <a:cxn ang="0">
                  <a:pos x="connsiteX14502" y="connsiteY14502"/>
                </a:cxn>
                <a:cxn ang="0">
                  <a:pos x="connsiteX14503" y="connsiteY14503"/>
                </a:cxn>
                <a:cxn ang="0">
                  <a:pos x="connsiteX14504" y="connsiteY14504"/>
                </a:cxn>
                <a:cxn ang="0">
                  <a:pos x="connsiteX14505" y="connsiteY14505"/>
                </a:cxn>
                <a:cxn ang="0">
                  <a:pos x="connsiteX14506" y="connsiteY14506"/>
                </a:cxn>
                <a:cxn ang="0">
                  <a:pos x="connsiteX14507" y="connsiteY14507"/>
                </a:cxn>
                <a:cxn ang="0">
                  <a:pos x="connsiteX14508" y="connsiteY14508"/>
                </a:cxn>
                <a:cxn ang="0">
                  <a:pos x="connsiteX14509" y="connsiteY14509"/>
                </a:cxn>
                <a:cxn ang="0">
                  <a:pos x="connsiteX14510" y="connsiteY14510"/>
                </a:cxn>
                <a:cxn ang="0">
                  <a:pos x="connsiteX14511" y="connsiteY14511"/>
                </a:cxn>
                <a:cxn ang="0">
                  <a:pos x="connsiteX14512" y="connsiteY14512"/>
                </a:cxn>
                <a:cxn ang="0">
                  <a:pos x="connsiteX14513" y="connsiteY14513"/>
                </a:cxn>
                <a:cxn ang="0">
                  <a:pos x="connsiteX14514" y="connsiteY14514"/>
                </a:cxn>
                <a:cxn ang="0">
                  <a:pos x="connsiteX14515" y="connsiteY14515"/>
                </a:cxn>
                <a:cxn ang="0">
                  <a:pos x="connsiteX14516" y="connsiteY14516"/>
                </a:cxn>
                <a:cxn ang="0">
                  <a:pos x="connsiteX14517" y="connsiteY14517"/>
                </a:cxn>
                <a:cxn ang="0">
                  <a:pos x="connsiteX14518" y="connsiteY14518"/>
                </a:cxn>
                <a:cxn ang="0">
                  <a:pos x="connsiteX14519" y="connsiteY14519"/>
                </a:cxn>
                <a:cxn ang="0">
                  <a:pos x="connsiteX14520" y="connsiteY14520"/>
                </a:cxn>
                <a:cxn ang="0">
                  <a:pos x="connsiteX14521" y="connsiteY14521"/>
                </a:cxn>
                <a:cxn ang="0">
                  <a:pos x="connsiteX14522" y="connsiteY14522"/>
                </a:cxn>
                <a:cxn ang="0">
                  <a:pos x="connsiteX14523" y="connsiteY14523"/>
                </a:cxn>
                <a:cxn ang="0">
                  <a:pos x="connsiteX14524" y="connsiteY14524"/>
                </a:cxn>
                <a:cxn ang="0">
                  <a:pos x="connsiteX14525" y="connsiteY14525"/>
                </a:cxn>
                <a:cxn ang="0">
                  <a:pos x="connsiteX14526" y="connsiteY14526"/>
                </a:cxn>
                <a:cxn ang="0">
                  <a:pos x="connsiteX14527" y="connsiteY14527"/>
                </a:cxn>
                <a:cxn ang="0">
                  <a:pos x="connsiteX14528" y="connsiteY14528"/>
                </a:cxn>
                <a:cxn ang="0">
                  <a:pos x="connsiteX14529" y="connsiteY14529"/>
                </a:cxn>
                <a:cxn ang="0">
                  <a:pos x="connsiteX14530" y="connsiteY14530"/>
                </a:cxn>
                <a:cxn ang="0">
                  <a:pos x="connsiteX14531" y="connsiteY14531"/>
                </a:cxn>
                <a:cxn ang="0">
                  <a:pos x="connsiteX14532" y="connsiteY14532"/>
                </a:cxn>
                <a:cxn ang="0">
                  <a:pos x="connsiteX14533" y="connsiteY14533"/>
                </a:cxn>
                <a:cxn ang="0">
                  <a:pos x="connsiteX14534" y="connsiteY14534"/>
                </a:cxn>
                <a:cxn ang="0">
                  <a:pos x="connsiteX14535" y="connsiteY14535"/>
                </a:cxn>
                <a:cxn ang="0">
                  <a:pos x="connsiteX14536" y="connsiteY14536"/>
                </a:cxn>
                <a:cxn ang="0">
                  <a:pos x="connsiteX14537" y="connsiteY14537"/>
                </a:cxn>
                <a:cxn ang="0">
                  <a:pos x="connsiteX14538" y="connsiteY14538"/>
                </a:cxn>
                <a:cxn ang="0">
                  <a:pos x="connsiteX14539" y="connsiteY14539"/>
                </a:cxn>
                <a:cxn ang="0">
                  <a:pos x="connsiteX14540" y="connsiteY14540"/>
                </a:cxn>
                <a:cxn ang="0">
                  <a:pos x="connsiteX14541" y="connsiteY14541"/>
                </a:cxn>
                <a:cxn ang="0">
                  <a:pos x="connsiteX14542" y="connsiteY14542"/>
                </a:cxn>
                <a:cxn ang="0">
                  <a:pos x="connsiteX14543" y="connsiteY14543"/>
                </a:cxn>
                <a:cxn ang="0">
                  <a:pos x="connsiteX14544" y="connsiteY14544"/>
                </a:cxn>
                <a:cxn ang="0">
                  <a:pos x="connsiteX14545" y="connsiteY14545"/>
                </a:cxn>
                <a:cxn ang="0">
                  <a:pos x="connsiteX14546" y="connsiteY14546"/>
                </a:cxn>
                <a:cxn ang="0">
                  <a:pos x="connsiteX14547" y="connsiteY14547"/>
                </a:cxn>
                <a:cxn ang="0">
                  <a:pos x="connsiteX14548" y="connsiteY14548"/>
                </a:cxn>
                <a:cxn ang="0">
                  <a:pos x="connsiteX14549" y="connsiteY14549"/>
                </a:cxn>
                <a:cxn ang="0">
                  <a:pos x="connsiteX14550" y="connsiteY14550"/>
                </a:cxn>
                <a:cxn ang="0">
                  <a:pos x="connsiteX14551" y="connsiteY14551"/>
                </a:cxn>
                <a:cxn ang="0">
                  <a:pos x="connsiteX14552" y="connsiteY14552"/>
                </a:cxn>
                <a:cxn ang="0">
                  <a:pos x="connsiteX14553" y="connsiteY14553"/>
                </a:cxn>
                <a:cxn ang="0">
                  <a:pos x="connsiteX14554" y="connsiteY14554"/>
                </a:cxn>
                <a:cxn ang="0">
                  <a:pos x="connsiteX14555" y="connsiteY14555"/>
                </a:cxn>
                <a:cxn ang="0">
                  <a:pos x="connsiteX14556" y="connsiteY14556"/>
                </a:cxn>
                <a:cxn ang="0">
                  <a:pos x="connsiteX14557" y="connsiteY14557"/>
                </a:cxn>
                <a:cxn ang="0">
                  <a:pos x="connsiteX14558" y="connsiteY14558"/>
                </a:cxn>
                <a:cxn ang="0">
                  <a:pos x="connsiteX14559" y="connsiteY14559"/>
                </a:cxn>
                <a:cxn ang="0">
                  <a:pos x="connsiteX14560" y="connsiteY14560"/>
                </a:cxn>
                <a:cxn ang="0">
                  <a:pos x="connsiteX14561" y="connsiteY14561"/>
                </a:cxn>
                <a:cxn ang="0">
                  <a:pos x="connsiteX14562" y="connsiteY14562"/>
                </a:cxn>
                <a:cxn ang="0">
                  <a:pos x="connsiteX14563" y="connsiteY14563"/>
                </a:cxn>
                <a:cxn ang="0">
                  <a:pos x="connsiteX14564" y="connsiteY14564"/>
                </a:cxn>
                <a:cxn ang="0">
                  <a:pos x="connsiteX14565" y="connsiteY14565"/>
                </a:cxn>
                <a:cxn ang="0">
                  <a:pos x="connsiteX14566" y="connsiteY14566"/>
                </a:cxn>
                <a:cxn ang="0">
                  <a:pos x="connsiteX14567" y="connsiteY14567"/>
                </a:cxn>
                <a:cxn ang="0">
                  <a:pos x="connsiteX14568" y="connsiteY14568"/>
                </a:cxn>
                <a:cxn ang="0">
                  <a:pos x="connsiteX14569" y="connsiteY14569"/>
                </a:cxn>
                <a:cxn ang="0">
                  <a:pos x="connsiteX14570" y="connsiteY14570"/>
                </a:cxn>
                <a:cxn ang="0">
                  <a:pos x="connsiteX14571" y="connsiteY14571"/>
                </a:cxn>
                <a:cxn ang="0">
                  <a:pos x="connsiteX14572" y="connsiteY14572"/>
                </a:cxn>
                <a:cxn ang="0">
                  <a:pos x="connsiteX14573" y="connsiteY14573"/>
                </a:cxn>
                <a:cxn ang="0">
                  <a:pos x="connsiteX14574" y="connsiteY14574"/>
                </a:cxn>
                <a:cxn ang="0">
                  <a:pos x="connsiteX14575" y="connsiteY14575"/>
                </a:cxn>
                <a:cxn ang="0">
                  <a:pos x="connsiteX14576" y="connsiteY14576"/>
                </a:cxn>
                <a:cxn ang="0">
                  <a:pos x="connsiteX14577" y="connsiteY14577"/>
                </a:cxn>
                <a:cxn ang="0">
                  <a:pos x="connsiteX14578" y="connsiteY14578"/>
                </a:cxn>
                <a:cxn ang="0">
                  <a:pos x="connsiteX14579" y="connsiteY14579"/>
                </a:cxn>
                <a:cxn ang="0">
                  <a:pos x="connsiteX14580" y="connsiteY14580"/>
                </a:cxn>
                <a:cxn ang="0">
                  <a:pos x="connsiteX14581" y="connsiteY14581"/>
                </a:cxn>
                <a:cxn ang="0">
                  <a:pos x="connsiteX14582" y="connsiteY14582"/>
                </a:cxn>
                <a:cxn ang="0">
                  <a:pos x="connsiteX14583" y="connsiteY14583"/>
                </a:cxn>
                <a:cxn ang="0">
                  <a:pos x="connsiteX14584" y="connsiteY14584"/>
                </a:cxn>
                <a:cxn ang="0">
                  <a:pos x="connsiteX14585" y="connsiteY14585"/>
                </a:cxn>
                <a:cxn ang="0">
                  <a:pos x="connsiteX14586" y="connsiteY14586"/>
                </a:cxn>
              </a:cxnLst>
              <a:rect l="l" t="t" r="r" b="b"/>
              <a:pathLst>
                <a:path w="4727849" h="2869284">
                  <a:moveTo>
                    <a:pt x="4720750" y="2266985"/>
                  </a:moveTo>
                  <a:cubicBezTo>
                    <a:pt x="4717636" y="2270016"/>
                    <a:pt x="4717555" y="2267809"/>
                    <a:pt x="4720750" y="2266985"/>
                  </a:cubicBezTo>
                  <a:close/>
                  <a:moveTo>
                    <a:pt x="4713123" y="2261474"/>
                  </a:moveTo>
                  <a:cubicBezTo>
                    <a:pt x="4712576" y="2261350"/>
                    <a:pt x="4712169" y="2261263"/>
                    <a:pt x="4713123" y="2261474"/>
                  </a:cubicBezTo>
                  <a:close/>
                  <a:moveTo>
                    <a:pt x="4708763" y="2234911"/>
                  </a:moveTo>
                  <a:cubicBezTo>
                    <a:pt x="4703355" y="2228278"/>
                    <a:pt x="4710352" y="2230632"/>
                    <a:pt x="4708763" y="2234911"/>
                  </a:cubicBezTo>
                  <a:close/>
                  <a:moveTo>
                    <a:pt x="4702085" y="2204659"/>
                  </a:moveTo>
                  <a:cubicBezTo>
                    <a:pt x="4713677" y="2213770"/>
                    <a:pt x="4702660" y="2205928"/>
                    <a:pt x="4702085" y="2204659"/>
                  </a:cubicBezTo>
                  <a:close/>
                  <a:moveTo>
                    <a:pt x="4700095" y="2145891"/>
                  </a:moveTo>
                  <a:cubicBezTo>
                    <a:pt x="4707618" y="2154194"/>
                    <a:pt x="4698163" y="2151651"/>
                    <a:pt x="4700095" y="2145891"/>
                  </a:cubicBezTo>
                  <a:close/>
                  <a:moveTo>
                    <a:pt x="4677888" y="2113752"/>
                  </a:moveTo>
                  <a:cubicBezTo>
                    <a:pt x="4685748" y="2120152"/>
                    <a:pt x="4694839" y="2121654"/>
                    <a:pt x="4702215" y="2133602"/>
                  </a:cubicBezTo>
                  <a:cubicBezTo>
                    <a:pt x="4694307" y="2132078"/>
                    <a:pt x="4681679" y="2122207"/>
                    <a:pt x="4677888" y="2113752"/>
                  </a:cubicBezTo>
                  <a:close/>
                  <a:moveTo>
                    <a:pt x="4690879" y="2142225"/>
                  </a:moveTo>
                  <a:cubicBezTo>
                    <a:pt x="4683779" y="2133433"/>
                    <a:pt x="4692447" y="2136677"/>
                    <a:pt x="4690879" y="2142225"/>
                  </a:cubicBezTo>
                  <a:close/>
                  <a:moveTo>
                    <a:pt x="4674861" y="2077377"/>
                  </a:moveTo>
                  <a:cubicBezTo>
                    <a:pt x="4681424" y="2087779"/>
                    <a:pt x="4687912" y="2087015"/>
                    <a:pt x="4683692" y="2100806"/>
                  </a:cubicBezTo>
                  <a:cubicBezTo>
                    <a:pt x="4677763" y="2099450"/>
                    <a:pt x="4672382" y="2082421"/>
                    <a:pt x="4674861" y="2077377"/>
                  </a:cubicBezTo>
                  <a:close/>
                  <a:moveTo>
                    <a:pt x="4680345" y="2467352"/>
                  </a:moveTo>
                  <a:cubicBezTo>
                    <a:pt x="4681343" y="2479598"/>
                    <a:pt x="4669242" y="2476143"/>
                    <a:pt x="4665749" y="2467352"/>
                  </a:cubicBezTo>
                  <a:cubicBezTo>
                    <a:pt x="4670598" y="2467352"/>
                    <a:pt x="4675474" y="2467352"/>
                    <a:pt x="4680345" y="2467352"/>
                  </a:cubicBezTo>
                  <a:close/>
                  <a:moveTo>
                    <a:pt x="4681598" y="2433185"/>
                  </a:moveTo>
                  <a:cubicBezTo>
                    <a:pt x="4681598" y="2433201"/>
                    <a:pt x="4681343" y="2432566"/>
                    <a:pt x="4681067" y="2431888"/>
                  </a:cubicBezTo>
                  <a:cubicBezTo>
                    <a:pt x="4672507" y="2428206"/>
                    <a:pt x="4681598" y="2425787"/>
                    <a:pt x="4681598" y="2433185"/>
                  </a:cubicBezTo>
                  <a:close/>
                  <a:moveTo>
                    <a:pt x="4679711" y="2399522"/>
                  </a:moveTo>
                  <a:cubicBezTo>
                    <a:pt x="4679711" y="2389814"/>
                    <a:pt x="4681213" y="2399522"/>
                    <a:pt x="4679711" y="2399522"/>
                  </a:cubicBezTo>
                  <a:close/>
                  <a:moveTo>
                    <a:pt x="4684712" y="2469895"/>
                  </a:moveTo>
                  <a:cubicBezTo>
                    <a:pt x="4697084" y="2479153"/>
                    <a:pt x="4683334" y="2476040"/>
                    <a:pt x="4684712" y="2469895"/>
                  </a:cubicBezTo>
                  <a:close/>
                  <a:moveTo>
                    <a:pt x="4687782" y="2384776"/>
                  </a:moveTo>
                  <a:cubicBezTo>
                    <a:pt x="4693081" y="2385133"/>
                    <a:pt x="4687782" y="2387465"/>
                    <a:pt x="4687782" y="2384776"/>
                  </a:cubicBezTo>
                  <a:close/>
                  <a:moveTo>
                    <a:pt x="4688015" y="2484940"/>
                  </a:moveTo>
                  <a:cubicBezTo>
                    <a:pt x="4696108" y="2484940"/>
                    <a:pt x="4688015" y="2487755"/>
                    <a:pt x="4688015" y="2484940"/>
                  </a:cubicBezTo>
                  <a:close/>
                  <a:moveTo>
                    <a:pt x="4694736" y="2438879"/>
                  </a:moveTo>
                  <a:cubicBezTo>
                    <a:pt x="4687467" y="2431210"/>
                    <a:pt x="4696363" y="2433054"/>
                    <a:pt x="4694736" y="2438879"/>
                  </a:cubicBezTo>
                  <a:close/>
                  <a:moveTo>
                    <a:pt x="4699015" y="2514340"/>
                  </a:moveTo>
                  <a:cubicBezTo>
                    <a:pt x="4687358" y="2515696"/>
                    <a:pt x="4698229" y="2508727"/>
                    <a:pt x="4699015" y="2514340"/>
                  </a:cubicBezTo>
                  <a:close/>
                  <a:moveTo>
                    <a:pt x="4695815" y="2560868"/>
                  </a:moveTo>
                  <a:cubicBezTo>
                    <a:pt x="4708085" y="2560868"/>
                    <a:pt x="4695815" y="2564214"/>
                    <a:pt x="4695815" y="2560868"/>
                  </a:cubicBezTo>
                  <a:close/>
                  <a:moveTo>
                    <a:pt x="4695750" y="2524238"/>
                  </a:moveTo>
                  <a:cubicBezTo>
                    <a:pt x="4696829" y="2523983"/>
                    <a:pt x="4696281" y="2524151"/>
                    <a:pt x="4695750" y="2524238"/>
                  </a:cubicBezTo>
                  <a:close/>
                  <a:moveTo>
                    <a:pt x="4694670" y="2572175"/>
                  </a:moveTo>
                  <a:cubicBezTo>
                    <a:pt x="4704863" y="2567793"/>
                    <a:pt x="4695663" y="2578277"/>
                    <a:pt x="4694670" y="2572175"/>
                  </a:cubicBezTo>
                  <a:close/>
                  <a:moveTo>
                    <a:pt x="4697637" y="2595734"/>
                  </a:moveTo>
                  <a:cubicBezTo>
                    <a:pt x="4699796" y="2594487"/>
                    <a:pt x="4698375" y="2599081"/>
                    <a:pt x="4697637" y="2595734"/>
                  </a:cubicBezTo>
                  <a:close/>
                  <a:moveTo>
                    <a:pt x="4693439" y="2599889"/>
                  </a:moveTo>
                  <a:cubicBezTo>
                    <a:pt x="4680220" y="2611094"/>
                    <a:pt x="4691937" y="2594086"/>
                    <a:pt x="4693439" y="2599889"/>
                  </a:cubicBezTo>
                  <a:close/>
                  <a:moveTo>
                    <a:pt x="4689626" y="2613171"/>
                  </a:moveTo>
                  <a:cubicBezTo>
                    <a:pt x="4687489" y="2614570"/>
                    <a:pt x="4687467" y="2611517"/>
                    <a:pt x="4689626" y="2613171"/>
                  </a:cubicBezTo>
                  <a:close/>
                  <a:moveTo>
                    <a:pt x="4687022" y="2565738"/>
                  </a:moveTo>
                  <a:cubicBezTo>
                    <a:pt x="4683035" y="2559024"/>
                    <a:pt x="4689713" y="2559680"/>
                    <a:pt x="4687022" y="2565738"/>
                  </a:cubicBezTo>
                  <a:close/>
                  <a:moveTo>
                    <a:pt x="4685558" y="2588532"/>
                  </a:moveTo>
                  <a:cubicBezTo>
                    <a:pt x="4684565" y="2588619"/>
                    <a:pt x="4685069" y="2588532"/>
                    <a:pt x="4685558" y="2588532"/>
                  </a:cubicBezTo>
                  <a:close/>
                  <a:moveTo>
                    <a:pt x="4685200" y="2523896"/>
                  </a:moveTo>
                  <a:cubicBezTo>
                    <a:pt x="4695348" y="2519216"/>
                    <a:pt x="4686344" y="2531251"/>
                    <a:pt x="4685200" y="2523896"/>
                  </a:cubicBezTo>
                  <a:close/>
                  <a:moveTo>
                    <a:pt x="4674644" y="2480509"/>
                  </a:moveTo>
                  <a:cubicBezTo>
                    <a:pt x="4686832" y="2486312"/>
                    <a:pt x="4673565" y="2488346"/>
                    <a:pt x="4674644" y="2480509"/>
                  </a:cubicBezTo>
                  <a:close/>
                  <a:moveTo>
                    <a:pt x="4668906" y="2512203"/>
                  </a:moveTo>
                  <a:cubicBezTo>
                    <a:pt x="4674986" y="2512203"/>
                    <a:pt x="4681067" y="2512203"/>
                    <a:pt x="4688400" y="2512203"/>
                  </a:cubicBezTo>
                  <a:cubicBezTo>
                    <a:pt x="4680964" y="2520908"/>
                    <a:pt x="4674964" y="2514872"/>
                    <a:pt x="4668906" y="2512203"/>
                  </a:cubicBezTo>
                  <a:close/>
                  <a:moveTo>
                    <a:pt x="4676299" y="2523132"/>
                  </a:moveTo>
                  <a:cubicBezTo>
                    <a:pt x="4680920" y="2523132"/>
                    <a:pt x="4676299" y="2525485"/>
                    <a:pt x="4676299" y="2523132"/>
                  </a:cubicBezTo>
                  <a:close/>
                  <a:moveTo>
                    <a:pt x="4674455" y="2561095"/>
                  </a:moveTo>
                  <a:cubicBezTo>
                    <a:pt x="4682591" y="2568726"/>
                    <a:pt x="4672610" y="2566562"/>
                    <a:pt x="4674455" y="2561095"/>
                  </a:cubicBezTo>
                  <a:close/>
                  <a:moveTo>
                    <a:pt x="4664626" y="2513771"/>
                  </a:moveTo>
                  <a:cubicBezTo>
                    <a:pt x="4662228" y="2513218"/>
                    <a:pt x="4662890" y="2512057"/>
                    <a:pt x="4664626" y="2513771"/>
                  </a:cubicBezTo>
                  <a:close/>
                  <a:moveTo>
                    <a:pt x="4650154" y="2097759"/>
                  </a:moveTo>
                  <a:cubicBezTo>
                    <a:pt x="4653290" y="2101549"/>
                    <a:pt x="4656446" y="2105340"/>
                    <a:pt x="4659603" y="2109153"/>
                  </a:cubicBezTo>
                  <a:cubicBezTo>
                    <a:pt x="4639051" y="2105704"/>
                    <a:pt x="4653143" y="2103480"/>
                    <a:pt x="4650154" y="2097759"/>
                  </a:cubicBezTo>
                  <a:close/>
                  <a:moveTo>
                    <a:pt x="4657569" y="2467314"/>
                  </a:moveTo>
                  <a:cubicBezTo>
                    <a:pt x="4662082" y="2473876"/>
                    <a:pt x="4654580" y="2473475"/>
                    <a:pt x="4657569" y="2467314"/>
                  </a:cubicBezTo>
                  <a:close/>
                  <a:moveTo>
                    <a:pt x="4658860" y="2513603"/>
                  </a:moveTo>
                  <a:cubicBezTo>
                    <a:pt x="4656381" y="2513028"/>
                    <a:pt x="4657146" y="2511883"/>
                    <a:pt x="4658860" y="2513603"/>
                  </a:cubicBezTo>
                  <a:close/>
                  <a:moveTo>
                    <a:pt x="4639854" y="2102124"/>
                  </a:moveTo>
                  <a:cubicBezTo>
                    <a:pt x="4647930" y="2102124"/>
                    <a:pt x="4639854" y="2105530"/>
                    <a:pt x="4639854" y="2102124"/>
                  </a:cubicBezTo>
                  <a:close/>
                  <a:moveTo>
                    <a:pt x="4625594" y="2113730"/>
                  </a:moveTo>
                  <a:cubicBezTo>
                    <a:pt x="4621335" y="2106425"/>
                    <a:pt x="4627947" y="2109370"/>
                    <a:pt x="4625594" y="2113730"/>
                  </a:cubicBezTo>
                  <a:close/>
                  <a:moveTo>
                    <a:pt x="4615467" y="2059816"/>
                  </a:moveTo>
                  <a:cubicBezTo>
                    <a:pt x="4621525" y="2061216"/>
                    <a:pt x="4615656" y="2060218"/>
                    <a:pt x="4615467" y="2059816"/>
                  </a:cubicBezTo>
                  <a:close/>
                  <a:moveTo>
                    <a:pt x="4556457" y="2688632"/>
                  </a:moveTo>
                  <a:cubicBezTo>
                    <a:pt x="4557965" y="2686663"/>
                    <a:pt x="4557645" y="2691110"/>
                    <a:pt x="4556457" y="2688632"/>
                  </a:cubicBezTo>
                  <a:close/>
                  <a:moveTo>
                    <a:pt x="4672382" y="2396365"/>
                  </a:moveTo>
                  <a:cubicBezTo>
                    <a:pt x="4667381" y="2396365"/>
                    <a:pt x="4672382" y="2393822"/>
                    <a:pt x="4672382" y="2396365"/>
                  </a:cubicBezTo>
                  <a:close/>
                  <a:moveTo>
                    <a:pt x="4669518" y="2109918"/>
                  </a:moveTo>
                  <a:cubicBezTo>
                    <a:pt x="4669009" y="2101105"/>
                    <a:pt x="4671488" y="2107417"/>
                    <a:pt x="4669518" y="2109918"/>
                  </a:cubicBezTo>
                  <a:close/>
                  <a:moveTo>
                    <a:pt x="4669941" y="2451933"/>
                  </a:moveTo>
                  <a:cubicBezTo>
                    <a:pt x="4664919" y="2445637"/>
                    <a:pt x="4672572" y="2445767"/>
                    <a:pt x="4669941" y="2451933"/>
                  </a:cubicBezTo>
                  <a:close/>
                  <a:moveTo>
                    <a:pt x="4671297" y="2066677"/>
                  </a:moveTo>
                  <a:cubicBezTo>
                    <a:pt x="4684967" y="2054241"/>
                    <a:pt x="4674688" y="2068017"/>
                    <a:pt x="4682254" y="2074753"/>
                  </a:cubicBezTo>
                  <a:cubicBezTo>
                    <a:pt x="4678289" y="2069389"/>
                    <a:pt x="4671108" y="2068906"/>
                    <a:pt x="4666996" y="2065218"/>
                  </a:cubicBezTo>
                  <a:cubicBezTo>
                    <a:pt x="4662738" y="2054203"/>
                    <a:pt x="4664181" y="2054691"/>
                    <a:pt x="4671297" y="2066677"/>
                  </a:cubicBezTo>
                  <a:close/>
                  <a:moveTo>
                    <a:pt x="4688400" y="2101251"/>
                  </a:moveTo>
                  <a:cubicBezTo>
                    <a:pt x="4688205" y="2101718"/>
                    <a:pt x="4688037" y="2102124"/>
                    <a:pt x="4688058" y="2102124"/>
                  </a:cubicBezTo>
                  <a:cubicBezTo>
                    <a:pt x="4685813" y="2102124"/>
                    <a:pt x="4686637" y="2101718"/>
                    <a:pt x="4688400" y="2101251"/>
                  </a:cubicBezTo>
                  <a:close/>
                  <a:moveTo>
                    <a:pt x="4690602" y="2080322"/>
                  </a:moveTo>
                  <a:cubicBezTo>
                    <a:pt x="4697995" y="2090111"/>
                    <a:pt x="4688167" y="2085599"/>
                    <a:pt x="4690602" y="2080322"/>
                  </a:cubicBezTo>
                  <a:close/>
                  <a:moveTo>
                    <a:pt x="4711534" y="2108882"/>
                  </a:moveTo>
                  <a:cubicBezTo>
                    <a:pt x="4707233" y="2119051"/>
                    <a:pt x="4704418" y="2120385"/>
                    <a:pt x="4703083" y="2112863"/>
                  </a:cubicBezTo>
                  <a:cubicBezTo>
                    <a:pt x="4703783" y="2098946"/>
                    <a:pt x="4706577" y="2097612"/>
                    <a:pt x="4711534" y="2108882"/>
                  </a:cubicBezTo>
                  <a:close/>
                  <a:moveTo>
                    <a:pt x="4712635" y="2130955"/>
                  </a:moveTo>
                  <a:cubicBezTo>
                    <a:pt x="4708122" y="2130386"/>
                    <a:pt x="4712635" y="2128580"/>
                    <a:pt x="4712635" y="2130955"/>
                  </a:cubicBezTo>
                  <a:close/>
                  <a:moveTo>
                    <a:pt x="4708741" y="2182966"/>
                  </a:moveTo>
                  <a:cubicBezTo>
                    <a:pt x="4700941" y="2183535"/>
                    <a:pt x="4708508" y="2178535"/>
                    <a:pt x="4708741" y="2182966"/>
                  </a:cubicBezTo>
                  <a:close/>
                  <a:moveTo>
                    <a:pt x="4707000" y="2154259"/>
                  </a:moveTo>
                  <a:cubicBezTo>
                    <a:pt x="4709055" y="2153050"/>
                    <a:pt x="4709245" y="2155952"/>
                    <a:pt x="4707000" y="2154259"/>
                  </a:cubicBezTo>
                  <a:close/>
                  <a:moveTo>
                    <a:pt x="4707385" y="2177097"/>
                  </a:moveTo>
                  <a:cubicBezTo>
                    <a:pt x="4695772" y="2167308"/>
                    <a:pt x="4710921" y="2172840"/>
                    <a:pt x="4707385" y="2177097"/>
                  </a:cubicBezTo>
                  <a:close/>
                  <a:moveTo>
                    <a:pt x="4705562" y="2134556"/>
                  </a:moveTo>
                  <a:cubicBezTo>
                    <a:pt x="4707385" y="2137588"/>
                    <a:pt x="4708741" y="2139877"/>
                    <a:pt x="4710666" y="2143011"/>
                  </a:cubicBezTo>
                  <a:cubicBezTo>
                    <a:pt x="4705329" y="2143792"/>
                    <a:pt x="4705329" y="2143792"/>
                    <a:pt x="4705562" y="2134556"/>
                  </a:cubicBezTo>
                  <a:close/>
                  <a:moveTo>
                    <a:pt x="4712787" y="2410173"/>
                  </a:moveTo>
                  <a:cubicBezTo>
                    <a:pt x="4708019" y="2410173"/>
                    <a:pt x="4712787" y="2407695"/>
                    <a:pt x="4712787" y="2410173"/>
                  </a:cubicBezTo>
                  <a:close/>
                  <a:moveTo>
                    <a:pt x="4337456" y="2789409"/>
                  </a:moveTo>
                  <a:cubicBezTo>
                    <a:pt x="4345147" y="2796910"/>
                    <a:pt x="4335910" y="2794578"/>
                    <a:pt x="4337456" y="2789409"/>
                  </a:cubicBezTo>
                  <a:close/>
                  <a:moveTo>
                    <a:pt x="4315954" y="2800679"/>
                  </a:moveTo>
                  <a:cubicBezTo>
                    <a:pt x="4314913" y="2797653"/>
                    <a:pt x="4317945" y="2798456"/>
                    <a:pt x="4315954" y="2800679"/>
                  </a:cubicBezTo>
                  <a:close/>
                  <a:moveTo>
                    <a:pt x="4266014" y="2807589"/>
                  </a:moveTo>
                  <a:cubicBezTo>
                    <a:pt x="4291057" y="2762423"/>
                    <a:pt x="4277790" y="2796167"/>
                    <a:pt x="4298559" y="2791698"/>
                  </a:cubicBezTo>
                  <a:cubicBezTo>
                    <a:pt x="4293091" y="2800001"/>
                    <a:pt x="4286203" y="2806021"/>
                    <a:pt x="4266014" y="2807589"/>
                  </a:cubicBezTo>
                  <a:close/>
                  <a:moveTo>
                    <a:pt x="4273662" y="2814325"/>
                  </a:moveTo>
                  <a:cubicBezTo>
                    <a:pt x="4278430" y="2814325"/>
                    <a:pt x="4273662" y="2816716"/>
                    <a:pt x="4273662" y="2814325"/>
                  </a:cubicBezTo>
                  <a:close/>
                  <a:moveTo>
                    <a:pt x="4269572" y="2784599"/>
                  </a:moveTo>
                  <a:cubicBezTo>
                    <a:pt x="4256668" y="2784599"/>
                    <a:pt x="4269572" y="2781529"/>
                    <a:pt x="4269572" y="2784599"/>
                  </a:cubicBezTo>
                  <a:close/>
                  <a:moveTo>
                    <a:pt x="4184185" y="2802078"/>
                  </a:moveTo>
                  <a:cubicBezTo>
                    <a:pt x="4182319" y="2795343"/>
                    <a:pt x="4173439" y="2788417"/>
                    <a:pt x="4162656" y="2781464"/>
                  </a:cubicBezTo>
                  <a:cubicBezTo>
                    <a:pt x="4167869" y="2780743"/>
                    <a:pt x="4173059" y="2779984"/>
                    <a:pt x="4178294" y="2779387"/>
                  </a:cubicBezTo>
                  <a:cubicBezTo>
                    <a:pt x="4185112" y="2778606"/>
                    <a:pt x="4192066" y="2778096"/>
                    <a:pt x="4199058" y="2777782"/>
                  </a:cubicBezTo>
                  <a:cubicBezTo>
                    <a:pt x="4209288" y="2790787"/>
                    <a:pt x="4230502" y="2809769"/>
                    <a:pt x="4230502" y="2782506"/>
                  </a:cubicBezTo>
                  <a:cubicBezTo>
                    <a:pt x="4248553" y="2804199"/>
                    <a:pt x="4225945" y="2779262"/>
                    <a:pt x="4233615" y="2801975"/>
                  </a:cubicBezTo>
                  <a:cubicBezTo>
                    <a:pt x="4246774" y="2791188"/>
                    <a:pt x="4254233" y="2804091"/>
                    <a:pt x="4260904" y="2789073"/>
                  </a:cubicBezTo>
                  <a:cubicBezTo>
                    <a:pt x="4271731" y="2828116"/>
                    <a:pt x="4195071" y="2792273"/>
                    <a:pt x="4184185" y="2802078"/>
                  </a:cubicBezTo>
                  <a:close/>
                  <a:moveTo>
                    <a:pt x="4249063" y="2813034"/>
                  </a:moveTo>
                  <a:cubicBezTo>
                    <a:pt x="4251266" y="2809259"/>
                    <a:pt x="4254889" y="2809557"/>
                    <a:pt x="4259949" y="2814048"/>
                  </a:cubicBezTo>
                  <a:cubicBezTo>
                    <a:pt x="4254167" y="2813538"/>
                    <a:pt x="4250902" y="2813034"/>
                    <a:pt x="4249063" y="2813034"/>
                  </a:cubicBezTo>
                  <a:close/>
                  <a:moveTo>
                    <a:pt x="4227215" y="2815257"/>
                  </a:moveTo>
                  <a:cubicBezTo>
                    <a:pt x="4224866" y="2816635"/>
                    <a:pt x="4226900" y="2811700"/>
                    <a:pt x="4227215" y="2815257"/>
                  </a:cubicBezTo>
                  <a:close/>
                  <a:moveTo>
                    <a:pt x="4197045" y="2803136"/>
                  </a:moveTo>
                  <a:cubicBezTo>
                    <a:pt x="4202215" y="2809877"/>
                    <a:pt x="4195245" y="2807632"/>
                    <a:pt x="4197045" y="2803136"/>
                  </a:cubicBezTo>
                  <a:close/>
                  <a:moveTo>
                    <a:pt x="4150517" y="2801043"/>
                  </a:moveTo>
                  <a:cubicBezTo>
                    <a:pt x="4148287" y="2802567"/>
                    <a:pt x="4148228" y="2799242"/>
                    <a:pt x="4150517" y="2801043"/>
                  </a:cubicBezTo>
                  <a:close/>
                  <a:moveTo>
                    <a:pt x="4128755" y="2786909"/>
                  </a:moveTo>
                  <a:cubicBezTo>
                    <a:pt x="4130832" y="2786530"/>
                    <a:pt x="4132926" y="2786166"/>
                    <a:pt x="4135003" y="2785787"/>
                  </a:cubicBezTo>
                  <a:cubicBezTo>
                    <a:pt x="4134477" y="2788184"/>
                    <a:pt x="4132888" y="2788710"/>
                    <a:pt x="4128755" y="2786909"/>
                  </a:cubicBezTo>
                  <a:close/>
                  <a:moveTo>
                    <a:pt x="4080528" y="2799687"/>
                  </a:moveTo>
                  <a:cubicBezTo>
                    <a:pt x="4083306" y="2792821"/>
                    <a:pt x="4085828" y="2804199"/>
                    <a:pt x="4080528" y="2799687"/>
                  </a:cubicBezTo>
                  <a:close/>
                  <a:moveTo>
                    <a:pt x="3467303" y="2784772"/>
                  </a:moveTo>
                  <a:cubicBezTo>
                    <a:pt x="3477511" y="2782120"/>
                    <a:pt x="3467596" y="2790342"/>
                    <a:pt x="3467303" y="2784772"/>
                  </a:cubicBezTo>
                  <a:close/>
                  <a:moveTo>
                    <a:pt x="3443464" y="2817584"/>
                  </a:moveTo>
                  <a:cubicBezTo>
                    <a:pt x="3449864" y="2807903"/>
                    <a:pt x="3453569" y="2806444"/>
                    <a:pt x="3463148" y="2810658"/>
                  </a:cubicBezTo>
                  <a:cubicBezTo>
                    <a:pt x="3455625" y="2818837"/>
                    <a:pt x="3455370" y="2818923"/>
                    <a:pt x="3443464" y="2817584"/>
                  </a:cubicBezTo>
                  <a:close/>
                  <a:moveTo>
                    <a:pt x="3395324" y="2791552"/>
                  </a:moveTo>
                  <a:cubicBezTo>
                    <a:pt x="3399772" y="2791552"/>
                    <a:pt x="3402783" y="2791552"/>
                    <a:pt x="3407106" y="2791552"/>
                  </a:cubicBezTo>
                  <a:cubicBezTo>
                    <a:pt x="3402891" y="2796297"/>
                    <a:pt x="3399902" y="2797121"/>
                    <a:pt x="3395324" y="2791552"/>
                  </a:cubicBezTo>
                  <a:close/>
                  <a:moveTo>
                    <a:pt x="3395135" y="2806932"/>
                  </a:moveTo>
                  <a:cubicBezTo>
                    <a:pt x="3398481" y="2801064"/>
                    <a:pt x="3401085" y="2800256"/>
                    <a:pt x="3404161" y="2806932"/>
                  </a:cubicBezTo>
                  <a:cubicBezTo>
                    <a:pt x="3401535" y="2806932"/>
                    <a:pt x="3398883" y="2806932"/>
                    <a:pt x="3395135" y="2806932"/>
                  </a:cubicBezTo>
                  <a:close/>
                  <a:moveTo>
                    <a:pt x="3401215" y="2781296"/>
                  </a:moveTo>
                  <a:cubicBezTo>
                    <a:pt x="3398736" y="2787522"/>
                    <a:pt x="3396426" y="2789073"/>
                    <a:pt x="3393882" y="2781909"/>
                  </a:cubicBezTo>
                  <a:cubicBezTo>
                    <a:pt x="3396257" y="2777630"/>
                    <a:pt x="3398546" y="2774896"/>
                    <a:pt x="3401215" y="2781296"/>
                  </a:cubicBezTo>
                  <a:close/>
                  <a:moveTo>
                    <a:pt x="3365535" y="2837629"/>
                  </a:moveTo>
                  <a:cubicBezTo>
                    <a:pt x="3369223" y="2825719"/>
                    <a:pt x="3377040" y="2819618"/>
                    <a:pt x="3388967" y="2819347"/>
                  </a:cubicBezTo>
                  <a:cubicBezTo>
                    <a:pt x="3396257" y="2835362"/>
                    <a:pt x="3386467" y="2847754"/>
                    <a:pt x="3365535" y="2837629"/>
                  </a:cubicBezTo>
                  <a:close/>
                  <a:moveTo>
                    <a:pt x="3311607" y="2813538"/>
                  </a:moveTo>
                  <a:cubicBezTo>
                    <a:pt x="3318985" y="2814726"/>
                    <a:pt x="3326378" y="2815935"/>
                    <a:pt x="3333749" y="2817123"/>
                  </a:cubicBezTo>
                  <a:cubicBezTo>
                    <a:pt x="3329448" y="2826017"/>
                    <a:pt x="3314260" y="2818772"/>
                    <a:pt x="3311607" y="2813538"/>
                  </a:cubicBezTo>
                  <a:close/>
                  <a:moveTo>
                    <a:pt x="3288262" y="2843687"/>
                  </a:moveTo>
                  <a:cubicBezTo>
                    <a:pt x="3291120" y="2841295"/>
                    <a:pt x="3293512" y="2836566"/>
                    <a:pt x="3297033" y="2840400"/>
                  </a:cubicBezTo>
                  <a:cubicBezTo>
                    <a:pt x="3294044" y="2849430"/>
                    <a:pt x="3294044" y="2849430"/>
                    <a:pt x="3288262" y="2843687"/>
                  </a:cubicBezTo>
                  <a:close/>
                  <a:moveTo>
                    <a:pt x="3271648" y="2811038"/>
                  </a:moveTo>
                  <a:cubicBezTo>
                    <a:pt x="3275336" y="2809113"/>
                    <a:pt x="3278916" y="2802355"/>
                    <a:pt x="3282474" y="2811992"/>
                  </a:cubicBezTo>
                  <a:cubicBezTo>
                    <a:pt x="3278873" y="2811700"/>
                    <a:pt x="3275249" y="2811380"/>
                    <a:pt x="3271648" y="2811038"/>
                  </a:cubicBezTo>
                  <a:close/>
                  <a:moveTo>
                    <a:pt x="3271355" y="2821272"/>
                  </a:moveTo>
                  <a:cubicBezTo>
                    <a:pt x="3273172" y="2820637"/>
                    <a:pt x="3274957" y="2820024"/>
                    <a:pt x="3277918" y="2818962"/>
                  </a:cubicBezTo>
                  <a:cubicBezTo>
                    <a:pt x="3276079" y="2826739"/>
                    <a:pt x="3273915" y="2825936"/>
                    <a:pt x="3271355" y="2821272"/>
                  </a:cubicBezTo>
                  <a:close/>
                  <a:moveTo>
                    <a:pt x="3241945" y="2819092"/>
                  </a:moveTo>
                  <a:cubicBezTo>
                    <a:pt x="3255630" y="2816694"/>
                    <a:pt x="3241945" y="2824640"/>
                    <a:pt x="3241945" y="2819092"/>
                  </a:cubicBezTo>
                  <a:close/>
                  <a:moveTo>
                    <a:pt x="3216896" y="2801081"/>
                  </a:moveTo>
                  <a:cubicBezTo>
                    <a:pt x="3223253" y="2795576"/>
                    <a:pt x="3227875" y="2796422"/>
                    <a:pt x="3234356" y="2799410"/>
                  </a:cubicBezTo>
                  <a:cubicBezTo>
                    <a:pt x="3227766" y="2806168"/>
                    <a:pt x="3223318" y="2804725"/>
                    <a:pt x="3216896" y="2801081"/>
                  </a:cubicBezTo>
                  <a:close/>
                  <a:moveTo>
                    <a:pt x="3210713" y="2772293"/>
                  </a:moveTo>
                  <a:cubicBezTo>
                    <a:pt x="3215524" y="2768117"/>
                    <a:pt x="3219185" y="2769093"/>
                    <a:pt x="3224973" y="2772716"/>
                  </a:cubicBezTo>
                  <a:cubicBezTo>
                    <a:pt x="3218952" y="2778015"/>
                    <a:pt x="3215328" y="2777885"/>
                    <a:pt x="3210713" y="2772293"/>
                  </a:cubicBezTo>
                  <a:close/>
                  <a:moveTo>
                    <a:pt x="3203786" y="2826842"/>
                  </a:moveTo>
                  <a:cubicBezTo>
                    <a:pt x="3203764" y="2827183"/>
                    <a:pt x="3203764" y="2827162"/>
                    <a:pt x="3203786" y="2826842"/>
                  </a:cubicBezTo>
                  <a:close/>
                  <a:moveTo>
                    <a:pt x="3176855" y="2824260"/>
                  </a:moveTo>
                  <a:cubicBezTo>
                    <a:pt x="3181004" y="2816402"/>
                    <a:pt x="3183212" y="2816147"/>
                    <a:pt x="3190919" y="2823305"/>
                  </a:cubicBezTo>
                  <a:cubicBezTo>
                    <a:pt x="3183971" y="2834386"/>
                    <a:pt x="3182550" y="2834386"/>
                    <a:pt x="3176855" y="2824260"/>
                  </a:cubicBezTo>
                  <a:close/>
                  <a:moveTo>
                    <a:pt x="3134839" y="2791552"/>
                  </a:moveTo>
                  <a:cubicBezTo>
                    <a:pt x="3147423" y="2791552"/>
                    <a:pt x="3156362" y="2770726"/>
                    <a:pt x="3168333" y="2789474"/>
                  </a:cubicBezTo>
                  <a:cubicBezTo>
                    <a:pt x="3160197" y="2798857"/>
                    <a:pt x="3149034" y="2799557"/>
                    <a:pt x="3134839" y="2791552"/>
                  </a:cubicBezTo>
                  <a:close/>
                  <a:moveTo>
                    <a:pt x="3161786" y="2807355"/>
                  </a:moveTo>
                  <a:cubicBezTo>
                    <a:pt x="3151361" y="2815404"/>
                    <a:pt x="3160219" y="2800365"/>
                    <a:pt x="3161786" y="2807355"/>
                  </a:cubicBezTo>
                  <a:close/>
                  <a:moveTo>
                    <a:pt x="3143843" y="2813158"/>
                  </a:moveTo>
                  <a:cubicBezTo>
                    <a:pt x="3143843" y="2804855"/>
                    <a:pt x="3145091" y="2813158"/>
                    <a:pt x="3143843" y="2813158"/>
                  </a:cubicBezTo>
                  <a:close/>
                  <a:moveTo>
                    <a:pt x="3140279" y="2830508"/>
                  </a:moveTo>
                  <a:cubicBezTo>
                    <a:pt x="3140279" y="2830361"/>
                    <a:pt x="3140301" y="2830172"/>
                    <a:pt x="3140323" y="2829895"/>
                  </a:cubicBezTo>
                  <a:cubicBezTo>
                    <a:pt x="3140301" y="2830193"/>
                    <a:pt x="3140279" y="2830383"/>
                    <a:pt x="3140279" y="2830508"/>
                  </a:cubicBezTo>
                  <a:close/>
                  <a:moveTo>
                    <a:pt x="3109964" y="2793607"/>
                  </a:moveTo>
                  <a:cubicBezTo>
                    <a:pt x="3116337" y="2794366"/>
                    <a:pt x="3122635" y="2783986"/>
                    <a:pt x="3130787" y="2793607"/>
                  </a:cubicBezTo>
                  <a:cubicBezTo>
                    <a:pt x="3122358" y="2793607"/>
                    <a:pt x="3116147" y="2793607"/>
                    <a:pt x="3109964" y="2793607"/>
                  </a:cubicBezTo>
                  <a:close/>
                  <a:moveTo>
                    <a:pt x="3118078" y="2826061"/>
                  </a:moveTo>
                  <a:cubicBezTo>
                    <a:pt x="3120959" y="2826061"/>
                    <a:pt x="3122846" y="2826061"/>
                    <a:pt x="3125558" y="2826061"/>
                  </a:cubicBezTo>
                  <a:cubicBezTo>
                    <a:pt x="3122884" y="2830020"/>
                    <a:pt x="3121045" y="2832672"/>
                    <a:pt x="3118078" y="2826061"/>
                  </a:cubicBezTo>
                  <a:close/>
                  <a:moveTo>
                    <a:pt x="3113310" y="2812611"/>
                  </a:moveTo>
                  <a:cubicBezTo>
                    <a:pt x="3121723" y="2811125"/>
                    <a:pt x="3113376" y="2817335"/>
                    <a:pt x="3113310" y="2812611"/>
                  </a:cubicBezTo>
                  <a:close/>
                  <a:moveTo>
                    <a:pt x="3113180" y="2830741"/>
                  </a:moveTo>
                  <a:cubicBezTo>
                    <a:pt x="3108586" y="2823539"/>
                    <a:pt x="3114835" y="2827330"/>
                    <a:pt x="3113180" y="2830741"/>
                  </a:cubicBezTo>
                  <a:close/>
                  <a:moveTo>
                    <a:pt x="3073242" y="2818202"/>
                  </a:moveTo>
                  <a:cubicBezTo>
                    <a:pt x="3078287" y="2777885"/>
                    <a:pt x="3094174" y="2813945"/>
                    <a:pt x="3106150" y="2815024"/>
                  </a:cubicBezTo>
                  <a:cubicBezTo>
                    <a:pt x="3100764" y="2820317"/>
                    <a:pt x="3082246" y="2818202"/>
                    <a:pt x="3073242" y="2818202"/>
                  </a:cubicBezTo>
                  <a:close/>
                  <a:moveTo>
                    <a:pt x="3090280" y="2830784"/>
                  </a:moveTo>
                  <a:cubicBezTo>
                    <a:pt x="3085322" y="2830784"/>
                    <a:pt x="3090404" y="2828583"/>
                    <a:pt x="3090280" y="2830784"/>
                  </a:cubicBezTo>
                  <a:close/>
                  <a:moveTo>
                    <a:pt x="3060783" y="2797479"/>
                  </a:moveTo>
                  <a:cubicBezTo>
                    <a:pt x="3066163" y="2791064"/>
                    <a:pt x="3071083" y="2790407"/>
                    <a:pt x="3075509" y="2795511"/>
                  </a:cubicBezTo>
                  <a:cubicBezTo>
                    <a:pt x="3072711" y="2800343"/>
                    <a:pt x="3067818" y="2800999"/>
                    <a:pt x="3060783" y="2797479"/>
                  </a:cubicBezTo>
                  <a:close/>
                  <a:moveTo>
                    <a:pt x="3072754" y="2830660"/>
                  </a:moveTo>
                  <a:cubicBezTo>
                    <a:pt x="3070508" y="2832097"/>
                    <a:pt x="3072016" y="2827097"/>
                    <a:pt x="3072754" y="2830660"/>
                  </a:cubicBezTo>
                  <a:close/>
                  <a:moveTo>
                    <a:pt x="3058456" y="2834304"/>
                  </a:moveTo>
                  <a:cubicBezTo>
                    <a:pt x="3059324" y="2829982"/>
                    <a:pt x="3066907" y="2819748"/>
                    <a:pt x="3066163" y="2815637"/>
                  </a:cubicBezTo>
                  <a:cubicBezTo>
                    <a:pt x="3075889" y="2818940"/>
                    <a:pt x="3064005" y="2830085"/>
                    <a:pt x="3058456" y="2834304"/>
                  </a:cubicBezTo>
                  <a:close/>
                  <a:moveTo>
                    <a:pt x="3050065" y="2794453"/>
                  </a:moveTo>
                  <a:cubicBezTo>
                    <a:pt x="3069071" y="2799009"/>
                    <a:pt x="3045020" y="2812546"/>
                    <a:pt x="3050065" y="2794453"/>
                  </a:cubicBezTo>
                  <a:close/>
                  <a:moveTo>
                    <a:pt x="3049387" y="2846507"/>
                  </a:moveTo>
                  <a:cubicBezTo>
                    <a:pt x="3053899" y="2837163"/>
                    <a:pt x="3051735" y="2831609"/>
                    <a:pt x="3042899" y="2829830"/>
                  </a:cubicBezTo>
                  <a:cubicBezTo>
                    <a:pt x="3059747" y="2820914"/>
                    <a:pt x="3058624" y="2838497"/>
                    <a:pt x="3049387" y="2846507"/>
                  </a:cubicBezTo>
                  <a:close/>
                  <a:moveTo>
                    <a:pt x="3055933" y="2815339"/>
                  </a:moveTo>
                  <a:cubicBezTo>
                    <a:pt x="3052370" y="2818669"/>
                    <a:pt x="3048980" y="2820106"/>
                    <a:pt x="3044998" y="2813538"/>
                  </a:cubicBezTo>
                  <a:cubicBezTo>
                    <a:pt x="3049658" y="2810805"/>
                    <a:pt x="3052966" y="2811147"/>
                    <a:pt x="3055933" y="2815339"/>
                  </a:cubicBezTo>
                  <a:close/>
                  <a:moveTo>
                    <a:pt x="3034638" y="2801612"/>
                  </a:moveTo>
                  <a:cubicBezTo>
                    <a:pt x="3038261" y="2801612"/>
                    <a:pt x="3041907" y="2801612"/>
                    <a:pt x="3045845" y="2801612"/>
                  </a:cubicBezTo>
                  <a:cubicBezTo>
                    <a:pt x="3042878" y="2807290"/>
                    <a:pt x="3040149" y="2807735"/>
                    <a:pt x="3034638" y="2801612"/>
                  </a:cubicBezTo>
                  <a:close/>
                  <a:moveTo>
                    <a:pt x="3039807" y="2831549"/>
                  </a:moveTo>
                  <a:cubicBezTo>
                    <a:pt x="3032691" y="2831549"/>
                    <a:pt x="3039807" y="2826652"/>
                    <a:pt x="3039807" y="2831549"/>
                  </a:cubicBezTo>
                  <a:close/>
                  <a:moveTo>
                    <a:pt x="3029805" y="2812904"/>
                  </a:moveTo>
                  <a:cubicBezTo>
                    <a:pt x="3049766" y="2811038"/>
                    <a:pt x="3027136" y="2823371"/>
                    <a:pt x="3029805" y="2812904"/>
                  </a:cubicBezTo>
                  <a:close/>
                  <a:moveTo>
                    <a:pt x="3025167" y="2830806"/>
                  </a:moveTo>
                  <a:cubicBezTo>
                    <a:pt x="3026247" y="2830698"/>
                    <a:pt x="3025715" y="2830741"/>
                    <a:pt x="3025167" y="2830806"/>
                  </a:cubicBezTo>
                  <a:close/>
                  <a:moveTo>
                    <a:pt x="3023622" y="2815127"/>
                  </a:moveTo>
                  <a:cubicBezTo>
                    <a:pt x="3017411" y="2816505"/>
                    <a:pt x="3012074" y="2814872"/>
                    <a:pt x="3007604" y="2810213"/>
                  </a:cubicBezTo>
                  <a:cubicBezTo>
                    <a:pt x="3015740" y="2796823"/>
                    <a:pt x="3025482" y="2804345"/>
                    <a:pt x="3023622" y="2815127"/>
                  </a:cubicBezTo>
                  <a:close/>
                  <a:moveTo>
                    <a:pt x="2998237" y="2829385"/>
                  </a:moveTo>
                  <a:cubicBezTo>
                    <a:pt x="3008640" y="2828496"/>
                    <a:pt x="3005505" y="2816803"/>
                    <a:pt x="3010294" y="2828919"/>
                  </a:cubicBezTo>
                  <a:cubicBezTo>
                    <a:pt x="3022434" y="2824981"/>
                    <a:pt x="3002939" y="2834554"/>
                    <a:pt x="2998237" y="2829385"/>
                  </a:cubicBezTo>
                  <a:close/>
                  <a:moveTo>
                    <a:pt x="2995546" y="2798054"/>
                  </a:moveTo>
                  <a:cubicBezTo>
                    <a:pt x="2999316" y="2804242"/>
                    <a:pt x="3003574" y="2810322"/>
                    <a:pt x="2994933" y="2804411"/>
                  </a:cubicBezTo>
                  <a:cubicBezTo>
                    <a:pt x="2990225" y="2810870"/>
                    <a:pt x="2995269" y="2802057"/>
                    <a:pt x="2995546" y="2798054"/>
                  </a:cubicBezTo>
                  <a:close/>
                  <a:moveTo>
                    <a:pt x="2990187" y="2816147"/>
                  </a:moveTo>
                  <a:cubicBezTo>
                    <a:pt x="2994847" y="2816738"/>
                    <a:pt x="2990035" y="2818392"/>
                    <a:pt x="2990187" y="2816147"/>
                  </a:cubicBezTo>
                  <a:close/>
                  <a:moveTo>
                    <a:pt x="2990567" y="2833474"/>
                  </a:moveTo>
                  <a:cubicBezTo>
                    <a:pt x="2984318" y="2833474"/>
                    <a:pt x="2990355" y="2826169"/>
                    <a:pt x="2990567" y="2833474"/>
                  </a:cubicBezTo>
                  <a:close/>
                  <a:moveTo>
                    <a:pt x="2954566" y="2833984"/>
                  </a:moveTo>
                  <a:cubicBezTo>
                    <a:pt x="2956666" y="2828474"/>
                    <a:pt x="2966049" y="2824618"/>
                    <a:pt x="2968105" y="2822037"/>
                  </a:cubicBezTo>
                  <a:cubicBezTo>
                    <a:pt x="2956877" y="2818305"/>
                    <a:pt x="2982343" y="2817291"/>
                    <a:pt x="2985441" y="2821614"/>
                  </a:cubicBezTo>
                  <a:cubicBezTo>
                    <a:pt x="2957957" y="2821614"/>
                    <a:pt x="2987876" y="2833984"/>
                    <a:pt x="2954566" y="2833984"/>
                  </a:cubicBezTo>
                  <a:close/>
                  <a:moveTo>
                    <a:pt x="2980944" y="2826505"/>
                  </a:moveTo>
                  <a:cubicBezTo>
                    <a:pt x="2986352" y="2832265"/>
                    <a:pt x="2971647" y="2841252"/>
                    <a:pt x="2980944" y="2826505"/>
                  </a:cubicBezTo>
                  <a:close/>
                  <a:moveTo>
                    <a:pt x="2937382" y="2814813"/>
                  </a:moveTo>
                  <a:cubicBezTo>
                    <a:pt x="2938294" y="2813516"/>
                    <a:pt x="2938674" y="2811591"/>
                    <a:pt x="2938462" y="2808945"/>
                  </a:cubicBezTo>
                  <a:cubicBezTo>
                    <a:pt x="2928378" y="2808326"/>
                    <a:pt x="2920286" y="2803347"/>
                    <a:pt x="2914162" y="2793965"/>
                  </a:cubicBezTo>
                  <a:cubicBezTo>
                    <a:pt x="2957891" y="2795511"/>
                    <a:pt x="2947341" y="2809134"/>
                    <a:pt x="2950775" y="2814704"/>
                  </a:cubicBezTo>
                  <a:cubicBezTo>
                    <a:pt x="2946284" y="2818880"/>
                    <a:pt x="2941836" y="2818880"/>
                    <a:pt x="2937382" y="2814813"/>
                  </a:cubicBezTo>
                  <a:close/>
                  <a:moveTo>
                    <a:pt x="2947808" y="2839408"/>
                  </a:moveTo>
                  <a:cubicBezTo>
                    <a:pt x="2944418" y="2830448"/>
                    <a:pt x="2929290" y="2831251"/>
                    <a:pt x="2945942" y="2850422"/>
                  </a:cubicBezTo>
                  <a:cubicBezTo>
                    <a:pt x="2937318" y="2853433"/>
                    <a:pt x="2928547" y="2853942"/>
                    <a:pt x="2919673" y="2851990"/>
                  </a:cubicBezTo>
                  <a:cubicBezTo>
                    <a:pt x="2916386" y="2833518"/>
                    <a:pt x="2943886" y="2837943"/>
                    <a:pt x="2926491" y="2815024"/>
                  </a:cubicBezTo>
                  <a:cubicBezTo>
                    <a:pt x="2931855" y="2817226"/>
                    <a:pt x="2935392" y="2817269"/>
                    <a:pt x="2937171" y="2815149"/>
                  </a:cubicBezTo>
                  <a:cubicBezTo>
                    <a:pt x="2938462" y="2834727"/>
                    <a:pt x="2953210" y="2823962"/>
                    <a:pt x="2947808" y="2839408"/>
                  </a:cubicBezTo>
                  <a:close/>
                  <a:moveTo>
                    <a:pt x="2919418" y="2806466"/>
                  </a:moveTo>
                  <a:cubicBezTo>
                    <a:pt x="2918843" y="2815046"/>
                    <a:pt x="2918040" y="2806379"/>
                    <a:pt x="2919418" y="2806466"/>
                  </a:cubicBezTo>
                  <a:close/>
                  <a:moveTo>
                    <a:pt x="2905515" y="2818880"/>
                  </a:moveTo>
                  <a:cubicBezTo>
                    <a:pt x="2909269" y="2810213"/>
                    <a:pt x="2914775" y="2809411"/>
                    <a:pt x="2921999" y="2816445"/>
                  </a:cubicBezTo>
                  <a:cubicBezTo>
                    <a:pt x="2914715" y="2836251"/>
                    <a:pt x="2938229" y="2817861"/>
                    <a:pt x="2911325" y="2839408"/>
                  </a:cubicBezTo>
                  <a:cubicBezTo>
                    <a:pt x="2909926" y="2826717"/>
                    <a:pt x="2921088" y="2820529"/>
                    <a:pt x="2905515" y="2818880"/>
                  </a:cubicBezTo>
                  <a:close/>
                  <a:moveTo>
                    <a:pt x="2901578" y="2832265"/>
                  </a:moveTo>
                  <a:cubicBezTo>
                    <a:pt x="2911726" y="2832265"/>
                    <a:pt x="2901578" y="2838307"/>
                    <a:pt x="2901578" y="2832265"/>
                  </a:cubicBezTo>
                  <a:close/>
                  <a:moveTo>
                    <a:pt x="2875113" y="2805403"/>
                  </a:moveTo>
                  <a:cubicBezTo>
                    <a:pt x="2883076" y="2804703"/>
                    <a:pt x="2891065" y="2804009"/>
                    <a:pt x="2899034" y="2803310"/>
                  </a:cubicBezTo>
                  <a:cubicBezTo>
                    <a:pt x="2906383" y="2807757"/>
                    <a:pt x="2906871" y="2812692"/>
                    <a:pt x="2900477" y="2818094"/>
                  </a:cubicBezTo>
                  <a:cubicBezTo>
                    <a:pt x="2890664" y="2818115"/>
                    <a:pt x="2882208" y="2813902"/>
                    <a:pt x="2875113" y="2805403"/>
                  </a:cubicBezTo>
                  <a:close/>
                  <a:moveTo>
                    <a:pt x="2885115" y="2834386"/>
                  </a:moveTo>
                  <a:cubicBezTo>
                    <a:pt x="2890008" y="2829027"/>
                    <a:pt x="2896045" y="2837775"/>
                    <a:pt x="2885115" y="2834386"/>
                  </a:cubicBezTo>
                  <a:close/>
                  <a:moveTo>
                    <a:pt x="2878525" y="2843708"/>
                  </a:moveTo>
                  <a:cubicBezTo>
                    <a:pt x="2881595" y="2841295"/>
                    <a:pt x="2884394" y="2840997"/>
                    <a:pt x="2887231" y="2845232"/>
                  </a:cubicBezTo>
                  <a:cubicBezTo>
                    <a:pt x="2882230" y="2850124"/>
                    <a:pt x="2882230" y="2850124"/>
                    <a:pt x="2878525" y="2843708"/>
                  </a:cubicBezTo>
                  <a:close/>
                  <a:moveTo>
                    <a:pt x="2867080" y="2832460"/>
                  </a:moveTo>
                  <a:cubicBezTo>
                    <a:pt x="2870790" y="2831549"/>
                    <a:pt x="2874478" y="2830660"/>
                    <a:pt x="2880385" y="2829195"/>
                  </a:cubicBezTo>
                  <a:cubicBezTo>
                    <a:pt x="2875173" y="2837564"/>
                    <a:pt x="2871148" y="2835172"/>
                    <a:pt x="2867080" y="2832460"/>
                  </a:cubicBezTo>
                  <a:close/>
                  <a:moveTo>
                    <a:pt x="2852928" y="2815106"/>
                  </a:moveTo>
                  <a:cubicBezTo>
                    <a:pt x="2867932" y="2807822"/>
                    <a:pt x="2875238" y="2808793"/>
                    <a:pt x="2874923" y="2818050"/>
                  </a:cubicBezTo>
                  <a:cubicBezTo>
                    <a:pt x="2857821" y="2824494"/>
                    <a:pt x="2861807" y="2815106"/>
                    <a:pt x="2852928" y="2815106"/>
                  </a:cubicBezTo>
                  <a:close/>
                  <a:moveTo>
                    <a:pt x="2848095" y="2849110"/>
                  </a:moveTo>
                  <a:cubicBezTo>
                    <a:pt x="2827630" y="2832905"/>
                    <a:pt x="2824750" y="2849257"/>
                    <a:pt x="2812480" y="2828859"/>
                  </a:cubicBezTo>
                  <a:cubicBezTo>
                    <a:pt x="2820638" y="2827970"/>
                    <a:pt x="2823242" y="2824005"/>
                    <a:pt x="2820253" y="2816906"/>
                  </a:cubicBezTo>
                  <a:cubicBezTo>
                    <a:pt x="2826653" y="2823371"/>
                    <a:pt x="2846424" y="2825106"/>
                    <a:pt x="2862778" y="2833816"/>
                  </a:cubicBezTo>
                  <a:cubicBezTo>
                    <a:pt x="2858884" y="2847266"/>
                    <a:pt x="2854431" y="2824770"/>
                    <a:pt x="2848095" y="2849110"/>
                  </a:cubicBezTo>
                  <a:close/>
                  <a:moveTo>
                    <a:pt x="2791695" y="2840574"/>
                  </a:moveTo>
                  <a:cubicBezTo>
                    <a:pt x="2795953" y="2833794"/>
                    <a:pt x="2807777" y="2824640"/>
                    <a:pt x="2812371" y="2840574"/>
                  </a:cubicBezTo>
                  <a:cubicBezTo>
                    <a:pt x="2805488" y="2840574"/>
                    <a:pt x="2798578" y="2840574"/>
                    <a:pt x="2791695" y="2840574"/>
                  </a:cubicBezTo>
                  <a:close/>
                  <a:moveTo>
                    <a:pt x="2782034" y="2832162"/>
                  </a:moveTo>
                  <a:cubicBezTo>
                    <a:pt x="2786016" y="2833686"/>
                    <a:pt x="2788093" y="2834494"/>
                    <a:pt x="2790149" y="2835253"/>
                  </a:cubicBezTo>
                  <a:cubicBezTo>
                    <a:pt x="2787540" y="2838876"/>
                    <a:pt x="2785272" y="2840210"/>
                    <a:pt x="2782034" y="2832162"/>
                  </a:cubicBezTo>
                  <a:close/>
                  <a:moveTo>
                    <a:pt x="2795296" y="2823072"/>
                  </a:moveTo>
                  <a:cubicBezTo>
                    <a:pt x="2792687" y="2823072"/>
                    <a:pt x="2791141" y="2823072"/>
                    <a:pt x="2788408" y="2823072"/>
                  </a:cubicBezTo>
                  <a:cubicBezTo>
                    <a:pt x="2791185" y="2818115"/>
                    <a:pt x="2792752" y="2818327"/>
                    <a:pt x="2795296" y="2823072"/>
                  </a:cubicBezTo>
                  <a:close/>
                  <a:moveTo>
                    <a:pt x="2806291" y="2824049"/>
                  </a:moveTo>
                  <a:cubicBezTo>
                    <a:pt x="2803433" y="2824260"/>
                    <a:pt x="2801632" y="2824428"/>
                    <a:pt x="2799001" y="2824640"/>
                  </a:cubicBezTo>
                  <a:cubicBezTo>
                    <a:pt x="2801463" y="2818436"/>
                    <a:pt x="2803286" y="2818495"/>
                    <a:pt x="2806291" y="2824049"/>
                  </a:cubicBezTo>
                  <a:close/>
                  <a:moveTo>
                    <a:pt x="2811037" y="2809091"/>
                  </a:moveTo>
                  <a:cubicBezTo>
                    <a:pt x="2813559" y="2809579"/>
                    <a:pt x="2812990" y="2810935"/>
                    <a:pt x="2811037" y="2809091"/>
                  </a:cubicBezTo>
                  <a:close/>
                  <a:moveTo>
                    <a:pt x="2814769" y="2819347"/>
                  </a:moveTo>
                  <a:cubicBezTo>
                    <a:pt x="2819808" y="2819938"/>
                    <a:pt x="2814660" y="2822926"/>
                    <a:pt x="2814769" y="2819347"/>
                  </a:cubicBezTo>
                  <a:close/>
                  <a:moveTo>
                    <a:pt x="2797477" y="2771447"/>
                  </a:moveTo>
                  <a:cubicBezTo>
                    <a:pt x="2796419" y="2771615"/>
                    <a:pt x="2796951" y="2771528"/>
                    <a:pt x="2797477" y="2771447"/>
                  </a:cubicBezTo>
                  <a:close/>
                  <a:moveTo>
                    <a:pt x="2781947" y="2723163"/>
                  </a:moveTo>
                  <a:cubicBezTo>
                    <a:pt x="2780949" y="2723336"/>
                    <a:pt x="2781437" y="2723249"/>
                    <a:pt x="2781947" y="2723163"/>
                  </a:cubicBezTo>
                  <a:cubicBezTo>
                    <a:pt x="2781459" y="2723418"/>
                    <a:pt x="2780993" y="2723629"/>
                    <a:pt x="2781947" y="2723163"/>
                  </a:cubicBezTo>
                  <a:close/>
                  <a:moveTo>
                    <a:pt x="2759019" y="2788607"/>
                  </a:moveTo>
                  <a:cubicBezTo>
                    <a:pt x="2757918" y="2788731"/>
                    <a:pt x="2758450" y="2788650"/>
                    <a:pt x="2759019" y="2788607"/>
                  </a:cubicBezTo>
                  <a:close/>
                  <a:moveTo>
                    <a:pt x="2751436" y="2788899"/>
                  </a:moveTo>
                  <a:cubicBezTo>
                    <a:pt x="2753769" y="2787397"/>
                    <a:pt x="2753769" y="2790722"/>
                    <a:pt x="2751436" y="2788899"/>
                  </a:cubicBezTo>
                  <a:close/>
                  <a:moveTo>
                    <a:pt x="2749679" y="2722826"/>
                  </a:moveTo>
                  <a:cubicBezTo>
                    <a:pt x="2757473" y="2721259"/>
                    <a:pt x="2749956" y="2727382"/>
                    <a:pt x="2749679" y="2722826"/>
                  </a:cubicBezTo>
                  <a:close/>
                  <a:moveTo>
                    <a:pt x="2738066" y="2776740"/>
                  </a:moveTo>
                  <a:cubicBezTo>
                    <a:pt x="2751583" y="2767401"/>
                    <a:pt x="2739590" y="2785808"/>
                    <a:pt x="2738066" y="2776740"/>
                  </a:cubicBezTo>
                  <a:close/>
                  <a:moveTo>
                    <a:pt x="2734421" y="2788731"/>
                  </a:moveTo>
                  <a:cubicBezTo>
                    <a:pt x="2736607" y="2787441"/>
                    <a:pt x="2735099" y="2792143"/>
                    <a:pt x="2734421" y="2788731"/>
                  </a:cubicBezTo>
                  <a:close/>
                  <a:moveTo>
                    <a:pt x="2720247" y="2798754"/>
                  </a:moveTo>
                  <a:cubicBezTo>
                    <a:pt x="2722661" y="2798754"/>
                    <a:pt x="2724483" y="2798754"/>
                    <a:pt x="2727347" y="2798754"/>
                  </a:cubicBezTo>
                  <a:cubicBezTo>
                    <a:pt x="2724337" y="2805213"/>
                    <a:pt x="2722471" y="2804877"/>
                    <a:pt x="2720247" y="2798754"/>
                  </a:cubicBezTo>
                  <a:close/>
                  <a:moveTo>
                    <a:pt x="2664308" y="2759049"/>
                  </a:moveTo>
                  <a:cubicBezTo>
                    <a:pt x="2657891" y="2758458"/>
                    <a:pt x="2664861" y="2754033"/>
                    <a:pt x="2664308" y="2759049"/>
                  </a:cubicBezTo>
                  <a:close/>
                  <a:moveTo>
                    <a:pt x="2658737" y="2748544"/>
                  </a:moveTo>
                  <a:cubicBezTo>
                    <a:pt x="2641998" y="2748544"/>
                    <a:pt x="2657972" y="2745599"/>
                    <a:pt x="2658737" y="2748544"/>
                  </a:cubicBezTo>
                  <a:close/>
                  <a:moveTo>
                    <a:pt x="2656491" y="2759093"/>
                  </a:moveTo>
                  <a:cubicBezTo>
                    <a:pt x="2652103" y="2752677"/>
                    <a:pt x="2658504" y="2754309"/>
                    <a:pt x="2656491" y="2759093"/>
                  </a:cubicBezTo>
                  <a:close/>
                  <a:moveTo>
                    <a:pt x="2649478" y="2771317"/>
                  </a:moveTo>
                  <a:cubicBezTo>
                    <a:pt x="2654202" y="2771317"/>
                    <a:pt x="2649478" y="2773926"/>
                    <a:pt x="2649478" y="2771317"/>
                  </a:cubicBezTo>
                  <a:close/>
                  <a:moveTo>
                    <a:pt x="2639796" y="2748246"/>
                  </a:moveTo>
                  <a:cubicBezTo>
                    <a:pt x="2634881" y="2747779"/>
                    <a:pt x="2639921" y="2746044"/>
                    <a:pt x="2639796" y="2748246"/>
                  </a:cubicBezTo>
                  <a:close/>
                  <a:moveTo>
                    <a:pt x="2629013" y="2749157"/>
                  </a:moveTo>
                  <a:cubicBezTo>
                    <a:pt x="2624136" y="2757612"/>
                    <a:pt x="2625368" y="2742465"/>
                    <a:pt x="2629013" y="2749157"/>
                  </a:cubicBezTo>
                  <a:close/>
                  <a:moveTo>
                    <a:pt x="2602228" y="2717549"/>
                  </a:moveTo>
                  <a:cubicBezTo>
                    <a:pt x="2602673" y="2716747"/>
                    <a:pt x="2602971" y="2716259"/>
                    <a:pt x="2603286" y="2715727"/>
                  </a:cubicBezTo>
                  <a:cubicBezTo>
                    <a:pt x="2603503" y="2715749"/>
                    <a:pt x="2603649" y="2715814"/>
                    <a:pt x="2603861" y="2715836"/>
                  </a:cubicBezTo>
                  <a:cubicBezTo>
                    <a:pt x="2604837" y="2715960"/>
                    <a:pt x="2605829" y="2716026"/>
                    <a:pt x="2606828" y="2716129"/>
                  </a:cubicBezTo>
                  <a:cubicBezTo>
                    <a:pt x="2607126" y="2716595"/>
                    <a:pt x="2607337" y="2716937"/>
                    <a:pt x="2607717" y="2717549"/>
                  </a:cubicBezTo>
                  <a:cubicBezTo>
                    <a:pt x="2606084" y="2717549"/>
                    <a:pt x="2604414" y="2717549"/>
                    <a:pt x="2602228" y="2717549"/>
                  </a:cubicBezTo>
                  <a:close/>
                  <a:moveTo>
                    <a:pt x="2602738" y="2748902"/>
                  </a:moveTo>
                  <a:cubicBezTo>
                    <a:pt x="2597438" y="2746212"/>
                    <a:pt x="2602993" y="2745475"/>
                    <a:pt x="2602738" y="2748902"/>
                  </a:cubicBezTo>
                  <a:close/>
                  <a:moveTo>
                    <a:pt x="2591526" y="2724264"/>
                  </a:moveTo>
                  <a:cubicBezTo>
                    <a:pt x="2579175" y="2724264"/>
                    <a:pt x="2591526" y="2721573"/>
                    <a:pt x="2591526" y="2724264"/>
                  </a:cubicBezTo>
                  <a:close/>
                  <a:moveTo>
                    <a:pt x="2569829" y="2748398"/>
                  </a:moveTo>
                  <a:cubicBezTo>
                    <a:pt x="2554219" y="2748398"/>
                    <a:pt x="2570046" y="2744330"/>
                    <a:pt x="2569829" y="2748398"/>
                  </a:cubicBezTo>
                  <a:close/>
                  <a:moveTo>
                    <a:pt x="2568473" y="2758713"/>
                  </a:moveTo>
                  <a:cubicBezTo>
                    <a:pt x="2550443" y="2758713"/>
                    <a:pt x="2568473" y="2756148"/>
                    <a:pt x="2568473" y="2758713"/>
                  </a:cubicBezTo>
                  <a:close/>
                  <a:moveTo>
                    <a:pt x="2555130" y="2758756"/>
                  </a:moveTo>
                  <a:cubicBezTo>
                    <a:pt x="2555255" y="2757357"/>
                    <a:pt x="2555211" y="2757737"/>
                    <a:pt x="2555130" y="2758756"/>
                  </a:cubicBezTo>
                  <a:close/>
                  <a:moveTo>
                    <a:pt x="2538917" y="2722951"/>
                  </a:moveTo>
                  <a:cubicBezTo>
                    <a:pt x="2541548" y="2722951"/>
                    <a:pt x="2543430" y="2722951"/>
                    <a:pt x="2545952" y="2722951"/>
                  </a:cubicBezTo>
                  <a:cubicBezTo>
                    <a:pt x="2543392" y="2726319"/>
                    <a:pt x="2541526" y="2729373"/>
                    <a:pt x="2538917" y="2722951"/>
                  </a:cubicBezTo>
                  <a:close/>
                  <a:moveTo>
                    <a:pt x="2526165" y="2757525"/>
                  </a:moveTo>
                  <a:cubicBezTo>
                    <a:pt x="2531226" y="2757525"/>
                    <a:pt x="2526165" y="2759982"/>
                    <a:pt x="2526165" y="2757525"/>
                  </a:cubicBezTo>
                  <a:close/>
                  <a:moveTo>
                    <a:pt x="2507093" y="2771404"/>
                  </a:moveTo>
                  <a:cubicBezTo>
                    <a:pt x="2511650" y="2771404"/>
                    <a:pt x="2507093" y="2773882"/>
                    <a:pt x="2507093" y="2771404"/>
                  </a:cubicBezTo>
                  <a:close/>
                  <a:moveTo>
                    <a:pt x="2503215" y="2722892"/>
                  </a:moveTo>
                  <a:cubicBezTo>
                    <a:pt x="2508173" y="2723374"/>
                    <a:pt x="2503025" y="2725218"/>
                    <a:pt x="2503215" y="2722892"/>
                  </a:cubicBezTo>
                  <a:close/>
                  <a:moveTo>
                    <a:pt x="2497433" y="2775807"/>
                  </a:moveTo>
                  <a:cubicBezTo>
                    <a:pt x="2492730" y="2775428"/>
                    <a:pt x="2497731" y="2773248"/>
                    <a:pt x="2497433" y="2775807"/>
                  </a:cubicBezTo>
                  <a:close/>
                  <a:moveTo>
                    <a:pt x="2483975" y="2734541"/>
                  </a:moveTo>
                  <a:cubicBezTo>
                    <a:pt x="2479105" y="2733928"/>
                    <a:pt x="2484209" y="2732317"/>
                    <a:pt x="2483975" y="2734541"/>
                  </a:cubicBezTo>
                  <a:close/>
                  <a:moveTo>
                    <a:pt x="2476327" y="2722674"/>
                  </a:moveTo>
                  <a:cubicBezTo>
                    <a:pt x="2481030" y="2723293"/>
                    <a:pt x="2476327" y="2725006"/>
                    <a:pt x="2476327" y="2722674"/>
                  </a:cubicBezTo>
                  <a:close/>
                  <a:moveTo>
                    <a:pt x="2469211" y="2743056"/>
                  </a:moveTo>
                  <a:cubicBezTo>
                    <a:pt x="2474445" y="2745621"/>
                    <a:pt x="2468999" y="2746299"/>
                    <a:pt x="2469211" y="2743056"/>
                  </a:cubicBezTo>
                  <a:close/>
                  <a:moveTo>
                    <a:pt x="2449337" y="2722382"/>
                  </a:moveTo>
                  <a:cubicBezTo>
                    <a:pt x="2458677" y="2723125"/>
                    <a:pt x="2449060" y="2726004"/>
                    <a:pt x="2449337" y="2722382"/>
                  </a:cubicBezTo>
                  <a:close/>
                  <a:moveTo>
                    <a:pt x="2435944" y="2722973"/>
                  </a:moveTo>
                  <a:cubicBezTo>
                    <a:pt x="2440777" y="2722973"/>
                    <a:pt x="2435944" y="2725517"/>
                    <a:pt x="2435944" y="2722973"/>
                  </a:cubicBezTo>
                  <a:close/>
                  <a:moveTo>
                    <a:pt x="2435754" y="2758990"/>
                  </a:moveTo>
                  <a:cubicBezTo>
                    <a:pt x="2427152" y="2752102"/>
                    <a:pt x="2436959" y="2752020"/>
                    <a:pt x="2435754" y="2758990"/>
                  </a:cubicBezTo>
                  <a:close/>
                  <a:moveTo>
                    <a:pt x="2414991" y="2755047"/>
                  </a:moveTo>
                  <a:cubicBezTo>
                    <a:pt x="2420518" y="2752059"/>
                    <a:pt x="2420518" y="2752123"/>
                    <a:pt x="2428188" y="2755936"/>
                  </a:cubicBezTo>
                  <a:cubicBezTo>
                    <a:pt x="2422151" y="2759348"/>
                    <a:pt x="2422151" y="2759348"/>
                    <a:pt x="2414991" y="2755047"/>
                  </a:cubicBezTo>
                  <a:close/>
                  <a:moveTo>
                    <a:pt x="2414606" y="2744834"/>
                  </a:moveTo>
                  <a:cubicBezTo>
                    <a:pt x="2407126" y="2746277"/>
                    <a:pt x="2414269" y="2740789"/>
                    <a:pt x="2414606" y="2744834"/>
                  </a:cubicBezTo>
                  <a:close/>
                  <a:moveTo>
                    <a:pt x="2382803" y="2749097"/>
                  </a:moveTo>
                  <a:cubicBezTo>
                    <a:pt x="2382234" y="2751299"/>
                    <a:pt x="2379603" y="2735517"/>
                    <a:pt x="2354327" y="2730452"/>
                  </a:cubicBezTo>
                  <a:cubicBezTo>
                    <a:pt x="2372487" y="2722615"/>
                    <a:pt x="2408970" y="2713845"/>
                    <a:pt x="2423886" y="2731043"/>
                  </a:cubicBezTo>
                  <a:cubicBezTo>
                    <a:pt x="2379457" y="2739541"/>
                    <a:pt x="2408910" y="2735175"/>
                    <a:pt x="2382803" y="2749097"/>
                  </a:cubicBezTo>
                  <a:close/>
                  <a:moveTo>
                    <a:pt x="2408845" y="2754412"/>
                  </a:moveTo>
                  <a:cubicBezTo>
                    <a:pt x="2411069" y="2753035"/>
                    <a:pt x="2411091" y="2756169"/>
                    <a:pt x="2408845" y="2754412"/>
                  </a:cubicBezTo>
                  <a:close/>
                  <a:moveTo>
                    <a:pt x="2366276" y="2741678"/>
                  </a:moveTo>
                  <a:cubicBezTo>
                    <a:pt x="2349304" y="2741678"/>
                    <a:pt x="2365642" y="2737209"/>
                    <a:pt x="2366276" y="2741678"/>
                  </a:cubicBezTo>
                  <a:close/>
                  <a:moveTo>
                    <a:pt x="2357614" y="2749499"/>
                  </a:moveTo>
                  <a:cubicBezTo>
                    <a:pt x="2362528" y="2752444"/>
                    <a:pt x="2357294" y="2753778"/>
                    <a:pt x="2357614" y="2749499"/>
                  </a:cubicBezTo>
                  <a:close/>
                  <a:moveTo>
                    <a:pt x="2337756" y="2730728"/>
                  </a:moveTo>
                  <a:cubicBezTo>
                    <a:pt x="2332885" y="2730728"/>
                    <a:pt x="2337930" y="2728418"/>
                    <a:pt x="2337756" y="2730728"/>
                  </a:cubicBezTo>
                  <a:close/>
                  <a:moveTo>
                    <a:pt x="2326338" y="2736450"/>
                  </a:moveTo>
                  <a:cubicBezTo>
                    <a:pt x="2333964" y="2736450"/>
                    <a:pt x="2326338" y="2739986"/>
                    <a:pt x="2326338" y="2736450"/>
                  </a:cubicBezTo>
                  <a:close/>
                  <a:moveTo>
                    <a:pt x="2311210" y="2748056"/>
                  </a:moveTo>
                  <a:cubicBezTo>
                    <a:pt x="2314681" y="2743186"/>
                    <a:pt x="2318392" y="2739964"/>
                    <a:pt x="2323582" y="2745279"/>
                  </a:cubicBezTo>
                  <a:cubicBezTo>
                    <a:pt x="2319471" y="2751934"/>
                    <a:pt x="2315321" y="2749331"/>
                    <a:pt x="2311210" y="2748056"/>
                  </a:cubicBezTo>
                  <a:close/>
                  <a:moveTo>
                    <a:pt x="2310597" y="2738250"/>
                  </a:moveTo>
                  <a:cubicBezTo>
                    <a:pt x="2301653" y="2731108"/>
                    <a:pt x="2312121" y="2731764"/>
                    <a:pt x="2310597" y="2738250"/>
                  </a:cubicBezTo>
                  <a:close/>
                  <a:moveTo>
                    <a:pt x="2286036" y="2732843"/>
                  </a:moveTo>
                  <a:cubicBezTo>
                    <a:pt x="2291970" y="2731683"/>
                    <a:pt x="2295784" y="2731764"/>
                    <a:pt x="2300063" y="2734584"/>
                  </a:cubicBezTo>
                  <a:cubicBezTo>
                    <a:pt x="2294238" y="2739243"/>
                    <a:pt x="2294238" y="2739243"/>
                    <a:pt x="2286036" y="2732843"/>
                  </a:cubicBezTo>
                  <a:close/>
                  <a:moveTo>
                    <a:pt x="2228556" y="2717994"/>
                  </a:moveTo>
                  <a:cubicBezTo>
                    <a:pt x="2235694" y="2729687"/>
                    <a:pt x="2232684" y="2711090"/>
                    <a:pt x="2242117" y="2720836"/>
                  </a:cubicBezTo>
                  <a:cubicBezTo>
                    <a:pt x="2241607" y="2719350"/>
                    <a:pt x="2240994" y="2717972"/>
                    <a:pt x="2240294" y="2716660"/>
                  </a:cubicBezTo>
                  <a:cubicBezTo>
                    <a:pt x="2245274" y="2716557"/>
                    <a:pt x="2250269" y="2716405"/>
                    <a:pt x="2255249" y="2716302"/>
                  </a:cubicBezTo>
                  <a:cubicBezTo>
                    <a:pt x="2255693" y="2717148"/>
                    <a:pt x="2256182" y="2717826"/>
                    <a:pt x="2256778" y="2718249"/>
                  </a:cubicBezTo>
                  <a:cubicBezTo>
                    <a:pt x="2257158" y="2717571"/>
                    <a:pt x="2257624" y="2716893"/>
                    <a:pt x="2258048" y="2716237"/>
                  </a:cubicBezTo>
                  <a:cubicBezTo>
                    <a:pt x="2271228" y="2715982"/>
                    <a:pt x="2284322" y="2715836"/>
                    <a:pt x="2297438" y="2715662"/>
                  </a:cubicBezTo>
                  <a:cubicBezTo>
                    <a:pt x="2283834" y="2724860"/>
                    <a:pt x="2221456" y="2739010"/>
                    <a:pt x="2228556" y="2717994"/>
                  </a:cubicBezTo>
                  <a:close/>
                  <a:moveTo>
                    <a:pt x="2225844" y="2743733"/>
                  </a:moveTo>
                  <a:cubicBezTo>
                    <a:pt x="2225182" y="2740284"/>
                    <a:pt x="2228068" y="2742654"/>
                    <a:pt x="2225844" y="2743733"/>
                  </a:cubicBezTo>
                  <a:close/>
                  <a:moveTo>
                    <a:pt x="2219992" y="2720028"/>
                  </a:moveTo>
                  <a:cubicBezTo>
                    <a:pt x="2219992" y="2718547"/>
                    <a:pt x="2220035" y="2717717"/>
                    <a:pt x="2220100" y="2717148"/>
                  </a:cubicBezTo>
                  <a:cubicBezTo>
                    <a:pt x="2220203" y="2717126"/>
                    <a:pt x="2220355" y="2717126"/>
                    <a:pt x="2220458" y="2717126"/>
                  </a:cubicBezTo>
                  <a:cubicBezTo>
                    <a:pt x="2220588" y="2718249"/>
                    <a:pt x="2220566" y="2720028"/>
                    <a:pt x="2219992" y="2720028"/>
                  </a:cubicBezTo>
                  <a:close/>
                  <a:moveTo>
                    <a:pt x="2212300" y="2718884"/>
                  </a:moveTo>
                  <a:cubicBezTo>
                    <a:pt x="2213320" y="2718124"/>
                    <a:pt x="2214101" y="2717636"/>
                    <a:pt x="2214779" y="2717251"/>
                  </a:cubicBezTo>
                  <a:cubicBezTo>
                    <a:pt x="2215565" y="2717235"/>
                    <a:pt x="2216368" y="2717235"/>
                    <a:pt x="2217155" y="2717213"/>
                  </a:cubicBezTo>
                  <a:cubicBezTo>
                    <a:pt x="2216986" y="2718884"/>
                    <a:pt x="2213152" y="2722951"/>
                    <a:pt x="2212300" y="2718884"/>
                  </a:cubicBezTo>
                  <a:close/>
                  <a:moveTo>
                    <a:pt x="2190880" y="2718417"/>
                  </a:moveTo>
                  <a:cubicBezTo>
                    <a:pt x="2190967" y="2718124"/>
                    <a:pt x="2191048" y="2717994"/>
                    <a:pt x="2191113" y="2717826"/>
                  </a:cubicBezTo>
                  <a:cubicBezTo>
                    <a:pt x="2191346" y="2717826"/>
                    <a:pt x="2191580" y="2717804"/>
                    <a:pt x="2191813" y="2717804"/>
                  </a:cubicBezTo>
                  <a:cubicBezTo>
                    <a:pt x="2192046" y="2718840"/>
                    <a:pt x="2191878" y="2720706"/>
                    <a:pt x="2190880" y="2718417"/>
                  </a:cubicBezTo>
                  <a:close/>
                  <a:moveTo>
                    <a:pt x="2177151" y="2736721"/>
                  </a:moveTo>
                  <a:cubicBezTo>
                    <a:pt x="2187088" y="2735175"/>
                    <a:pt x="2180796" y="2742589"/>
                    <a:pt x="2177151" y="2736721"/>
                  </a:cubicBezTo>
                  <a:close/>
                  <a:moveTo>
                    <a:pt x="2081675" y="2733229"/>
                  </a:moveTo>
                  <a:cubicBezTo>
                    <a:pt x="2086573" y="2733798"/>
                    <a:pt x="2081572" y="2735474"/>
                    <a:pt x="2081675" y="2733229"/>
                  </a:cubicBezTo>
                  <a:close/>
                  <a:moveTo>
                    <a:pt x="2070235" y="2723629"/>
                  </a:moveTo>
                  <a:cubicBezTo>
                    <a:pt x="2070403" y="2723249"/>
                    <a:pt x="2070577" y="2723016"/>
                    <a:pt x="2070745" y="2722696"/>
                  </a:cubicBezTo>
                  <a:cubicBezTo>
                    <a:pt x="2073370" y="2722571"/>
                    <a:pt x="2075979" y="2722403"/>
                    <a:pt x="2078626" y="2722251"/>
                  </a:cubicBezTo>
                  <a:cubicBezTo>
                    <a:pt x="2079093" y="2722571"/>
                    <a:pt x="2079581" y="2722848"/>
                    <a:pt x="2080069" y="2723103"/>
                  </a:cubicBezTo>
                  <a:cubicBezTo>
                    <a:pt x="2076229" y="2729264"/>
                    <a:pt x="2073202" y="2728738"/>
                    <a:pt x="2070235" y="2723629"/>
                  </a:cubicBezTo>
                  <a:close/>
                  <a:moveTo>
                    <a:pt x="2059729" y="2723315"/>
                  </a:moveTo>
                  <a:cubicBezTo>
                    <a:pt x="2059918" y="2723293"/>
                    <a:pt x="2060108" y="2723293"/>
                    <a:pt x="2060320" y="2723271"/>
                  </a:cubicBezTo>
                  <a:cubicBezTo>
                    <a:pt x="2060255" y="2723548"/>
                    <a:pt x="2060022" y="2723570"/>
                    <a:pt x="2059729" y="2723315"/>
                  </a:cubicBezTo>
                  <a:close/>
                  <a:moveTo>
                    <a:pt x="1991031" y="2733396"/>
                  </a:moveTo>
                  <a:cubicBezTo>
                    <a:pt x="1996266" y="2724627"/>
                    <a:pt x="1993087" y="2737806"/>
                    <a:pt x="1991031" y="2733396"/>
                  </a:cubicBezTo>
                  <a:close/>
                  <a:moveTo>
                    <a:pt x="764999" y="2028079"/>
                  </a:moveTo>
                  <a:cubicBezTo>
                    <a:pt x="757307" y="2020578"/>
                    <a:pt x="766523" y="2022910"/>
                    <a:pt x="764999" y="2028079"/>
                  </a:cubicBezTo>
                  <a:close/>
                  <a:moveTo>
                    <a:pt x="769110" y="2023398"/>
                  </a:moveTo>
                  <a:cubicBezTo>
                    <a:pt x="769132" y="2023143"/>
                    <a:pt x="769132" y="2023208"/>
                    <a:pt x="769110" y="2023398"/>
                  </a:cubicBezTo>
                  <a:close/>
                  <a:moveTo>
                    <a:pt x="786506" y="2016787"/>
                  </a:moveTo>
                  <a:cubicBezTo>
                    <a:pt x="787525" y="2019841"/>
                    <a:pt x="784515" y="2019032"/>
                    <a:pt x="786506" y="2016787"/>
                  </a:cubicBezTo>
                  <a:close/>
                  <a:moveTo>
                    <a:pt x="836446" y="2009905"/>
                  </a:moveTo>
                  <a:cubicBezTo>
                    <a:pt x="811402" y="2055071"/>
                    <a:pt x="824643" y="2021321"/>
                    <a:pt x="803901" y="2025790"/>
                  </a:cubicBezTo>
                  <a:cubicBezTo>
                    <a:pt x="809368" y="2017487"/>
                    <a:pt x="816235" y="2011472"/>
                    <a:pt x="836446" y="2009905"/>
                  </a:cubicBezTo>
                  <a:close/>
                  <a:moveTo>
                    <a:pt x="828798" y="2003169"/>
                  </a:moveTo>
                  <a:cubicBezTo>
                    <a:pt x="824008" y="2003169"/>
                    <a:pt x="828798" y="2000772"/>
                    <a:pt x="828798" y="2003169"/>
                  </a:cubicBezTo>
                  <a:close/>
                  <a:moveTo>
                    <a:pt x="832888" y="2032889"/>
                  </a:moveTo>
                  <a:cubicBezTo>
                    <a:pt x="845770" y="2032889"/>
                    <a:pt x="832888" y="2035959"/>
                    <a:pt x="832888" y="2032889"/>
                  </a:cubicBezTo>
                  <a:close/>
                  <a:moveTo>
                    <a:pt x="918253" y="2015410"/>
                  </a:moveTo>
                  <a:cubicBezTo>
                    <a:pt x="920119" y="2022151"/>
                    <a:pt x="928999" y="2029077"/>
                    <a:pt x="939804" y="2036024"/>
                  </a:cubicBezTo>
                  <a:cubicBezTo>
                    <a:pt x="934591" y="2036745"/>
                    <a:pt x="929378" y="2037510"/>
                    <a:pt x="924144" y="2038123"/>
                  </a:cubicBezTo>
                  <a:cubicBezTo>
                    <a:pt x="917320" y="2038882"/>
                    <a:pt x="910394" y="2039370"/>
                    <a:pt x="903380" y="2039712"/>
                  </a:cubicBezTo>
                  <a:cubicBezTo>
                    <a:pt x="893145" y="2026679"/>
                    <a:pt x="871958" y="2007698"/>
                    <a:pt x="871958" y="2034988"/>
                  </a:cubicBezTo>
                  <a:cubicBezTo>
                    <a:pt x="853906" y="2013294"/>
                    <a:pt x="876493" y="2038226"/>
                    <a:pt x="868845" y="2015518"/>
                  </a:cubicBezTo>
                  <a:cubicBezTo>
                    <a:pt x="855685" y="2026278"/>
                    <a:pt x="848206" y="2013397"/>
                    <a:pt x="841534" y="2028420"/>
                  </a:cubicBezTo>
                  <a:cubicBezTo>
                    <a:pt x="830707" y="1989377"/>
                    <a:pt x="907383" y="2025221"/>
                    <a:pt x="918253" y="2015410"/>
                  </a:cubicBezTo>
                  <a:close/>
                  <a:moveTo>
                    <a:pt x="853375" y="2004460"/>
                  </a:moveTo>
                  <a:cubicBezTo>
                    <a:pt x="851173" y="2008229"/>
                    <a:pt x="847571" y="2007931"/>
                    <a:pt x="842505" y="2003440"/>
                  </a:cubicBezTo>
                  <a:cubicBezTo>
                    <a:pt x="848292" y="2003950"/>
                    <a:pt x="851552" y="2004460"/>
                    <a:pt x="853375" y="2004460"/>
                  </a:cubicBezTo>
                  <a:close/>
                  <a:moveTo>
                    <a:pt x="875223" y="2002236"/>
                  </a:moveTo>
                  <a:cubicBezTo>
                    <a:pt x="877594" y="2000859"/>
                    <a:pt x="875538" y="2005794"/>
                    <a:pt x="875223" y="2002236"/>
                  </a:cubicBezTo>
                  <a:close/>
                  <a:moveTo>
                    <a:pt x="905414" y="2014352"/>
                  </a:moveTo>
                  <a:cubicBezTo>
                    <a:pt x="900223" y="2007616"/>
                    <a:pt x="907215" y="2009861"/>
                    <a:pt x="905414" y="2014352"/>
                  </a:cubicBezTo>
                  <a:close/>
                  <a:moveTo>
                    <a:pt x="927832" y="1983422"/>
                  </a:moveTo>
                  <a:cubicBezTo>
                    <a:pt x="954064" y="1979968"/>
                    <a:pt x="901791" y="1967976"/>
                    <a:pt x="947343" y="1978465"/>
                  </a:cubicBezTo>
                  <a:cubicBezTo>
                    <a:pt x="945483" y="1972109"/>
                    <a:pt x="941350" y="1969376"/>
                    <a:pt x="934949" y="1970287"/>
                  </a:cubicBezTo>
                  <a:cubicBezTo>
                    <a:pt x="943362" y="1961517"/>
                    <a:pt x="944653" y="1983292"/>
                    <a:pt x="954997" y="1963849"/>
                  </a:cubicBezTo>
                  <a:cubicBezTo>
                    <a:pt x="974296" y="1978042"/>
                    <a:pt x="961603" y="1982576"/>
                    <a:pt x="954780" y="1990647"/>
                  </a:cubicBezTo>
                  <a:cubicBezTo>
                    <a:pt x="964467" y="1992615"/>
                    <a:pt x="985589" y="2000007"/>
                    <a:pt x="993449" y="1996894"/>
                  </a:cubicBezTo>
                  <a:cubicBezTo>
                    <a:pt x="988535" y="1986682"/>
                    <a:pt x="1001119" y="1998847"/>
                    <a:pt x="990590" y="1985793"/>
                  </a:cubicBezTo>
                  <a:cubicBezTo>
                    <a:pt x="986354" y="1990072"/>
                    <a:pt x="989066" y="1992360"/>
                    <a:pt x="987309" y="1993570"/>
                  </a:cubicBezTo>
                  <a:cubicBezTo>
                    <a:pt x="986186" y="1985115"/>
                    <a:pt x="976032" y="1990647"/>
                    <a:pt x="970803" y="1984843"/>
                  </a:cubicBezTo>
                  <a:cubicBezTo>
                    <a:pt x="979189" y="1982300"/>
                    <a:pt x="980019" y="1977321"/>
                    <a:pt x="973282" y="1969907"/>
                  </a:cubicBezTo>
                  <a:cubicBezTo>
                    <a:pt x="990487" y="1971345"/>
                    <a:pt x="1009933" y="1992512"/>
                    <a:pt x="1028305" y="1986557"/>
                  </a:cubicBezTo>
                  <a:cubicBezTo>
                    <a:pt x="1029579" y="1982321"/>
                    <a:pt x="1029216" y="1979100"/>
                    <a:pt x="1027247" y="1976898"/>
                  </a:cubicBezTo>
                  <a:cubicBezTo>
                    <a:pt x="1050170" y="1983021"/>
                    <a:pt x="1084960" y="1995283"/>
                    <a:pt x="1108713" y="2002486"/>
                  </a:cubicBezTo>
                  <a:cubicBezTo>
                    <a:pt x="1098141" y="2004481"/>
                    <a:pt x="1087613" y="2006640"/>
                    <a:pt x="1077079" y="2008863"/>
                  </a:cubicBezTo>
                  <a:cubicBezTo>
                    <a:pt x="1071465" y="1999416"/>
                    <a:pt x="1058246" y="1993635"/>
                    <a:pt x="1046931" y="1995224"/>
                  </a:cubicBezTo>
                  <a:cubicBezTo>
                    <a:pt x="1061381" y="2004926"/>
                    <a:pt x="1035383" y="1994606"/>
                    <a:pt x="1072973" y="2009731"/>
                  </a:cubicBezTo>
                  <a:cubicBezTo>
                    <a:pt x="1060513" y="2012383"/>
                    <a:pt x="1048054" y="2015117"/>
                    <a:pt x="1035616" y="2017850"/>
                  </a:cubicBezTo>
                  <a:cubicBezTo>
                    <a:pt x="1035003" y="2017866"/>
                    <a:pt x="1034363" y="2018018"/>
                    <a:pt x="1033707" y="2018251"/>
                  </a:cubicBezTo>
                  <a:cubicBezTo>
                    <a:pt x="1031060" y="2018843"/>
                    <a:pt x="1028413" y="2019418"/>
                    <a:pt x="1025761" y="2019987"/>
                  </a:cubicBezTo>
                  <a:cubicBezTo>
                    <a:pt x="1023537" y="2001260"/>
                    <a:pt x="1013578" y="2024223"/>
                    <a:pt x="999958" y="2015139"/>
                  </a:cubicBezTo>
                  <a:cubicBezTo>
                    <a:pt x="1002925" y="2011917"/>
                    <a:pt x="1005886" y="2011874"/>
                    <a:pt x="1008854" y="2015008"/>
                  </a:cubicBezTo>
                  <a:cubicBezTo>
                    <a:pt x="1007796" y="2002995"/>
                    <a:pt x="978261" y="1994670"/>
                    <a:pt x="940840" y="1990668"/>
                  </a:cubicBezTo>
                  <a:cubicBezTo>
                    <a:pt x="941371" y="1989356"/>
                    <a:pt x="941963" y="1987848"/>
                    <a:pt x="942727" y="1985988"/>
                  </a:cubicBezTo>
                  <a:cubicBezTo>
                    <a:pt x="939082" y="1988569"/>
                    <a:pt x="936137" y="1989860"/>
                    <a:pt x="933805" y="1989969"/>
                  </a:cubicBezTo>
                  <a:cubicBezTo>
                    <a:pt x="933213" y="1989925"/>
                    <a:pt x="932638" y="1989860"/>
                    <a:pt x="932069" y="1989822"/>
                  </a:cubicBezTo>
                  <a:cubicBezTo>
                    <a:pt x="929845" y="1989204"/>
                    <a:pt x="928424" y="1987110"/>
                    <a:pt x="927832" y="1983422"/>
                  </a:cubicBezTo>
                  <a:close/>
                  <a:moveTo>
                    <a:pt x="920054" y="1958697"/>
                  </a:moveTo>
                  <a:cubicBezTo>
                    <a:pt x="926558" y="1968378"/>
                    <a:pt x="912661" y="1950773"/>
                    <a:pt x="920054" y="1958697"/>
                  </a:cubicBezTo>
                  <a:close/>
                  <a:moveTo>
                    <a:pt x="908338" y="1960942"/>
                  </a:moveTo>
                  <a:cubicBezTo>
                    <a:pt x="900348" y="1954461"/>
                    <a:pt x="909927" y="1956728"/>
                    <a:pt x="908338" y="1960942"/>
                  </a:cubicBezTo>
                  <a:close/>
                  <a:moveTo>
                    <a:pt x="884840" y="1967532"/>
                  </a:moveTo>
                  <a:cubicBezTo>
                    <a:pt x="887319" y="1967809"/>
                    <a:pt x="886554" y="1968741"/>
                    <a:pt x="884840" y="1967532"/>
                  </a:cubicBezTo>
                  <a:close/>
                  <a:moveTo>
                    <a:pt x="873672" y="1966540"/>
                  </a:moveTo>
                  <a:cubicBezTo>
                    <a:pt x="881895" y="1971621"/>
                    <a:pt x="876238" y="1971301"/>
                    <a:pt x="873672" y="1966540"/>
                  </a:cubicBezTo>
                  <a:close/>
                  <a:moveTo>
                    <a:pt x="820260" y="1967933"/>
                  </a:moveTo>
                  <a:cubicBezTo>
                    <a:pt x="810366" y="1962705"/>
                    <a:pt x="822338" y="1963188"/>
                    <a:pt x="820260" y="1967933"/>
                  </a:cubicBezTo>
                  <a:close/>
                  <a:moveTo>
                    <a:pt x="791973" y="1913195"/>
                  </a:moveTo>
                  <a:cubicBezTo>
                    <a:pt x="792819" y="1912539"/>
                    <a:pt x="793687" y="1911861"/>
                    <a:pt x="794598" y="1911139"/>
                  </a:cubicBezTo>
                  <a:cubicBezTo>
                    <a:pt x="796698" y="1911665"/>
                    <a:pt x="798797" y="1912219"/>
                    <a:pt x="800890" y="1912750"/>
                  </a:cubicBezTo>
                  <a:cubicBezTo>
                    <a:pt x="797696" y="1914420"/>
                    <a:pt x="794750" y="1914274"/>
                    <a:pt x="791973" y="1913195"/>
                  </a:cubicBezTo>
                  <a:close/>
                  <a:moveTo>
                    <a:pt x="782351" y="1943913"/>
                  </a:moveTo>
                  <a:cubicBezTo>
                    <a:pt x="785573" y="1944184"/>
                    <a:pt x="782779" y="1944759"/>
                    <a:pt x="782351" y="1943913"/>
                  </a:cubicBezTo>
                  <a:close/>
                  <a:moveTo>
                    <a:pt x="768329" y="1956707"/>
                  </a:moveTo>
                  <a:cubicBezTo>
                    <a:pt x="771399" y="1956452"/>
                    <a:pt x="774448" y="1956240"/>
                    <a:pt x="777545" y="1956029"/>
                  </a:cubicBezTo>
                  <a:cubicBezTo>
                    <a:pt x="774448" y="1961409"/>
                    <a:pt x="771486" y="1957341"/>
                    <a:pt x="768329" y="1956707"/>
                  </a:cubicBezTo>
                  <a:close/>
                  <a:moveTo>
                    <a:pt x="764196" y="1975542"/>
                  </a:moveTo>
                  <a:cubicBezTo>
                    <a:pt x="761739" y="1976643"/>
                    <a:pt x="761739" y="1974230"/>
                    <a:pt x="764196" y="1975542"/>
                  </a:cubicBezTo>
                  <a:close/>
                  <a:moveTo>
                    <a:pt x="755848" y="1975141"/>
                  </a:moveTo>
                  <a:cubicBezTo>
                    <a:pt x="761185" y="1975141"/>
                    <a:pt x="755848" y="1976941"/>
                    <a:pt x="755848" y="1975141"/>
                  </a:cubicBezTo>
                  <a:close/>
                  <a:moveTo>
                    <a:pt x="745656" y="1965943"/>
                  </a:moveTo>
                  <a:cubicBezTo>
                    <a:pt x="749914" y="1960183"/>
                    <a:pt x="749914" y="1960183"/>
                    <a:pt x="758175" y="1968806"/>
                  </a:cubicBezTo>
                  <a:cubicBezTo>
                    <a:pt x="753559" y="1967743"/>
                    <a:pt x="749746" y="1966876"/>
                    <a:pt x="745656" y="1965943"/>
                  </a:cubicBezTo>
                  <a:close/>
                  <a:moveTo>
                    <a:pt x="738746" y="1932621"/>
                  </a:moveTo>
                  <a:cubicBezTo>
                    <a:pt x="749426" y="1933511"/>
                    <a:pt x="739152" y="1933256"/>
                    <a:pt x="738746" y="1932621"/>
                  </a:cubicBezTo>
                  <a:close/>
                  <a:moveTo>
                    <a:pt x="729741" y="1975157"/>
                  </a:moveTo>
                  <a:cubicBezTo>
                    <a:pt x="732985" y="1972001"/>
                    <a:pt x="732985" y="1972001"/>
                    <a:pt x="738219" y="1975157"/>
                  </a:cubicBezTo>
                  <a:cubicBezTo>
                    <a:pt x="735589" y="1975157"/>
                    <a:pt x="732985" y="1975157"/>
                    <a:pt x="729741" y="1975157"/>
                  </a:cubicBezTo>
                  <a:close/>
                  <a:moveTo>
                    <a:pt x="725993" y="1927600"/>
                  </a:moveTo>
                  <a:cubicBezTo>
                    <a:pt x="734108" y="1933468"/>
                    <a:pt x="724404" y="1931369"/>
                    <a:pt x="725993" y="1927600"/>
                  </a:cubicBezTo>
                  <a:close/>
                  <a:moveTo>
                    <a:pt x="713854" y="1964441"/>
                  </a:moveTo>
                  <a:cubicBezTo>
                    <a:pt x="732665" y="1964441"/>
                    <a:pt x="713854" y="1966854"/>
                    <a:pt x="713854" y="1964441"/>
                  </a:cubicBezTo>
                  <a:close/>
                  <a:moveTo>
                    <a:pt x="666029" y="1911877"/>
                  </a:moveTo>
                  <a:cubicBezTo>
                    <a:pt x="673910" y="1917008"/>
                    <a:pt x="664673" y="1916433"/>
                    <a:pt x="666029" y="1911877"/>
                  </a:cubicBezTo>
                  <a:close/>
                  <a:moveTo>
                    <a:pt x="647109" y="1964695"/>
                  </a:moveTo>
                  <a:cubicBezTo>
                    <a:pt x="650310" y="1965205"/>
                    <a:pt x="648699" y="1965943"/>
                    <a:pt x="647109" y="1964695"/>
                  </a:cubicBezTo>
                  <a:close/>
                  <a:moveTo>
                    <a:pt x="646453" y="1908807"/>
                  </a:moveTo>
                  <a:cubicBezTo>
                    <a:pt x="640861" y="1906416"/>
                    <a:pt x="646768" y="1905928"/>
                    <a:pt x="646453" y="1908807"/>
                  </a:cubicBezTo>
                  <a:close/>
                  <a:moveTo>
                    <a:pt x="640731" y="1948995"/>
                  </a:moveTo>
                  <a:cubicBezTo>
                    <a:pt x="640199" y="1949271"/>
                    <a:pt x="639695" y="1949505"/>
                    <a:pt x="640731" y="1948995"/>
                  </a:cubicBezTo>
                  <a:close/>
                  <a:moveTo>
                    <a:pt x="626791" y="1910586"/>
                  </a:moveTo>
                  <a:cubicBezTo>
                    <a:pt x="624588" y="1911644"/>
                    <a:pt x="626324" y="1908064"/>
                    <a:pt x="626791" y="1910586"/>
                  </a:cubicBezTo>
                  <a:close/>
                  <a:moveTo>
                    <a:pt x="599160" y="1894359"/>
                  </a:moveTo>
                  <a:cubicBezTo>
                    <a:pt x="600348" y="1894701"/>
                    <a:pt x="601492" y="1895103"/>
                    <a:pt x="602615" y="1895591"/>
                  </a:cubicBezTo>
                  <a:cubicBezTo>
                    <a:pt x="602892" y="1896073"/>
                    <a:pt x="603060" y="1896648"/>
                    <a:pt x="602892" y="1897369"/>
                  </a:cubicBezTo>
                  <a:cubicBezTo>
                    <a:pt x="599859" y="1895840"/>
                    <a:pt x="599051" y="1894891"/>
                    <a:pt x="599160" y="1894359"/>
                  </a:cubicBezTo>
                  <a:close/>
                  <a:moveTo>
                    <a:pt x="584813" y="1950058"/>
                  </a:moveTo>
                  <a:cubicBezTo>
                    <a:pt x="589776" y="1947937"/>
                    <a:pt x="594625" y="1947384"/>
                    <a:pt x="599285" y="1951327"/>
                  </a:cubicBezTo>
                  <a:cubicBezTo>
                    <a:pt x="594479" y="1950904"/>
                    <a:pt x="589646" y="1950481"/>
                    <a:pt x="584813" y="1950058"/>
                  </a:cubicBezTo>
                  <a:close/>
                  <a:moveTo>
                    <a:pt x="560133" y="1949337"/>
                  </a:moveTo>
                  <a:cubicBezTo>
                    <a:pt x="572359" y="1951495"/>
                    <a:pt x="584542" y="1953675"/>
                    <a:pt x="596724" y="1955839"/>
                  </a:cubicBezTo>
                  <a:cubicBezTo>
                    <a:pt x="585979" y="1958426"/>
                    <a:pt x="566083" y="1954228"/>
                    <a:pt x="560133" y="1949337"/>
                  </a:cubicBezTo>
                  <a:close/>
                  <a:moveTo>
                    <a:pt x="556488" y="1950058"/>
                  </a:moveTo>
                  <a:cubicBezTo>
                    <a:pt x="547863" y="1950058"/>
                    <a:pt x="556488" y="1947872"/>
                    <a:pt x="556488" y="1950058"/>
                  </a:cubicBezTo>
                  <a:close/>
                  <a:moveTo>
                    <a:pt x="489385" y="1936391"/>
                  </a:moveTo>
                  <a:cubicBezTo>
                    <a:pt x="500082" y="1932448"/>
                    <a:pt x="516842" y="1947579"/>
                    <a:pt x="525467" y="1940014"/>
                  </a:cubicBezTo>
                  <a:cubicBezTo>
                    <a:pt x="552186" y="1953404"/>
                    <a:pt x="521952" y="1922621"/>
                    <a:pt x="545916" y="1940014"/>
                  </a:cubicBezTo>
                  <a:cubicBezTo>
                    <a:pt x="538626" y="1942893"/>
                    <a:pt x="538751" y="1945627"/>
                    <a:pt x="546296" y="1948236"/>
                  </a:cubicBezTo>
                  <a:cubicBezTo>
                    <a:pt x="530913" y="1948127"/>
                    <a:pt x="502582" y="1945562"/>
                    <a:pt x="489385" y="1936391"/>
                  </a:cubicBezTo>
                  <a:close/>
                  <a:moveTo>
                    <a:pt x="465188" y="1943279"/>
                  </a:moveTo>
                  <a:cubicBezTo>
                    <a:pt x="468659" y="1936982"/>
                    <a:pt x="468388" y="1946625"/>
                    <a:pt x="465188" y="1943279"/>
                  </a:cubicBezTo>
                  <a:close/>
                  <a:moveTo>
                    <a:pt x="445862" y="1939672"/>
                  </a:moveTo>
                  <a:cubicBezTo>
                    <a:pt x="450271" y="1938023"/>
                    <a:pt x="450271" y="1938023"/>
                    <a:pt x="456054" y="1941434"/>
                  </a:cubicBezTo>
                  <a:cubicBezTo>
                    <a:pt x="451671" y="1940648"/>
                    <a:pt x="448997" y="1940182"/>
                    <a:pt x="445862" y="1939672"/>
                  </a:cubicBezTo>
                  <a:close/>
                  <a:moveTo>
                    <a:pt x="494300" y="1918364"/>
                  </a:moveTo>
                  <a:cubicBezTo>
                    <a:pt x="488810" y="1918364"/>
                    <a:pt x="494300" y="1916411"/>
                    <a:pt x="494300" y="1918364"/>
                  </a:cubicBezTo>
                  <a:close/>
                  <a:moveTo>
                    <a:pt x="486272" y="1915267"/>
                  </a:moveTo>
                  <a:cubicBezTo>
                    <a:pt x="491229" y="1915267"/>
                    <a:pt x="486272" y="1917029"/>
                    <a:pt x="486272" y="1915267"/>
                  </a:cubicBezTo>
                  <a:close/>
                  <a:moveTo>
                    <a:pt x="450038" y="1900526"/>
                  </a:moveTo>
                  <a:cubicBezTo>
                    <a:pt x="457453" y="1896691"/>
                    <a:pt x="464575" y="1900526"/>
                    <a:pt x="471800" y="1901605"/>
                  </a:cubicBezTo>
                  <a:cubicBezTo>
                    <a:pt x="464342" y="1906882"/>
                    <a:pt x="457263" y="1901941"/>
                    <a:pt x="450038" y="1900526"/>
                  </a:cubicBezTo>
                  <a:close/>
                  <a:moveTo>
                    <a:pt x="458852" y="1909062"/>
                  </a:moveTo>
                  <a:cubicBezTo>
                    <a:pt x="448959" y="1921601"/>
                    <a:pt x="456054" y="1904594"/>
                    <a:pt x="458852" y="1909062"/>
                  </a:cubicBezTo>
                  <a:close/>
                  <a:moveTo>
                    <a:pt x="438577" y="1898405"/>
                  </a:moveTo>
                  <a:cubicBezTo>
                    <a:pt x="438593" y="1898362"/>
                    <a:pt x="438425" y="1898281"/>
                    <a:pt x="438322" y="1898215"/>
                  </a:cubicBezTo>
                  <a:cubicBezTo>
                    <a:pt x="438533" y="1897858"/>
                    <a:pt x="438680" y="1897261"/>
                    <a:pt x="438767" y="1896437"/>
                  </a:cubicBezTo>
                  <a:cubicBezTo>
                    <a:pt x="439233" y="1897115"/>
                    <a:pt x="439315" y="1897771"/>
                    <a:pt x="438577" y="1898405"/>
                  </a:cubicBezTo>
                  <a:close/>
                  <a:moveTo>
                    <a:pt x="387704" y="1894170"/>
                  </a:moveTo>
                  <a:cubicBezTo>
                    <a:pt x="394717" y="1885292"/>
                    <a:pt x="373503" y="1885167"/>
                    <a:pt x="372001" y="1884847"/>
                  </a:cubicBezTo>
                  <a:cubicBezTo>
                    <a:pt x="375477" y="1881056"/>
                    <a:pt x="430864" y="1889169"/>
                    <a:pt x="438344" y="1895840"/>
                  </a:cubicBezTo>
                  <a:cubicBezTo>
                    <a:pt x="436923" y="1896014"/>
                    <a:pt x="436434" y="1896751"/>
                    <a:pt x="436521" y="1897472"/>
                  </a:cubicBezTo>
                  <a:cubicBezTo>
                    <a:pt x="427745" y="1894614"/>
                    <a:pt x="393252" y="1887114"/>
                    <a:pt x="387704" y="1894170"/>
                  </a:cubicBezTo>
                  <a:close/>
                  <a:moveTo>
                    <a:pt x="430164" y="1901052"/>
                  </a:moveTo>
                  <a:cubicBezTo>
                    <a:pt x="439293" y="1908471"/>
                    <a:pt x="428678" y="1907853"/>
                    <a:pt x="430164" y="1901052"/>
                  </a:cubicBezTo>
                  <a:close/>
                  <a:moveTo>
                    <a:pt x="410691" y="1908151"/>
                  </a:moveTo>
                  <a:cubicBezTo>
                    <a:pt x="402935" y="1908384"/>
                    <a:pt x="413127" y="1894701"/>
                    <a:pt x="414461" y="1906475"/>
                  </a:cubicBezTo>
                  <a:cubicBezTo>
                    <a:pt x="420270" y="1902619"/>
                    <a:pt x="424675" y="1904615"/>
                    <a:pt x="427685" y="1912474"/>
                  </a:cubicBezTo>
                  <a:cubicBezTo>
                    <a:pt x="423639" y="1909296"/>
                    <a:pt x="414293" y="1908043"/>
                    <a:pt x="410691" y="1908151"/>
                  </a:cubicBezTo>
                  <a:close/>
                  <a:moveTo>
                    <a:pt x="348015" y="1875166"/>
                  </a:moveTo>
                  <a:cubicBezTo>
                    <a:pt x="357637" y="1875378"/>
                    <a:pt x="355750" y="1872623"/>
                    <a:pt x="363929" y="1881370"/>
                  </a:cubicBezTo>
                  <a:cubicBezTo>
                    <a:pt x="348123" y="1884744"/>
                    <a:pt x="345010" y="1871608"/>
                    <a:pt x="348015" y="1875166"/>
                  </a:cubicBezTo>
                  <a:close/>
                  <a:moveTo>
                    <a:pt x="330327" y="1840657"/>
                  </a:moveTo>
                  <a:cubicBezTo>
                    <a:pt x="319283" y="1839193"/>
                    <a:pt x="353059" y="1842648"/>
                    <a:pt x="354139" y="1841373"/>
                  </a:cubicBezTo>
                  <a:cubicBezTo>
                    <a:pt x="357995" y="1842013"/>
                    <a:pt x="361852" y="1842729"/>
                    <a:pt x="365643" y="1843558"/>
                  </a:cubicBezTo>
                  <a:cubicBezTo>
                    <a:pt x="369012" y="1845126"/>
                    <a:pt x="372424" y="1847051"/>
                    <a:pt x="375114" y="1848960"/>
                  </a:cubicBezTo>
                  <a:cubicBezTo>
                    <a:pt x="367298" y="1846905"/>
                    <a:pt x="359650" y="1846270"/>
                    <a:pt x="354882" y="1851461"/>
                  </a:cubicBezTo>
                  <a:cubicBezTo>
                    <a:pt x="345769" y="1850186"/>
                    <a:pt x="337552" y="1846650"/>
                    <a:pt x="330327" y="1840657"/>
                  </a:cubicBezTo>
                  <a:close/>
                  <a:moveTo>
                    <a:pt x="341810" y="1874445"/>
                  </a:moveTo>
                  <a:cubicBezTo>
                    <a:pt x="334395" y="1887282"/>
                    <a:pt x="337465" y="1865041"/>
                    <a:pt x="341810" y="1874445"/>
                  </a:cubicBezTo>
                  <a:close/>
                  <a:moveTo>
                    <a:pt x="320981" y="1839681"/>
                  </a:moveTo>
                  <a:cubicBezTo>
                    <a:pt x="321024" y="1839681"/>
                    <a:pt x="321062" y="1839681"/>
                    <a:pt x="321084" y="1839659"/>
                  </a:cubicBezTo>
                  <a:cubicBezTo>
                    <a:pt x="329860" y="1845695"/>
                    <a:pt x="319538" y="1843515"/>
                    <a:pt x="320981" y="1839681"/>
                  </a:cubicBezTo>
                  <a:close/>
                  <a:moveTo>
                    <a:pt x="322928" y="1852415"/>
                  </a:moveTo>
                  <a:cubicBezTo>
                    <a:pt x="322825" y="1853538"/>
                    <a:pt x="322847" y="1853218"/>
                    <a:pt x="322928" y="1852415"/>
                  </a:cubicBezTo>
                  <a:close/>
                  <a:moveTo>
                    <a:pt x="314455" y="1843238"/>
                  </a:moveTo>
                  <a:cubicBezTo>
                    <a:pt x="277267" y="1833623"/>
                    <a:pt x="317715" y="1841481"/>
                    <a:pt x="290068" y="1828856"/>
                  </a:cubicBezTo>
                  <a:cubicBezTo>
                    <a:pt x="290171" y="1822331"/>
                    <a:pt x="300407" y="1831866"/>
                    <a:pt x="301340" y="1824511"/>
                  </a:cubicBezTo>
                  <a:cubicBezTo>
                    <a:pt x="284915" y="1823731"/>
                    <a:pt x="281379" y="1820211"/>
                    <a:pt x="290361" y="1814066"/>
                  </a:cubicBezTo>
                  <a:cubicBezTo>
                    <a:pt x="291191" y="1814007"/>
                    <a:pt x="291972" y="1813963"/>
                    <a:pt x="292818" y="1813876"/>
                  </a:cubicBezTo>
                  <a:cubicBezTo>
                    <a:pt x="302077" y="1827370"/>
                    <a:pt x="301150" y="1814489"/>
                    <a:pt x="310279" y="1816333"/>
                  </a:cubicBezTo>
                  <a:cubicBezTo>
                    <a:pt x="310176" y="1816675"/>
                    <a:pt x="310089" y="1816951"/>
                    <a:pt x="309986" y="1817266"/>
                  </a:cubicBezTo>
                  <a:cubicBezTo>
                    <a:pt x="305744" y="1824387"/>
                    <a:pt x="305766" y="1828091"/>
                    <a:pt x="307312" y="1830613"/>
                  </a:cubicBezTo>
                  <a:cubicBezTo>
                    <a:pt x="305256" y="1831633"/>
                    <a:pt x="304790" y="1834361"/>
                    <a:pt x="311423" y="1837522"/>
                  </a:cubicBezTo>
                  <a:cubicBezTo>
                    <a:pt x="311803" y="1836801"/>
                    <a:pt x="312058" y="1836123"/>
                    <a:pt x="312248" y="1835505"/>
                  </a:cubicBezTo>
                  <a:cubicBezTo>
                    <a:pt x="314011" y="1837246"/>
                    <a:pt x="315258" y="1839404"/>
                    <a:pt x="314455" y="1843238"/>
                  </a:cubicBezTo>
                  <a:close/>
                  <a:moveTo>
                    <a:pt x="282480" y="1838238"/>
                  </a:moveTo>
                  <a:cubicBezTo>
                    <a:pt x="286315" y="1832734"/>
                    <a:pt x="286315" y="1832734"/>
                    <a:pt x="294815" y="1839513"/>
                  </a:cubicBezTo>
                  <a:cubicBezTo>
                    <a:pt x="289390" y="1838959"/>
                    <a:pt x="286125" y="1838623"/>
                    <a:pt x="282480" y="1838238"/>
                  </a:cubicBezTo>
                  <a:close/>
                  <a:moveTo>
                    <a:pt x="271040" y="1826990"/>
                  </a:moveTo>
                  <a:cubicBezTo>
                    <a:pt x="280912" y="1823069"/>
                    <a:pt x="290806" y="1833048"/>
                    <a:pt x="271040" y="1826990"/>
                  </a:cubicBezTo>
                  <a:close/>
                  <a:moveTo>
                    <a:pt x="266229" y="1830803"/>
                  </a:moveTo>
                  <a:cubicBezTo>
                    <a:pt x="272163" y="1832479"/>
                    <a:pt x="275532" y="1833433"/>
                    <a:pt x="279090" y="1834469"/>
                  </a:cubicBezTo>
                  <a:cubicBezTo>
                    <a:pt x="275363" y="1839046"/>
                    <a:pt x="274957" y="1838959"/>
                    <a:pt x="266229" y="1830803"/>
                  </a:cubicBezTo>
                  <a:close/>
                  <a:moveTo>
                    <a:pt x="268751" y="1824425"/>
                  </a:moveTo>
                  <a:cubicBezTo>
                    <a:pt x="263663" y="1830277"/>
                    <a:pt x="267037" y="1821735"/>
                    <a:pt x="268751" y="1824425"/>
                  </a:cubicBezTo>
                  <a:close/>
                  <a:moveTo>
                    <a:pt x="264938" y="1844426"/>
                  </a:moveTo>
                  <a:cubicBezTo>
                    <a:pt x="262714" y="1845039"/>
                    <a:pt x="265150" y="1841248"/>
                    <a:pt x="264938" y="1844426"/>
                  </a:cubicBezTo>
                  <a:close/>
                  <a:moveTo>
                    <a:pt x="254681" y="1830314"/>
                  </a:moveTo>
                  <a:cubicBezTo>
                    <a:pt x="257290" y="1830933"/>
                    <a:pt x="259937" y="1831611"/>
                    <a:pt x="264195" y="1832603"/>
                  </a:cubicBezTo>
                  <a:cubicBezTo>
                    <a:pt x="259047" y="1837246"/>
                    <a:pt x="256948" y="1833324"/>
                    <a:pt x="254681" y="1830314"/>
                  </a:cubicBezTo>
                  <a:close/>
                  <a:moveTo>
                    <a:pt x="252289" y="1823899"/>
                  </a:moveTo>
                  <a:cubicBezTo>
                    <a:pt x="257648" y="1823899"/>
                    <a:pt x="252289" y="1825699"/>
                    <a:pt x="252289" y="1823899"/>
                  </a:cubicBezTo>
                  <a:close/>
                  <a:moveTo>
                    <a:pt x="251144" y="1843792"/>
                  </a:moveTo>
                  <a:cubicBezTo>
                    <a:pt x="245319" y="1835467"/>
                    <a:pt x="253667" y="1840635"/>
                    <a:pt x="251144" y="1843792"/>
                  </a:cubicBezTo>
                  <a:close/>
                  <a:moveTo>
                    <a:pt x="248367" y="1824533"/>
                  </a:moveTo>
                  <a:cubicBezTo>
                    <a:pt x="245422" y="1824300"/>
                    <a:pt x="246463" y="1823199"/>
                    <a:pt x="248367" y="1824533"/>
                  </a:cubicBezTo>
                  <a:close/>
                  <a:moveTo>
                    <a:pt x="230907" y="1827858"/>
                  </a:moveTo>
                  <a:cubicBezTo>
                    <a:pt x="241777" y="1823877"/>
                    <a:pt x="247586" y="1825320"/>
                    <a:pt x="248302" y="1832202"/>
                  </a:cubicBezTo>
                  <a:cubicBezTo>
                    <a:pt x="242921" y="1836991"/>
                    <a:pt x="237117" y="1835548"/>
                    <a:pt x="230907" y="1827858"/>
                  </a:cubicBezTo>
                  <a:close/>
                  <a:moveTo>
                    <a:pt x="241733" y="1845717"/>
                  </a:moveTo>
                  <a:cubicBezTo>
                    <a:pt x="251166" y="1840272"/>
                    <a:pt x="243263" y="1850208"/>
                    <a:pt x="241733" y="1845717"/>
                  </a:cubicBezTo>
                  <a:close/>
                  <a:moveTo>
                    <a:pt x="240442" y="1839258"/>
                  </a:moveTo>
                  <a:cubicBezTo>
                    <a:pt x="248411" y="1838070"/>
                    <a:pt x="240844" y="1842669"/>
                    <a:pt x="240442" y="1839258"/>
                  </a:cubicBezTo>
                  <a:close/>
                  <a:moveTo>
                    <a:pt x="236673" y="1838005"/>
                  </a:moveTo>
                  <a:cubicBezTo>
                    <a:pt x="227538" y="1845148"/>
                    <a:pt x="218236" y="1834301"/>
                    <a:pt x="236673" y="1838005"/>
                  </a:cubicBezTo>
                  <a:close/>
                  <a:moveTo>
                    <a:pt x="221989" y="1830212"/>
                  </a:moveTo>
                  <a:cubicBezTo>
                    <a:pt x="206753" y="1828878"/>
                    <a:pt x="222223" y="1825591"/>
                    <a:pt x="221989" y="1830212"/>
                  </a:cubicBezTo>
                  <a:close/>
                  <a:moveTo>
                    <a:pt x="213511" y="1836861"/>
                  </a:moveTo>
                  <a:cubicBezTo>
                    <a:pt x="218133" y="1835445"/>
                    <a:pt x="220058" y="1837246"/>
                    <a:pt x="221669" y="1843792"/>
                  </a:cubicBezTo>
                  <a:cubicBezTo>
                    <a:pt x="218258" y="1840890"/>
                    <a:pt x="216310" y="1839171"/>
                    <a:pt x="213511" y="1836861"/>
                  </a:cubicBezTo>
                  <a:close/>
                  <a:moveTo>
                    <a:pt x="133526" y="1804472"/>
                  </a:moveTo>
                  <a:cubicBezTo>
                    <a:pt x="141473" y="1795784"/>
                    <a:pt x="228683" y="1809619"/>
                    <a:pt x="228639" y="1812309"/>
                  </a:cubicBezTo>
                  <a:cubicBezTo>
                    <a:pt x="197662" y="1812309"/>
                    <a:pt x="163994" y="1810617"/>
                    <a:pt x="133526" y="1804472"/>
                  </a:cubicBezTo>
                  <a:close/>
                  <a:moveTo>
                    <a:pt x="177999" y="1823199"/>
                  </a:moveTo>
                  <a:cubicBezTo>
                    <a:pt x="184487" y="1827456"/>
                    <a:pt x="176372" y="1827267"/>
                    <a:pt x="177999" y="1823199"/>
                  </a:cubicBezTo>
                  <a:close/>
                  <a:moveTo>
                    <a:pt x="174295" y="1823476"/>
                  </a:moveTo>
                  <a:cubicBezTo>
                    <a:pt x="172071" y="1824213"/>
                    <a:pt x="174506" y="1820211"/>
                    <a:pt x="174295" y="1823476"/>
                  </a:cubicBezTo>
                  <a:close/>
                  <a:moveTo>
                    <a:pt x="127381" y="1803263"/>
                  </a:moveTo>
                  <a:cubicBezTo>
                    <a:pt x="129800" y="1802351"/>
                    <a:pt x="129502" y="1804516"/>
                    <a:pt x="127381" y="1803263"/>
                  </a:cubicBezTo>
                  <a:close/>
                  <a:moveTo>
                    <a:pt x="113273" y="1803729"/>
                  </a:moveTo>
                  <a:cubicBezTo>
                    <a:pt x="100770" y="1805573"/>
                    <a:pt x="112909" y="1799640"/>
                    <a:pt x="113273" y="1803729"/>
                  </a:cubicBezTo>
                  <a:close/>
                  <a:moveTo>
                    <a:pt x="104372" y="1793012"/>
                  </a:moveTo>
                  <a:cubicBezTo>
                    <a:pt x="82994" y="1793012"/>
                    <a:pt x="96658" y="1783391"/>
                    <a:pt x="104372" y="1793012"/>
                  </a:cubicBezTo>
                  <a:close/>
                  <a:moveTo>
                    <a:pt x="212074" y="1798181"/>
                  </a:moveTo>
                  <a:cubicBezTo>
                    <a:pt x="209465" y="1797905"/>
                    <a:pt x="210273" y="1796950"/>
                    <a:pt x="212074" y="1798181"/>
                  </a:cubicBezTo>
                  <a:close/>
                  <a:moveTo>
                    <a:pt x="235170" y="1810384"/>
                  </a:moveTo>
                  <a:cubicBezTo>
                    <a:pt x="235550" y="1811631"/>
                    <a:pt x="236038" y="1812862"/>
                    <a:pt x="236694" y="1814023"/>
                  </a:cubicBezTo>
                  <a:cubicBezTo>
                    <a:pt x="234872" y="1814299"/>
                    <a:pt x="233049" y="1814554"/>
                    <a:pt x="231227" y="1814831"/>
                  </a:cubicBezTo>
                  <a:cubicBezTo>
                    <a:pt x="227923" y="1818112"/>
                    <a:pt x="230424" y="1813095"/>
                    <a:pt x="235170" y="1810384"/>
                  </a:cubicBezTo>
                  <a:close/>
                  <a:moveTo>
                    <a:pt x="282333" y="1794813"/>
                  </a:moveTo>
                  <a:cubicBezTo>
                    <a:pt x="280809" y="1794770"/>
                    <a:pt x="279301" y="1794770"/>
                    <a:pt x="277734" y="1794683"/>
                  </a:cubicBezTo>
                  <a:cubicBezTo>
                    <a:pt x="278688" y="1790615"/>
                    <a:pt x="280001" y="1791950"/>
                    <a:pt x="282333" y="1794813"/>
                  </a:cubicBezTo>
                  <a:close/>
                  <a:moveTo>
                    <a:pt x="243241" y="1770191"/>
                  </a:moveTo>
                  <a:cubicBezTo>
                    <a:pt x="239699" y="1772458"/>
                    <a:pt x="237541" y="1775088"/>
                    <a:pt x="236293" y="1777632"/>
                  </a:cubicBezTo>
                  <a:cubicBezTo>
                    <a:pt x="234237" y="1777735"/>
                    <a:pt x="232095" y="1777778"/>
                    <a:pt x="229892" y="1777632"/>
                  </a:cubicBezTo>
                  <a:cubicBezTo>
                    <a:pt x="232518" y="1773266"/>
                    <a:pt x="237752" y="1770955"/>
                    <a:pt x="243241" y="1770191"/>
                  </a:cubicBezTo>
                  <a:close/>
                  <a:moveTo>
                    <a:pt x="232458" y="1764811"/>
                  </a:moveTo>
                  <a:cubicBezTo>
                    <a:pt x="226372" y="1767842"/>
                    <a:pt x="231525" y="1761253"/>
                    <a:pt x="232458" y="1764811"/>
                  </a:cubicBezTo>
                  <a:close/>
                  <a:moveTo>
                    <a:pt x="226372" y="1721066"/>
                  </a:moveTo>
                  <a:cubicBezTo>
                    <a:pt x="226692" y="1721066"/>
                    <a:pt x="227034" y="1721066"/>
                    <a:pt x="227349" y="1721066"/>
                  </a:cubicBezTo>
                  <a:cubicBezTo>
                    <a:pt x="226036" y="1718609"/>
                    <a:pt x="224723" y="1718522"/>
                    <a:pt x="223411" y="1720599"/>
                  </a:cubicBezTo>
                  <a:cubicBezTo>
                    <a:pt x="222071" y="1720301"/>
                    <a:pt x="220677" y="1719943"/>
                    <a:pt x="219001" y="1719346"/>
                  </a:cubicBezTo>
                  <a:cubicBezTo>
                    <a:pt x="224805" y="1707762"/>
                    <a:pt x="235886" y="1715387"/>
                    <a:pt x="222055" y="1703906"/>
                  </a:cubicBezTo>
                  <a:cubicBezTo>
                    <a:pt x="223047" y="1703120"/>
                    <a:pt x="230381" y="1703141"/>
                    <a:pt x="240632" y="1703586"/>
                  </a:cubicBezTo>
                  <a:cubicBezTo>
                    <a:pt x="244044" y="1704096"/>
                    <a:pt x="245997" y="1704286"/>
                    <a:pt x="242222" y="1703673"/>
                  </a:cubicBezTo>
                  <a:cubicBezTo>
                    <a:pt x="245530" y="1703819"/>
                    <a:pt x="249089" y="1704031"/>
                    <a:pt x="252799" y="1704242"/>
                  </a:cubicBezTo>
                  <a:cubicBezTo>
                    <a:pt x="251144" y="1705962"/>
                    <a:pt x="252625" y="1707654"/>
                    <a:pt x="258261" y="1706873"/>
                  </a:cubicBezTo>
                  <a:cubicBezTo>
                    <a:pt x="258516" y="1706086"/>
                    <a:pt x="260317" y="1705452"/>
                    <a:pt x="262541" y="1704898"/>
                  </a:cubicBezTo>
                  <a:cubicBezTo>
                    <a:pt x="266782" y="1705197"/>
                    <a:pt x="271105" y="1705517"/>
                    <a:pt x="275401" y="1705853"/>
                  </a:cubicBezTo>
                  <a:cubicBezTo>
                    <a:pt x="274322" y="1706108"/>
                    <a:pt x="275597" y="1706466"/>
                    <a:pt x="283201" y="1706466"/>
                  </a:cubicBezTo>
                  <a:cubicBezTo>
                    <a:pt x="303667" y="1708164"/>
                    <a:pt x="321594" y="1709964"/>
                    <a:pt x="322358" y="1710409"/>
                  </a:cubicBezTo>
                  <a:cubicBezTo>
                    <a:pt x="320069" y="1710409"/>
                    <a:pt x="315811" y="1710810"/>
                    <a:pt x="311342" y="1711510"/>
                  </a:cubicBezTo>
                  <a:cubicBezTo>
                    <a:pt x="309769" y="1709796"/>
                    <a:pt x="298774" y="1710832"/>
                    <a:pt x="309498" y="1711830"/>
                  </a:cubicBezTo>
                  <a:cubicBezTo>
                    <a:pt x="303607" y="1712865"/>
                    <a:pt x="297760" y="1714455"/>
                    <a:pt x="295872" y="1716467"/>
                  </a:cubicBezTo>
                  <a:cubicBezTo>
                    <a:pt x="291951" y="1716000"/>
                    <a:pt x="288734" y="1715474"/>
                    <a:pt x="287568" y="1715133"/>
                  </a:cubicBezTo>
                  <a:cubicBezTo>
                    <a:pt x="290025" y="1721532"/>
                    <a:pt x="293437" y="1723268"/>
                    <a:pt x="297782" y="1720491"/>
                  </a:cubicBezTo>
                  <a:cubicBezTo>
                    <a:pt x="298796" y="1721066"/>
                    <a:pt x="300065" y="1721635"/>
                    <a:pt x="301785" y="1722232"/>
                  </a:cubicBezTo>
                  <a:cubicBezTo>
                    <a:pt x="301785" y="1722291"/>
                    <a:pt x="301785" y="1722356"/>
                    <a:pt x="301763" y="1722422"/>
                  </a:cubicBezTo>
                  <a:cubicBezTo>
                    <a:pt x="294896" y="1723457"/>
                    <a:pt x="289792" y="1722568"/>
                    <a:pt x="285360" y="1721321"/>
                  </a:cubicBezTo>
                  <a:cubicBezTo>
                    <a:pt x="285149" y="1719157"/>
                    <a:pt x="284877" y="1716998"/>
                    <a:pt x="284449" y="1714753"/>
                  </a:cubicBezTo>
                  <a:cubicBezTo>
                    <a:pt x="282670" y="1714433"/>
                    <a:pt x="281189" y="1714455"/>
                    <a:pt x="279898" y="1714666"/>
                  </a:cubicBezTo>
                  <a:cubicBezTo>
                    <a:pt x="280066" y="1714200"/>
                    <a:pt x="279876" y="1713543"/>
                    <a:pt x="278835" y="1714075"/>
                  </a:cubicBezTo>
                  <a:cubicBezTo>
                    <a:pt x="278943" y="1714520"/>
                    <a:pt x="279046" y="1714731"/>
                    <a:pt x="279198" y="1714899"/>
                  </a:cubicBezTo>
                  <a:cubicBezTo>
                    <a:pt x="276757" y="1715496"/>
                    <a:pt x="275298" y="1716868"/>
                    <a:pt x="274620" y="1718500"/>
                  </a:cubicBezTo>
                  <a:cubicBezTo>
                    <a:pt x="272754" y="1718224"/>
                    <a:pt x="270785" y="1718224"/>
                    <a:pt x="268686" y="1718522"/>
                  </a:cubicBezTo>
                  <a:cubicBezTo>
                    <a:pt x="268643" y="1717232"/>
                    <a:pt x="268475" y="1715957"/>
                    <a:pt x="268073" y="1714753"/>
                  </a:cubicBezTo>
                  <a:cubicBezTo>
                    <a:pt x="266907" y="1714834"/>
                    <a:pt x="265106" y="1715322"/>
                    <a:pt x="263284" y="1715301"/>
                  </a:cubicBezTo>
                  <a:cubicBezTo>
                    <a:pt x="263452" y="1714878"/>
                    <a:pt x="263685" y="1714541"/>
                    <a:pt x="263837" y="1714075"/>
                  </a:cubicBezTo>
                  <a:cubicBezTo>
                    <a:pt x="261949" y="1713440"/>
                    <a:pt x="260149" y="1712865"/>
                    <a:pt x="258456" y="1712318"/>
                  </a:cubicBezTo>
                  <a:cubicBezTo>
                    <a:pt x="266842" y="1700619"/>
                    <a:pt x="258581" y="1705940"/>
                    <a:pt x="258348" y="1712296"/>
                  </a:cubicBezTo>
                  <a:cubicBezTo>
                    <a:pt x="206818" y="1696004"/>
                    <a:pt x="237242" y="1718479"/>
                    <a:pt x="239553" y="1720789"/>
                  </a:cubicBezTo>
                  <a:cubicBezTo>
                    <a:pt x="233771" y="1720789"/>
                    <a:pt x="230484" y="1721467"/>
                    <a:pt x="226372" y="1721066"/>
                  </a:cubicBezTo>
                  <a:close/>
                  <a:moveTo>
                    <a:pt x="231335" y="1736783"/>
                  </a:moveTo>
                  <a:cubicBezTo>
                    <a:pt x="231628" y="1736316"/>
                    <a:pt x="231927" y="1735790"/>
                    <a:pt x="231927" y="1735850"/>
                  </a:cubicBezTo>
                  <a:cubicBezTo>
                    <a:pt x="231927" y="1753671"/>
                    <a:pt x="213707" y="1726787"/>
                    <a:pt x="231335" y="1736783"/>
                  </a:cubicBezTo>
                  <a:close/>
                  <a:moveTo>
                    <a:pt x="228113" y="1748351"/>
                  </a:moveTo>
                  <a:cubicBezTo>
                    <a:pt x="219766" y="1740639"/>
                    <a:pt x="229448" y="1745514"/>
                    <a:pt x="228113" y="1748351"/>
                  </a:cubicBezTo>
                  <a:close/>
                  <a:moveTo>
                    <a:pt x="213956" y="1709584"/>
                  </a:moveTo>
                  <a:cubicBezTo>
                    <a:pt x="211184" y="1709563"/>
                    <a:pt x="213007" y="1709899"/>
                    <a:pt x="209210" y="1713229"/>
                  </a:cubicBezTo>
                  <a:cubicBezTo>
                    <a:pt x="206265" y="1706298"/>
                    <a:pt x="214596" y="1700663"/>
                    <a:pt x="218767" y="1699839"/>
                  </a:cubicBezTo>
                  <a:cubicBezTo>
                    <a:pt x="216842" y="1702550"/>
                    <a:pt x="212264" y="1707421"/>
                    <a:pt x="213956" y="1709584"/>
                  </a:cubicBezTo>
                  <a:close/>
                  <a:moveTo>
                    <a:pt x="211900" y="1716678"/>
                  </a:moveTo>
                  <a:cubicBezTo>
                    <a:pt x="221881" y="1720258"/>
                    <a:pt x="210995" y="1721700"/>
                    <a:pt x="211900" y="1716678"/>
                  </a:cubicBezTo>
                  <a:close/>
                  <a:moveTo>
                    <a:pt x="187069" y="1733990"/>
                  </a:moveTo>
                  <a:cubicBezTo>
                    <a:pt x="189846" y="1732737"/>
                    <a:pt x="211353" y="1718755"/>
                    <a:pt x="216609" y="1737504"/>
                  </a:cubicBezTo>
                  <a:cubicBezTo>
                    <a:pt x="217091" y="1736994"/>
                    <a:pt x="191158" y="1737868"/>
                    <a:pt x="187069" y="1733990"/>
                  </a:cubicBezTo>
                  <a:close/>
                  <a:moveTo>
                    <a:pt x="184085" y="1722058"/>
                  </a:moveTo>
                  <a:cubicBezTo>
                    <a:pt x="195123" y="1718099"/>
                    <a:pt x="200336" y="1719135"/>
                    <a:pt x="199739" y="1725220"/>
                  </a:cubicBezTo>
                  <a:cubicBezTo>
                    <a:pt x="181351" y="1729960"/>
                    <a:pt x="182534" y="1735004"/>
                    <a:pt x="184085" y="1722058"/>
                  </a:cubicBezTo>
                  <a:close/>
                  <a:moveTo>
                    <a:pt x="181709" y="1714075"/>
                  </a:moveTo>
                  <a:cubicBezTo>
                    <a:pt x="186157" y="1707844"/>
                    <a:pt x="183657" y="1716467"/>
                    <a:pt x="181709" y="1714075"/>
                  </a:cubicBezTo>
                  <a:close/>
                  <a:moveTo>
                    <a:pt x="171284" y="1703483"/>
                  </a:moveTo>
                  <a:cubicBezTo>
                    <a:pt x="155880" y="1713034"/>
                    <a:pt x="164037" y="1698374"/>
                    <a:pt x="171284" y="1703483"/>
                  </a:cubicBezTo>
                  <a:close/>
                  <a:moveTo>
                    <a:pt x="158320" y="1693482"/>
                  </a:moveTo>
                  <a:cubicBezTo>
                    <a:pt x="158320" y="1715556"/>
                    <a:pt x="143930" y="1694708"/>
                    <a:pt x="158320" y="1693482"/>
                  </a:cubicBezTo>
                  <a:close/>
                  <a:moveTo>
                    <a:pt x="203808" y="1707507"/>
                  </a:moveTo>
                  <a:cubicBezTo>
                    <a:pt x="199913" y="1721532"/>
                    <a:pt x="188045" y="1717101"/>
                    <a:pt x="203808" y="1707507"/>
                  </a:cubicBezTo>
                  <a:close/>
                  <a:moveTo>
                    <a:pt x="199148" y="1671491"/>
                  </a:moveTo>
                  <a:cubicBezTo>
                    <a:pt x="197027" y="1675390"/>
                    <a:pt x="184975" y="1672868"/>
                    <a:pt x="199148" y="1671491"/>
                  </a:cubicBezTo>
                  <a:close/>
                  <a:moveTo>
                    <a:pt x="201947" y="1701938"/>
                  </a:moveTo>
                  <a:cubicBezTo>
                    <a:pt x="195183" y="1698738"/>
                    <a:pt x="203493" y="1697827"/>
                    <a:pt x="201947" y="1701938"/>
                  </a:cubicBezTo>
                  <a:close/>
                  <a:moveTo>
                    <a:pt x="188387" y="1652677"/>
                  </a:moveTo>
                  <a:cubicBezTo>
                    <a:pt x="192514" y="1651917"/>
                    <a:pt x="195568" y="1652595"/>
                    <a:pt x="200607" y="1656343"/>
                  </a:cubicBezTo>
                  <a:cubicBezTo>
                    <a:pt x="194760" y="1657975"/>
                    <a:pt x="191370" y="1658995"/>
                    <a:pt x="188387" y="1652677"/>
                  </a:cubicBezTo>
                  <a:close/>
                  <a:moveTo>
                    <a:pt x="176985" y="1642741"/>
                  </a:moveTo>
                  <a:cubicBezTo>
                    <a:pt x="178086" y="1625733"/>
                    <a:pt x="167449" y="1649271"/>
                    <a:pt x="167791" y="1647996"/>
                  </a:cubicBezTo>
                  <a:cubicBezTo>
                    <a:pt x="161434" y="1632534"/>
                    <a:pt x="176117" y="1647085"/>
                    <a:pt x="165562" y="1627827"/>
                  </a:cubicBezTo>
                  <a:cubicBezTo>
                    <a:pt x="163105" y="1629291"/>
                    <a:pt x="162112" y="1630560"/>
                    <a:pt x="162389" y="1631666"/>
                  </a:cubicBezTo>
                  <a:cubicBezTo>
                    <a:pt x="161032" y="1629692"/>
                    <a:pt x="159248" y="1628082"/>
                    <a:pt x="156856" y="1627002"/>
                  </a:cubicBezTo>
                  <a:cubicBezTo>
                    <a:pt x="158125" y="1622935"/>
                    <a:pt x="157067" y="1626243"/>
                    <a:pt x="156856" y="1627002"/>
                  </a:cubicBezTo>
                  <a:cubicBezTo>
                    <a:pt x="156753" y="1626959"/>
                    <a:pt x="156688" y="1626899"/>
                    <a:pt x="156579" y="1626856"/>
                  </a:cubicBezTo>
                  <a:cubicBezTo>
                    <a:pt x="146094" y="1622366"/>
                    <a:pt x="142552" y="1620310"/>
                    <a:pt x="139271" y="1617045"/>
                  </a:cubicBezTo>
                  <a:cubicBezTo>
                    <a:pt x="140583" y="1617701"/>
                    <a:pt x="139949" y="1617387"/>
                    <a:pt x="139271" y="1617045"/>
                  </a:cubicBezTo>
                  <a:cubicBezTo>
                    <a:pt x="138869" y="1616644"/>
                    <a:pt x="138463" y="1616242"/>
                    <a:pt x="138061" y="1615798"/>
                  </a:cubicBezTo>
                  <a:cubicBezTo>
                    <a:pt x="138191" y="1615901"/>
                    <a:pt x="138294" y="1616009"/>
                    <a:pt x="138674" y="1616324"/>
                  </a:cubicBezTo>
                  <a:cubicBezTo>
                    <a:pt x="138804" y="1616389"/>
                    <a:pt x="138273" y="1615944"/>
                    <a:pt x="137996" y="1615733"/>
                  </a:cubicBezTo>
                  <a:cubicBezTo>
                    <a:pt x="135284" y="1612788"/>
                    <a:pt x="132192" y="1608720"/>
                    <a:pt x="125097" y="1601583"/>
                  </a:cubicBezTo>
                  <a:cubicBezTo>
                    <a:pt x="133147" y="1600775"/>
                    <a:pt x="158169" y="1625435"/>
                    <a:pt x="161032" y="1609756"/>
                  </a:cubicBezTo>
                  <a:cubicBezTo>
                    <a:pt x="158065" y="1612300"/>
                    <a:pt x="145476" y="1609865"/>
                    <a:pt x="143653" y="1605309"/>
                  </a:cubicBezTo>
                  <a:cubicBezTo>
                    <a:pt x="150076" y="1596984"/>
                    <a:pt x="175287" y="1607722"/>
                    <a:pt x="180695" y="1612663"/>
                  </a:cubicBezTo>
                  <a:cubicBezTo>
                    <a:pt x="172575" y="1617723"/>
                    <a:pt x="174360" y="1608742"/>
                    <a:pt x="163956" y="1609485"/>
                  </a:cubicBezTo>
                  <a:cubicBezTo>
                    <a:pt x="170438" y="1613824"/>
                    <a:pt x="171604" y="1618509"/>
                    <a:pt x="167428" y="1623510"/>
                  </a:cubicBezTo>
                  <a:cubicBezTo>
                    <a:pt x="171539" y="1623510"/>
                    <a:pt x="184720" y="1616812"/>
                    <a:pt x="187687" y="1619122"/>
                  </a:cubicBezTo>
                  <a:cubicBezTo>
                    <a:pt x="179589" y="1624567"/>
                    <a:pt x="185967" y="1623911"/>
                    <a:pt x="187833" y="1634291"/>
                  </a:cubicBezTo>
                  <a:cubicBezTo>
                    <a:pt x="190654" y="1626433"/>
                    <a:pt x="202793" y="1614040"/>
                    <a:pt x="208917" y="1632025"/>
                  </a:cubicBezTo>
                  <a:cubicBezTo>
                    <a:pt x="203048" y="1641792"/>
                    <a:pt x="172597" y="1645686"/>
                    <a:pt x="176985" y="1642741"/>
                  </a:cubicBezTo>
                  <a:close/>
                  <a:moveTo>
                    <a:pt x="158109" y="1650241"/>
                  </a:moveTo>
                  <a:cubicBezTo>
                    <a:pt x="141663" y="1660351"/>
                    <a:pt x="128721" y="1644672"/>
                    <a:pt x="136537" y="1632323"/>
                  </a:cubicBezTo>
                  <a:cubicBezTo>
                    <a:pt x="140670" y="1638294"/>
                    <a:pt x="140795" y="1636428"/>
                    <a:pt x="136537" y="1632323"/>
                  </a:cubicBezTo>
                  <a:cubicBezTo>
                    <a:pt x="136602" y="1632214"/>
                    <a:pt x="136640" y="1632111"/>
                    <a:pt x="136683" y="1632025"/>
                  </a:cubicBezTo>
                  <a:cubicBezTo>
                    <a:pt x="148763" y="1634568"/>
                    <a:pt x="136114" y="1627111"/>
                    <a:pt x="160137" y="1637090"/>
                  </a:cubicBezTo>
                  <a:cubicBezTo>
                    <a:pt x="161201" y="1652232"/>
                    <a:pt x="142975" y="1628315"/>
                    <a:pt x="158109" y="1650241"/>
                  </a:cubicBezTo>
                  <a:close/>
                  <a:moveTo>
                    <a:pt x="135669" y="1656641"/>
                  </a:moveTo>
                  <a:cubicBezTo>
                    <a:pt x="140817" y="1656641"/>
                    <a:pt x="135669" y="1658377"/>
                    <a:pt x="135669" y="1656641"/>
                  </a:cubicBezTo>
                  <a:close/>
                  <a:moveTo>
                    <a:pt x="123546" y="1612045"/>
                  </a:moveTo>
                  <a:cubicBezTo>
                    <a:pt x="128656" y="1612300"/>
                    <a:pt x="123465" y="1613976"/>
                    <a:pt x="123546" y="1612045"/>
                  </a:cubicBezTo>
                  <a:close/>
                  <a:moveTo>
                    <a:pt x="137681" y="1594419"/>
                  </a:moveTo>
                  <a:cubicBezTo>
                    <a:pt x="135268" y="1595373"/>
                    <a:pt x="135626" y="1593084"/>
                    <a:pt x="137681" y="1594419"/>
                  </a:cubicBezTo>
                  <a:close/>
                  <a:moveTo>
                    <a:pt x="137828" y="1588784"/>
                  </a:moveTo>
                  <a:cubicBezTo>
                    <a:pt x="139970" y="1587536"/>
                    <a:pt x="138506" y="1591685"/>
                    <a:pt x="137828" y="1588784"/>
                  </a:cubicBezTo>
                  <a:close/>
                  <a:moveTo>
                    <a:pt x="154252" y="1599229"/>
                  </a:moveTo>
                  <a:cubicBezTo>
                    <a:pt x="126920" y="1594842"/>
                    <a:pt x="157892" y="1591517"/>
                    <a:pt x="154252" y="1599229"/>
                  </a:cubicBezTo>
                  <a:close/>
                  <a:moveTo>
                    <a:pt x="119310" y="1582303"/>
                  </a:moveTo>
                  <a:cubicBezTo>
                    <a:pt x="118100" y="1577622"/>
                    <a:pt x="122510" y="1579927"/>
                    <a:pt x="121300" y="1572747"/>
                  </a:cubicBezTo>
                  <a:cubicBezTo>
                    <a:pt x="134823" y="1570821"/>
                    <a:pt x="153634" y="1569569"/>
                    <a:pt x="161711" y="1577389"/>
                  </a:cubicBezTo>
                  <a:cubicBezTo>
                    <a:pt x="159248" y="1584483"/>
                    <a:pt x="152723" y="1586517"/>
                    <a:pt x="142108" y="1583512"/>
                  </a:cubicBezTo>
                  <a:cubicBezTo>
                    <a:pt x="142786" y="1577346"/>
                    <a:pt x="139336" y="1574613"/>
                    <a:pt x="131704" y="1575312"/>
                  </a:cubicBezTo>
                  <a:cubicBezTo>
                    <a:pt x="134145" y="1582791"/>
                    <a:pt x="129990" y="1585117"/>
                    <a:pt x="119310" y="1582303"/>
                  </a:cubicBezTo>
                  <a:close/>
                  <a:moveTo>
                    <a:pt x="117509" y="1563321"/>
                  </a:moveTo>
                  <a:cubicBezTo>
                    <a:pt x="124653" y="1550760"/>
                    <a:pt x="131959" y="1564319"/>
                    <a:pt x="117509" y="1563321"/>
                  </a:cubicBezTo>
                  <a:close/>
                  <a:moveTo>
                    <a:pt x="129399" y="1552561"/>
                  </a:moveTo>
                  <a:cubicBezTo>
                    <a:pt x="127446" y="1553976"/>
                    <a:pt x="128081" y="1550164"/>
                    <a:pt x="129399" y="1552561"/>
                  </a:cubicBezTo>
                  <a:close/>
                  <a:moveTo>
                    <a:pt x="110306" y="1537983"/>
                  </a:moveTo>
                  <a:cubicBezTo>
                    <a:pt x="111320" y="1536058"/>
                    <a:pt x="100645" y="1527391"/>
                    <a:pt x="92380" y="1528769"/>
                  </a:cubicBezTo>
                  <a:cubicBezTo>
                    <a:pt x="94118" y="1517390"/>
                    <a:pt x="109519" y="1518746"/>
                    <a:pt x="118295" y="1523513"/>
                  </a:cubicBezTo>
                  <a:cubicBezTo>
                    <a:pt x="110984" y="1523323"/>
                    <a:pt x="108038" y="1525314"/>
                    <a:pt x="109459" y="1529528"/>
                  </a:cubicBezTo>
                  <a:cubicBezTo>
                    <a:pt x="115095" y="1528134"/>
                    <a:pt x="128759" y="1534045"/>
                    <a:pt x="131856" y="1542180"/>
                  </a:cubicBezTo>
                  <a:cubicBezTo>
                    <a:pt x="124376" y="1545608"/>
                    <a:pt x="115898" y="1543536"/>
                    <a:pt x="110306" y="1537983"/>
                  </a:cubicBezTo>
                  <a:close/>
                  <a:moveTo>
                    <a:pt x="112318" y="1608574"/>
                  </a:moveTo>
                  <a:cubicBezTo>
                    <a:pt x="110962" y="1605629"/>
                    <a:pt x="108380" y="1603318"/>
                    <a:pt x="104247" y="1601816"/>
                  </a:cubicBezTo>
                  <a:cubicBezTo>
                    <a:pt x="107951" y="1601583"/>
                    <a:pt x="109291" y="1602174"/>
                    <a:pt x="108228" y="1603617"/>
                  </a:cubicBezTo>
                  <a:cubicBezTo>
                    <a:pt x="113587" y="1602152"/>
                    <a:pt x="114732" y="1598616"/>
                    <a:pt x="111705" y="1592981"/>
                  </a:cubicBezTo>
                  <a:cubicBezTo>
                    <a:pt x="118377" y="1598063"/>
                    <a:pt x="112486" y="1599549"/>
                    <a:pt x="112318" y="1608574"/>
                  </a:cubicBezTo>
                  <a:close/>
                  <a:moveTo>
                    <a:pt x="101958" y="1593063"/>
                  </a:moveTo>
                  <a:cubicBezTo>
                    <a:pt x="107935" y="1595563"/>
                    <a:pt x="101470" y="1596371"/>
                    <a:pt x="101958" y="1593063"/>
                  </a:cubicBezTo>
                  <a:close/>
                  <a:moveTo>
                    <a:pt x="99078" y="1583301"/>
                  </a:moveTo>
                  <a:cubicBezTo>
                    <a:pt x="77273" y="1586495"/>
                    <a:pt x="98546" y="1576348"/>
                    <a:pt x="99078" y="1583301"/>
                  </a:cubicBezTo>
                  <a:close/>
                  <a:moveTo>
                    <a:pt x="88948" y="1593871"/>
                  </a:moveTo>
                  <a:cubicBezTo>
                    <a:pt x="87846" y="1594104"/>
                    <a:pt x="88397" y="1593974"/>
                    <a:pt x="88948" y="1593871"/>
                  </a:cubicBezTo>
                  <a:cubicBezTo>
                    <a:pt x="88461" y="1594164"/>
                    <a:pt x="87994" y="1594440"/>
                    <a:pt x="88948" y="1593871"/>
                  </a:cubicBezTo>
                  <a:close/>
                  <a:moveTo>
                    <a:pt x="109204" y="1580735"/>
                  </a:moveTo>
                  <a:cubicBezTo>
                    <a:pt x="114482" y="1580969"/>
                    <a:pt x="109118" y="1582368"/>
                    <a:pt x="109204" y="1580735"/>
                  </a:cubicBezTo>
                  <a:close/>
                  <a:moveTo>
                    <a:pt x="101616" y="1548618"/>
                  </a:moveTo>
                  <a:cubicBezTo>
                    <a:pt x="97743" y="1543851"/>
                    <a:pt x="99115" y="1541584"/>
                    <a:pt x="103417" y="1539236"/>
                  </a:cubicBezTo>
                  <a:cubicBezTo>
                    <a:pt x="102782" y="1542603"/>
                    <a:pt x="102278" y="1545120"/>
                    <a:pt x="101616" y="1548618"/>
                  </a:cubicBezTo>
                  <a:close/>
                  <a:moveTo>
                    <a:pt x="103146" y="1552154"/>
                  </a:moveTo>
                  <a:cubicBezTo>
                    <a:pt x="102614" y="1552366"/>
                    <a:pt x="102061" y="1552539"/>
                    <a:pt x="103146" y="1552154"/>
                  </a:cubicBezTo>
                  <a:close/>
                  <a:moveTo>
                    <a:pt x="33922" y="1564888"/>
                  </a:moveTo>
                  <a:cubicBezTo>
                    <a:pt x="36910" y="1572747"/>
                    <a:pt x="50216" y="1563554"/>
                    <a:pt x="60556" y="1562366"/>
                  </a:cubicBezTo>
                  <a:cubicBezTo>
                    <a:pt x="53182" y="1559698"/>
                    <a:pt x="49368" y="1554399"/>
                    <a:pt x="49114" y="1546459"/>
                  </a:cubicBezTo>
                  <a:cubicBezTo>
                    <a:pt x="58395" y="1544041"/>
                    <a:pt x="67845" y="1542772"/>
                    <a:pt x="77464" y="1542642"/>
                  </a:cubicBezTo>
                  <a:cubicBezTo>
                    <a:pt x="78947" y="1553277"/>
                    <a:pt x="62187" y="1547051"/>
                    <a:pt x="55131" y="1549784"/>
                  </a:cubicBezTo>
                  <a:cubicBezTo>
                    <a:pt x="58416" y="1551709"/>
                    <a:pt x="75600" y="1578447"/>
                    <a:pt x="80218" y="1561797"/>
                  </a:cubicBezTo>
                  <a:cubicBezTo>
                    <a:pt x="89499" y="1560376"/>
                    <a:pt x="76849" y="1552030"/>
                    <a:pt x="79943" y="1561330"/>
                  </a:cubicBezTo>
                  <a:cubicBezTo>
                    <a:pt x="63925" y="1550695"/>
                    <a:pt x="92190" y="1552707"/>
                    <a:pt x="97168" y="1554785"/>
                  </a:cubicBezTo>
                  <a:cubicBezTo>
                    <a:pt x="87211" y="1569569"/>
                    <a:pt x="108082" y="1569254"/>
                    <a:pt x="111450" y="1573935"/>
                  </a:cubicBezTo>
                  <a:cubicBezTo>
                    <a:pt x="106894" y="1574569"/>
                    <a:pt x="96365" y="1574889"/>
                    <a:pt x="84435" y="1574699"/>
                  </a:cubicBezTo>
                  <a:cubicBezTo>
                    <a:pt x="85303" y="1573403"/>
                    <a:pt x="84689" y="1574271"/>
                    <a:pt x="84414" y="1574699"/>
                  </a:cubicBezTo>
                  <a:cubicBezTo>
                    <a:pt x="58755" y="1574336"/>
                    <a:pt x="26676" y="1571689"/>
                    <a:pt x="33922" y="1564888"/>
                  </a:cubicBezTo>
                  <a:close/>
                  <a:moveTo>
                    <a:pt x="58119" y="1582281"/>
                  </a:moveTo>
                  <a:cubicBezTo>
                    <a:pt x="61170" y="1581457"/>
                    <a:pt x="65535" y="1580779"/>
                    <a:pt x="71044" y="1581245"/>
                  </a:cubicBezTo>
                  <a:cubicBezTo>
                    <a:pt x="66743" y="1581581"/>
                    <a:pt x="62420" y="1581923"/>
                    <a:pt x="58119" y="1582281"/>
                  </a:cubicBezTo>
                  <a:close/>
                  <a:moveTo>
                    <a:pt x="54030" y="1583724"/>
                  </a:moveTo>
                  <a:cubicBezTo>
                    <a:pt x="53055" y="1584315"/>
                    <a:pt x="53161" y="1584147"/>
                    <a:pt x="54030" y="1583724"/>
                  </a:cubicBezTo>
                  <a:close/>
                  <a:moveTo>
                    <a:pt x="82930" y="1532668"/>
                  </a:moveTo>
                  <a:cubicBezTo>
                    <a:pt x="82146" y="1531838"/>
                    <a:pt x="81320" y="1531117"/>
                    <a:pt x="80494" y="1530439"/>
                  </a:cubicBezTo>
                  <a:cubicBezTo>
                    <a:pt x="83354" y="1529913"/>
                    <a:pt x="84202" y="1530612"/>
                    <a:pt x="82930" y="1532668"/>
                  </a:cubicBezTo>
                  <a:close/>
                  <a:moveTo>
                    <a:pt x="82782" y="1539084"/>
                  </a:moveTo>
                  <a:cubicBezTo>
                    <a:pt x="90855" y="1530526"/>
                    <a:pt x="94097" y="1565268"/>
                    <a:pt x="82782" y="1539084"/>
                  </a:cubicBezTo>
                  <a:close/>
                  <a:moveTo>
                    <a:pt x="83376" y="1498875"/>
                  </a:moveTo>
                  <a:cubicBezTo>
                    <a:pt x="94012" y="1503495"/>
                    <a:pt x="82041" y="1503984"/>
                    <a:pt x="83376" y="1498875"/>
                  </a:cubicBezTo>
                  <a:close/>
                  <a:moveTo>
                    <a:pt x="80218" y="1513556"/>
                  </a:moveTo>
                  <a:cubicBezTo>
                    <a:pt x="82909" y="1514212"/>
                    <a:pt x="83947" y="1514955"/>
                    <a:pt x="80218" y="1513556"/>
                  </a:cubicBezTo>
                  <a:close/>
                  <a:moveTo>
                    <a:pt x="79201" y="1519044"/>
                  </a:moveTo>
                  <a:cubicBezTo>
                    <a:pt x="74031" y="1519044"/>
                    <a:pt x="79201" y="1517054"/>
                    <a:pt x="79201" y="1519044"/>
                  </a:cubicBezTo>
                  <a:close/>
                  <a:moveTo>
                    <a:pt x="94457" y="1517287"/>
                  </a:moveTo>
                  <a:cubicBezTo>
                    <a:pt x="92508" y="1516690"/>
                    <a:pt x="90579" y="1516186"/>
                    <a:pt x="87550" y="1515313"/>
                  </a:cubicBezTo>
                  <a:cubicBezTo>
                    <a:pt x="91533" y="1510931"/>
                    <a:pt x="93143" y="1514722"/>
                    <a:pt x="94457" y="1517287"/>
                  </a:cubicBezTo>
                  <a:close/>
                  <a:moveTo>
                    <a:pt x="94309" y="1504385"/>
                  </a:moveTo>
                  <a:cubicBezTo>
                    <a:pt x="86469" y="1496017"/>
                    <a:pt x="97146" y="1500339"/>
                    <a:pt x="94309" y="1504385"/>
                  </a:cubicBezTo>
                  <a:close/>
                  <a:moveTo>
                    <a:pt x="128590" y="1526480"/>
                  </a:moveTo>
                  <a:cubicBezTo>
                    <a:pt x="124566" y="1527711"/>
                    <a:pt x="123465" y="1525612"/>
                    <a:pt x="122385" y="1518979"/>
                  </a:cubicBezTo>
                  <a:cubicBezTo>
                    <a:pt x="125244" y="1522412"/>
                    <a:pt x="126556" y="1524045"/>
                    <a:pt x="128590" y="1526480"/>
                  </a:cubicBezTo>
                  <a:close/>
                  <a:moveTo>
                    <a:pt x="104247" y="1496586"/>
                  </a:moveTo>
                  <a:cubicBezTo>
                    <a:pt x="121154" y="1502817"/>
                    <a:pt x="116663" y="1492687"/>
                    <a:pt x="129843" y="1501652"/>
                  </a:cubicBezTo>
                  <a:cubicBezTo>
                    <a:pt x="128911" y="1505632"/>
                    <a:pt x="108440" y="1507010"/>
                    <a:pt x="101811" y="1508067"/>
                  </a:cubicBezTo>
                  <a:cubicBezTo>
                    <a:pt x="106639" y="1500865"/>
                    <a:pt x="100537" y="1487225"/>
                    <a:pt x="104247" y="1496586"/>
                  </a:cubicBezTo>
                  <a:close/>
                  <a:moveTo>
                    <a:pt x="110685" y="1455233"/>
                  </a:moveTo>
                  <a:cubicBezTo>
                    <a:pt x="113186" y="1450021"/>
                    <a:pt x="115876" y="1458074"/>
                    <a:pt x="110685" y="1455233"/>
                  </a:cubicBezTo>
                  <a:close/>
                  <a:moveTo>
                    <a:pt x="143615" y="1481395"/>
                  </a:moveTo>
                  <a:cubicBezTo>
                    <a:pt x="142704" y="1489004"/>
                    <a:pt x="137980" y="1490951"/>
                    <a:pt x="129415" y="1487285"/>
                  </a:cubicBezTo>
                  <a:cubicBezTo>
                    <a:pt x="131726" y="1478705"/>
                    <a:pt x="130836" y="1481395"/>
                    <a:pt x="143615" y="1481395"/>
                  </a:cubicBezTo>
                  <a:close/>
                  <a:moveTo>
                    <a:pt x="146919" y="1472582"/>
                  </a:moveTo>
                  <a:cubicBezTo>
                    <a:pt x="147027" y="1475380"/>
                    <a:pt x="129648" y="1480082"/>
                    <a:pt x="129881" y="1472582"/>
                  </a:cubicBezTo>
                  <a:cubicBezTo>
                    <a:pt x="135561" y="1472582"/>
                    <a:pt x="141240" y="1472582"/>
                    <a:pt x="146919" y="1472582"/>
                  </a:cubicBezTo>
                  <a:close/>
                  <a:moveTo>
                    <a:pt x="131281" y="1463454"/>
                  </a:moveTo>
                  <a:cubicBezTo>
                    <a:pt x="130115" y="1463541"/>
                    <a:pt x="130690" y="1463498"/>
                    <a:pt x="131281" y="1463454"/>
                  </a:cubicBezTo>
                  <a:close/>
                  <a:moveTo>
                    <a:pt x="135414" y="1456019"/>
                  </a:moveTo>
                  <a:cubicBezTo>
                    <a:pt x="130603" y="1456355"/>
                    <a:pt x="130625" y="1455596"/>
                    <a:pt x="135414" y="1456019"/>
                  </a:cubicBezTo>
                  <a:close/>
                  <a:moveTo>
                    <a:pt x="145818" y="1455422"/>
                  </a:moveTo>
                  <a:cubicBezTo>
                    <a:pt x="143209" y="1455422"/>
                    <a:pt x="140583" y="1455422"/>
                    <a:pt x="137725" y="1455422"/>
                  </a:cubicBezTo>
                  <a:cubicBezTo>
                    <a:pt x="140052" y="1445172"/>
                    <a:pt x="143339" y="1455531"/>
                    <a:pt x="145818" y="1455422"/>
                  </a:cubicBezTo>
                  <a:close/>
                  <a:moveTo>
                    <a:pt x="174973" y="1454831"/>
                  </a:moveTo>
                  <a:cubicBezTo>
                    <a:pt x="173275" y="1460146"/>
                    <a:pt x="155858" y="1454343"/>
                    <a:pt x="144760" y="1447775"/>
                  </a:cubicBezTo>
                  <a:cubicBezTo>
                    <a:pt x="154822" y="1450129"/>
                    <a:pt x="164889" y="1452478"/>
                    <a:pt x="174973" y="1454831"/>
                  </a:cubicBezTo>
                  <a:close/>
                  <a:moveTo>
                    <a:pt x="157556" y="1435150"/>
                  </a:moveTo>
                  <a:cubicBezTo>
                    <a:pt x="164889" y="1426190"/>
                    <a:pt x="178661" y="1442949"/>
                    <a:pt x="157556" y="1435150"/>
                  </a:cubicBezTo>
                  <a:close/>
                  <a:moveTo>
                    <a:pt x="159546" y="1392885"/>
                  </a:moveTo>
                  <a:cubicBezTo>
                    <a:pt x="164059" y="1386762"/>
                    <a:pt x="161434" y="1395516"/>
                    <a:pt x="159546" y="1392885"/>
                  </a:cubicBezTo>
                  <a:close/>
                  <a:moveTo>
                    <a:pt x="174609" y="1446420"/>
                  </a:moveTo>
                  <a:cubicBezTo>
                    <a:pt x="171794" y="1451886"/>
                    <a:pt x="169418" y="1443008"/>
                    <a:pt x="174609" y="1446420"/>
                  </a:cubicBezTo>
                  <a:close/>
                  <a:moveTo>
                    <a:pt x="176117" y="1362211"/>
                  </a:moveTo>
                  <a:cubicBezTo>
                    <a:pt x="189547" y="1363377"/>
                    <a:pt x="175716" y="1368925"/>
                    <a:pt x="176117" y="1362211"/>
                  </a:cubicBezTo>
                  <a:close/>
                  <a:moveTo>
                    <a:pt x="184042" y="1448453"/>
                  </a:moveTo>
                  <a:cubicBezTo>
                    <a:pt x="176963" y="1444538"/>
                    <a:pt x="185799" y="1443540"/>
                    <a:pt x="184042" y="1448453"/>
                  </a:cubicBezTo>
                  <a:close/>
                  <a:moveTo>
                    <a:pt x="205798" y="1431804"/>
                  </a:moveTo>
                  <a:cubicBezTo>
                    <a:pt x="198004" y="1433517"/>
                    <a:pt x="190225" y="1435258"/>
                    <a:pt x="182431" y="1436972"/>
                  </a:cubicBezTo>
                  <a:cubicBezTo>
                    <a:pt x="195248" y="1416700"/>
                    <a:pt x="224658" y="1442775"/>
                    <a:pt x="205798" y="1431804"/>
                  </a:cubicBezTo>
                  <a:close/>
                  <a:moveTo>
                    <a:pt x="194657" y="1349797"/>
                  </a:moveTo>
                  <a:cubicBezTo>
                    <a:pt x="191923" y="1347085"/>
                    <a:pt x="191777" y="1342784"/>
                    <a:pt x="194657" y="1349797"/>
                  </a:cubicBezTo>
                  <a:close/>
                  <a:moveTo>
                    <a:pt x="199550" y="1351320"/>
                  </a:moveTo>
                  <a:cubicBezTo>
                    <a:pt x="197749" y="1351743"/>
                    <a:pt x="196290" y="1351174"/>
                    <a:pt x="195167" y="1350263"/>
                  </a:cubicBezTo>
                  <a:cubicBezTo>
                    <a:pt x="209639" y="1345561"/>
                    <a:pt x="211141" y="1345897"/>
                    <a:pt x="199550" y="1351320"/>
                  </a:cubicBezTo>
                  <a:close/>
                  <a:moveTo>
                    <a:pt x="217856" y="1334036"/>
                  </a:moveTo>
                  <a:cubicBezTo>
                    <a:pt x="221821" y="1332425"/>
                    <a:pt x="225038" y="1332827"/>
                    <a:pt x="217856" y="1334036"/>
                  </a:cubicBezTo>
                  <a:close/>
                  <a:moveTo>
                    <a:pt x="193936" y="1385493"/>
                  </a:moveTo>
                  <a:cubicBezTo>
                    <a:pt x="196094" y="1384305"/>
                    <a:pt x="196094" y="1386784"/>
                    <a:pt x="193936" y="1385493"/>
                  </a:cubicBezTo>
                  <a:close/>
                  <a:moveTo>
                    <a:pt x="195926" y="1406699"/>
                  </a:moveTo>
                  <a:cubicBezTo>
                    <a:pt x="190800" y="1406699"/>
                    <a:pt x="195926" y="1404855"/>
                    <a:pt x="195926" y="1406699"/>
                  </a:cubicBezTo>
                  <a:close/>
                  <a:moveTo>
                    <a:pt x="202283" y="1404052"/>
                  </a:moveTo>
                  <a:cubicBezTo>
                    <a:pt x="202983" y="1406400"/>
                    <a:pt x="200314" y="1405321"/>
                    <a:pt x="202283" y="1404052"/>
                  </a:cubicBezTo>
                  <a:close/>
                  <a:moveTo>
                    <a:pt x="200417" y="1384262"/>
                  </a:moveTo>
                  <a:cubicBezTo>
                    <a:pt x="202348" y="1383606"/>
                    <a:pt x="204296" y="1383015"/>
                    <a:pt x="207474" y="1381935"/>
                  </a:cubicBezTo>
                  <a:cubicBezTo>
                    <a:pt x="205397" y="1388248"/>
                    <a:pt x="202663" y="1385851"/>
                    <a:pt x="200417" y="1384262"/>
                  </a:cubicBezTo>
                  <a:close/>
                  <a:moveTo>
                    <a:pt x="228938" y="1352400"/>
                  </a:moveTo>
                  <a:cubicBezTo>
                    <a:pt x="216945" y="1355388"/>
                    <a:pt x="205674" y="1358208"/>
                    <a:pt x="194424" y="1360979"/>
                  </a:cubicBezTo>
                  <a:cubicBezTo>
                    <a:pt x="204149" y="1351933"/>
                    <a:pt x="222581" y="1347741"/>
                    <a:pt x="228938" y="1352400"/>
                  </a:cubicBezTo>
                  <a:close/>
                  <a:moveTo>
                    <a:pt x="238430" y="1420154"/>
                  </a:moveTo>
                  <a:cubicBezTo>
                    <a:pt x="225591" y="1435004"/>
                    <a:pt x="235973" y="1415533"/>
                    <a:pt x="238430" y="1420154"/>
                  </a:cubicBezTo>
                  <a:close/>
                  <a:moveTo>
                    <a:pt x="252582" y="1328694"/>
                  </a:moveTo>
                  <a:cubicBezTo>
                    <a:pt x="246545" y="1328694"/>
                    <a:pt x="240486" y="1328694"/>
                    <a:pt x="234449" y="1328694"/>
                  </a:cubicBezTo>
                  <a:cubicBezTo>
                    <a:pt x="247901" y="1320179"/>
                    <a:pt x="253960" y="1320179"/>
                    <a:pt x="252582" y="1328694"/>
                  </a:cubicBezTo>
                  <a:close/>
                  <a:moveTo>
                    <a:pt x="291549" y="1462945"/>
                  </a:moveTo>
                  <a:cubicBezTo>
                    <a:pt x="284791" y="1468856"/>
                    <a:pt x="270699" y="1462456"/>
                    <a:pt x="283435" y="1471866"/>
                  </a:cubicBezTo>
                  <a:cubicBezTo>
                    <a:pt x="272673" y="1472034"/>
                    <a:pt x="261906" y="1471947"/>
                    <a:pt x="251144" y="1471590"/>
                  </a:cubicBezTo>
                  <a:cubicBezTo>
                    <a:pt x="260083" y="1462202"/>
                    <a:pt x="255061" y="1463520"/>
                    <a:pt x="253325" y="1460000"/>
                  </a:cubicBezTo>
                  <a:cubicBezTo>
                    <a:pt x="259617" y="1468135"/>
                    <a:pt x="279621" y="1458986"/>
                    <a:pt x="291549" y="1462945"/>
                  </a:cubicBezTo>
                  <a:close/>
                  <a:moveTo>
                    <a:pt x="253770" y="1397609"/>
                  </a:moveTo>
                  <a:cubicBezTo>
                    <a:pt x="256314" y="1392695"/>
                    <a:pt x="258814" y="1400977"/>
                    <a:pt x="253770" y="1397609"/>
                  </a:cubicBezTo>
                  <a:close/>
                  <a:moveTo>
                    <a:pt x="258494" y="1445617"/>
                  </a:moveTo>
                  <a:cubicBezTo>
                    <a:pt x="256205" y="1446588"/>
                    <a:pt x="256417" y="1444364"/>
                    <a:pt x="258494" y="1445617"/>
                  </a:cubicBezTo>
                  <a:close/>
                  <a:moveTo>
                    <a:pt x="261651" y="1425789"/>
                  </a:moveTo>
                  <a:cubicBezTo>
                    <a:pt x="255956" y="1423180"/>
                    <a:pt x="262096" y="1422649"/>
                    <a:pt x="261651" y="1425789"/>
                  </a:cubicBezTo>
                  <a:close/>
                  <a:moveTo>
                    <a:pt x="274642" y="1454365"/>
                  </a:moveTo>
                  <a:cubicBezTo>
                    <a:pt x="269131" y="1457988"/>
                    <a:pt x="273622" y="1450042"/>
                    <a:pt x="274642" y="1454365"/>
                  </a:cubicBezTo>
                  <a:close/>
                  <a:moveTo>
                    <a:pt x="276253" y="1446588"/>
                  </a:moveTo>
                  <a:cubicBezTo>
                    <a:pt x="267016" y="1449706"/>
                    <a:pt x="262204" y="1447228"/>
                    <a:pt x="261825" y="1439114"/>
                  </a:cubicBezTo>
                  <a:cubicBezTo>
                    <a:pt x="272863" y="1437759"/>
                    <a:pt x="277669" y="1440259"/>
                    <a:pt x="276253" y="1446588"/>
                  </a:cubicBezTo>
                  <a:close/>
                  <a:moveTo>
                    <a:pt x="262985" y="1321448"/>
                  </a:moveTo>
                  <a:cubicBezTo>
                    <a:pt x="277208" y="1317191"/>
                    <a:pt x="263349" y="1327891"/>
                    <a:pt x="262985" y="1321448"/>
                  </a:cubicBezTo>
                  <a:close/>
                  <a:moveTo>
                    <a:pt x="269516" y="1352953"/>
                  </a:moveTo>
                  <a:cubicBezTo>
                    <a:pt x="275174" y="1341829"/>
                    <a:pt x="273584" y="1356467"/>
                    <a:pt x="269516" y="1352953"/>
                  </a:cubicBezTo>
                  <a:close/>
                  <a:moveTo>
                    <a:pt x="272331" y="1312489"/>
                  </a:moveTo>
                  <a:cubicBezTo>
                    <a:pt x="270465" y="1313698"/>
                    <a:pt x="271105" y="1310157"/>
                    <a:pt x="272331" y="1312489"/>
                  </a:cubicBezTo>
                  <a:close/>
                  <a:moveTo>
                    <a:pt x="272776" y="1414091"/>
                  </a:moveTo>
                  <a:cubicBezTo>
                    <a:pt x="277397" y="1419243"/>
                    <a:pt x="271274" y="1416277"/>
                    <a:pt x="272776" y="1414091"/>
                  </a:cubicBezTo>
                  <a:close/>
                  <a:moveTo>
                    <a:pt x="270151" y="1366533"/>
                  </a:moveTo>
                  <a:cubicBezTo>
                    <a:pt x="277886" y="1358544"/>
                    <a:pt x="273118" y="1370281"/>
                    <a:pt x="270151" y="1366533"/>
                  </a:cubicBezTo>
                  <a:close/>
                  <a:moveTo>
                    <a:pt x="274197" y="1385808"/>
                  </a:moveTo>
                  <a:cubicBezTo>
                    <a:pt x="272141" y="1386317"/>
                    <a:pt x="273731" y="1383861"/>
                    <a:pt x="274197" y="1385808"/>
                  </a:cubicBezTo>
                  <a:close/>
                  <a:moveTo>
                    <a:pt x="272733" y="1318655"/>
                  </a:moveTo>
                  <a:cubicBezTo>
                    <a:pt x="288159" y="1322744"/>
                    <a:pt x="271762" y="1324247"/>
                    <a:pt x="272733" y="1318655"/>
                  </a:cubicBezTo>
                  <a:close/>
                  <a:moveTo>
                    <a:pt x="277967" y="1416423"/>
                  </a:moveTo>
                  <a:cubicBezTo>
                    <a:pt x="284069" y="1410023"/>
                    <a:pt x="279876" y="1419791"/>
                    <a:pt x="277967" y="1416423"/>
                  </a:cubicBezTo>
                  <a:close/>
                  <a:moveTo>
                    <a:pt x="284449" y="1446105"/>
                  </a:moveTo>
                  <a:cubicBezTo>
                    <a:pt x="276378" y="1447054"/>
                    <a:pt x="284091" y="1442775"/>
                    <a:pt x="284449" y="1446105"/>
                  </a:cubicBezTo>
                  <a:close/>
                  <a:moveTo>
                    <a:pt x="340475" y="1312380"/>
                  </a:moveTo>
                  <a:cubicBezTo>
                    <a:pt x="322971" y="1315645"/>
                    <a:pt x="305343" y="1317722"/>
                    <a:pt x="287568" y="1318655"/>
                  </a:cubicBezTo>
                  <a:cubicBezTo>
                    <a:pt x="290405" y="1314056"/>
                    <a:pt x="325982" y="1302597"/>
                    <a:pt x="340475" y="1312380"/>
                  </a:cubicBezTo>
                  <a:close/>
                  <a:moveTo>
                    <a:pt x="300043" y="1310900"/>
                  </a:moveTo>
                  <a:cubicBezTo>
                    <a:pt x="298139" y="1310477"/>
                    <a:pt x="296192" y="1309945"/>
                    <a:pt x="293160" y="1309224"/>
                  </a:cubicBezTo>
                  <a:cubicBezTo>
                    <a:pt x="296718" y="1304609"/>
                    <a:pt x="298329" y="1308611"/>
                    <a:pt x="300043" y="1310900"/>
                  </a:cubicBezTo>
                  <a:close/>
                  <a:moveTo>
                    <a:pt x="302332" y="871795"/>
                  </a:moveTo>
                  <a:cubicBezTo>
                    <a:pt x="297798" y="872516"/>
                    <a:pt x="300087" y="870352"/>
                    <a:pt x="302332" y="871795"/>
                  </a:cubicBezTo>
                  <a:close/>
                  <a:moveTo>
                    <a:pt x="302397" y="973825"/>
                  </a:moveTo>
                  <a:cubicBezTo>
                    <a:pt x="302777" y="974774"/>
                    <a:pt x="302164" y="977318"/>
                    <a:pt x="302397" y="973825"/>
                  </a:cubicBezTo>
                  <a:close/>
                  <a:moveTo>
                    <a:pt x="283391" y="840545"/>
                  </a:moveTo>
                  <a:cubicBezTo>
                    <a:pt x="290784" y="840545"/>
                    <a:pt x="298139" y="840545"/>
                    <a:pt x="304985" y="840545"/>
                  </a:cubicBezTo>
                  <a:cubicBezTo>
                    <a:pt x="298986" y="845312"/>
                    <a:pt x="290513" y="845486"/>
                    <a:pt x="283391" y="840545"/>
                  </a:cubicBezTo>
                  <a:close/>
                  <a:moveTo>
                    <a:pt x="281721" y="944924"/>
                  </a:moveTo>
                  <a:cubicBezTo>
                    <a:pt x="282415" y="943340"/>
                    <a:pt x="283771" y="945499"/>
                    <a:pt x="281721" y="944924"/>
                  </a:cubicBezTo>
                  <a:close/>
                  <a:moveTo>
                    <a:pt x="269576" y="840355"/>
                  </a:moveTo>
                  <a:cubicBezTo>
                    <a:pt x="272499" y="836987"/>
                    <a:pt x="274897" y="837985"/>
                    <a:pt x="276974" y="841901"/>
                  </a:cubicBezTo>
                  <a:cubicBezTo>
                    <a:pt x="274496" y="841397"/>
                    <a:pt x="272033" y="840908"/>
                    <a:pt x="269576" y="840355"/>
                  </a:cubicBezTo>
                  <a:close/>
                  <a:moveTo>
                    <a:pt x="271952" y="866713"/>
                  </a:moveTo>
                  <a:cubicBezTo>
                    <a:pt x="272543" y="865102"/>
                    <a:pt x="274007" y="867347"/>
                    <a:pt x="271952" y="866713"/>
                  </a:cubicBezTo>
                  <a:close/>
                  <a:moveTo>
                    <a:pt x="258749" y="797331"/>
                  </a:moveTo>
                  <a:cubicBezTo>
                    <a:pt x="279665" y="799913"/>
                    <a:pt x="258879" y="800933"/>
                    <a:pt x="258749" y="797331"/>
                  </a:cubicBezTo>
                  <a:close/>
                  <a:moveTo>
                    <a:pt x="258413" y="876372"/>
                  </a:moveTo>
                  <a:cubicBezTo>
                    <a:pt x="261060" y="876838"/>
                    <a:pt x="259959" y="877581"/>
                    <a:pt x="258413" y="876372"/>
                  </a:cubicBezTo>
                  <a:close/>
                  <a:moveTo>
                    <a:pt x="256102" y="699434"/>
                  </a:moveTo>
                  <a:cubicBezTo>
                    <a:pt x="254703" y="699792"/>
                    <a:pt x="254215" y="698588"/>
                    <a:pt x="256102" y="699434"/>
                  </a:cubicBezTo>
                  <a:close/>
                  <a:moveTo>
                    <a:pt x="250466" y="874403"/>
                  </a:moveTo>
                  <a:cubicBezTo>
                    <a:pt x="249089" y="874675"/>
                    <a:pt x="248324" y="873660"/>
                    <a:pt x="250466" y="874403"/>
                  </a:cubicBezTo>
                  <a:close/>
                  <a:moveTo>
                    <a:pt x="246545" y="694558"/>
                  </a:moveTo>
                  <a:cubicBezTo>
                    <a:pt x="238772" y="694558"/>
                    <a:pt x="246545" y="692145"/>
                    <a:pt x="246545" y="694558"/>
                  </a:cubicBezTo>
                  <a:close/>
                  <a:moveTo>
                    <a:pt x="239743" y="1251709"/>
                  </a:moveTo>
                  <a:cubicBezTo>
                    <a:pt x="248497" y="1255435"/>
                    <a:pt x="238577" y="1256134"/>
                    <a:pt x="239743" y="1251709"/>
                  </a:cubicBezTo>
                  <a:close/>
                  <a:moveTo>
                    <a:pt x="238262" y="870141"/>
                  </a:moveTo>
                  <a:cubicBezTo>
                    <a:pt x="229149" y="869718"/>
                    <a:pt x="237432" y="869360"/>
                    <a:pt x="238262" y="870141"/>
                  </a:cubicBezTo>
                  <a:close/>
                  <a:moveTo>
                    <a:pt x="229469" y="673271"/>
                  </a:moveTo>
                  <a:cubicBezTo>
                    <a:pt x="228135" y="673586"/>
                    <a:pt x="227202" y="672631"/>
                    <a:pt x="229469" y="673271"/>
                  </a:cubicBezTo>
                  <a:close/>
                  <a:moveTo>
                    <a:pt x="226139" y="824318"/>
                  </a:moveTo>
                  <a:cubicBezTo>
                    <a:pt x="227858" y="823407"/>
                    <a:pt x="226860" y="826650"/>
                    <a:pt x="226139" y="824318"/>
                  </a:cubicBezTo>
                  <a:close/>
                  <a:moveTo>
                    <a:pt x="221610" y="696999"/>
                  </a:moveTo>
                  <a:cubicBezTo>
                    <a:pt x="219592" y="697758"/>
                    <a:pt x="221100" y="694498"/>
                    <a:pt x="221610" y="696999"/>
                  </a:cubicBezTo>
                  <a:close/>
                  <a:moveTo>
                    <a:pt x="214743" y="746297"/>
                  </a:moveTo>
                  <a:cubicBezTo>
                    <a:pt x="215253" y="745213"/>
                    <a:pt x="216055" y="746802"/>
                    <a:pt x="214743" y="746297"/>
                  </a:cubicBezTo>
                  <a:close/>
                  <a:moveTo>
                    <a:pt x="275130" y="738287"/>
                  </a:moveTo>
                  <a:cubicBezTo>
                    <a:pt x="274599" y="739665"/>
                    <a:pt x="273855" y="737907"/>
                    <a:pt x="275130" y="738287"/>
                  </a:cubicBezTo>
                  <a:close/>
                  <a:moveTo>
                    <a:pt x="285658" y="756379"/>
                  </a:moveTo>
                  <a:cubicBezTo>
                    <a:pt x="287589" y="756000"/>
                    <a:pt x="285957" y="758478"/>
                    <a:pt x="285658" y="756379"/>
                  </a:cubicBezTo>
                  <a:close/>
                  <a:moveTo>
                    <a:pt x="288457" y="803704"/>
                  </a:moveTo>
                  <a:cubicBezTo>
                    <a:pt x="288013" y="804680"/>
                    <a:pt x="287226" y="803221"/>
                    <a:pt x="288457" y="803704"/>
                  </a:cubicBezTo>
                  <a:close/>
                  <a:moveTo>
                    <a:pt x="297483" y="689433"/>
                  </a:moveTo>
                  <a:cubicBezTo>
                    <a:pt x="295362" y="689710"/>
                    <a:pt x="294261" y="689899"/>
                    <a:pt x="292949" y="690089"/>
                  </a:cubicBezTo>
                  <a:cubicBezTo>
                    <a:pt x="293816" y="684688"/>
                    <a:pt x="295069" y="686190"/>
                    <a:pt x="297483" y="689433"/>
                  </a:cubicBezTo>
                  <a:close/>
                  <a:moveTo>
                    <a:pt x="301063" y="824172"/>
                  </a:moveTo>
                  <a:cubicBezTo>
                    <a:pt x="311825" y="823071"/>
                    <a:pt x="301150" y="827350"/>
                    <a:pt x="301063" y="824172"/>
                  </a:cubicBezTo>
                  <a:close/>
                  <a:moveTo>
                    <a:pt x="307442" y="806567"/>
                  </a:moveTo>
                  <a:cubicBezTo>
                    <a:pt x="296697" y="806567"/>
                    <a:pt x="307442" y="804615"/>
                    <a:pt x="307442" y="806567"/>
                  </a:cubicBezTo>
                  <a:close/>
                  <a:moveTo>
                    <a:pt x="310409" y="816248"/>
                  </a:moveTo>
                  <a:cubicBezTo>
                    <a:pt x="318101" y="816248"/>
                    <a:pt x="310409" y="818450"/>
                    <a:pt x="310409" y="816248"/>
                  </a:cubicBezTo>
                  <a:close/>
                  <a:moveTo>
                    <a:pt x="313522" y="793535"/>
                  </a:moveTo>
                  <a:cubicBezTo>
                    <a:pt x="312015" y="793855"/>
                    <a:pt x="311467" y="792711"/>
                    <a:pt x="313522" y="793535"/>
                  </a:cubicBezTo>
                  <a:close/>
                  <a:moveTo>
                    <a:pt x="312335" y="805570"/>
                  </a:moveTo>
                  <a:cubicBezTo>
                    <a:pt x="325282" y="805570"/>
                    <a:pt x="312335" y="807712"/>
                    <a:pt x="312335" y="805570"/>
                  </a:cubicBezTo>
                  <a:close/>
                  <a:moveTo>
                    <a:pt x="344115" y="792857"/>
                  </a:moveTo>
                  <a:cubicBezTo>
                    <a:pt x="344115" y="794875"/>
                    <a:pt x="320216" y="794875"/>
                    <a:pt x="320216" y="792857"/>
                  </a:cubicBezTo>
                  <a:cubicBezTo>
                    <a:pt x="328206" y="792857"/>
                    <a:pt x="336152" y="792857"/>
                    <a:pt x="344115" y="792857"/>
                  </a:cubicBezTo>
                  <a:close/>
                  <a:moveTo>
                    <a:pt x="366029" y="631067"/>
                  </a:moveTo>
                  <a:cubicBezTo>
                    <a:pt x="366321" y="631365"/>
                    <a:pt x="366490" y="631576"/>
                    <a:pt x="366685" y="631809"/>
                  </a:cubicBezTo>
                  <a:cubicBezTo>
                    <a:pt x="366430" y="631853"/>
                    <a:pt x="366218" y="631918"/>
                    <a:pt x="365963" y="631956"/>
                  </a:cubicBezTo>
                  <a:cubicBezTo>
                    <a:pt x="365898" y="631685"/>
                    <a:pt x="365898" y="631386"/>
                    <a:pt x="366029" y="631067"/>
                  </a:cubicBezTo>
                  <a:close/>
                  <a:moveTo>
                    <a:pt x="380945" y="631875"/>
                  </a:moveTo>
                  <a:cubicBezTo>
                    <a:pt x="379291" y="631685"/>
                    <a:pt x="377658" y="631555"/>
                    <a:pt x="376090" y="631473"/>
                  </a:cubicBezTo>
                  <a:cubicBezTo>
                    <a:pt x="377170" y="629673"/>
                    <a:pt x="378445" y="629862"/>
                    <a:pt x="380945" y="631875"/>
                  </a:cubicBezTo>
                  <a:close/>
                  <a:moveTo>
                    <a:pt x="600071" y="586389"/>
                  </a:moveTo>
                  <a:cubicBezTo>
                    <a:pt x="599670" y="591687"/>
                    <a:pt x="602382" y="594356"/>
                    <a:pt x="606553" y="595180"/>
                  </a:cubicBezTo>
                  <a:cubicBezTo>
                    <a:pt x="604096" y="597534"/>
                    <a:pt x="602593" y="595478"/>
                    <a:pt x="598270" y="587701"/>
                  </a:cubicBezTo>
                  <a:cubicBezTo>
                    <a:pt x="598970" y="587175"/>
                    <a:pt x="599540" y="586752"/>
                    <a:pt x="600071" y="586389"/>
                  </a:cubicBezTo>
                  <a:close/>
                  <a:moveTo>
                    <a:pt x="565405" y="550838"/>
                  </a:moveTo>
                  <a:cubicBezTo>
                    <a:pt x="570113" y="549038"/>
                    <a:pt x="574393" y="549444"/>
                    <a:pt x="578521" y="550334"/>
                  </a:cubicBezTo>
                  <a:cubicBezTo>
                    <a:pt x="579242" y="552004"/>
                    <a:pt x="580007" y="553827"/>
                    <a:pt x="580788" y="555839"/>
                  </a:cubicBezTo>
                  <a:cubicBezTo>
                    <a:pt x="576487" y="555058"/>
                    <a:pt x="571426" y="553382"/>
                    <a:pt x="565405" y="550838"/>
                  </a:cubicBezTo>
                  <a:close/>
                  <a:moveTo>
                    <a:pt x="558413" y="549867"/>
                  </a:moveTo>
                  <a:cubicBezTo>
                    <a:pt x="562823" y="548555"/>
                    <a:pt x="558668" y="552026"/>
                    <a:pt x="558413" y="549867"/>
                  </a:cubicBezTo>
                  <a:close/>
                  <a:moveTo>
                    <a:pt x="542884" y="524128"/>
                  </a:moveTo>
                  <a:cubicBezTo>
                    <a:pt x="548921" y="521416"/>
                    <a:pt x="553054" y="524209"/>
                    <a:pt x="557209" y="526818"/>
                  </a:cubicBezTo>
                  <a:cubicBezTo>
                    <a:pt x="552485" y="529909"/>
                    <a:pt x="548308" y="527897"/>
                    <a:pt x="542884" y="524128"/>
                  </a:cubicBezTo>
                  <a:close/>
                  <a:moveTo>
                    <a:pt x="553119" y="535311"/>
                  </a:moveTo>
                  <a:cubicBezTo>
                    <a:pt x="557757" y="535311"/>
                    <a:pt x="553119" y="536689"/>
                    <a:pt x="553119" y="535311"/>
                  </a:cubicBezTo>
                  <a:close/>
                  <a:moveTo>
                    <a:pt x="551042" y="549444"/>
                  </a:moveTo>
                  <a:cubicBezTo>
                    <a:pt x="560171" y="543132"/>
                    <a:pt x="552398" y="553892"/>
                    <a:pt x="551042" y="549444"/>
                  </a:cubicBezTo>
                  <a:close/>
                  <a:moveTo>
                    <a:pt x="532605" y="539145"/>
                  </a:moveTo>
                  <a:cubicBezTo>
                    <a:pt x="533690" y="537301"/>
                    <a:pt x="538941" y="532746"/>
                    <a:pt x="545976" y="532746"/>
                  </a:cubicBezTo>
                  <a:cubicBezTo>
                    <a:pt x="546296" y="534845"/>
                    <a:pt x="535236" y="537410"/>
                    <a:pt x="532605" y="539145"/>
                  </a:cubicBezTo>
                  <a:close/>
                  <a:moveTo>
                    <a:pt x="541929" y="539612"/>
                  </a:moveTo>
                  <a:cubicBezTo>
                    <a:pt x="545298" y="551305"/>
                    <a:pt x="539196" y="541732"/>
                    <a:pt x="541929" y="539612"/>
                  </a:cubicBezTo>
                  <a:close/>
                  <a:moveTo>
                    <a:pt x="537292" y="548192"/>
                  </a:moveTo>
                  <a:cubicBezTo>
                    <a:pt x="536359" y="541711"/>
                    <a:pt x="541126" y="546288"/>
                    <a:pt x="537292" y="548192"/>
                  </a:cubicBezTo>
                  <a:close/>
                  <a:moveTo>
                    <a:pt x="528092" y="335513"/>
                  </a:moveTo>
                  <a:cubicBezTo>
                    <a:pt x="533961" y="333924"/>
                    <a:pt x="539830" y="332313"/>
                    <a:pt x="545705" y="330724"/>
                  </a:cubicBezTo>
                  <a:cubicBezTo>
                    <a:pt x="545471" y="331131"/>
                    <a:pt x="544538" y="331852"/>
                    <a:pt x="543350" y="332677"/>
                  </a:cubicBezTo>
                  <a:cubicBezTo>
                    <a:pt x="542249" y="332720"/>
                    <a:pt x="541040" y="332953"/>
                    <a:pt x="540806" y="333458"/>
                  </a:cubicBezTo>
                  <a:cubicBezTo>
                    <a:pt x="541463" y="333436"/>
                    <a:pt x="541870" y="333398"/>
                    <a:pt x="542352" y="333355"/>
                  </a:cubicBezTo>
                  <a:cubicBezTo>
                    <a:pt x="537438" y="336489"/>
                    <a:pt x="528879" y="340410"/>
                    <a:pt x="528092" y="335513"/>
                  </a:cubicBezTo>
                  <a:close/>
                  <a:moveTo>
                    <a:pt x="526953" y="501350"/>
                  </a:moveTo>
                  <a:cubicBezTo>
                    <a:pt x="534216" y="502201"/>
                    <a:pt x="526270" y="506182"/>
                    <a:pt x="526953" y="501350"/>
                  </a:cubicBezTo>
                  <a:close/>
                  <a:moveTo>
                    <a:pt x="482583" y="543636"/>
                  </a:moveTo>
                  <a:cubicBezTo>
                    <a:pt x="471838" y="520272"/>
                    <a:pt x="526655" y="530734"/>
                    <a:pt x="527398" y="532052"/>
                  </a:cubicBezTo>
                  <a:cubicBezTo>
                    <a:pt x="510507" y="544059"/>
                    <a:pt x="499577" y="536857"/>
                    <a:pt x="482583" y="543636"/>
                  </a:cubicBezTo>
                  <a:close/>
                  <a:moveTo>
                    <a:pt x="470460" y="479998"/>
                  </a:moveTo>
                  <a:cubicBezTo>
                    <a:pt x="472326" y="481267"/>
                    <a:pt x="468388" y="481522"/>
                    <a:pt x="470460" y="479998"/>
                  </a:cubicBezTo>
                  <a:close/>
                  <a:moveTo>
                    <a:pt x="469956" y="540778"/>
                  </a:moveTo>
                  <a:cubicBezTo>
                    <a:pt x="461543" y="541814"/>
                    <a:pt x="469511" y="535165"/>
                    <a:pt x="469956" y="540778"/>
                  </a:cubicBezTo>
                  <a:close/>
                  <a:moveTo>
                    <a:pt x="467287" y="417141"/>
                  </a:moveTo>
                  <a:cubicBezTo>
                    <a:pt x="461944" y="415020"/>
                    <a:pt x="467580" y="414939"/>
                    <a:pt x="467287" y="417141"/>
                  </a:cubicBezTo>
                  <a:close/>
                  <a:moveTo>
                    <a:pt x="449404" y="539932"/>
                  </a:moveTo>
                  <a:cubicBezTo>
                    <a:pt x="454828" y="535544"/>
                    <a:pt x="455951" y="535674"/>
                    <a:pt x="462790" y="541288"/>
                  </a:cubicBezTo>
                  <a:cubicBezTo>
                    <a:pt x="458088" y="541835"/>
                    <a:pt x="453873" y="542470"/>
                    <a:pt x="449404" y="539932"/>
                  </a:cubicBezTo>
                  <a:close/>
                  <a:moveTo>
                    <a:pt x="454275" y="506985"/>
                  </a:moveTo>
                  <a:cubicBezTo>
                    <a:pt x="452197" y="512728"/>
                    <a:pt x="449230" y="509360"/>
                    <a:pt x="446773" y="509062"/>
                  </a:cubicBezTo>
                  <a:cubicBezTo>
                    <a:pt x="449084" y="508427"/>
                    <a:pt x="451373" y="507793"/>
                    <a:pt x="454275" y="506985"/>
                  </a:cubicBezTo>
                  <a:close/>
                  <a:moveTo>
                    <a:pt x="443893" y="374920"/>
                  </a:moveTo>
                  <a:cubicBezTo>
                    <a:pt x="448552" y="376444"/>
                    <a:pt x="445314" y="376677"/>
                    <a:pt x="443893" y="374920"/>
                  </a:cubicBezTo>
                  <a:close/>
                  <a:moveTo>
                    <a:pt x="438322" y="466271"/>
                  </a:moveTo>
                  <a:cubicBezTo>
                    <a:pt x="441457" y="464915"/>
                    <a:pt x="443106" y="464172"/>
                    <a:pt x="445883" y="462941"/>
                  </a:cubicBezTo>
                  <a:cubicBezTo>
                    <a:pt x="444251" y="468408"/>
                    <a:pt x="442179" y="467584"/>
                    <a:pt x="438322" y="466271"/>
                  </a:cubicBezTo>
                  <a:close/>
                  <a:moveTo>
                    <a:pt x="406157" y="540610"/>
                  </a:moveTo>
                  <a:cubicBezTo>
                    <a:pt x="412362" y="525522"/>
                    <a:pt x="444739" y="539042"/>
                    <a:pt x="442092" y="534655"/>
                  </a:cubicBezTo>
                  <a:cubicBezTo>
                    <a:pt x="451519" y="545990"/>
                    <a:pt x="411879" y="538999"/>
                    <a:pt x="406157" y="540610"/>
                  </a:cubicBezTo>
                  <a:close/>
                  <a:moveTo>
                    <a:pt x="430099" y="554081"/>
                  </a:moveTo>
                  <a:cubicBezTo>
                    <a:pt x="434059" y="547893"/>
                    <a:pt x="432898" y="557851"/>
                    <a:pt x="430099" y="554081"/>
                  </a:cubicBezTo>
                  <a:close/>
                  <a:moveTo>
                    <a:pt x="420162" y="559950"/>
                  </a:moveTo>
                  <a:cubicBezTo>
                    <a:pt x="420905" y="553783"/>
                    <a:pt x="423362" y="549846"/>
                    <a:pt x="428678" y="548848"/>
                  </a:cubicBezTo>
                  <a:cubicBezTo>
                    <a:pt x="428488" y="556668"/>
                    <a:pt x="423574" y="557368"/>
                    <a:pt x="420162" y="559950"/>
                  </a:cubicBezTo>
                  <a:close/>
                  <a:moveTo>
                    <a:pt x="418149" y="554103"/>
                  </a:moveTo>
                  <a:cubicBezTo>
                    <a:pt x="407171" y="553149"/>
                    <a:pt x="417829" y="549016"/>
                    <a:pt x="418149" y="554103"/>
                  </a:cubicBezTo>
                  <a:close/>
                  <a:moveTo>
                    <a:pt x="409080" y="547893"/>
                  </a:moveTo>
                  <a:cubicBezTo>
                    <a:pt x="392217" y="555139"/>
                    <a:pt x="408191" y="543809"/>
                    <a:pt x="409080" y="547893"/>
                  </a:cubicBezTo>
                  <a:close/>
                  <a:moveTo>
                    <a:pt x="404692" y="580011"/>
                  </a:moveTo>
                  <a:cubicBezTo>
                    <a:pt x="402213" y="583400"/>
                    <a:pt x="400841" y="583655"/>
                    <a:pt x="400646" y="580667"/>
                  </a:cubicBezTo>
                  <a:cubicBezTo>
                    <a:pt x="401964" y="580520"/>
                    <a:pt x="403336" y="580244"/>
                    <a:pt x="404692" y="580011"/>
                  </a:cubicBezTo>
                  <a:close/>
                  <a:moveTo>
                    <a:pt x="402300" y="571518"/>
                  </a:moveTo>
                  <a:cubicBezTo>
                    <a:pt x="400119" y="575075"/>
                    <a:pt x="397896" y="578633"/>
                    <a:pt x="394630" y="583932"/>
                  </a:cubicBezTo>
                  <a:cubicBezTo>
                    <a:pt x="394777" y="575265"/>
                    <a:pt x="397641" y="572385"/>
                    <a:pt x="402300" y="571518"/>
                  </a:cubicBezTo>
                  <a:close/>
                  <a:moveTo>
                    <a:pt x="393128" y="566241"/>
                  </a:moveTo>
                  <a:cubicBezTo>
                    <a:pt x="397445" y="566685"/>
                    <a:pt x="393019" y="567981"/>
                    <a:pt x="393128" y="566241"/>
                  </a:cubicBezTo>
                  <a:close/>
                  <a:moveTo>
                    <a:pt x="382236" y="577044"/>
                  </a:moveTo>
                  <a:cubicBezTo>
                    <a:pt x="385203" y="576350"/>
                    <a:pt x="388170" y="575650"/>
                    <a:pt x="391115" y="574951"/>
                  </a:cubicBezTo>
                  <a:cubicBezTo>
                    <a:pt x="388848" y="581177"/>
                    <a:pt x="385648" y="579908"/>
                    <a:pt x="382236" y="577044"/>
                  </a:cubicBezTo>
                  <a:close/>
                  <a:moveTo>
                    <a:pt x="384351" y="587001"/>
                  </a:moveTo>
                  <a:cubicBezTo>
                    <a:pt x="379817" y="585223"/>
                    <a:pt x="379123" y="581556"/>
                    <a:pt x="384351" y="587001"/>
                  </a:cubicBezTo>
                  <a:close/>
                  <a:moveTo>
                    <a:pt x="377766" y="550415"/>
                  </a:moveTo>
                  <a:cubicBezTo>
                    <a:pt x="381769" y="550415"/>
                    <a:pt x="385962" y="550415"/>
                    <a:pt x="391029" y="550415"/>
                  </a:cubicBezTo>
                  <a:cubicBezTo>
                    <a:pt x="383505" y="555882"/>
                    <a:pt x="382447" y="555795"/>
                    <a:pt x="377766" y="550415"/>
                  </a:cubicBezTo>
                  <a:close/>
                  <a:moveTo>
                    <a:pt x="378949" y="544102"/>
                  </a:moveTo>
                  <a:cubicBezTo>
                    <a:pt x="387915" y="540208"/>
                    <a:pt x="380603" y="549314"/>
                    <a:pt x="378949" y="544102"/>
                  </a:cubicBezTo>
                  <a:close/>
                  <a:moveTo>
                    <a:pt x="388170" y="538044"/>
                  </a:moveTo>
                  <a:cubicBezTo>
                    <a:pt x="386071" y="538956"/>
                    <a:pt x="386174" y="536922"/>
                    <a:pt x="388170" y="538044"/>
                  </a:cubicBezTo>
                  <a:close/>
                  <a:moveTo>
                    <a:pt x="370688" y="528532"/>
                  </a:moveTo>
                  <a:cubicBezTo>
                    <a:pt x="375304" y="524253"/>
                    <a:pt x="375304" y="524253"/>
                    <a:pt x="394777" y="529042"/>
                  </a:cubicBezTo>
                  <a:cubicBezTo>
                    <a:pt x="387004" y="528510"/>
                    <a:pt x="379144" y="532898"/>
                    <a:pt x="370688" y="528532"/>
                  </a:cubicBezTo>
                  <a:close/>
                  <a:moveTo>
                    <a:pt x="368675" y="536054"/>
                  </a:moveTo>
                  <a:cubicBezTo>
                    <a:pt x="363354" y="536054"/>
                    <a:pt x="368675" y="534422"/>
                    <a:pt x="368675" y="536054"/>
                  </a:cubicBezTo>
                  <a:close/>
                  <a:moveTo>
                    <a:pt x="366153" y="529400"/>
                  </a:moveTo>
                  <a:cubicBezTo>
                    <a:pt x="359183" y="524784"/>
                    <a:pt x="367341" y="525332"/>
                    <a:pt x="366153" y="529400"/>
                  </a:cubicBezTo>
                  <a:close/>
                  <a:moveTo>
                    <a:pt x="375499" y="490042"/>
                  </a:moveTo>
                  <a:cubicBezTo>
                    <a:pt x="372109" y="494467"/>
                    <a:pt x="368865" y="494554"/>
                    <a:pt x="364754" y="490042"/>
                  </a:cubicBezTo>
                  <a:cubicBezTo>
                    <a:pt x="368697" y="490042"/>
                    <a:pt x="371979" y="490042"/>
                    <a:pt x="375499" y="490042"/>
                  </a:cubicBezTo>
                  <a:close/>
                  <a:moveTo>
                    <a:pt x="368524" y="519296"/>
                  </a:moveTo>
                  <a:cubicBezTo>
                    <a:pt x="363973" y="519296"/>
                    <a:pt x="368524" y="517663"/>
                    <a:pt x="368524" y="519296"/>
                  </a:cubicBezTo>
                  <a:close/>
                  <a:moveTo>
                    <a:pt x="387150" y="461840"/>
                  </a:moveTo>
                  <a:cubicBezTo>
                    <a:pt x="399930" y="449193"/>
                    <a:pt x="389098" y="473430"/>
                    <a:pt x="387150" y="461840"/>
                  </a:cubicBezTo>
                  <a:close/>
                  <a:moveTo>
                    <a:pt x="395200" y="495422"/>
                  </a:moveTo>
                  <a:cubicBezTo>
                    <a:pt x="390649" y="495422"/>
                    <a:pt x="395200" y="494023"/>
                    <a:pt x="395200" y="495422"/>
                  </a:cubicBezTo>
                  <a:close/>
                  <a:moveTo>
                    <a:pt x="396621" y="438286"/>
                  </a:moveTo>
                  <a:cubicBezTo>
                    <a:pt x="380668" y="439490"/>
                    <a:pt x="396453" y="435808"/>
                    <a:pt x="396621" y="438286"/>
                  </a:cubicBezTo>
                  <a:close/>
                  <a:moveTo>
                    <a:pt x="384140" y="438303"/>
                  </a:moveTo>
                  <a:cubicBezTo>
                    <a:pt x="369055" y="438303"/>
                    <a:pt x="385539" y="432413"/>
                    <a:pt x="384140" y="438303"/>
                  </a:cubicBezTo>
                  <a:close/>
                  <a:moveTo>
                    <a:pt x="375477" y="435553"/>
                  </a:moveTo>
                  <a:cubicBezTo>
                    <a:pt x="373633" y="436947"/>
                    <a:pt x="374376" y="433096"/>
                    <a:pt x="375477" y="435553"/>
                  </a:cubicBezTo>
                  <a:close/>
                  <a:moveTo>
                    <a:pt x="371344" y="429197"/>
                  </a:moveTo>
                  <a:cubicBezTo>
                    <a:pt x="372576" y="426697"/>
                    <a:pt x="373378" y="426463"/>
                    <a:pt x="373720" y="428622"/>
                  </a:cubicBezTo>
                  <a:cubicBezTo>
                    <a:pt x="372868" y="428795"/>
                    <a:pt x="372147" y="429029"/>
                    <a:pt x="371344" y="429197"/>
                  </a:cubicBezTo>
                  <a:close/>
                  <a:moveTo>
                    <a:pt x="371979" y="440402"/>
                  </a:moveTo>
                  <a:cubicBezTo>
                    <a:pt x="360219" y="448135"/>
                    <a:pt x="370688" y="436231"/>
                    <a:pt x="371979" y="440402"/>
                  </a:cubicBezTo>
                  <a:close/>
                  <a:moveTo>
                    <a:pt x="398422" y="552113"/>
                  </a:moveTo>
                  <a:cubicBezTo>
                    <a:pt x="397912" y="552324"/>
                    <a:pt x="397445" y="552514"/>
                    <a:pt x="398422" y="552113"/>
                  </a:cubicBezTo>
                  <a:close/>
                  <a:moveTo>
                    <a:pt x="399485" y="479933"/>
                  </a:moveTo>
                  <a:cubicBezTo>
                    <a:pt x="401644" y="481034"/>
                    <a:pt x="397218" y="481820"/>
                    <a:pt x="399485" y="479933"/>
                  </a:cubicBezTo>
                  <a:close/>
                  <a:moveTo>
                    <a:pt x="401709" y="539210"/>
                  </a:moveTo>
                  <a:cubicBezTo>
                    <a:pt x="396621" y="537090"/>
                    <a:pt x="402023" y="536011"/>
                    <a:pt x="401709" y="539210"/>
                  </a:cubicBezTo>
                  <a:close/>
                  <a:moveTo>
                    <a:pt x="410968" y="465018"/>
                  </a:moveTo>
                  <a:cubicBezTo>
                    <a:pt x="404676" y="468218"/>
                    <a:pt x="399523" y="467540"/>
                    <a:pt x="395520" y="462941"/>
                  </a:cubicBezTo>
                  <a:cubicBezTo>
                    <a:pt x="400944" y="460951"/>
                    <a:pt x="406092" y="461650"/>
                    <a:pt x="410968" y="465018"/>
                  </a:cubicBezTo>
                  <a:close/>
                  <a:moveTo>
                    <a:pt x="399653" y="418263"/>
                  </a:moveTo>
                  <a:cubicBezTo>
                    <a:pt x="404291" y="411994"/>
                    <a:pt x="404291" y="411994"/>
                    <a:pt x="412790" y="414575"/>
                  </a:cubicBezTo>
                  <a:cubicBezTo>
                    <a:pt x="408104" y="418898"/>
                    <a:pt x="404377" y="415720"/>
                    <a:pt x="399653" y="418263"/>
                  </a:cubicBezTo>
                  <a:close/>
                  <a:moveTo>
                    <a:pt x="383760" y="415150"/>
                  </a:moveTo>
                  <a:cubicBezTo>
                    <a:pt x="389119" y="411631"/>
                    <a:pt x="389119" y="411631"/>
                    <a:pt x="394185" y="414516"/>
                  </a:cubicBezTo>
                  <a:cubicBezTo>
                    <a:pt x="390454" y="414749"/>
                    <a:pt x="387725" y="414895"/>
                    <a:pt x="383760" y="415150"/>
                  </a:cubicBezTo>
                  <a:close/>
                  <a:moveTo>
                    <a:pt x="401899" y="399113"/>
                  </a:moveTo>
                  <a:cubicBezTo>
                    <a:pt x="406748" y="393603"/>
                    <a:pt x="403678" y="402080"/>
                    <a:pt x="401899" y="399113"/>
                  </a:cubicBezTo>
                  <a:close/>
                  <a:moveTo>
                    <a:pt x="414673" y="415720"/>
                  </a:moveTo>
                  <a:cubicBezTo>
                    <a:pt x="419207" y="415996"/>
                    <a:pt x="414401" y="417396"/>
                    <a:pt x="414673" y="415720"/>
                  </a:cubicBezTo>
                  <a:close/>
                  <a:moveTo>
                    <a:pt x="422494" y="422884"/>
                  </a:moveTo>
                  <a:cubicBezTo>
                    <a:pt x="418952" y="427922"/>
                    <a:pt x="416050" y="427689"/>
                    <a:pt x="411348" y="422884"/>
                  </a:cubicBezTo>
                  <a:cubicBezTo>
                    <a:pt x="415860" y="422884"/>
                    <a:pt x="418784" y="422884"/>
                    <a:pt x="422494" y="422884"/>
                  </a:cubicBezTo>
                  <a:close/>
                  <a:moveTo>
                    <a:pt x="420417" y="415552"/>
                  </a:moveTo>
                  <a:cubicBezTo>
                    <a:pt x="426519" y="415552"/>
                    <a:pt x="419885" y="418730"/>
                    <a:pt x="420417" y="415552"/>
                  </a:cubicBezTo>
                  <a:close/>
                  <a:moveTo>
                    <a:pt x="427577" y="467519"/>
                  </a:moveTo>
                  <a:cubicBezTo>
                    <a:pt x="426731" y="470632"/>
                    <a:pt x="426074" y="464552"/>
                    <a:pt x="427577" y="467519"/>
                  </a:cubicBezTo>
                  <a:close/>
                  <a:moveTo>
                    <a:pt x="422006" y="389454"/>
                  </a:moveTo>
                  <a:cubicBezTo>
                    <a:pt x="433679" y="389454"/>
                    <a:pt x="422006" y="391526"/>
                    <a:pt x="422006" y="389454"/>
                  </a:cubicBezTo>
                  <a:close/>
                  <a:moveTo>
                    <a:pt x="430056" y="416907"/>
                  </a:moveTo>
                  <a:cubicBezTo>
                    <a:pt x="424121" y="416631"/>
                    <a:pt x="430652" y="413686"/>
                    <a:pt x="430056" y="416907"/>
                  </a:cubicBezTo>
                  <a:close/>
                  <a:moveTo>
                    <a:pt x="430842" y="432500"/>
                  </a:moveTo>
                  <a:cubicBezTo>
                    <a:pt x="439190" y="432500"/>
                    <a:pt x="430842" y="434620"/>
                    <a:pt x="430842" y="432500"/>
                  </a:cubicBezTo>
                  <a:close/>
                  <a:moveTo>
                    <a:pt x="439401" y="432098"/>
                  </a:moveTo>
                  <a:cubicBezTo>
                    <a:pt x="446795" y="431740"/>
                    <a:pt x="439635" y="435342"/>
                    <a:pt x="439401" y="432098"/>
                  </a:cubicBezTo>
                  <a:close/>
                  <a:moveTo>
                    <a:pt x="431623" y="363248"/>
                  </a:moveTo>
                  <a:cubicBezTo>
                    <a:pt x="440692" y="362885"/>
                    <a:pt x="445970" y="358394"/>
                    <a:pt x="447451" y="349793"/>
                  </a:cubicBezTo>
                  <a:cubicBezTo>
                    <a:pt x="446648" y="357592"/>
                    <a:pt x="449507" y="359626"/>
                    <a:pt x="456032" y="355873"/>
                  </a:cubicBezTo>
                  <a:cubicBezTo>
                    <a:pt x="454106" y="358796"/>
                    <a:pt x="433343" y="372528"/>
                    <a:pt x="431623" y="363248"/>
                  </a:cubicBezTo>
                  <a:close/>
                  <a:moveTo>
                    <a:pt x="425564" y="325708"/>
                  </a:moveTo>
                  <a:cubicBezTo>
                    <a:pt x="420585" y="331212"/>
                    <a:pt x="423677" y="322486"/>
                    <a:pt x="425564" y="325708"/>
                  </a:cubicBezTo>
                  <a:close/>
                  <a:moveTo>
                    <a:pt x="423443" y="337292"/>
                  </a:moveTo>
                  <a:cubicBezTo>
                    <a:pt x="425250" y="336343"/>
                    <a:pt x="425396" y="338312"/>
                    <a:pt x="423443" y="337292"/>
                  </a:cubicBezTo>
                  <a:close/>
                  <a:moveTo>
                    <a:pt x="419484" y="298591"/>
                  </a:moveTo>
                  <a:cubicBezTo>
                    <a:pt x="421073" y="298184"/>
                    <a:pt x="422218" y="297891"/>
                    <a:pt x="423698" y="297490"/>
                  </a:cubicBezTo>
                  <a:cubicBezTo>
                    <a:pt x="422321" y="301639"/>
                    <a:pt x="422321" y="301639"/>
                    <a:pt x="419484" y="298591"/>
                  </a:cubicBezTo>
                  <a:close/>
                  <a:moveTo>
                    <a:pt x="435670" y="344266"/>
                  </a:moveTo>
                  <a:cubicBezTo>
                    <a:pt x="435203" y="344478"/>
                    <a:pt x="434720" y="344646"/>
                    <a:pt x="435670" y="344266"/>
                  </a:cubicBezTo>
                  <a:close/>
                  <a:moveTo>
                    <a:pt x="432242" y="336278"/>
                  </a:moveTo>
                  <a:cubicBezTo>
                    <a:pt x="444679" y="330643"/>
                    <a:pt x="433299" y="340112"/>
                    <a:pt x="432242" y="336278"/>
                  </a:cubicBezTo>
                  <a:close/>
                  <a:moveTo>
                    <a:pt x="434145" y="293927"/>
                  </a:moveTo>
                  <a:cubicBezTo>
                    <a:pt x="438723" y="293927"/>
                    <a:pt x="434145" y="295434"/>
                    <a:pt x="434145" y="293927"/>
                  </a:cubicBezTo>
                  <a:close/>
                  <a:moveTo>
                    <a:pt x="444506" y="344749"/>
                  </a:moveTo>
                  <a:cubicBezTo>
                    <a:pt x="437221" y="344749"/>
                    <a:pt x="444506" y="342867"/>
                    <a:pt x="444506" y="344749"/>
                  </a:cubicBezTo>
                  <a:close/>
                  <a:moveTo>
                    <a:pt x="453727" y="528130"/>
                  </a:moveTo>
                  <a:cubicBezTo>
                    <a:pt x="461375" y="527496"/>
                    <a:pt x="453830" y="532111"/>
                    <a:pt x="453727" y="528130"/>
                  </a:cubicBezTo>
                  <a:close/>
                  <a:moveTo>
                    <a:pt x="448026" y="430363"/>
                  </a:moveTo>
                  <a:cubicBezTo>
                    <a:pt x="457562" y="430363"/>
                    <a:pt x="448194" y="436166"/>
                    <a:pt x="448026" y="430363"/>
                  </a:cubicBezTo>
                  <a:close/>
                  <a:moveTo>
                    <a:pt x="451562" y="413898"/>
                  </a:moveTo>
                  <a:cubicBezTo>
                    <a:pt x="464320" y="417331"/>
                    <a:pt x="450716" y="417715"/>
                    <a:pt x="451562" y="413898"/>
                  </a:cubicBezTo>
                  <a:close/>
                  <a:moveTo>
                    <a:pt x="460632" y="432565"/>
                  </a:moveTo>
                  <a:cubicBezTo>
                    <a:pt x="460187" y="432798"/>
                    <a:pt x="459720" y="433010"/>
                    <a:pt x="460632" y="432565"/>
                  </a:cubicBezTo>
                  <a:close/>
                  <a:moveTo>
                    <a:pt x="482795" y="343947"/>
                  </a:moveTo>
                  <a:cubicBezTo>
                    <a:pt x="474382" y="348247"/>
                    <a:pt x="464532" y="347591"/>
                    <a:pt x="458218" y="348247"/>
                  </a:cubicBezTo>
                  <a:cubicBezTo>
                    <a:pt x="442282" y="348122"/>
                    <a:pt x="455739" y="341680"/>
                    <a:pt x="482795" y="343947"/>
                  </a:cubicBezTo>
                  <a:close/>
                  <a:moveTo>
                    <a:pt x="470927" y="332064"/>
                  </a:moveTo>
                  <a:cubicBezTo>
                    <a:pt x="465888" y="335025"/>
                    <a:pt x="465888" y="335025"/>
                    <a:pt x="461988" y="332633"/>
                  </a:cubicBezTo>
                  <a:cubicBezTo>
                    <a:pt x="465291" y="330876"/>
                    <a:pt x="467922" y="328712"/>
                    <a:pt x="470927" y="332064"/>
                  </a:cubicBezTo>
                  <a:close/>
                  <a:moveTo>
                    <a:pt x="464233" y="289225"/>
                  </a:moveTo>
                  <a:cubicBezTo>
                    <a:pt x="468871" y="289225"/>
                    <a:pt x="464233" y="290922"/>
                    <a:pt x="464233" y="289225"/>
                  </a:cubicBezTo>
                  <a:close/>
                  <a:moveTo>
                    <a:pt x="471312" y="256917"/>
                  </a:moveTo>
                  <a:cubicBezTo>
                    <a:pt x="470634" y="252937"/>
                    <a:pt x="491945" y="245159"/>
                    <a:pt x="492775" y="250962"/>
                  </a:cubicBezTo>
                  <a:cubicBezTo>
                    <a:pt x="485610" y="252958"/>
                    <a:pt x="478472" y="254949"/>
                    <a:pt x="471312" y="256917"/>
                  </a:cubicBezTo>
                  <a:close/>
                  <a:moveTo>
                    <a:pt x="464700" y="255225"/>
                  </a:moveTo>
                  <a:cubicBezTo>
                    <a:pt x="471138" y="255225"/>
                    <a:pt x="464890" y="258740"/>
                    <a:pt x="464700" y="255225"/>
                  </a:cubicBezTo>
                  <a:close/>
                  <a:moveTo>
                    <a:pt x="445628" y="245458"/>
                  </a:moveTo>
                  <a:cubicBezTo>
                    <a:pt x="456585" y="251684"/>
                    <a:pt x="487009" y="239758"/>
                    <a:pt x="498558" y="237789"/>
                  </a:cubicBezTo>
                  <a:cubicBezTo>
                    <a:pt x="478580" y="258040"/>
                    <a:pt x="448151" y="249927"/>
                    <a:pt x="445628" y="245458"/>
                  </a:cubicBezTo>
                  <a:close/>
                  <a:moveTo>
                    <a:pt x="486733" y="180908"/>
                  </a:moveTo>
                  <a:cubicBezTo>
                    <a:pt x="483153" y="184021"/>
                    <a:pt x="480126" y="182937"/>
                    <a:pt x="477072" y="182112"/>
                  </a:cubicBezTo>
                  <a:cubicBezTo>
                    <a:pt x="479996" y="181435"/>
                    <a:pt x="482562" y="176412"/>
                    <a:pt x="486733" y="180908"/>
                  </a:cubicBezTo>
                  <a:close/>
                  <a:moveTo>
                    <a:pt x="494489" y="132987"/>
                  </a:moveTo>
                  <a:cubicBezTo>
                    <a:pt x="496692" y="131458"/>
                    <a:pt x="498899" y="129934"/>
                    <a:pt x="501416" y="128177"/>
                  </a:cubicBezTo>
                  <a:cubicBezTo>
                    <a:pt x="500825" y="134403"/>
                    <a:pt x="500825" y="134403"/>
                    <a:pt x="494489" y="132987"/>
                  </a:cubicBezTo>
                  <a:close/>
                  <a:moveTo>
                    <a:pt x="493708" y="106760"/>
                  </a:moveTo>
                  <a:cubicBezTo>
                    <a:pt x="487644" y="113051"/>
                    <a:pt x="477881" y="106760"/>
                    <a:pt x="493708" y="106760"/>
                  </a:cubicBezTo>
                  <a:close/>
                  <a:moveTo>
                    <a:pt x="488984" y="121799"/>
                  </a:moveTo>
                  <a:cubicBezTo>
                    <a:pt x="493643" y="116186"/>
                    <a:pt x="490785" y="124869"/>
                    <a:pt x="488984" y="121799"/>
                  </a:cubicBezTo>
                  <a:close/>
                  <a:moveTo>
                    <a:pt x="493030" y="150228"/>
                  </a:moveTo>
                  <a:cubicBezTo>
                    <a:pt x="481607" y="158363"/>
                    <a:pt x="465568" y="164866"/>
                    <a:pt x="451438" y="162176"/>
                  </a:cubicBezTo>
                  <a:cubicBezTo>
                    <a:pt x="462579" y="156205"/>
                    <a:pt x="474469" y="152772"/>
                    <a:pt x="487096" y="151904"/>
                  </a:cubicBezTo>
                  <a:cubicBezTo>
                    <a:pt x="491777" y="141670"/>
                    <a:pt x="493746" y="141122"/>
                    <a:pt x="493030" y="150228"/>
                  </a:cubicBezTo>
                  <a:close/>
                  <a:moveTo>
                    <a:pt x="459362" y="138449"/>
                  </a:moveTo>
                  <a:cubicBezTo>
                    <a:pt x="459341" y="138449"/>
                    <a:pt x="459319" y="138514"/>
                    <a:pt x="459319" y="138514"/>
                  </a:cubicBezTo>
                  <a:cubicBezTo>
                    <a:pt x="459211" y="138514"/>
                    <a:pt x="459232" y="138492"/>
                    <a:pt x="459362" y="138449"/>
                  </a:cubicBezTo>
                  <a:close/>
                  <a:moveTo>
                    <a:pt x="470401" y="142581"/>
                  </a:moveTo>
                  <a:cubicBezTo>
                    <a:pt x="466756" y="147560"/>
                    <a:pt x="463197" y="148238"/>
                    <a:pt x="458554" y="146101"/>
                  </a:cubicBezTo>
                  <a:cubicBezTo>
                    <a:pt x="462346" y="143303"/>
                    <a:pt x="465524" y="140379"/>
                    <a:pt x="470401" y="142581"/>
                  </a:cubicBezTo>
                  <a:close/>
                  <a:moveTo>
                    <a:pt x="468236" y="127097"/>
                  </a:moveTo>
                  <a:cubicBezTo>
                    <a:pt x="455332" y="129234"/>
                    <a:pt x="468025" y="121522"/>
                    <a:pt x="468236" y="127097"/>
                  </a:cubicBezTo>
                  <a:close/>
                  <a:moveTo>
                    <a:pt x="452853" y="120166"/>
                  </a:moveTo>
                  <a:cubicBezTo>
                    <a:pt x="454361" y="115508"/>
                    <a:pt x="467200" y="107606"/>
                    <a:pt x="472180" y="115318"/>
                  </a:cubicBezTo>
                  <a:cubicBezTo>
                    <a:pt x="465736" y="116950"/>
                    <a:pt x="459297" y="118556"/>
                    <a:pt x="452853" y="120166"/>
                  </a:cubicBezTo>
                  <a:close/>
                  <a:moveTo>
                    <a:pt x="458343" y="109276"/>
                  </a:moveTo>
                  <a:cubicBezTo>
                    <a:pt x="461223" y="103560"/>
                    <a:pt x="461055" y="112118"/>
                    <a:pt x="458343" y="109276"/>
                  </a:cubicBezTo>
                  <a:close/>
                  <a:moveTo>
                    <a:pt x="462687" y="98202"/>
                  </a:moveTo>
                  <a:cubicBezTo>
                    <a:pt x="463322" y="100870"/>
                    <a:pt x="461863" y="100507"/>
                    <a:pt x="462687" y="98202"/>
                  </a:cubicBezTo>
                  <a:close/>
                  <a:moveTo>
                    <a:pt x="471860" y="97605"/>
                  </a:moveTo>
                  <a:cubicBezTo>
                    <a:pt x="471816" y="97714"/>
                    <a:pt x="471757" y="97817"/>
                    <a:pt x="471757" y="97817"/>
                  </a:cubicBezTo>
                  <a:cubicBezTo>
                    <a:pt x="471626" y="97817"/>
                    <a:pt x="471713" y="97735"/>
                    <a:pt x="471860" y="97605"/>
                  </a:cubicBezTo>
                  <a:close/>
                  <a:moveTo>
                    <a:pt x="475190" y="124657"/>
                  </a:moveTo>
                  <a:cubicBezTo>
                    <a:pt x="470845" y="126186"/>
                    <a:pt x="474892" y="122352"/>
                    <a:pt x="475190" y="124657"/>
                  </a:cubicBezTo>
                  <a:close/>
                  <a:moveTo>
                    <a:pt x="478770" y="142261"/>
                  </a:moveTo>
                  <a:cubicBezTo>
                    <a:pt x="474702" y="143069"/>
                    <a:pt x="477094" y="139425"/>
                    <a:pt x="478770" y="142261"/>
                  </a:cubicBezTo>
                  <a:close/>
                  <a:moveTo>
                    <a:pt x="465166" y="75700"/>
                  </a:moveTo>
                  <a:cubicBezTo>
                    <a:pt x="477262" y="73753"/>
                    <a:pt x="488284" y="68601"/>
                    <a:pt x="501633" y="65021"/>
                  </a:cubicBezTo>
                  <a:cubicBezTo>
                    <a:pt x="478748" y="103538"/>
                    <a:pt x="457345" y="68373"/>
                    <a:pt x="465166" y="75700"/>
                  </a:cubicBezTo>
                  <a:close/>
                  <a:moveTo>
                    <a:pt x="468871" y="65661"/>
                  </a:moveTo>
                  <a:cubicBezTo>
                    <a:pt x="479551" y="57185"/>
                    <a:pt x="470715" y="69957"/>
                    <a:pt x="468871" y="65661"/>
                  </a:cubicBezTo>
                  <a:close/>
                  <a:moveTo>
                    <a:pt x="477051" y="54831"/>
                  </a:moveTo>
                  <a:cubicBezTo>
                    <a:pt x="476882" y="54283"/>
                    <a:pt x="476693" y="53708"/>
                    <a:pt x="477051" y="54831"/>
                  </a:cubicBezTo>
                  <a:close/>
                  <a:moveTo>
                    <a:pt x="479893" y="55004"/>
                  </a:moveTo>
                  <a:cubicBezTo>
                    <a:pt x="479340" y="44960"/>
                    <a:pt x="482030" y="54749"/>
                    <a:pt x="479893" y="55004"/>
                  </a:cubicBezTo>
                  <a:close/>
                  <a:moveTo>
                    <a:pt x="487395" y="57163"/>
                  </a:moveTo>
                  <a:cubicBezTo>
                    <a:pt x="491886" y="57439"/>
                    <a:pt x="487395" y="58942"/>
                    <a:pt x="487395" y="57163"/>
                  </a:cubicBezTo>
                  <a:close/>
                  <a:moveTo>
                    <a:pt x="503960" y="59495"/>
                  </a:moveTo>
                  <a:cubicBezTo>
                    <a:pt x="500044" y="59940"/>
                    <a:pt x="502647" y="56105"/>
                    <a:pt x="503960" y="59495"/>
                  </a:cubicBezTo>
                  <a:close/>
                  <a:moveTo>
                    <a:pt x="503960" y="88179"/>
                  </a:moveTo>
                  <a:cubicBezTo>
                    <a:pt x="494956" y="92290"/>
                    <a:pt x="502816" y="84258"/>
                    <a:pt x="503960" y="88179"/>
                  </a:cubicBezTo>
                  <a:close/>
                  <a:moveTo>
                    <a:pt x="507518" y="147603"/>
                  </a:moveTo>
                  <a:cubicBezTo>
                    <a:pt x="498368" y="156541"/>
                    <a:pt x="505316" y="139170"/>
                    <a:pt x="507518" y="147603"/>
                  </a:cubicBezTo>
                  <a:close/>
                  <a:moveTo>
                    <a:pt x="536228" y="47227"/>
                  </a:moveTo>
                  <a:cubicBezTo>
                    <a:pt x="528857" y="44196"/>
                    <a:pt x="522375" y="45828"/>
                    <a:pt x="516761" y="52119"/>
                  </a:cubicBezTo>
                  <a:cubicBezTo>
                    <a:pt x="517076" y="51360"/>
                    <a:pt x="514640" y="45492"/>
                    <a:pt x="512438" y="38772"/>
                  </a:cubicBezTo>
                  <a:cubicBezTo>
                    <a:pt x="522668" y="37758"/>
                    <a:pt x="539407" y="37416"/>
                    <a:pt x="536228" y="47227"/>
                  </a:cubicBezTo>
                  <a:close/>
                  <a:moveTo>
                    <a:pt x="530045" y="52927"/>
                  </a:moveTo>
                  <a:cubicBezTo>
                    <a:pt x="528179" y="53903"/>
                    <a:pt x="528076" y="51805"/>
                    <a:pt x="530045" y="52927"/>
                  </a:cubicBezTo>
                  <a:close/>
                  <a:moveTo>
                    <a:pt x="520911" y="54896"/>
                  </a:moveTo>
                  <a:cubicBezTo>
                    <a:pt x="520422" y="55086"/>
                    <a:pt x="519940" y="55276"/>
                    <a:pt x="520911" y="54896"/>
                  </a:cubicBezTo>
                  <a:close/>
                  <a:moveTo>
                    <a:pt x="510361" y="58562"/>
                  </a:moveTo>
                  <a:cubicBezTo>
                    <a:pt x="509108" y="58372"/>
                    <a:pt x="507860" y="58182"/>
                    <a:pt x="506271" y="57949"/>
                  </a:cubicBezTo>
                  <a:cubicBezTo>
                    <a:pt x="508240" y="51908"/>
                    <a:pt x="509259" y="56062"/>
                    <a:pt x="510361" y="58562"/>
                  </a:cubicBezTo>
                  <a:close/>
                  <a:moveTo>
                    <a:pt x="583923" y="47504"/>
                  </a:moveTo>
                  <a:cubicBezTo>
                    <a:pt x="579432" y="66421"/>
                    <a:pt x="585068" y="45616"/>
                    <a:pt x="575131" y="51826"/>
                  </a:cubicBezTo>
                  <a:cubicBezTo>
                    <a:pt x="584352" y="68899"/>
                    <a:pt x="583164" y="45090"/>
                    <a:pt x="600407" y="56718"/>
                  </a:cubicBezTo>
                  <a:cubicBezTo>
                    <a:pt x="589347" y="64810"/>
                    <a:pt x="518367" y="67245"/>
                    <a:pt x="506629" y="66909"/>
                  </a:cubicBezTo>
                  <a:cubicBezTo>
                    <a:pt x="529681" y="49792"/>
                    <a:pt x="577528" y="47504"/>
                    <a:pt x="583923" y="47504"/>
                  </a:cubicBezTo>
                  <a:close/>
                  <a:moveTo>
                    <a:pt x="604264" y="63221"/>
                  </a:moveTo>
                  <a:cubicBezTo>
                    <a:pt x="593671" y="63221"/>
                    <a:pt x="603884" y="59598"/>
                    <a:pt x="604264" y="63221"/>
                  </a:cubicBezTo>
                  <a:close/>
                  <a:moveTo>
                    <a:pt x="599816" y="100084"/>
                  </a:moveTo>
                  <a:cubicBezTo>
                    <a:pt x="603993" y="104471"/>
                    <a:pt x="597337" y="104363"/>
                    <a:pt x="599816" y="100084"/>
                  </a:cubicBezTo>
                  <a:close/>
                  <a:moveTo>
                    <a:pt x="591978" y="123963"/>
                  </a:moveTo>
                  <a:cubicBezTo>
                    <a:pt x="599116" y="116500"/>
                    <a:pt x="593882" y="127542"/>
                    <a:pt x="591978" y="123963"/>
                  </a:cubicBezTo>
                  <a:close/>
                  <a:moveTo>
                    <a:pt x="582084" y="135699"/>
                  </a:moveTo>
                  <a:cubicBezTo>
                    <a:pt x="572907" y="140401"/>
                    <a:pt x="580788" y="130970"/>
                    <a:pt x="582084" y="135699"/>
                  </a:cubicBezTo>
                  <a:close/>
                  <a:moveTo>
                    <a:pt x="577951" y="81633"/>
                  </a:moveTo>
                  <a:cubicBezTo>
                    <a:pt x="577105" y="79111"/>
                    <a:pt x="578754" y="79366"/>
                    <a:pt x="577951" y="81633"/>
                  </a:cubicBezTo>
                  <a:close/>
                  <a:moveTo>
                    <a:pt x="600136" y="142603"/>
                  </a:moveTo>
                  <a:cubicBezTo>
                    <a:pt x="600180" y="142581"/>
                    <a:pt x="601639" y="153385"/>
                    <a:pt x="575028" y="148493"/>
                  </a:cubicBezTo>
                  <a:cubicBezTo>
                    <a:pt x="584308" y="134978"/>
                    <a:pt x="615964" y="140103"/>
                    <a:pt x="600136" y="142603"/>
                  </a:cubicBezTo>
                  <a:close/>
                  <a:moveTo>
                    <a:pt x="624122" y="141605"/>
                  </a:moveTo>
                  <a:cubicBezTo>
                    <a:pt x="618209" y="146101"/>
                    <a:pt x="614310" y="150527"/>
                    <a:pt x="607464" y="148558"/>
                  </a:cubicBezTo>
                  <a:cubicBezTo>
                    <a:pt x="607339" y="146058"/>
                    <a:pt x="614163" y="143704"/>
                    <a:pt x="624122" y="141605"/>
                  </a:cubicBezTo>
                  <a:close/>
                  <a:moveTo>
                    <a:pt x="611473" y="134511"/>
                  </a:moveTo>
                  <a:cubicBezTo>
                    <a:pt x="609542" y="135401"/>
                    <a:pt x="610898" y="132033"/>
                    <a:pt x="611473" y="134511"/>
                  </a:cubicBezTo>
                  <a:close/>
                  <a:moveTo>
                    <a:pt x="615177" y="124934"/>
                  </a:moveTo>
                  <a:cubicBezTo>
                    <a:pt x="601302" y="131843"/>
                    <a:pt x="614353" y="119852"/>
                    <a:pt x="615177" y="124934"/>
                  </a:cubicBezTo>
                  <a:close/>
                  <a:moveTo>
                    <a:pt x="618757" y="126566"/>
                  </a:moveTo>
                  <a:cubicBezTo>
                    <a:pt x="623249" y="126843"/>
                    <a:pt x="618757" y="128112"/>
                    <a:pt x="618757" y="126566"/>
                  </a:cubicBezTo>
                  <a:close/>
                  <a:moveTo>
                    <a:pt x="620748" y="101060"/>
                  </a:moveTo>
                  <a:cubicBezTo>
                    <a:pt x="615769" y="101060"/>
                    <a:pt x="620748" y="99281"/>
                    <a:pt x="620748" y="101060"/>
                  </a:cubicBezTo>
                  <a:close/>
                  <a:moveTo>
                    <a:pt x="638274" y="54560"/>
                  </a:moveTo>
                  <a:cubicBezTo>
                    <a:pt x="635919" y="65721"/>
                    <a:pt x="621214" y="71041"/>
                    <a:pt x="610898" y="61572"/>
                  </a:cubicBezTo>
                  <a:cubicBezTo>
                    <a:pt x="604817" y="61572"/>
                    <a:pt x="634715" y="56827"/>
                    <a:pt x="638274" y="54560"/>
                  </a:cubicBezTo>
                  <a:close/>
                  <a:moveTo>
                    <a:pt x="619565" y="56631"/>
                  </a:moveTo>
                  <a:cubicBezTo>
                    <a:pt x="614944" y="61106"/>
                    <a:pt x="617380" y="53225"/>
                    <a:pt x="619565" y="56631"/>
                  </a:cubicBezTo>
                  <a:close/>
                  <a:moveTo>
                    <a:pt x="642445" y="129533"/>
                  </a:moveTo>
                  <a:cubicBezTo>
                    <a:pt x="638274" y="131631"/>
                    <a:pt x="634525" y="131246"/>
                    <a:pt x="631705" y="126376"/>
                  </a:cubicBezTo>
                  <a:cubicBezTo>
                    <a:pt x="635307" y="127390"/>
                    <a:pt x="638865" y="128475"/>
                    <a:pt x="642445" y="129533"/>
                  </a:cubicBezTo>
                  <a:close/>
                  <a:moveTo>
                    <a:pt x="641984" y="74664"/>
                  </a:moveTo>
                  <a:cubicBezTo>
                    <a:pt x="637465" y="74664"/>
                    <a:pt x="641984" y="73178"/>
                    <a:pt x="641984" y="74664"/>
                  </a:cubicBezTo>
                  <a:close/>
                  <a:moveTo>
                    <a:pt x="651134" y="120443"/>
                  </a:moveTo>
                  <a:cubicBezTo>
                    <a:pt x="648021" y="125123"/>
                    <a:pt x="648021" y="125123"/>
                    <a:pt x="643421" y="123008"/>
                  </a:cubicBezTo>
                  <a:cubicBezTo>
                    <a:pt x="645645" y="122287"/>
                    <a:pt x="647831" y="121566"/>
                    <a:pt x="651134" y="120443"/>
                  </a:cubicBezTo>
                  <a:close/>
                  <a:moveTo>
                    <a:pt x="646578" y="106082"/>
                  </a:moveTo>
                  <a:cubicBezTo>
                    <a:pt x="655246" y="102096"/>
                    <a:pt x="648357" y="110128"/>
                    <a:pt x="646578" y="106082"/>
                  </a:cubicBezTo>
                  <a:close/>
                  <a:moveTo>
                    <a:pt x="657557" y="124131"/>
                  </a:moveTo>
                  <a:cubicBezTo>
                    <a:pt x="664375" y="116717"/>
                    <a:pt x="660307" y="127732"/>
                    <a:pt x="657557" y="124131"/>
                  </a:cubicBezTo>
                  <a:close/>
                  <a:moveTo>
                    <a:pt x="692157" y="83136"/>
                  </a:moveTo>
                  <a:cubicBezTo>
                    <a:pt x="689272" y="84367"/>
                    <a:pt x="668953" y="108560"/>
                    <a:pt x="668020" y="89237"/>
                  </a:cubicBezTo>
                  <a:cubicBezTo>
                    <a:pt x="676264" y="84855"/>
                    <a:pt x="673422" y="82799"/>
                    <a:pt x="659504" y="83092"/>
                  </a:cubicBezTo>
                  <a:cubicBezTo>
                    <a:pt x="666750" y="72479"/>
                    <a:pt x="677621" y="72500"/>
                    <a:pt x="692157" y="83136"/>
                  </a:cubicBezTo>
                  <a:close/>
                  <a:moveTo>
                    <a:pt x="705734" y="96439"/>
                  </a:moveTo>
                  <a:cubicBezTo>
                    <a:pt x="701666" y="97074"/>
                    <a:pt x="697598" y="97692"/>
                    <a:pt x="692494" y="98516"/>
                  </a:cubicBezTo>
                  <a:cubicBezTo>
                    <a:pt x="697093" y="93158"/>
                    <a:pt x="701433" y="94893"/>
                    <a:pt x="705734" y="96439"/>
                  </a:cubicBezTo>
                  <a:close/>
                  <a:moveTo>
                    <a:pt x="704633" y="62353"/>
                  </a:moveTo>
                  <a:cubicBezTo>
                    <a:pt x="704763" y="62017"/>
                    <a:pt x="704888" y="61805"/>
                    <a:pt x="705018" y="61399"/>
                  </a:cubicBezTo>
                  <a:cubicBezTo>
                    <a:pt x="705268" y="60319"/>
                    <a:pt x="705208" y="61187"/>
                    <a:pt x="704633" y="62353"/>
                  </a:cubicBezTo>
                  <a:close/>
                  <a:moveTo>
                    <a:pt x="710800" y="74008"/>
                  </a:moveTo>
                  <a:cubicBezTo>
                    <a:pt x="709846" y="74111"/>
                    <a:pt x="710312" y="74068"/>
                    <a:pt x="710800" y="74008"/>
                  </a:cubicBezTo>
                  <a:close/>
                  <a:moveTo>
                    <a:pt x="711354" y="95761"/>
                  </a:moveTo>
                  <a:cubicBezTo>
                    <a:pt x="713236" y="95024"/>
                    <a:pt x="711945" y="97968"/>
                    <a:pt x="711354" y="95761"/>
                  </a:cubicBezTo>
                  <a:close/>
                  <a:moveTo>
                    <a:pt x="718237" y="96802"/>
                  </a:moveTo>
                  <a:cubicBezTo>
                    <a:pt x="730295" y="92328"/>
                    <a:pt x="719257" y="102437"/>
                    <a:pt x="718237" y="96802"/>
                  </a:cubicBezTo>
                  <a:close/>
                  <a:moveTo>
                    <a:pt x="742602" y="98771"/>
                  </a:moveTo>
                  <a:cubicBezTo>
                    <a:pt x="738789" y="98771"/>
                    <a:pt x="736522" y="98771"/>
                    <a:pt x="733685" y="98771"/>
                  </a:cubicBezTo>
                  <a:cubicBezTo>
                    <a:pt x="736478" y="93261"/>
                    <a:pt x="738746" y="96228"/>
                    <a:pt x="742602" y="98771"/>
                  </a:cubicBezTo>
                  <a:close/>
                  <a:moveTo>
                    <a:pt x="754514" y="71546"/>
                  </a:moveTo>
                  <a:cubicBezTo>
                    <a:pt x="754107" y="78113"/>
                    <a:pt x="740064" y="81758"/>
                    <a:pt x="754514" y="71546"/>
                  </a:cubicBezTo>
                  <a:close/>
                  <a:moveTo>
                    <a:pt x="759048" y="54749"/>
                  </a:moveTo>
                  <a:cubicBezTo>
                    <a:pt x="763708" y="55194"/>
                    <a:pt x="759048" y="56360"/>
                    <a:pt x="759048" y="54749"/>
                  </a:cubicBezTo>
                  <a:close/>
                  <a:moveTo>
                    <a:pt x="772479" y="70087"/>
                  </a:moveTo>
                  <a:cubicBezTo>
                    <a:pt x="773770" y="75613"/>
                    <a:pt x="770298" y="76866"/>
                    <a:pt x="762183" y="73899"/>
                  </a:cubicBezTo>
                  <a:cubicBezTo>
                    <a:pt x="764087" y="72842"/>
                    <a:pt x="767244" y="71399"/>
                    <a:pt x="772479" y="70087"/>
                  </a:cubicBezTo>
                  <a:close/>
                  <a:moveTo>
                    <a:pt x="780279" y="78753"/>
                  </a:moveTo>
                  <a:cubicBezTo>
                    <a:pt x="784981" y="78753"/>
                    <a:pt x="780279" y="80445"/>
                    <a:pt x="780279" y="78753"/>
                  </a:cubicBezTo>
                  <a:close/>
                  <a:moveTo>
                    <a:pt x="787352" y="75131"/>
                  </a:moveTo>
                  <a:cubicBezTo>
                    <a:pt x="777990" y="73113"/>
                    <a:pt x="787862" y="70445"/>
                    <a:pt x="787352" y="75131"/>
                  </a:cubicBezTo>
                  <a:close/>
                  <a:moveTo>
                    <a:pt x="799068" y="75722"/>
                  </a:moveTo>
                  <a:cubicBezTo>
                    <a:pt x="797207" y="80321"/>
                    <a:pt x="786402" y="71166"/>
                    <a:pt x="799068" y="75722"/>
                  </a:cubicBezTo>
                  <a:close/>
                  <a:moveTo>
                    <a:pt x="832589" y="75765"/>
                  </a:moveTo>
                  <a:cubicBezTo>
                    <a:pt x="833121" y="82100"/>
                    <a:pt x="831467" y="85999"/>
                    <a:pt x="827865" y="87735"/>
                  </a:cubicBezTo>
                  <a:cubicBezTo>
                    <a:pt x="826362" y="88071"/>
                    <a:pt x="824833" y="88434"/>
                    <a:pt x="823287" y="88770"/>
                  </a:cubicBezTo>
                  <a:cubicBezTo>
                    <a:pt x="818948" y="88857"/>
                    <a:pt x="813117" y="87268"/>
                    <a:pt x="805745" y="83944"/>
                  </a:cubicBezTo>
                  <a:cubicBezTo>
                    <a:pt x="812379" y="71464"/>
                    <a:pt x="813691" y="75299"/>
                    <a:pt x="832589" y="75765"/>
                  </a:cubicBezTo>
                  <a:close/>
                  <a:moveTo>
                    <a:pt x="837254" y="77181"/>
                  </a:moveTo>
                  <a:cubicBezTo>
                    <a:pt x="832633" y="77181"/>
                    <a:pt x="837254" y="75722"/>
                    <a:pt x="837254" y="77181"/>
                  </a:cubicBezTo>
                  <a:close/>
                  <a:moveTo>
                    <a:pt x="839012" y="81422"/>
                  </a:moveTo>
                  <a:cubicBezTo>
                    <a:pt x="840660" y="83054"/>
                    <a:pt x="841425" y="84003"/>
                    <a:pt x="841783" y="84600"/>
                  </a:cubicBezTo>
                  <a:cubicBezTo>
                    <a:pt x="841512" y="84660"/>
                    <a:pt x="841192" y="84725"/>
                    <a:pt x="840894" y="84790"/>
                  </a:cubicBezTo>
                  <a:cubicBezTo>
                    <a:pt x="839836" y="84025"/>
                    <a:pt x="838523" y="82544"/>
                    <a:pt x="839012" y="81422"/>
                  </a:cubicBezTo>
                  <a:close/>
                  <a:moveTo>
                    <a:pt x="857530" y="64897"/>
                  </a:moveTo>
                  <a:cubicBezTo>
                    <a:pt x="865834" y="59555"/>
                    <a:pt x="862211" y="65829"/>
                    <a:pt x="857530" y="64897"/>
                  </a:cubicBezTo>
                  <a:close/>
                  <a:moveTo>
                    <a:pt x="862976" y="54175"/>
                  </a:moveTo>
                  <a:cubicBezTo>
                    <a:pt x="855474" y="62630"/>
                    <a:pt x="857785" y="48182"/>
                    <a:pt x="862976" y="54175"/>
                  </a:cubicBezTo>
                  <a:close/>
                  <a:moveTo>
                    <a:pt x="870938" y="54516"/>
                  </a:moveTo>
                  <a:cubicBezTo>
                    <a:pt x="878125" y="53903"/>
                    <a:pt x="871389" y="59598"/>
                    <a:pt x="870938" y="54516"/>
                  </a:cubicBezTo>
                  <a:close/>
                  <a:moveTo>
                    <a:pt x="878717" y="49429"/>
                  </a:moveTo>
                  <a:cubicBezTo>
                    <a:pt x="878147" y="50085"/>
                    <a:pt x="877550" y="50785"/>
                    <a:pt x="876937" y="51636"/>
                  </a:cubicBezTo>
                  <a:cubicBezTo>
                    <a:pt x="875771" y="49939"/>
                    <a:pt x="876406" y="49218"/>
                    <a:pt x="878717" y="49429"/>
                  </a:cubicBezTo>
                  <a:close/>
                  <a:moveTo>
                    <a:pt x="1085725" y="36825"/>
                  </a:moveTo>
                  <a:cubicBezTo>
                    <a:pt x="1085747" y="33501"/>
                    <a:pt x="1083837" y="31125"/>
                    <a:pt x="1079921" y="27990"/>
                  </a:cubicBezTo>
                  <a:cubicBezTo>
                    <a:pt x="1094263" y="30745"/>
                    <a:pt x="1088714" y="30979"/>
                    <a:pt x="1085725" y="36825"/>
                  </a:cubicBezTo>
                  <a:close/>
                  <a:moveTo>
                    <a:pt x="1808730" y="32844"/>
                  </a:moveTo>
                  <a:cubicBezTo>
                    <a:pt x="1797334" y="32844"/>
                    <a:pt x="1808730" y="26955"/>
                    <a:pt x="1808730" y="32844"/>
                  </a:cubicBezTo>
                  <a:close/>
                  <a:moveTo>
                    <a:pt x="2024851" y="31743"/>
                  </a:moveTo>
                  <a:cubicBezTo>
                    <a:pt x="2023094" y="30534"/>
                    <a:pt x="2026842" y="30192"/>
                    <a:pt x="2024851" y="31743"/>
                  </a:cubicBezTo>
                  <a:close/>
                  <a:moveTo>
                    <a:pt x="2172318" y="29791"/>
                  </a:moveTo>
                  <a:cubicBezTo>
                    <a:pt x="2169248" y="33457"/>
                    <a:pt x="2166514" y="33012"/>
                    <a:pt x="2162278" y="30659"/>
                  </a:cubicBezTo>
                  <a:cubicBezTo>
                    <a:pt x="2166260" y="27101"/>
                    <a:pt x="2168847" y="26998"/>
                    <a:pt x="2172318" y="29791"/>
                  </a:cubicBezTo>
                  <a:close/>
                  <a:moveTo>
                    <a:pt x="2240609" y="52819"/>
                  </a:moveTo>
                  <a:cubicBezTo>
                    <a:pt x="2238027" y="52482"/>
                    <a:pt x="2239106" y="51739"/>
                    <a:pt x="2240609" y="52819"/>
                  </a:cubicBezTo>
                  <a:close/>
                  <a:moveTo>
                    <a:pt x="2250101" y="51506"/>
                  </a:moveTo>
                  <a:cubicBezTo>
                    <a:pt x="2245377" y="55850"/>
                    <a:pt x="2248024" y="48117"/>
                    <a:pt x="2250101" y="51506"/>
                  </a:cubicBezTo>
                  <a:close/>
                  <a:moveTo>
                    <a:pt x="2272519" y="52547"/>
                  </a:moveTo>
                  <a:cubicBezTo>
                    <a:pt x="2270550" y="53437"/>
                    <a:pt x="2270632" y="51485"/>
                    <a:pt x="2272519" y="52547"/>
                  </a:cubicBezTo>
                  <a:close/>
                  <a:moveTo>
                    <a:pt x="2413060" y="62185"/>
                  </a:moveTo>
                  <a:cubicBezTo>
                    <a:pt x="2412805" y="62163"/>
                    <a:pt x="2412615" y="62120"/>
                    <a:pt x="2412360" y="62098"/>
                  </a:cubicBezTo>
                  <a:cubicBezTo>
                    <a:pt x="2412724" y="61805"/>
                    <a:pt x="2412957" y="61865"/>
                    <a:pt x="2413060" y="62185"/>
                  </a:cubicBezTo>
                  <a:close/>
                  <a:moveTo>
                    <a:pt x="2421793" y="55785"/>
                  </a:moveTo>
                  <a:cubicBezTo>
                    <a:pt x="2414459" y="61762"/>
                    <a:pt x="2419395" y="52184"/>
                    <a:pt x="2421793" y="55785"/>
                  </a:cubicBezTo>
                  <a:close/>
                  <a:moveTo>
                    <a:pt x="2429311" y="61762"/>
                  </a:moveTo>
                  <a:cubicBezTo>
                    <a:pt x="2428508" y="62017"/>
                    <a:pt x="2427765" y="62266"/>
                    <a:pt x="2427043" y="62543"/>
                  </a:cubicBezTo>
                  <a:cubicBezTo>
                    <a:pt x="2427000" y="62288"/>
                    <a:pt x="2426984" y="62017"/>
                    <a:pt x="2427022" y="61697"/>
                  </a:cubicBezTo>
                  <a:cubicBezTo>
                    <a:pt x="2427895" y="61697"/>
                    <a:pt x="2428654" y="61718"/>
                    <a:pt x="2429311" y="61762"/>
                  </a:cubicBezTo>
                  <a:close/>
                  <a:moveTo>
                    <a:pt x="2428909" y="54771"/>
                  </a:moveTo>
                  <a:cubicBezTo>
                    <a:pt x="2430965" y="53795"/>
                    <a:pt x="2429397" y="57228"/>
                    <a:pt x="2428909" y="54771"/>
                  </a:cubicBezTo>
                  <a:close/>
                  <a:moveTo>
                    <a:pt x="2438657" y="56740"/>
                  </a:moveTo>
                  <a:cubicBezTo>
                    <a:pt x="2440967" y="52163"/>
                    <a:pt x="2443191" y="59386"/>
                    <a:pt x="2438657" y="56740"/>
                  </a:cubicBezTo>
                  <a:close/>
                  <a:moveTo>
                    <a:pt x="2458677" y="57016"/>
                  </a:moveTo>
                  <a:cubicBezTo>
                    <a:pt x="2457961" y="54560"/>
                    <a:pt x="2460689" y="56420"/>
                    <a:pt x="2458677" y="57016"/>
                  </a:cubicBezTo>
                  <a:close/>
                  <a:moveTo>
                    <a:pt x="2464291" y="56740"/>
                  </a:moveTo>
                  <a:cubicBezTo>
                    <a:pt x="2472623" y="56740"/>
                    <a:pt x="2464291" y="59094"/>
                    <a:pt x="2464291" y="56740"/>
                  </a:cubicBezTo>
                  <a:close/>
                  <a:moveTo>
                    <a:pt x="2474679" y="57629"/>
                  </a:moveTo>
                  <a:cubicBezTo>
                    <a:pt x="2472682" y="58416"/>
                    <a:pt x="2474038" y="55297"/>
                    <a:pt x="2474679" y="57629"/>
                  </a:cubicBezTo>
                  <a:close/>
                  <a:moveTo>
                    <a:pt x="2590620" y="45768"/>
                  </a:moveTo>
                  <a:cubicBezTo>
                    <a:pt x="2584767" y="44347"/>
                    <a:pt x="2590853" y="40361"/>
                    <a:pt x="2590620" y="45768"/>
                  </a:cubicBezTo>
                  <a:close/>
                  <a:moveTo>
                    <a:pt x="2686004" y="48415"/>
                  </a:moveTo>
                  <a:cubicBezTo>
                    <a:pt x="2673339" y="48415"/>
                    <a:pt x="2686004" y="45616"/>
                    <a:pt x="2686004" y="48415"/>
                  </a:cubicBezTo>
                  <a:close/>
                  <a:moveTo>
                    <a:pt x="2726772" y="47862"/>
                  </a:moveTo>
                  <a:cubicBezTo>
                    <a:pt x="2722471" y="51908"/>
                    <a:pt x="2718278" y="52586"/>
                    <a:pt x="2713934" y="47802"/>
                  </a:cubicBezTo>
                  <a:cubicBezTo>
                    <a:pt x="2718512" y="40470"/>
                    <a:pt x="2722683" y="46848"/>
                    <a:pt x="2726772" y="47862"/>
                  </a:cubicBezTo>
                  <a:close/>
                  <a:moveTo>
                    <a:pt x="2918441" y="47970"/>
                  </a:moveTo>
                  <a:cubicBezTo>
                    <a:pt x="2916407" y="49049"/>
                    <a:pt x="2917850" y="45405"/>
                    <a:pt x="2918441" y="47970"/>
                  </a:cubicBezTo>
                  <a:close/>
                  <a:moveTo>
                    <a:pt x="2931134" y="47482"/>
                  </a:moveTo>
                  <a:cubicBezTo>
                    <a:pt x="2929545" y="48626"/>
                    <a:pt x="2928699" y="47715"/>
                    <a:pt x="2931134" y="47482"/>
                  </a:cubicBezTo>
                  <a:close/>
                  <a:moveTo>
                    <a:pt x="2969440" y="51360"/>
                  </a:moveTo>
                  <a:cubicBezTo>
                    <a:pt x="2965838" y="55194"/>
                    <a:pt x="2963001" y="56973"/>
                    <a:pt x="2960690" y="57543"/>
                  </a:cubicBezTo>
                  <a:cubicBezTo>
                    <a:pt x="2959757" y="57564"/>
                    <a:pt x="2958846" y="57586"/>
                    <a:pt x="2957913" y="57608"/>
                  </a:cubicBezTo>
                  <a:cubicBezTo>
                    <a:pt x="2956942" y="57396"/>
                    <a:pt x="2956112" y="56886"/>
                    <a:pt x="2955396" y="56230"/>
                  </a:cubicBezTo>
                  <a:cubicBezTo>
                    <a:pt x="2955646" y="56252"/>
                    <a:pt x="2955841" y="56273"/>
                    <a:pt x="2956091" y="56273"/>
                  </a:cubicBezTo>
                  <a:cubicBezTo>
                    <a:pt x="2955820" y="56187"/>
                    <a:pt x="2955499" y="56127"/>
                    <a:pt x="2955179" y="56040"/>
                  </a:cubicBezTo>
                  <a:cubicBezTo>
                    <a:pt x="2952934" y="53817"/>
                    <a:pt x="2951963" y="50107"/>
                    <a:pt x="2951431" y="49093"/>
                  </a:cubicBezTo>
                  <a:cubicBezTo>
                    <a:pt x="2957810" y="46528"/>
                    <a:pt x="2963804" y="47292"/>
                    <a:pt x="2969440" y="51360"/>
                  </a:cubicBezTo>
                  <a:close/>
                  <a:moveTo>
                    <a:pt x="3006286" y="46907"/>
                  </a:moveTo>
                  <a:cubicBezTo>
                    <a:pt x="3011352" y="48903"/>
                    <a:pt x="3006053" y="49261"/>
                    <a:pt x="3006286" y="46907"/>
                  </a:cubicBezTo>
                  <a:close/>
                  <a:moveTo>
                    <a:pt x="3021902" y="48182"/>
                  </a:moveTo>
                  <a:cubicBezTo>
                    <a:pt x="3022347" y="47970"/>
                    <a:pt x="3022813" y="47737"/>
                    <a:pt x="3021902" y="48182"/>
                  </a:cubicBezTo>
                  <a:close/>
                  <a:moveTo>
                    <a:pt x="3039108" y="48328"/>
                  </a:moveTo>
                  <a:cubicBezTo>
                    <a:pt x="3028558" y="49429"/>
                    <a:pt x="3038961" y="45237"/>
                    <a:pt x="3039108" y="48328"/>
                  </a:cubicBezTo>
                  <a:close/>
                  <a:moveTo>
                    <a:pt x="3068181" y="47395"/>
                  </a:moveTo>
                  <a:cubicBezTo>
                    <a:pt x="3088902" y="47395"/>
                    <a:pt x="3068284" y="48941"/>
                    <a:pt x="3068181" y="47395"/>
                  </a:cubicBezTo>
                  <a:close/>
                  <a:moveTo>
                    <a:pt x="3088289" y="46273"/>
                  </a:moveTo>
                  <a:cubicBezTo>
                    <a:pt x="3086081" y="50362"/>
                    <a:pt x="3083347" y="53242"/>
                    <a:pt x="3079512" y="47374"/>
                  </a:cubicBezTo>
                  <a:cubicBezTo>
                    <a:pt x="3082989" y="46929"/>
                    <a:pt x="3085614" y="46614"/>
                    <a:pt x="3088289" y="46273"/>
                  </a:cubicBezTo>
                  <a:close/>
                  <a:moveTo>
                    <a:pt x="3101209" y="47336"/>
                  </a:moveTo>
                  <a:cubicBezTo>
                    <a:pt x="3098437" y="49961"/>
                    <a:pt x="3095573" y="48925"/>
                    <a:pt x="3091739" y="48247"/>
                  </a:cubicBezTo>
                  <a:cubicBezTo>
                    <a:pt x="3095747" y="42015"/>
                    <a:pt x="3098372" y="47607"/>
                    <a:pt x="3101209" y="47336"/>
                  </a:cubicBezTo>
                  <a:close/>
                  <a:moveTo>
                    <a:pt x="3104941" y="47395"/>
                  </a:moveTo>
                  <a:cubicBezTo>
                    <a:pt x="3109964" y="47395"/>
                    <a:pt x="3104941" y="49196"/>
                    <a:pt x="3104941" y="47395"/>
                  </a:cubicBezTo>
                  <a:close/>
                  <a:moveTo>
                    <a:pt x="3110300" y="47525"/>
                  </a:moveTo>
                  <a:cubicBezTo>
                    <a:pt x="3114835" y="47525"/>
                    <a:pt x="3110300" y="48881"/>
                    <a:pt x="3110300" y="47525"/>
                  </a:cubicBezTo>
                  <a:close/>
                  <a:moveTo>
                    <a:pt x="3117590" y="47271"/>
                  </a:moveTo>
                  <a:cubicBezTo>
                    <a:pt x="3126063" y="47271"/>
                    <a:pt x="3117590" y="49451"/>
                    <a:pt x="3117590" y="47271"/>
                  </a:cubicBezTo>
                  <a:close/>
                  <a:moveTo>
                    <a:pt x="3124539" y="47292"/>
                  </a:moveTo>
                  <a:cubicBezTo>
                    <a:pt x="3128948" y="47547"/>
                    <a:pt x="3124539" y="48903"/>
                    <a:pt x="3124539" y="47292"/>
                  </a:cubicBezTo>
                  <a:close/>
                  <a:moveTo>
                    <a:pt x="3216771" y="51018"/>
                  </a:moveTo>
                  <a:cubicBezTo>
                    <a:pt x="3216435" y="51040"/>
                    <a:pt x="3216115" y="51040"/>
                    <a:pt x="3215757" y="51040"/>
                  </a:cubicBezTo>
                  <a:cubicBezTo>
                    <a:pt x="3214905" y="48816"/>
                    <a:pt x="3216283" y="49706"/>
                    <a:pt x="3216771" y="51018"/>
                  </a:cubicBezTo>
                  <a:close/>
                  <a:moveTo>
                    <a:pt x="3261841" y="50617"/>
                  </a:moveTo>
                  <a:cubicBezTo>
                    <a:pt x="3256438" y="50682"/>
                    <a:pt x="3251030" y="50850"/>
                    <a:pt x="3245628" y="50850"/>
                  </a:cubicBezTo>
                  <a:cubicBezTo>
                    <a:pt x="3247770" y="48095"/>
                    <a:pt x="3252582" y="46105"/>
                    <a:pt x="3261841" y="50617"/>
                  </a:cubicBezTo>
                  <a:close/>
                  <a:moveTo>
                    <a:pt x="3306992" y="42525"/>
                  </a:moveTo>
                  <a:cubicBezTo>
                    <a:pt x="3302734" y="46972"/>
                    <a:pt x="3299978" y="42883"/>
                    <a:pt x="3297667" y="41825"/>
                  </a:cubicBezTo>
                  <a:cubicBezTo>
                    <a:pt x="3300314" y="42037"/>
                    <a:pt x="3302945" y="42227"/>
                    <a:pt x="3306992" y="42525"/>
                  </a:cubicBezTo>
                  <a:close/>
                  <a:moveTo>
                    <a:pt x="3309573" y="42335"/>
                  </a:moveTo>
                  <a:cubicBezTo>
                    <a:pt x="3320341" y="42335"/>
                    <a:pt x="3310148" y="45470"/>
                    <a:pt x="3309573" y="42335"/>
                  </a:cubicBezTo>
                  <a:close/>
                  <a:moveTo>
                    <a:pt x="3319852" y="42883"/>
                  </a:moveTo>
                  <a:cubicBezTo>
                    <a:pt x="3321762" y="41972"/>
                    <a:pt x="3321697" y="43984"/>
                    <a:pt x="3319852" y="42883"/>
                  </a:cubicBezTo>
                  <a:close/>
                  <a:moveTo>
                    <a:pt x="3327631" y="42357"/>
                  </a:moveTo>
                  <a:cubicBezTo>
                    <a:pt x="3336949" y="37926"/>
                    <a:pt x="3341381" y="38327"/>
                    <a:pt x="3340893" y="43561"/>
                  </a:cubicBezTo>
                  <a:cubicBezTo>
                    <a:pt x="3330359" y="47948"/>
                    <a:pt x="3325933" y="47547"/>
                    <a:pt x="3327631" y="42357"/>
                  </a:cubicBezTo>
                  <a:close/>
                  <a:moveTo>
                    <a:pt x="3553428" y="43284"/>
                  </a:moveTo>
                  <a:cubicBezTo>
                    <a:pt x="3553238" y="43371"/>
                    <a:pt x="3553157" y="43349"/>
                    <a:pt x="3552983" y="43393"/>
                  </a:cubicBezTo>
                  <a:cubicBezTo>
                    <a:pt x="3552669" y="43415"/>
                    <a:pt x="3552371" y="43415"/>
                    <a:pt x="3552056" y="43415"/>
                  </a:cubicBezTo>
                  <a:cubicBezTo>
                    <a:pt x="3551758" y="43138"/>
                    <a:pt x="3552159" y="42590"/>
                    <a:pt x="3553428" y="43284"/>
                  </a:cubicBezTo>
                  <a:close/>
                  <a:moveTo>
                    <a:pt x="3606678" y="41234"/>
                  </a:moveTo>
                  <a:cubicBezTo>
                    <a:pt x="3603835" y="40790"/>
                    <a:pt x="3605278" y="40193"/>
                    <a:pt x="3606678" y="41234"/>
                  </a:cubicBezTo>
                  <a:close/>
                  <a:moveTo>
                    <a:pt x="3802816" y="37611"/>
                  </a:moveTo>
                  <a:cubicBezTo>
                    <a:pt x="3809108" y="43838"/>
                    <a:pt x="3800635" y="41234"/>
                    <a:pt x="3802816" y="37611"/>
                  </a:cubicBezTo>
                  <a:close/>
                  <a:moveTo>
                    <a:pt x="3885578" y="52439"/>
                  </a:moveTo>
                  <a:cubicBezTo>
                    <a:pt x="3887634" y="51696"/>
                    <a:pt x="3886066" y="54771"/>
                    <a:pt x="3885578" y="52439"/>
                  </a:cubicBezTo>
                  <a:close/>
                  <a:moveTo>
                    <a:pt x="3962086" y="81167"/>
                  </a:moveTo>
                  <a:cubicBezTo>
                    <a:pt x="3955924" y="78092"/>
                    <a:pt x="3949735" y="75234"/>
                    <a:pt x="3943524" y="72479"/>
                  </a:cubicBezTo>
                  <a:cubicBezTo>
                    <a:pt x="3953293" y="73113"/>
                    <a:pt x="3961028" y="75299"/>
                    <a:pt x="3962086" y="81167"/>
                  </a:cubicBezTo>
                  <a:close/>
                  <a:moveTo>
                    <a:pt x="3974247" y="123963"/>
                  </a:moveTo>
                  <a:cubicBezTo>
                    <a:pt x="3962829" y="141459"/>
                    <a:pt x="3969588" y="123198"/>
                    <a:pt x="3974247" y="123963"/>
                  </a:cubicBezTo>
                  <a:close/>
                  <a:moveTo>
                    <a:pt x="3991306" y="137521"/>
                  </a:moveTo>
                  <a:cubicBezTo>
                    <a:pt x="3987151" y="137245"/>
                    <a:pt x="3983002" y="136925"/>
                    <a:pt x="3977659" y="136523"/>
                  </a:cubicBezTo>
                  <a:cubicBezTo>
                    <a:pt x="3983002" y="130042"/>
                    <a:pt x="3987129" y="134891"/>
                    <a:pt x="3991306" y="137521"/>
                  </a:cubicBezTo>
                  <a:close/>
                  <a:moveTo>
                    <a:pt x="3997474" y="129657"/>
                  </a:moveTo>
                  <a:cubicBezTo>
                    <a:pt x="3997386" y="129831"/>
                    <a:pt x="3997343" y="130059"/>
                    <a:pt x="3997283" y="130254"/>
                  </a:cubicBezTo>
                  <a:cubicBezTo>
                    <a:pt x="3993552" y="130254"/>
                    <a:pt x="3991095" y="130254"/>
                    <a:pt x="3988426" y="130254"/>
                  </a:cubicBezTo>
                  <a:cubicBezTo>
                    <a:pt x="3992218" y="126713"/>
                    <a:pt x="3992516" y="126523"/>
                    <a:pt x="3997474" y="129657"/>
                  </a:cubicBezTo>
                  <a:close/>
                  <a:moveTo>
                    <a:pt x="4032308" y="130124"/>
                  </a:moveTo>
                  <a:cubicBezTo>
                    <a:pt x="4025272" y="125123"/>
                    <a:pt x="4033875" y="126311"/>
                    <a:pt x="4032308" y="130124"/>
                  </a:cubicBezTo>
                  <a:close/>
                  <a:moveTo>
                    <a:pt x="4028511" y="143471"/>
                  </a:moveTo>
                  <a:cubicBezTo>
                    <a:pt x="4026286" y="142223"/>
                    <a:pt x="4024063" y="140971"/>
                    <a:pt x="4021860" y="139723"/>
                  </a:cubicBezTo>
                  <a:cubicBezTo>
                    <a:pt x="4033257" y="139403"/>
                    <a:pt x="4039701" y="140949"/>
                    <a:pt x="4041415" y="144300"/>
                  </a:cubicBezTo>
                  <a:cubicBezTo>
                    <a:pt x="4037157" y="143981"/>
                    <a:pt x="4032812" y="143682"/>
                    <a:pt x="4028511" y="143471"/>
                  </a:cubicBezTo>
                  <a:close/>
                  <a:moveTo>
                    <a:pt x="4053619" y="157008"/>
                  </a:moveTo>
                  <a:cubicBezTo>
                    <a:pt x="4052415" y="156481"/>
                    <a:pt x="4051504" y="156037"/>
                    <a:pt x="4050761" y="155630"/>
                  </a:cubicBezTo>
                  <a:cubicBezTo>
                    <a:pt x="4051759" y="155907"/>
                    <a:pt x="4052708" y="156140"/>
                    <a:pt x="4053684" y="156395"/>
                  </a:cubicBezTo>
                  <a:cubicBezTo>
                    <a:pt x="4053706" y="156585"/>
                    <a:pt x="4053684" y="156796"/>
                    <a:pt x="4053619" y="157008"/>
                  </a:cubicBezTo>
                  <a:close/>
                  <a:moveTo>
                    <a:pt x="4061186" y="177410"/>
                  </a:moveTo>
                  <a:cubicBezTo>
                    <a:pt x="4060486" y="177942"/>
                    <a:pt x="4059911" y="178365"/>
                    <a:pt x="4059385" y="178723"/>
                  </a:cubicBezTo>
                  <a:cubicBezTo>
                    <a:pt x="4059808" y="173430"/>
                    <a:pt x="4057074" y="170778"/>
                    <a:pt x="4052898" y="169932"/>
                  </a:cubicBezTo>
                  <a:cubicBezTo>
                    <a:pt x="4055360" y="167599"/>
                    <a:pt x="4056885" y="169655"/>
                    <a:pt x="4061186" y="177410"/>
                  </a:cubicBezTo>
                  <a:close/>
                  <a:moveTo>
                    <a:pt x="4094045" y="214295"/>
                  </a:moveTo>
                  <a:cubicBezTo>
                    <a:pt x="4089343" y="216074"/>
                    <a:pt x="4085063" y="215694"/>
                    <a:pt x="4080914" y="214805"/>
                  </a:cubicBezTo>
                  <a:cubicBezTo>
                    <a:pt x="4080214" y="213107"/>
                    <a:pt x="4079471" y="211285"/>
                    <a:pt x="4078662" y="209273"/>
                  </a:cubicBezTo>
                  <a:cubicBezTo>
                    <a:pt x="4082964" y="210076"/>
                    <a:pt x="4088052" y="211730"/>
                    <a:pt x="4094045" y="214295"/>
                  </a:cubicBezTo>
                  <a:close/>
                  <a:moveTo>
                    <a:pt x="4101037" y="215249"/>
                  </a:moveTo>
                  <a:cubicBezTo>
                    <a:pt x="4096633" y="216562"/>
                    <a:pt x="4100788" y="213085"/>
                    <a:pt x="4101037" y="215249"/>
                  </a:cubicBezTo>
                  <a:close/>
                  <a:moveTo>
                    <a:pt x="4116572" y="241010"/>
                  </a:moveTo>
                  <a:cubicBezTo>
                    <a:pt x="4110529" y="243700"/>
                    <a:pt x="4106402" y="240902"/>
                    <a:pt x="4102247" y="238299"/>
                  </a:cubicBezTo>
                  <a:cubicBezTo>
                    <a:pt x="4106971" y="235202"/>
                    <a:pt x="4111148" y="237214"/>
                    <a:pt x="4116572" y="241010"/>
                  </a:cubicBezTo>
                  <a:close/>
                  <a:moveTo>
                    <a:pt x="4106358" y="229800"/>
                  </a:moveTo>
                  <a:cubicBezTo>
                    <a:pt x="4101699" y="229800"/>
                    <a:pt x="4106358" y="228423"/>
                    <a:pt x="4106358" y="229800"/>
                  </a:cubicBezTo>
                  <a:close/>
                  <a:moveTo>
                    <a:pt x="4108414" y="215672"/>
                  </a:moveTo>
                  <a:cubicBezTo>
                    <a:pt x="4099280" y="222007"/>
                    <a:pt x="4107058" y="211242"/>
                    <a:pt x="4108414" y="215672"/>
                  </a:cubicBezTo>
                  <a:close/>
                  <a:moveTo>
                    <a:pt x="4126824" y="225966"/>
                  </a:moveTo>
                  <a:cubicBezTo>
                    <a:pt x="4125766" y="227832"/>
                    <a:pt x="4120510" y="232387"/>
                    <a:pt x="4113475" y="232387"/>
                  </a:cubicBezTo>
                  <a:cubicBezTo>
                    <a:pt x="4113160" y="230267"/>
                    <a:pt x="4124220" y="227723"/>
                    <a:pt x="4126824" y="225966"/>
                  </a:cubicBezTo>
                  <a:close/>
                  <a:moveTo>
                    <a:pt x="4117527" y="225500"/>
                  </a:moveTo>
                  <a:cubicBezTo>
                    <a:pt x="4114153" y="213807"/>
                    <a:pt x="4120255" y="223384"/>
                    <a:pt x="4117527" y="225500"/>
                  </a:cubicBezTo>
                  <a:close/>
                  <a:moveTo>
                    <a:pt x="4122164" y="216920"/>
                  </a:moveTo>
                  <a:cubicBezTo>
                    <a:pt x="4123119" y="223401"/>
                    <a:pt x="4118330" y="218829"/>
                    <a:pt x="4122164" y="216920"/>
                  </a:cubicBezTo>
                  <a:close/>
                  <a:moveTo>
                    <a:pt x="4131337" y="429598"/>
                  </a:moveTo>
                  <a:cubicBezTo>
                    <a:pt x="4125468" y="431209"/>
                    <a:pt x="4119621" y="432798"/>
                    <a:pt x="4113751" y="434387"/>
                  </a:cubicBezTo>
                  <a:cubicBezTo>
                    <a:pt x="4113985" y="434002"/>
                    <a:pt x="4114918" y="433264"/>
                    <a:pt x="4116106" y="432456"/>
                  </a:cubicBezTo>
                  <a:cubicBezTo>
                    <a:pt x="4117207" y="432397"/>
                    <a:pt x="4118416" y="432185"/>
                    <a:pt x="4118650" y="431654"/>
                  </a:cubicBezTo>
                  <a:cubicBezTo>
                    <a:pt x="4117988" y="431697"/>
                    <a:pt x="4117586" y="431740"/>
                    <a:pt x="4117077" y="431778"/>
                  </a:cubicBezTo>
                  <a:cubicBezTo>
                    <a:pt x="4122018" y="428622"/>
                    <a:pt x="4130577" y="424706"/>
                    <a:pt x="4131337" y="429598"/>
                  </a:cubicBezTo>
                  <a:close/>
                  <a:moveTo>
                    <a:pt x="4132503" y="263783"/>
                  </a:moveTo>
                  <a:cubicBezTo>
                    <a:pt x="4125234" y="262916"/>
                    <a:pt x="4133181" y="258929"/>
                    <a:pt x="4132503" y="263783"/>
                  </a:cubicBezTo>
                  <a:close/>
                  <a:moveTo>
                    <a:pt x="4176873" y="221475"/>
                  </a:moveTo>
                  <a:cubicBezTo>
                    <a:pt x="4187591" y="244861"/>
                    <a:pt x="4132801" y="234378"/>
                    <a:pt x="4132058" y="233065"/>
                  </a:cubicBezTo>
                  <a:cubicBezTo>
                    <a:pt x="4148949" y="221052"/>
                    <a:pt x="4159879" y="228276"/>
                    <a:pt x="4176873" y="221475"/>
                  </a:cubicBezTo>
                  <a:close/>
                  <a:moveTo>
                    <a:pt x="4188990" y="285114"/>
                  </a:moveTo>
                  <a:cubicBezTo>
                    <a:pt x="4187130" y="283866"/>
                    <a:pt x="4191068" y="283590"/>
                    <a:pt x="4188990" y="285114"/>
                  </a:cubicBezTo>
                  <a:close/>
                  <a:moveTo>
                    <a:pt x="4189500" y="224334"/>
                  </a:moveTo>
                  <a:cubicBezTo>
                    <a:pt x="4197913" y="223298"/>
                    <a:pt x="4189945" y="229969"/>
                    <a:pt x="4189500" y="224334"/>
                  </a:cubicBezTo>
                  <a:close/>
                  <a:moveTo>
                    <a:pt x="4192147" y="347971"/>
                  </a:moveTo>
                  <a:cubicBezTo>
                    <a:pt x="4197512" y="350091"/>
                    <a:pt x="4191876" y="350173"/>
                    <a:pt x="4192147" y="347971"/>
                  </a:cubicBezTo>
                  <a:close/>
                  <a:moveTo>
                    <a:pt x="4210053" y="225185"/>
                  </a:moveTo>
                  <a:cubicBezTo>
                    <a:pt x="4204628" y="229567"/>
                    <a:pt x="4203505" y="229442"/>
                    <a:pt x="4196660" y="223829"/>
                  </a:cubicBezTo>
                  <a:cubicBezTo>
                    <a:pt x="4201368" y="223276"/>
                    <a:pt x="4205583" y="222641"/>
                    <a:pt x="4210053" y="225185"/>
                  </a:cubicBezTo>
                  <a:close/>
                  <a:moveTo>
                    <a:pt x="4205182" y="258127"/>
                  </a:moveTo>
                  <a:cubicBezTo>
                    <a:pt x="4207259" y="252383"/>
                    <a:pt x="4210221" y="255751"/>
                    <a:pt x="4212683" y="256050"/>
                  </a:cubicBezTo>
                  <a:cubicBezTo>
                    <a:pt x="4210394" y="256684"/>
                    <a:pt x="4208084" y="257340"/>
                    <a:pt x="4205182" y="258127"/>
                  </a:cubicBezTo>
                  <a:close/>
                  <a:moveTo>
                    <a:pt x="4215563" y="390192"/>
                  </a:moveTo>
                  <a:cubicBezTo>
                    <a:pt x="4210899" y="388668"/>
                    <a:pt x="4214142" y="388435"/>
                    <a:pt x="4215563" y="390192"/>
                  </a:cubicBezTo>
                  <a:close/>
                  <a:moveTo>
                    <a:pt x="4221134" y="298867"/>
                  </a:moveTo>
                  <a:cubicBezTo>
                    <a:pt x="4218021" y="300201"/>
                    <a:pt x="4216344" y="300939"/>
                    <a:pt x="4213573" y="302170"/>
                  </a:cubicBezTo>
                  <a:cubicBezTo>
                    <a:pt x="4215200" y="296703"/>
                    <a:pt x="4217277" y="297549"/>
                    <a:pt x="4221134" y="298867"/>
                  </a:cubicBezTo>
                  <a:close/>
                  <a:moveTo>
                    <a:pt x="4253300" y="224507"/>
                  </a:moveTo>
                  <a:cubicBezTo>
                    <a:pt x="4247067" y="239590"/>
                    <a:pt x="4214712" y="226074"/>
                    <a:pt x="4217364" y="230457"/>
                  </a:cubicBezTo>
                  <a:cubicBezTo>
                    <a:pt x="4207932" y="219122"/>
                    <a:pt x="4247577" y="226112"/>
                    <a:pt x="4253300" y="224507"/>
                  </a:cubicBezTo>
                  <a:close/>
                  <a:moveTo>
                    <a:pt x="4229357" y="211030"/>
                  </a:moveTo>
                  <a:cubicBezTo>
                    <a:pt x="4225370" y="217218"/>
                    <a:pt x="4226558" y="207261"/>
                    <a:pt x="4229357" y="211030"/>
                  </a:cubicBezTo>
                  <a:close/>
                  <a:moveTo>
                    <a:pt x="4239294" y="205162"/>
                  </a:moveTo>
                  <a:cubicBezTo>
                    <a:pt x="4238551" y="211350"/>
                    <a:pt x="4236094" y="215287"/>
                    <a:pt x="4230757" y="216264"/>
                  </a:cubicBezTo>
                  <a:cubicBezTo>
                    <a:pt x="4230968" y="208470"/>
                    <a:pt x="4235883" y="207770"/>
                    <a:pt x="4239294" y="205162"/>
                  </a:cubicBezTo>
                  <a:close/>
                  <a:moveTo>
                    <a:pt x="4241307" y="211008"/>
                  </a:moveTo>
                  <a:cubicBezTo>
                    <a:pt x="4252280" y="211963"/>
                    <a:pt x="4241621" y="216095"/>
                    <a:pt x="4241307" y="211008"/>
                  </a:cubicBezTo>
                  <a:close/>
                  <a:moveTo>
                    <a:pt x="4250376" y="217240"/>
                  </a:moveTo>
                  <a:cubicBezTo>
                    <a:pt x="4267239" y="209972"/>
                    <a:pt x="4251266" y="221307"/>
                    <a:pt x="4250376" y="217240"/>
                  </a:cubicBezTo>
                  <a:close/>
                  <a:moveTo>
                    <a:pt x="4254759" y="185101"/>
                  </a:moveTo>
                  <a:cubicBezTo>
                    <a:pt x="4257237" y="181733"/>
                    <a:pt x="4258593" y="181456"/>
                    <a:pt x="4258805" y="184444"/>
                  </a:cubicBezTo>
                  <a:cubicBezTo>
                    <a:pt x="4257492" y="184591"/>
                    <a:pt x="4256115" y="184889"/>
                    <a:pt x="4254759" y="185101"/>
                  </a:cubicBezTo>
                  <a:close/>
                  <a:moveTo>
                    <a:pt x="4257156" y="193594"/>
                  </a:moveTo>
                  <a:cubicBezTo>
                    <a:pt x="4259337" y="190036"/>
                    <a:pt x="4261560" y="186478"/>
                    <a:pt x="4264826" y="181180"/>
                  </a:cubicBezTo>
                  <a:cubicBezTo>
                    <a:pt x="4264674" y="189868"/>
                    <a:pt x="4261815" y="192726"/>
                    <a:pt x="4257156" y="193594"/>
                  </a:cubicBezTo>
                  <a:close/>
                  <a:moveTo>
                    <a:pt x="4266328" y="198871"/>
                  </a:moveTo>
                  <a:cubicBezTo>
                    <a:pt x="4262005" y="198426"/>
                    <a:pt x="4266437" y="197135"/>
                    <a:pt x="4266328" y="198871"/>
                  </a:cubicBezTo>
                  <a:close/>
                  <a:moveTo>
                    <a:pt x="4277242" y="188067"/>
                  </a:moveTo>
                  <a:cubicBezTo>
                    <a:pt x="4274253" y="188767"/>
                    <a:pt x="4271286" y="189467"/>
                    <a:pt x="4268319" y="190183"/>
                  </a:cubicBezTo>
                  <a:cubicBezTo>
                    <a:pt x="4270608" y="183935"/>
                    <a:pt x="4273830" y="185204"/>
                    <a:pt x="4277242" y="188067"/>
                  </a:cubicBezTo>
                  <a:close/>
                  <a:moveTo>
                    <a:pt x="4275099" y="178110"/>
                  </a:moveTo>
                  <a:cubicBezTo>
                    <a:pt x="4279612" y="179867"/>
                    <a:pt x="4280333" y="183555"/>
                    <a:pt x="4275099" y="178110"/>
                  </a:cubicBezTo>
                  <a:close/>
                  <a:moveTo>
                    <a:pt x="4281690" y="214696"/>
                  </a:moveTo>
                  <a:cubicBezTo>
                    <a:pt x="4277687" y="214696"/>
                    <a:pt x="4273488" y="214696"/>
                    <a:pt x="4268428" y="214696"/>
                  </a:cubicBezTo>
                  <a:cubicBezTo>
                    <a:pt x="4275951" y="209229"/>
                    <a:pt x="4277009" y="209316"/>
                    <a:pt x="4281690" y="214696"/>
                  </a:cubicBezTo>
                  <a:close/>
                  <a:moveTo>
                    <a:pt x="4280502" y="221031"/>
                  </a:moveTo>
                  <a:cubicBezTo>
                    <a:pt x="4271541" y="224908"/>
                    <a:pt x="4278853" y="215797"/>
                    <a:pt x="4280502" y="221031"/>
                  </a:cubicBezTo>
                  <a:close/>
                  <a:moveTo>
                    <a:pt x="4271286" y="227067"/>
                  </a:moveTo>
                  <a:cubicBezTo>
                    <a:pt x="4273407" y="226156"/>
                    <a:pt x="4273277" y="228190"/>
                    <a:pt x="4271286" y="227067"/>
                  </a:cubicBezTo>
                  <a:close/>
                  <a:moveTo>
                    <a:pt x="4288768" y="236580"/>
                  </a:moveTo>
                  <a:cubicBezTo>
                    <a:pt x="4284147" y="240859"/>
                    <a:pt x="4284147" y="240859"/>
                    <a:pt x="4264674" y="236070"/>
                  </a:cubicBezTo>
                  <a:cubicBezTo>
                    <a:pt x="4272474" y="236601"/>
                    <a:pt x="4280312" y="232214"/>
                    <a:pt x="4288768" y="236580"/>
                  </a:cubicBezTo>
                  <a:close/>
                  <a:moveTo>
                    <a:pt x="4290781" y="229057"/>
                  </a:moveTo>
                  <a:cubicBezTo>
                    <a:pt x="4296075" y="229057"/>
                    <a:pt x="4290781" y="230690"/>
                    <a:pt x="4290781" y="229057"/>
                  </a:cubicBezTo>
                  <a:close/>
                  <a:moveTo>
                    <a:pt x="4293303" y="235712"/>
                  </a:moveTo>
                  <a:cubicBezTo>
                    <a:pt x="4300295" y="240333"/>
                    <a:pt x="4292115" y="239801"/>
                    <a:pt x="4293303" y="235712"/>
                  </a:cubicBezTo>
                  <a:close/>
                  <a:moveTo>
                    <a:pt x="4283957" y="275075"/>
                  </a:moveTo>
                  <a:cubicBezTo>
                    <a:pt x="4287347" y="270644"/>
                    <a:pt x="4290591" y="270563"/>
                    <a:pt x="4294702" y="275075"/>
                  </a:cubicBezTo>
                  <a:cubicBezTo>
                    <a:pt x="4290759" y="275075"/>
                    <a:pt x="4287477" y="275075"/>
                    <a:pt x="4283957" y="275075"/>
                  </a:cubicBezTo>
                  <a:close/>
                  <a:moveTo>
                    <a:pt x="4290927" y="245816"/>
                  </a:moveTo>
                  <a:cubicBezTo>
                    <a:pt x="4295483" y="245816"/>
                    <a:pt x="4290927" y="247448"/>
                    <a:pt x="4290927" y="245816"/>
                  </a:cubicBezTo>
                  <a:close/>
                  <a:moveTo>
                    <a:pt x="4272306" y="303271"/>
                  </a:moveTo>
                  <a:cubicBezTo>
                    <a:pt x="4259526" y="315940"/>
                    <a:pt x="4270353" y="291681"/>
                    <a:pt x="4272306" y="303271"/>
                  </a:cubicBezTo>
                  <a:close/>
                  <a:moveTo>
                    <a:pt x="4264251" y="269695"/>
                  </a:moveTo>
                  <a:cubicBezTo>
                    <a:pt x="4268807" y="269695"/>
                    <a:pt x="4264251" y="271110"/>
                    <a:pt x="4264251" y="269695"/>
                  </a:cubicBezTo>
                  <a:close/>
                  <a:moveTo>
                    <a:pt x="4262835" y="326852"/>
                  </a:moveTo>
                  <a:cubicBezTo>
                    <a:pt x="4278810" y="325621"/>
                    <a:pt x="4263025" y="329309"/>
                    <a:pt x="4262835" y="326852"/>
                  </a:cubicBezTo>
                  <a:close/>
                  <a:moveTo>
                    <a:pt x="4275311" y="326830"/>
                  </a:moveTo>
                  <a:cubicBezTo>
                    <a:pt x="4290401" y="326830"/>
                    <a:pt x="4273917" y="332720"/>
                    <a:pt x="4275311" y="326830"/>
                  </a:cubicBezTo>
                  <a:close/>
                  <a:moveTo>
                    <a:pt x="4283979" y="329564"/>
                  </a:moveTo>
                  <a:cubicBezTo>
                    <a:pt x="4285823" y="328164"/>
                    <a:pt x="4285080" y="332020"/>
                    <a:pt x="4283979" y="329564"/>
                  </a:cubicBezTo>
                  <a:close/>
                  <a:moveTo>
                    <a:pt x="4288112" y="335920"/>
                  </a:moveTo>
                  <a:cubicBezTo>
                    <a:pt x="4286881" y="338415"/>
                    <a:pt x="4286078" y="338648"/>
                    <a:pt x="4285736" y="336489"/>
                  </a:cubicBezTo>
                  <a:cubicBezTo>
                    <a:pt x="4286582" y="336343"/>
                    <a:pt x="4287304" y="336110"/>
                    <a:pt x="4288112" y="335920"/>
                  </a:cubicBezTo>
                  <a:close/>
                  <a:moveTo>
                    <a:pt x="4287477" y="324710"/>
                  </a:moveTo>
                  <a:cubicBezTo>
                    <a:pt x="4299237" y="316976"/>
                    <a:pt x="4288790" y="328907"/>
                    <a:pt x="4287477" y="324710"/>
                  </a:cubicBezTo>
                  <a:close/>
                  <a:moveTo>
                    <a:pt x="4261034" y="213020"/>
                  </a:moveTo>
                  <a:cubicBezTo>
                    <a:pt x="4261517" y="212787"/>
                    <a:pt x="4262005" y="212597"/>
                    <a:pt x="4261034" y="213020"/>
                  </a:cubicBezTo>
                  <a:close/>
                  <a:moveTo>
                    <a:pt x="4259971" y="285179"/>
                  </a:moveTo>
                  <a:cubicBezTo>
                    <a:pt x="4257812" y="284078"/>
                    <a:pt x="4262217" y="283291"/>
                    <a:pt x="4259971" y="285179"/>
                  </a:cubicBezTo>
                  <a:close/>
                  <a:moveTo>
                    <a:pt x="4257747" y="225923"/>
                  </a:moveTo>
                  <a:cubicBezTo>
                    <a:pt x="4262835" y="228021"/>
                    <a:pt x="4257433" y="229101"/>
                    <a:pt x="4257747" y="225923"/>
                  </a:cubicBezTo>
                  <a:close/>
                  <a:moveTo>
                    <a:pt x="4248488" y="300093"/>
                  </a:moveTo>
                  <a:cubicBezTo>
                    <a:pt x="4254759" y="296893"/>
                    <a:pt x="4259928" y="297571"/>
                    <a:pt x="4263936" y="302170"/>
                  </a:cubicBezTo>
                  <a:cubicBezTo>
                    <a:pt x="4258512" y="304161"/>
                    <a:pt x="4253365" y="303483"/>
                    <a:pt x="4248488" y="300093"/>
                  </a:cubicBezTo>
                  <a:close/>
                  <a:moveTo>
                    <a:pt x="4259803" y="346848"/>
                  </a:moveTo>
                  <a:cubicBezTo>
                    <a:pt x="4255166" y="353139"/>
                    <a:pt x="4255166" y="353139"/>
                    <a:pt x="4246666" y="350536"/>
                  </a:cubicBezTo>
                  <a:cubicBezTo>
                    <a:pt x="4251325" y="346214"/>
                    <a:pt x="4255079" y="349392"/>
                    <a:pt x="4259803" y="346848"/>
                  </a:cubicBezTo>
                  <a:close/>
                  <a:moveTo>
                    <a:pt x="4275696" y="349961"/>
                  </a:moveTo>
                  <a:cubicBezTo>
                    <a:pt x="4270331" y="353481"/>
                    <a:pt x="4270331" y="353481"/>
                    <a:pt x="4265271" y="350617"/>
                  </a:cubicBezTo>
                  <a:cubicBezTo>
                    <a:pt x="4268997" y="350368"/>
                    <a:pt x="4271731" y="350216"/>
                    <a:pt x="4275696" y="349961"/>
                  </a:cubicBezTo>
                  <a:close/>
                  <a:moveTo>
                    <a:pt x="4257557" y="365998"/>
                  </a:moveTo>
                  <a:cubicBezTo>
                    <a:pt x="4252703" y="371508"/>
                    <a:pt x="4255778" y="363037"/>
                    <a:pt x="4257557" y="365998"/>
                  </a:cubicBezTo>
                  <a:close/>
                  <a:moveTo>
                    <a:pt x="4244778" y="349392"/>
                  </a:moveTo>
                  <a:cubicBezTo>
                    <a:pt x="4240249" y="349115"/>
                    <a:pt x="4245055" y="347716"/>
                    <a:pt x="4244778" y="349392"/>
                  </a:cubicBezTo>
                  <a:close/>
                  <a:moveTo>
                    <a:pt x="4236962" y="342233"/>
                  </a:moveTo>
                  <a:cubicBezTo>
                    <a:pt x="4240498" y="337189"/>
                    <a:pt x="4243406" y="337422"/>
                    <a:pt x="4248109" y="342233"/>
                  </a:cubicBezTo>
                  <a:cubicBezTo>
                    <a:pt x="4243596" y="342233"/>
                    <a:pt x="4240672" y="342233"/>
                    <a:pt x="4236962" y="342233"/>
                  </a:cubicBezTo>
                  <a:close/>
                  <a:moveTo>
                    <a:pt x="4239061" y="349560"/>
                  </a:moveTo>
                  <a:cubicBezTo>
                    <a:pt x="4232937" y="349560"/>
                    <a:pt x="4239571" y="346382"/>
                    <a:pt x="4239061" y="349560"/>
                  </a:cubicBezTo>
                  <a:close/>
                  <a:moveTo>
                    <a:pt x="4231879" y="297593"/>
                  </a:moveTo>
                  <a:cubicBezTo>
                    <a:pt x="4232747" y="294501"/>
                    <a:pt x="4233382" y="300559"/>
                    <a:pt x="4231879" y="297593"/>
                  </a:cubicBezTo>
                  <a:close/>
                  <a:moveTo>
                    <a:pt x="4237450" y="375663"/>
                  </a:moveTo>
                  <a:cubicBezTo>
                    <a:pt x="4225777" y="375663"/>
                    <a:pt x="4237450" y="373585"/>
                    <a:pt x="4237450" y="375663"/>
                  </a:cubicBezTo>
                  <a:close/>
                  <a:moveTo>
                    <a:pt x="4229401" y="348204"/>
                  </a:moveTo>
                  <a:cubicBezTo>
                    <a:pt x="4235329" y="348480"/>
                    <a:pt x="4228804" y="351447"/>
                    <a:pt x="4229401" y="348204"/>
                  </a:cubicBezTo>
                  <a:close/>
                  <a:moveTo>
                    <a:pt x="4228614" y="332612"/>
                  </a:moveTo>
                  <a:cubicBezTo>
                    <a:pt x="4220266" y="332612"/>
                    <a:pt x="4228614" y="330513"/>
                    <a:pt x="4228614" y="332612"/>
                  </a:cubicBezTo>
                  <a:close/>
                  <a:moveTo>
                    <a:pt x="4220055" y="333013"/>
                  </a:moveTo>
                  <a:cubicBezTo>
                    <a:pt x="4212683" y="333376"/>
                    <a:pt x="4219822" y="329797"/>
                    <a:pt x="4220055" y="333013"/>
                  </a:cubicBezTo>
                  <a:close/>
                  <a:moveTo>
                    <a:pt x="4227827" y="401868"/>
                  </a:moveTo>
                  <a:cubicBezTo>
                    <a:pt x="4218764" y="402226"/>
                    <a:pt x="4213486" y="406717"/>
                    <a:pt x="4212000" y="415318"/>
                  </a:cubicBezTo>
                  <a:cubicBezTo>
                    <a:pt x="4212808" y="407525"/>
                    <a:pt x="4209950" y="405491"/>
                    <a:pt x="4203419" y="409239"/>
                  </a:cubicBezTo>
                  <a:cubicBezTo>
                    <a:pt x="4205350" y="406316"/>
                    <a:pt x="4226114" y="392589"/>
                    <a:pt x="4227827" y="401868"/>
                  </a:cubicBezTo>
                  <a:close/>
                  <a:moveTo>
                    <a:pt x="4233892" y="439409"/>
                  </a:moveTo>
                  <a:cubicBezTo>
                    <a:pt x="4238871" y="433899"/>
                    <a:pt x="4235774" y="442625"/>
                    <a:pt x="4233892" y="439409"/>
                  </a:cubicBezTo>
                  <a:close/>
                  <a:moveTo>
                    <a:pt x="4236007" y="427819"/>
                  </a:moveTo>
                  <a:cubicBezTo>
                    <a:pt x="4234206" y="428774"/>
                    <a:pt x="4234082" y="426800"/>
                    <a:pt x="4236007" y="427819"/>
                  </a:cubicBezTo>
                  <a:close/>
                  <a:moveTo>
                    <a:pt x="4239972" y="466526"/>
                  </a:moveTo>
                  <a:cubicBezTo>
                    <a:pt x="4238383" y="466949"/>
                    <a:pt x="4237260" y="467220"/>
                    <a:pt x="4235752" y="467627"/>
                  </a:cubicBezTo>
                  <a:cubicBezTo>
                    <a:pt x="4237130" y="463473"/>
                    <a:pt x="4237130" y="463473"/>
                    <a:pt x="4239972" y="466526"/>
                  </a:cubicBezTo>
                  <a:close/>
                  <a:moveTo>
                    <a:pt x="4223781" y="420872"/>
                  </a:moveTo>
                  <a:cubicBezTo>
                    <a:pt x="4224226" y="420660"/>
                    <a:pt x="4224736" y="420465"/>
                    <a:pt x="4223781" y="420872"/>
                  </a:cubicBezTo>
                  <a:close/>
                  <a:moveTo>
                    <a:pt x="4227215" y="428834"/>
                  </a:moveTo>
                  <a:cubicBezTo>
                    <a:pt x="4214755" y="434490"/>
                    <a:pt x="4226157" y="424999"/>
                    <a:pt x="4227215" y="428834"/>
                  </a:cubicBezTo>
                  <a:close/>
                  <a:moveTo>
                    <a:pt x="4225333" y="471185"/>
                  </a:moveTo>
                  <a:cubicBezTo>
                    <a:pt x="4220733" y="471185"/>
                    <a:pt x="4225333" y="469704"/>
                    <a:pt x="4225333" y="471185"/>
                  </a:cubicBezTo>
                  <a:close/>
                  <a:moveTo>
                    <a:pt x="4214945" y="420362"/>
                  </a:moveTo>
                  <a:cubicBezTo>
                    <a:pt x="4222235" y="420362"/>
                    <a:pt x="4214945" y="422249"/>
                    <a:pt x="4214945" y="420362"/>
                  </a:cubicBezTo>
                  <a:close/>
                  <a:moveTo>
                    <a:pt x="4205729" y="236981"/>
                  </a:moveTo>
                  <a:cubicBezTo>
                    <a:pt x="4198081" y="237621"/>
                    <a:pt x="4205627" y="233000"/>
                    <a:pt x="4205729" y="236981"/>
                  </a:cubicBezTo>
                  <a:close/>
                  <a:moveTo>
                    <a:pt x="4211430" y="334754"/>
                  </a:moveTo>
                  <a:cubicBezTo>
                    <a:pt x="4201873" y="334754"/>
                    <a:pt x="4211262" y="328945"/>
                    <a:pt x="4211430" y="334754"/>
                  </a:cubicBezTo>
                  <a:close/>
                  <a:moveTo>
                    <a:pt x="4207894" y="351214"/>
                  </a:moveTo>
                  <a:cubicBezTo>
                    <a:pt x="4195136" y="347781"/>
                    <a:pt x="4208740" y="347401"/>
                    <a:pt x="4207894" y="351214"/>
                  </a:cubicBezTo>
                  <a:close/>
                  <a:moveTo>
                    <a:pt x="4198824" y="332547"/>
                  </a:moveTo>
                  <a:cubicBezTo>
                    <a:pt x="4199291" y="332313"/>
                    <a:pt x="4199736" y="332102"/>
                    <a:pt x="4198824" y="332547"/>
                  </a:cubicBezTo>
                  <a:close/>
                  <a:moveTo>
                    <a:pt x="4176661" y="421165"/>
                  </a:moveTo>
                  <a:cubicBezTo>
                    <a:pt x="4185074" y="416886"/>
                    <a:pt x="4194925" y="417520"/>
                    <a:pt x="4201238" y="416864"/>
                  </a:cubicBezTo>
                  <a:cubicBezTo>
                    <a:pt x="4217174" y="417016"/>
                    <a:pt x="4203717" y="423432"/>
                    <a:pt x="4176661" y="421165"/>
                  </a:cubicBezTo>
                  <a:close/>
                  <a:moveTo>
                    <a:pt x="4188524" y="433075"/>
                  </a:moveTo>
                  <a:cubicBezTo>
                    <a:pt x="4193568" y="430086"/>
                    <a:pt x="4193568" y="430086"/>
                    <a:pt x="4197490" y="432478"/>
                  </a:cubicBezTo>
                  <a:cubicBezTo>
                    <a:pt x="4194160" y="434235"/>
                    <a:pt x="4191534" y="436399"/>
                    <a:pt x="4188524" y="433075"/>
                  </a:cubicBezTo>
                  <a:close/>
                  <a:moveTo>
                    <a:pt x="4195223" y="475887"/>
                  </a:moveTo>
                  <a:cubicBezTo>
                    <a:pt x="4190579" y="475887"/>
                    <a:pt x="4195223" y="474195"/>
                    <a:pt x="4195223" y="475887"/>
                  </a:cubicBezTo>
                  <a:close/>
                  <a:moveTo>
                    <a:pt x="4188144" y="508194"/>
                  </a:moveTo>
                  <a:cubicBezTo>
                    <a:pt x="4188822" y="512180"/>
                    <a:pt x="4167483" y="519952"/>
                    <a:pt x="4166702" y="514149"/>
                  </a:cubicBezTo>
                  <a:cubicBezTo>
                    <a:pt x="4173840" y="512158"/>
                    <a:pt x="4180984" y="510184"/>
                    <a:pt x="4188144" y="508194"/>
                  </a:cubicBezTo>
                  <a:close/>
                  <a:moveTo>
                    <a:pt x="4194756" y="509892"/>
                  </a:moveTo>
                  <a:cubicBezTo>
                    <a:pt x="4188312" y="509892"/>
                    <a:pt x="4194567" y="506372"/>
                    <a:pt x="4194756" y="509892"/>
                  </a:cubicBezTo>
                  <a:close/>
                  <a:moveTo>
                    <a:pt x="4213806" y="519654"/>
                  </a:moveTo>
                  <a:cubicBezTo>
                    <a:pt x="4202871" y="513428"/>
                    <a:pt x="4172447" y="525354"/>
                    <a:pt x="4160898" y="527322"/>
                  </a:cubicBezTo>
                  <a:cubicBezTo>
                    <a:pt x="4180876" y="507071"/>
                    <a:pt x="4211306" y="515185"/>
                    <a:pt x="4213806" y="519654"/>
                  </a:cubicBezTo>
                  <a:close/>
                  <a:moveTo>
                    <a:pt x="4172718" y="584208"/>
                  </a:moveTo>
                  <a:cubicBezTo>
                    <a:pt x="4176298" y="581112"/>
                    <a:pt x="4179330" y="582175"/>
                    <a:pt x="4182384" y="582999"/>
                  </a:cubicBezTo>
                  <a:cubicBezTo>
                    <a:pt x="4179455" y="583699"/>
                    <a:pt x="4176895" y="588699"/>
                    <a:pt x="4172718" y="584208"/>
                  </a:cubicBezTo>
                  <a:close/>
                  <a:moveTo>
                    <a:pt x="4164967" y="632151"/>
                  </a:moveTo>
                  <a:cubicBezTo>
                    <a:pt x="4162759" y="633653"/>
                    <a:pt x="4160557" y="635177"/>
                    <a:pt x="4158034" y="636935"/>
                  </a:cubicBezTo>
                  <a:cubicBezTo>
                    <a:pt x="4158631" y="630709"/>
                    <a:pt x="4158631" y="630709"/>
                    <a:pt x="4164967" y="632151"/>
                  </a:cubicBezTo>
                  <a:close/>
                  <a:moveTo>
                    <a:pt x="4165748" y="658379"/>
                  </a:moveTo>
                  <a:cubicBezTo>
                    <a:pt x="4171806" y="652060"/>
                    <a:pt x="4181575" y="658379"/>
                    <a:pt x="4165748" y="658379"/>
                  </a:cubicBezTo>
                  <a:close/>
                  <a:moveTo>
                    <a:pt x="4170472" y="643313"/>
                  </a:moveTo>
                  <a:cubicBezTo>
                    <a:pt x="4165813" y="648926"/>
                    <a:pt x="4168671" y="640243"/>
                    <a:pt x="4170472" y="643313"/>
                  </a:cubicBezTo>
                  <a:close/>
                  <a:moveTo>
                    <a:pt x="4166426" y="614883"/>
                  </a:moveTo>
                  <a:cubicBezTo>
                    <a:pt x="4177849" y="606748"/>
                    <a:pt x="4193888" y="600245"/>
                    <a:pt x="4208018" y="602935"/>
                  </a:cubicBezTo>
                  <a:cubicBezTo>
                    <a:pt x="4196872" y="608907"/>
                    <a:pt x="4184987" y="612340"/>
                    <a:pt x="4172360" y="613229"/>
                  </a:cubicBezTo>
                  <a:cubicBezTo>
                    <a:pt x="4167679" y="623441"/>
                    <a:pt x="4165683" y="624016"/>
                    <a:pt x="4166426" y="614883"/>
                  </a:cubicBezTo>
                  <a:close/>
                  <a:moveTo>
                    <a:pt x="4200094" y="626663"/>
                  </a:moveTo>
                  <a:cubicBezTo>
                    <a:pt x="4200115" y="626663"/>
                    <a:pt x="4200137" y="626598"/>
                    <a:pt x="4200159" y="626598"/>
                  </a:cubicBezTo>
                  <a:cubicBezTo>
                    <a:pt x="4200246" y="626598"/>
                    <a:pt x="4200224" y="626619"/>
                    <a:pt x="4200094" y="626663"/>
                  </a:cubicBezTo>
                  <a:close/>
                  <a:moveTo>
                    <a:pt x="4189077" y="622530"/>
                  </a:moveTo>
                  <a:cubicBezTo>
                    <a:pt x="4192701" y="617551"/>
                    <a:pt x="4196259" y="616873"/>
                    <a:pt x="4200902" y="619016"/>
                  </a:cubicBezTo>
                  <a:cubicBezTo>
                    <a:pt x="4197105" y="621809"/>
                    <a:pt x="4193926" y="624754"/>
                    <a:pt x="4189077" y="622530"/>
                  </a:cubicBezTo>
                  <a:close/>
                  <a:moveTo>
                    <a:pt x="4191214" y="638019"/>
                  </a:moveTo>
                  <a:cubicBezTo>
                    <a:pt x="4204119" y="635877"/>
                    <a:pt x="4191431" y="643611"/>
                    <a:pt x="4191214" y="638019"/>
                  </a:cubicBezTo>
                  <a:close/>
                  <a:moveTo>
                    <a:pt x="4206597" y="644945"/>
                  </a:moveTo>
                  <a:cubicBezTo>
                    <a:pt x="4205095" y="649604"/>
                    <a:pt x="4192256" y="657527"/>
                    <a:pt x="4187298" y="649799"/>
                  </a:cubicBezTo>
                  <a:cubicBezTo>
                    <a:pt x="4193715" y="648188"/>
                    <a:pt x="4200159" y="646577"/>
                    <a:pt x="4206597" y="644945"/>
                  </a:cubicBezTo>
                  <a:close/>
                  <a:moveTo>
                    <a:pt x="4201113" y="655835"/>
                  </a:moveTo>
                  <a:cubicBezTo>
                    <a:pt x="4198228" y="661551"/>
                    <a:pt x="4198401" y="652993"/>
                    <a:pt x="4201113" y="655835"/>
                  </a:cubicBezTo>
                  <a:close/>
                  <a:moveTo>
                    <a:pt x="4196769" y="666937"/>
                  </a:moveTo>
                  <a:cubicBezTo>
                    <a:pt x="4196134" y="664247"/>
                    <a:pt x="4197571" y="664605"/>
                    <a:pt x="4196769" y="666937"/>
                  </a:cubicBezTo>
                  <a:close/>
                  <a:moveTo>
                    <a:pt x="4187591" y="667506"/>
                  </a:moveTo>
                  <a:cubicBezTo>
                    <a:pt x="4187634" y="667403"/>
                    <a:pt x="4187721" y="667295"/>
                    <a:pt x="4187721" y="667295"/>
                  </a:cubicBezTo>
                  <a:cubicBezTo>
                    <a:pt x="4187824" y="667295"/>
                    <a:pt x="4187743" y="667381"/>
                    <a:pt x="4187591" y="667506"/>
                  </a:cubicBezTo>
                  <a:close/>
                  <a:moveTo>
                    <a:pt x="4184266" y="640454"/>
                  </a:moveTo>
                  <a:cubicBezTo>
                    <a:pt x="4188611" y="638930"/>
                    <a:pt x="4184564" y="642765"/>
                    <a:pt x="4184266" y="640454"/>
                  </a:cubicBezTo>
                  <a:close/>
                  <a:moveTo>
                    <a:pt x="4180686" y="622850"/>
                  </a:moveTo>
                  <a:cubicBezTo>
                    <a:pt x="4184754" y="622064"/>
                    <a:pt x="4182362" y="625686"/>
                    <a:pt x="4180686" y="622850"/>
                  </a:cubicBezTo>
                  <a:close/>
                  <a:moveTo>
                    <a:pt x="4194290" y="689411"/>
                  </a:moveTo>
                  <a:cubicBezTo>
                    <a:pt x="4182188" y="691364"/>
                    <a:pt x="4171172" y="696511"/>
                    <a:pt x="4157823" y="700090"/>
                  </a:cubicBezTo>
                  <a:cubicBezTo>
                    <a:pt x="4180729" y="661573"/>
                    <a:pt x="4202084" y="696744"/>
                    <a:pt x="4194290" y="689411"/>
                  </a:cubicBezTo>
                  <a:close/>
                  <a:moveTo>
                    <a:pt x="4190579" y="699455"/>
                  </a:moveTo>
                  <a:cubicBezTo>
                    <a:pt x="4179905" y="707927"/>
                    <a:pt x="4188719" y="695176"/>
                    <a:pt x="4190579" y="699455"/>
                  </a:cubicBezTo>
                  <a:close/>
                  <a:moveTo>
                    <a:pt x="4182400" y="710281"/>
                  </a:moveTo>
                  <a:cubicBezTo>
                    <a:pt x="4182574" y="710828"/>
                    <a:pt x="4182763" y="711403"/>
                    <a:pt x="4182400" y="710281"/>
                  </a:cubicBezTo>
                  <a:close/>
                  <a:moveTo>
                    <a:pt x="4179585" y="710134"/>
                  </a:moveTo>
                  <a:cubicBezTo>
                    <a:pt x="4180138" y="720151"/>
                    <a:pt x="4177426" y="710362"/>
                    <a:pt x="4179585" y="710134"/>
                  </a:cubicBezTo>
                  <a:close/>
                  <a:moveTo>
                    <a:pt x="4172040" y="707949"/>
                  </a:moveTo>
                  <a:cubicBezTo>
                    <a:pt x="4167570" y="707672"/>
                    <a:pt x="4172040" y="706191"/>
                    <a:pt x="4172040" y="707949"/>
                  </a:cubicBezTo>
                  <a:close/>
                  <a:moveTo>
                    <a:pt x="4298873" y="812794"/>
                  </a:moveTo>
                  <a:cubicBezTo>
                    <a:pt x="4303343" y="814339"/>
                    <a:pt x="4300230" y="814534"/>
                    <a:pt x="4298873" y="812794"/>
                  </a:cubicBezTo>
                  <a:close/>
                  <a:moveTo>
                    <a:pt x="4346037" y="1076973"/>
                  </a:moveTo>
                  <a:cubicBezTo>
                    <a:pt x="4347946" y="1076463"/>
                    <a:pt x="4346503" y="1078627"/>
                    <a:pt x="4346037" y="1076973"/>
                  </a:cubicBezTo>
                  <a:close/>
                  <a:moveTo>
                    <a:pt x="4347545" y="1061933"/>
                  </a:moveTo>
                  <a:cubicBezTo>
                    <a:pt x="4345109" y="1061570"/>
                    <a:pt x="4346021" y="1060811"/>
                    <a:pt x="4347545" y="1061933"/>
                  </a:cubicBezTo>
                  <a:close/>
                  <a:moveTo>
                    <a:pt x="4338942" y="1096866"/>
                  </a:moveTo>
                  <a:cubicBezTo>
                    <a:pt x="4342842" y="1097945"/>
                    <a:pt x="4345147" y="1098585"/>
                    <a:pt x="4349367" y="1099745"/>
                  </a:cubicBezTo>
                  <a:cubicBezTo>
                    <a:pt x="4344491" y="1102945"/>
                    <a:pt x="4342099" y="1102669"/>
                    <a:pt x="4338942" y="1096866"/>
                  </a:cubicBezTo>
                  <a:close/>
                  <a:moveTo>
                    <a:pt x="4353029" y="1173536"/>
                  </a:moveTo>
                  <a:cubicBezTo>
                    <a:pt x="4352605" y="1173813"/>
                    <a:pt x="4352160" y="1174002"/>
                    <a:pt x="4353029" y="1173536"/>
                  </a:cubicBezTo>
                  <a:close/>
                  <a:moveTo>
                    <a:pt x="4313047" y="1193044"/>
                  </a:moveTo>
                  <a:cubicBezTo>
                    <a:pt x="4313535" y="1188472"/>
                    <a:pt x="4314002" y="1183916"/>
                    <a:pt x="4314387" y="1179469"/>
                  </a:cubicBezTo>
                  <a:cubicBezTo>
                    <a:pt x="4329282" y="1177327"/>
                    <a:pt x="4339365" y="1195528"/>
                    <a:pt x="4355171" y="1189443"/>
                  </a:cubicBezTo>
                  <a:cubicBezTo>
                    <a:pt x="4348288" y="1198131"/>
                    <a:pt x="4328473" y="1190864"/>
                    <a:pt x="4313047" y="1193044"/>
                  </a:cubicBezTo>
                  <a:close/>
                  <a:moveTo>
                    <a:pt x="4357059" y="1103054"/>
                  </a:moveTo>
                  <a:cubicBezTo>
                    <a:pt x="4356652" y="1102099"/>
                    <a:pt x="4357292" y="1099556"/>
                    <a:pt x="4357059" y="1103054"/>
                  </a:cubicBezTo>
                  <a:close/>
                  <a:moveTo>
                    <a:pt x="4357097" y="1205079"/>
                  </a:moveTo>
                  <a:cubicBezTo>
                    <a:pt x="4361653" y="1204357"/>
                    <a:pt x="4359364" y="1206499"/>
                    <a:pt x="4357097" y="1205079"/>
                  </a:cubicBezTo>
                  <a:close/>
                  <a:moveTo>
                    <a:pt x="4376065" y="1236306"/>
                  </a:moveTo>
                  <a:cubicBezTo>
                    <a:pt x="4368645" y="1236306"/>
                    <a:pt x="4361317" y="1236306"/>
                    <a:pt x="4354471" y="1236306"/>
                  </a:cubicBezTo>
                  <a:cubicBezTo>
                    <a:pt x="4360471" y="1231539"/>
                    <a:pt x="4368943" y="1231371"/>
                    <a:pt x="4376065" y="1236306"/>
                  </a:cubicBezTo>
                  <a:close/>
                  <a:moveTo>
                    <a:pt x="4377736" y="1131950"/>
                  </a:moveTo>
                  <a:cubicBezTo>
                    <a:pt x="4377036" y="1133539"/>
                    <a:pt x="4375680" y="1131375"/>
                    <a:pt x="4377736" y="1131950"/>
                  </a:cubicBezTo>
                  <a:close/>
                  <a:moveTo>
                    <a:pt x="4389875" y="1236496"/>
                  </a:moveTo>
                  <a:cubicBezTo>
                    <a:pt x="4386951" y="1239886"/>
                    <a:pt x="4384559" y="1238893"/>
                    <a:pt x="4382482" y="1234951"/>
                  </a:cubicBezTo>
                  <a:cubicBezTo>
                    <a:pt x="4384960" y="1235482"/>
                    <a:pt x="4387396" y="1235948"/>
                    <a:pt x="4389875" y="1236496"/>
                  </a:cubicBezTo>
                  <a:close/>
                  <a:moveTo>
                    <a:pt x="4387505" y="1210144"/>
                  </a:moveTo>
                  <a:cubicBezTo>
                    <a:pt x="4386913" y="1211755"/>
                    <a:pt x="4385449" y="1209531"/>
                    <a:pt x="4387505" y="1210144"/>
                  </a:cubicBezTo>
                  <a:close/>
                  <a:moveTo>
                    <a:pt x="4400707" y="1279547"/>
                  </a:moveTo>
                  <a:cubicBezTo>
                    <a:pt x="4379791" y="1276939"/>
                    <a:pt x="4400577" y="1275946"/>
                    <a:pt x="4400707" y="1279547"/>
                  </a:cubicBezTo>
                  <a:close/>
                  <a:moveTo>
                    <a:pt x="4401043" y="1200507"/>
                  </a:moveTo>
                  <a:cubicBezTo>
                    <a:pt x="4398396" y="1200040"/>
                    <a:pt x="4399519" y="1199297"/>
                    <a:pt x="4401043" y="1200507"/>
                  </a:cubicBezTo>
                  <a:close/>
                  <a:moveTo>
                    <a:pt x="4403354" y="1377440"/>
                  </a:moveTo>
                  <a:cubicBezTo>
                    <a:pt x="4404754" y="1377081"/>
                    <a:pt x="4405242" y="1378291"/>
                    <a:pt x="4403354" y="1377440"/>
                  </a:cubicBezTo>
                  <a:close/>
                  <a:moveTo>
                    <a:pt x="4408990" y="1202475"/>
                  </a:moveTo>
                  <a:cubicBezTo>
                    <a:pt x="4410367" y="1202177"/>
                    <a:pt x="4411127" y="1203197"/>
                    <a:pt x="4408990" y="1202475"/>
                  </a:cubicBezTo>
                  <a:close/>
                  <a:moveTo>
                    <a:pt x="4412911" y="1382315"/>
                  </a:moveTo>
                  <a:cubicBezTo>
                    <a:pt x="4420684" y="1382315"/>
                    <a:pt x="4412911" y="1384707"/>
                    <a:pt x="4412911" y="1382315"/>
                  </a:cubicBezTo>
                  <a:close/>
                  <a:moveTo>
                    <a:pt x="4419708" y="825164"/>
                  </a:moveTo>
                  <a:cubicBezTo>
                    <a:pt x="4410959" y="821417"/>
                    <a:pt x="4420874" y="820739"/>
                    <a:pt x="4419708" y="825164"/>
                  </a:cubicBezTo>
                  <a:close/>
                  <a:moveTo>
                    <a:pt x="4421216" y="1206733"/>
                  </a:moveTo>
                  <a:cubicBezTo>
                    <a:pt x="4430307" y="1207134"/>
                    <a:pt x="4422019" y="1207514"/>
                    <a:pt x="4421216" y="1206733"/>
                  </a:cubicBezTo>
                  <a:close/>
                  <a:moveTo>
                    <a:pt x="4429987" y="1403607"/>
                  </a:moveTo>
                  <a:cubicBezTo>
                    <a:pt x="4431321" y="1403266"/>
                    <a:pt x="4432276" y="1404242"/>
                    <a:pt x="4429987" y="1403607"/>
                  </a:cubicBezTo>
                  <a:close/>
                  <a:moveTo>
                    <a:pt x="4433312" y="1252533"/>
                  </a:moveTo>
                  <a:cubicBezTo>
                    <a:pt x="4431598" y="1253466"/>
                    <a:pt x="4432590" y="1250207"/>
                    <a:pt x="4433312" y="1252533"/>
                  </a:cubicBezTo>
                  <a:close/>
                  <a:moveTo>
                    <a:pt x="4437846" y="1379880"/>
                  </a:moveTo>
                  <a:cubicBezTo>
                    <a:pt x="4439859" y="1379094"/>
                    <a:pt x="4438378" y="1382380"/>
                    <a:pt x="4437846" y="1379880"/>
                  </a:cubicBezTo>
                  <a:close/>
                  <a:moveTo>
                    <a:pt x="4444714" y="1330560"/>
                  </a:moveTo>
                  <a:cubicBezTo>
                    <a:pt x="4444203" y="1331639"/>
                    <a:pt x="4443401" y="1330050"/>
                    <a:pt x="4444714" y="1330560"/>
                  </a:cubicBezTo>
                  <a:close/>
                  <a:moveTo>
                    <a:pt x="4384348" y="1338586"/>
                  </a:moveTo>
                  <a:cubicBezTo>
                    <a:pt x="4384858" y="1337214"/>
                    <a:pt x="4385595" y="1338971"/>
                    <a:pt x="4384348" y="1338586"/>
                  </a:cubicBezTo>
                  <a:close/>
                  <a:moveTo>
                    <a:pt x="4373798" y="1320478"/>
                  </a:moveTo>
                  <a:cubicBezTo>
                    <a:pt x="4371867" y="1320879"/>
                    <a:pt x="4373521" y="1318400"/>
                    <a:pt x="4373798" y="1320478"/>
                  </a:cubicBezTo>
                  <a:close/>
                  <a:moveTo>
                    <a:pt x="4371021" y="1273169"/>
                  </a:moveTo>
                  <a:cubicBezTo>
                    <a:pt x="4371443" y="1272193"/>
                    <a:pt x="4372230" y="1273657"/>
                    <a:pt x="4371021" y="1273169"/>
                  </a:cubicBezTo>
                  <a:close/>
                  <a:moveTo>
                    <a:pt x="4361973" y="1387418"/>
                  </a:moveTo>
                  <a:cubicBezTo>
                    <a:pt x="4364094" y="1387164"/>
                    <a:pt x="4365195" y="1386952"/>
                    <a:pt x="4366508" y="1386784"/>
                  </a:cubicBezTo>
                  <a:cubicBezTo>
                    <a:pt x="4365640" y="1392164"/>
                    <a:pt x="4364387" y="1390684"/>
                    <a:pt x="4361973" y="1387418"/>
                  </a:cubicBezTo>
                  <a:close/>
                  <a:moveTo>
                    <a:pt x="4358393" y="1252685"/>
                  </a:moveTo>
                  <a:cubicBezTo>
                    <a:pt x="4347626" y="1253786"/>
                    <a:pt x="4358306" y="1249529"/>
                    <a:pt x="4358393" y="1252685"/>
                  </a:cubicBezTo>
                  <a:close/>
                  <a:moveTo>
                    <a:pt x="4352014" y="1270311"/>
                  </a:moveTo>
                  <a:cubicBezTo>
                    <a:pt x="4362754" y="1270311"/>
                    <a:pt x="4352014" y="1272258"/>
                    <a:pt x="4352014" y="1270311"/>
                  </a:cubicBezTo>
                  <a:close/>
                  <a:moveTo>
                    <a:pt x="4349047" y="1260625"/>
                  </a:moveTo>
                  <a:cubicBezTo>
                    <a:pt x="4341355" y="1260625"/>
                    <a:pt x="4349047" y="1258423"/>
                    <a:pt x="4349047" y="1260625"/>
                  </a:cubicBezTo>
                  <a:close/>
                  <a:moveTo>
                    <a:pt x="4345934" y="1283338"/>
                  </a:moveTo>
                  <a:cubicBezTo>
                    <a:pt x="4347414" y="1282997"/>
                    <a:pt x="4348011" y="1284163"/>
                    <a:pt x="4345934" y="1283338"/>
                  </a:cubicBezTo>
                  <a:close/>
                  <a:moveTo>
                    <a:pt x="4347122" y="1271282"/>
                  </a:moveTo>
                  <a:cubicBezTo>
                    <a:pt x="4334174" y="1271282"/>
                    <a:pt x="4347122" y="1269167"/>
                    <a:pt x="4347122" y="1271282"/>
                  </a:cubicBezTo>
                  <a:close/>
                  <a:moveTo>
                    <a:pt x="4315336" y="1284016"/>
                  </a:moveTo>
                  <a:cubicBezTo>
                    <a:pt x="4315336" y="1281982"/>
                    <a:pt x="4339240" y="1281982"/>
                    <a:pt x="4339240" y="1284016"/>
                  </a:cubicBezTo>
                  <a:cubicBezTo>
                    <a:pt x="4331272" y="1284016"/>
                    <a:pt x="4323304" y="1284016"/>
                    <a:pt x="4315336" y="1284016"/>
                  </a:cubicBezTo>
                  <a:close/>
                  <a:moveTo>
                    <a:pt x="4330464" y="1291262"/>
                  </a:moveTo>
                  <a:cubicBezTo>
                    <a:pt x="4331863" y="1290795"/>
                    <a:pt x="4332796" y="1292021"/>
                    <a:pt x="4330464" y="1291262"/>
                  </a:cubicBezTo>
                  <a:close/>
                  <a:moveTo>
                    <a:pt x="4326315" y="1371593"/>
                  </a:moveTo>
                  <a:cubicBezTo>
                    <a:pt x="4327882" y="1366745"/>
                    <a:pt x="4330209" y="1374012"/>
                    <a:pt x="4326315" y="1371593"/>
                  </a:cubicBezTo>
                  <a:close/>
                  <a:moveTo>
                    <a:pt x="4327459" y="1394160"/>
                  </a:moveTo>
                  <a:cubicBezTo>
                    <a:pt x="4319936" y="1391508"/>
                    <a:pt x="4328918" y="1389181"/>
                    <a:pt x="4327459" y="1394160"/>
                  </a:cubicBezTo>
                  <a:close/>
                  <a:moveTo>
                    <a:pt x="4325018" y="1358566"/>
                  </a:moveTo>
                  <a:cubicBezTo>
                    <a:pt x="4332373" y="1358924"/>
                    <a:pt x="4324937" y="1361446"/>
                    <a:pt x="4325018" y="1358566"/>
                  </a:cubicBezTo>
                  <a:close/>
                  <a:moveTo>
                    <a:pt x="4326336" y="1291793"/>
                  </a:moveTo>
                  <a:cubicBezTo>
                    <a:pt x="4318455" y="1291793"/>
                    <a:pt x="4326336" y="1289629"/>
                    <a:pt x="4326336" y="1291793"/>
                  </a:cubicBezTo>
                  <a:close/>
                  <a:moveTo>
                    <a:pt x="4322371" y="1338819"/>
                  </a:moveTo>
                  <a:cubicBezTo>
                    <a:pt x="4319024" y="1338819"/>
                    <a:pt x="4322371" y="1337594"/>
                    <a:pt x="4322371" y="1338819"/>
                  </a:cubicBezTo>
                  <a:close/>
                  <a:moveTo>
                    <a:pt x="4320993" y="1320049"/>
                  </a:moveTo>
                  <a:cubicBezTo>
                    <a:pt x="4322290" y="1319691"/>
                    <a:pt x="4323217" y="1320689"/>
                    <a:pt x="4320993" y="1320049"/>
                  </a:cubicBezTo>
                  <a:close/>
                  <a:moveTo>
                    <a:pt x="4317560" y="1291896"/>
                  </a:moveTo>
                  <a:cubicBezTo>
                    <a:pt x="4317137" y="1290182"/>
                    <a:pt x="4319426" y="1291430"/>
                    <a:pt x="4317560" y="1291896"/>
                  </a:cubicBezTo>
                  <a:close/>
                  <a:moveTo>
                    <a:pt x="4317625" y="1311724"/>
                  </a:moveTo>
                  <a:cubicBezTo>
                    <a:pt x="4327161" y="1311724"/>
                    <a:pt x="4318091" y="1314821"/>
                    <a:pt x="4317625" y="1311724"/>
                  </a:cubicBezTo>
                  <a:close/>
                  <a:moveTo>
                    <a:pt x="4309022" y="1373372"/>
                  </a:moveTo>
                  <a:cubicBezTo>
                    <a:pt x="4319827" y="1377635"/>
                    <a:pt x="4307753" y="1378671"/>
                    <a:pt x="4309022" y="1373372"/>
                  </a:cubicBezTo>
                  <a:close/>
                  <a:moveTo>
                    <a:pt x="4311653" y="1385558"/>
                  </a:moveTo>
                  <a:cubicBezTo>
                    <a:pt x="4312033" y="1384685"/>
                    <a:pt x="4312879" y="1385808"/>
                    <a:pt x="4311653" y="1385558"/>
                  </a:cubicBezTo>
                  <a:close/>
                  <a:moveTo>
                    <a:pt x="4310844" y="1443729"/>
                  </a:moveTo>
                  <a:cubicBezTo>
                    <a:pt x="4302030" y="1444961"/>
                    <a:pt x="4310590" y="1439364"/>
                    <a:pt x="4310844" y="1443729"/>
                  </a:cubicBezTo>
                  <a:close/>
                  <a:moveTo>
                    <a:pt x="4298152" y="1390705"/>
                  </a:moveTo>
                  <a:cubicBezTo>
                    <a:pt x="4301927" y="1395727"/>
                    <a:pt x="4296628" y="1393460"/>
                    <a:pt x="4298152" y="1390705"/>
                  </a:cubicBezTo>
                  <a:close/>
                  <a:moveTo>
                    <a:pt x="4291816" y="1325858"/>
                  </a:moveTo>
                  <a:cubicBezTo>
                    <a:pt x="4292071" y="1324437"/>
                    <a:pt x="4292326" y="1323059"/>
                    <a:pt x="4292603" y="1321600"/>
                  </a:cubicBezTo>
                  <a:cubicBezTo>
                    <a:pt x="4298429" y="1321193"/>
                    <a:pt x="4303728" y="1320944"/>
                    <a:pt x="4308729" y="1325115"/>
                  </a:cubicBezTo>
                  <a:cubicBezTo>
                    <a:pt x="4303283" y="1325516"/>
                    <a:pt x="4297686" y="1327870"/>
                    <a:pt x="4291816" y="1325858"/>
                  </a:cubicBezTo>
                  <a:close/>
                  <a:moveTo>
                    <a:pt x="4293427" y="1445785"/>
                  </a:moveTo>
                  <a:cubicBezTo>
                    <a:pt x="4289761" y="1442162"/>
                    <a:pt x="4294257" y="1443518"/>
                    <a:pt x="4293427" y="1445785"/>
                  </a:cubicBezTo>
                  <a:close/>
                  <a:moveTo>
                    <a:pt x="4276585" y="1443372"/>
                  </a:moveTo>
                  <a:cubicBezTo>
                    <a:pt x="4279341" y="1441907"/>
                    <a:pt x="4281711" y="1438263"/>
                    <a:pt x="4285036" y="1441018"/>
                  </a:cubicBezTo>
                  <a:cubicBezTo>
                    <a:pt x="4283002" y="1447965"/>
                    <a:pt x="4282032" y="1448242"/>
                    <a:pt x="4276585" y="1443372"/>
                  </a:cubicBezTo>
                  <a:close/>
                  <a:moveTo>
                    <a:pt x="3672993" y="1492328"/>
                  </a:moveTo>
                  <a:cubicBezTo>
                    <a:pt x="3654183" y="1492328"/>
                    <a:pt x="3672993" y="1489915"/>
                    <a:pt x="3672993" y="1492328"/>
                  </a:cubicBezTo>
                  <a:close/>
                  <a:moveTo>
                    <a:pt x="3720819" y="1544892"/>
                  </a:moveTo>
                  <a:cubicBezTo>
                    <a:pt x="3712916" y="1539762"/>
                    <a:pt x="3722175" y="1540315"/>
                    <a:pt x="3720819" y="1544892"/>
                  </a:cubicBezTo>
                  <a:close/>
                  <a:moveTo>
                    <a:pt x="3739716" y="1492052"/>
                  </a:moveTo>
                  <a:cubicBezTo>
                    <a:pt x="3736538" y="1491548"/>
                    <a:pt x="3738149" y="1490826"/>
                    <a:pt x="3739716" y="1492052"/>
                  </a:cubicBezTo>
                  <a:close/>
                  <a:moveTo>
                    <a:pt x="3740394" y="1547940"/>
                  </a:moveTo>
                  <a:cubicBezTo>
                    <a:pt x="3745971" y="1550354"/>
                    <a:pt x="3740058" y="1550842"/>
                    <a:pt x="3740394" y="1547940"/>
                  </a:cubicBezTo>
                  <a:close/>
                  <a:moveTo>
                    <a:pt x="3746117" y="1507774"/>
                  </a:moveTo>
                  <a:cubicBezTo>
                    <a:pt x="3746649" y="1507476"/>
                    <a:pt x="3747153" y="1507243"/>
                    <a:pt x="3746117" y="1507774"/>
                  </a:cubicBezTo>
                  <a:close/>
                  <a:moveTo>
                    <a:pt x="3760057" y="1546161"/>
                  </a:moveTo>
                  <a:cubicBezTo>
                    <a:pt x="3762259" y="1545120"/>
                    <a:pt x="3760524" y="1548705"/>
                    <a:pt x="3760057" y="1546161"/>
                  </a:cubicBezTo>
                  <a:close/>
                  <a:moveTo>
                    <a:pt x="3787688" y="1562388"/>
                  </a:moveTo>
                  <a:cubicBezTo>
                    <a:pt x="3786500" y="1562068"/>
                    <a:pt x="3785355" y="1561645"/>
                    <a:pt x="3784211" y="1561179"/>
                  </a:cubicBezTo>
                  <a:cubicBezTo>
                    <a:pt x="3783956" y="1560696"/>
                    <a:pt x="3783788" y="1560121"/>
                    <a:pt x="3783956" y="1559400"/>
                  </a:cubicBezTo>
                  <a:cubicBezTo>
                    <a:pt x="3786988" y="1560907"/>
                    <a:pt x="3787791" y="1561878"/>
                    <a:pt x="3787688" y="1562388"/>
                  </a:cubicBezTo>
                  <a:close/>
                  <a:moveTo>
                    <a:pt x="3802029" y="1506712"/>
                  </a:moveTo>
                  <a:cubicBezTo>
                    <a:pt x="3797072" y="1508810"/>
                    <a:pt x="3792222" y="1509364"/>
                    <a:pt x="3787541" y="1505442"/>
                  </a:cubicBezTo>
                  <a:cubicBezTo>
                    <a:pt x="3792369" y="1505844"/>
                    <a:pt x="3797202" y="1506289"/>
                    <a:pt x="3802029" y="1506712"/>
                  </a:cubicBezTo>
                  <a:close/>
                  <a:moveTo>
                    <a:pt x="3826715" y="1507411"/>
                  </a:moveTo>
                  <a:cubicBezTo>
                    <a:pt x="3814489" y="1505253"/>
                    <a:pt x="3802306" y="1503072"/>
                    <a:pt x="3790102" y="1500908"/>
                  </a:cubicBezTo>
                  <a:cubicBezTo>
                    <a:pt x="3800869" y="1498343"/>
                    <a:pt x="3820765" y="1502519"/>
                    <a:pt x="3826715" y="1507411"/>
                  </a:cubicBezTo>
                  <a:close/>
                  <a:moveTo>
                    <a:pt x="3830360" y="1506712"/>
                  </a:moveTo>
                  <a:cubicBezTo>
                    <a:pt x="3838984" y="1506712"/>
                    <a:pt x="3830360" y="1508897"/>
                    <a:pt x="3830360" y="1506712"/>
                  </a:cubicBezTo>
                  <a:close/>
                  <a:moveTo>
                    <a:pt x="3897462" y="1520357"/>
                  </a:moveTo>
                  <a:cubicBezTo>
                    <a:pt x="3886766" y="1524300"/>
                    <a:pt x="3869983" y="1509174"/>
                    <a:pt x="3861359" y="1516756"/>
                  </a:cubicBezTo>
                  <a:cubicBezTo>
                    <a:pt x="3834661" y="1503365"/>
                    <a:pt x="3864896" y="1534127"/>
                    <a:pt x="3840931" y="1516756"/>
                  </a:cubicBezTo>
                  <a:cubicBezTo>
                    <a:pt x="3848200" y="1513854"/>
                    <a:pt x="3848097" y="1511121"/>
                    <a:pt x="3840552" y="1508534"/>
                  </a:cubicBezTo>
                  <a:cubicBezTo>
                    <a:pt x="3855935" y="1508642"/>
                    <a:pt x="3884244" y="1511186"/>
                    <a:pt x="3897462" y="1520357"/>
                  </a:cubicBezTo>
                  <a:close/>
                  <a:moveTo>
                    <a:pt x="3921659" y="1513491"/>
                  </a:moveTo>
                  <a:cubicBezTo>
                    <a:pt x="3918188" y="1519787"/>
                    <a:pt x="3918459" y="1510123"/>
                    <a:pt x="3921659" y="1513491"/>
                  </a:cubicBezTo>
                  <a:close/>
                  <a:moveTo>
                    <a:pt x="3940986" y="1517092"/>
                  </a:moveTo>
                  <a:cubicBezTo>
                    <a:pt x="3936576" y="1518724"/>
                    <a:pt x="3936576" y="1518724"/>
                    <a:pt x="3930794" y="1515335"/>
                  </a:cubicBezTo>
                  <a:cubicBezTo>
                    <a:pt x="3935177" y="1516100"/>
                    <a:pt x="3937851" y="1516566"/>
                    <a:pt x="3940986" y="1517092"/>
                  </a:cubicBezTo>
                  <a:close/>
                  <a:moveTo>
                    <a:pt x="3892548" y="1538384"/>
                  </a:moveTo>
                  <a:cubicBezTo>
                    <a:pt x="3898037" y="1538384"/>
                    <a:pt x="3892548" y="1540337"/>
                    <a:pt x="3892548" y="1538384"/>
                  </a:cubicBezTo>
                  <a:close/>
                  <a:moveTo>
                    <a:pt x="3900576" y="1541497"/>
                  </a:moveTo>
                  <a:cubicBezTo>
                    <a:pt x="3895618" y="1541497"/>
                    <a:pt x="3900576" y="1539740"/>
                    <a:pt x="3900576" y="1541497"/>
                  </a:cubicBezTo>
                  <a:close/>
                  <a:moveTo>
                    <a:pt x="3936788" y="1556243"/>
                  </a:moveTo>
                  <a:cubicBezTo>
                    <a:pt x="3929395" y="1560078"/>
                    <a:pt x="3922256" y="1556222"/>
                    <a:pt x="3915026" y="1555164"/>
                  </a:cubicBezTo>
                  <a:cubicBezTo>
                    <a:pt x="3922506" y="1549865"/>
                    <a:pt x="3929563" y="1554828"/>
                    <a:pt x="3936788" y="1556243"/>
                  </a:cubicBezTo>
                  <a:close/>
                  <a:moveTo>
                    <a:pt x="3927995" y="1547685"/>
                  </a:moveTo>
                  <a:cubicBezTo>
                    <a:pt x="3937889" y="1535146"/>
                    <a:pt x="3930794" y="1552176"/>
                    <a:pt x="3927995" y="1547685"/>
                  </a:cubicBezTo>
                  <a:close/>
                  <a:moveTo>
                    <a:pt x="3948254" y="1558364"/>
                  </a:moveTo>
                  <a:cubicBezTo>
                    <a:pt x="3948254" y="1558407"/>
                    <a:pt x="3948423" y="1558489"/>
                    <a:pt x="3948525" y="1558554"/>
                  </a:cubicBezTo>
                  <a:cubicBezTo>
                    <a:pt x="3948314" y="1558912"/>
                    <a:pt x="3948168" y="1559487"/>
                    <a:pt x="3948081" y="1560332"/>
                  </a:cubicBezTo>
                  <a:cubicBezTo>
                    <a:pt x="3947614" y="1559655"/>
                    <a:pt x="3947511" y="1558977"/>
                    <a:pt x="3948254" y="1558364"/>
                  </a:cubicBezTo>
                  <a:close/>
                  <a:moveTo>
                    <a:pt x="3999122" y="1562600"/>
                  </a:moveTo>
                  <a:cubicBezTo>
                    <a:pt x="3992130" y="1571478"/>
                    <a:pt x="4013344" y="1571581"/>
                    <a:pt x="4014847" y="1571901"/>
                  </a:cubicBezTo>
                  <a:cubicBezTo>
                    <a:pt x="4011370" y="1575713"/>
                    <a:pt x="3955984" y="1567578"/>
                    <a:pt x="3948504" y="1560929"/>
                  </a:cubicBezTo>
                  <a:cubicBezTo>
                    <a:pt x="3949925" y="1560755"/>
                    <a:pt x="3950413" y="1560018"/>
                    <a:pt x="3950326" y="1559275"/>
                  </a:cubicBezTo>
                  <a:cubicBezTo>
                    <a:pt x="3959103" y="1562133"/>
                    <a:pt x="3993595" y="1569634"/>
                    <a:pt x="3999122" y="1562600"/>
                  </a:cubicBezTo>
                  <a:close/>
                  <a:moveTo>
                    <a:pt x="3956684" y="1555696"/>
                  </a:moveTo>
                  <a:cubicBezTo>
                    <a:pt x="3947555" y="1548298"/>
                    <a:pt x="3958170" y="1548916"/>
                    <a:pt x="3956684" y="1555696"/>
                  </a:cubicBezTo>
                  <a:close/>
                  <a:moveTo>
                    <a:pt x="3976156" y="1548596"/>
                  </a:moveTo>
                  <a:cubicBezTo>
                    <a:pt x="3983913" y="1548363"/>
                    <a:pt x="3973699" y="1562068"/>
                    <a:pt x="3972387" y="1550294"/>
                  </a:cubicBezTo>
                  <a:cubicBezTo>
                    <a:pt x="3966577" y="1554150"/>
                    <a:pt x="3962173" y="1552132"/>
                    <a:pt x="3959162" y="1544274"/>
                  </a:cubicBezTo>
                  <a:cubicBezTo>
                    <a:pt x="3963209" y="1547452"/>
                    <a:pt x="3972555" y="1548727"/>
                    <a:pt x="3976156" y="1548596"/>
                  </a:cubicBezTo>
                  <a:close/>
                  <a:moveTo>
                    <a:pt x="4038833" y="1581603"/>
                  </a:moveTo>
                  <a:cubicBezTo>
                    <a:pt x="4029210" y="1581392"/>
                    <a:pt x="4031098" y="1584125"/>
                    <a:pt x="4022918" y="1575393"/>
                  </a:cubicBezTo>
                  <a:cubicBezTo>
                    <a:pt x="4038724" y="1572025"/>
                    <a:pt x="4041838" y="1585161"/>
                    <a:pt x="4038833" y="1581603"/>
                  </a:cubicBezTo>
                  <a:close/>
                  <a:moveTo>
                    <a:pt x="4056505" y="1616112"/>
                  </a:moveTo>
                  <a:cubicBezTo>
                    <a:pt x="4067565" y="1617577"/>
                    <a:pt x="4033788" y="1614122"/>
                    <a:pt x="4032709" y="1615396"/>
                  </a:cubicBezTo>
                  <a:cubicBezTo>
                    <a:pt x="4028852" y="1614756"/>
                    <a:pt x="4024996" y="1614019"/>
                    <a:pt x="4021204" y="1613189"/>
                  </a:cubicBezTo>
                  <a:cubicBezTo>
                    <a:pt x="4017836" y="1611622"/>
                    <a:pt x="4014424" y="1609696"/>
                    <a:pt x="4011734" y="1607787"/>
                  </a:cubicBezTo>
                  <a:cubicBezTo>
                    <a:pt x="4019550" y="1609843"/>
                    <a:pt x="4027198" y="1610499"/>
                    <a:pt x="4031944" y="1605309"/>
                  </a:cubicBezTo>
                  <a:cubicBezTo>
                    <a:pt x="4041079" y="1606562"/>
                    <a:pt x="4049274" y="1610119"/>
                    <a:pt x="4056505" y="1616112"/>
                  </a:cubicBezTo>
                  <a:close/>
                  <a:moveTo>
                    <a:pt x="4045016" y="1582325"/>
                  </a:moveTo>
                  <a:cubicBezTo>
                    <a:pt x="4052453" y="1569487"/>
                    <a:pt x="4049383" y="1591707"/>
                    <a:pt x="4045016" y="1582325"/>
                  </a:cubicBezTo>
                  <a:close/>
                  <a:moveTo>
                    <a:pt x="4065867" y="1617067"/>
                  </a:moveTo>
                  <a:cubicBezTo>
                    <a:pt x="4065823" y="1617088"/>
                    <a:pt x="4065780" y="1617088"/>
                    <a:pt x="4065764" y="1617088"/>
                  </a:cubicBezTo>
                  <a:cubicBezTo>
                    <a:pt x="4056988" y="1611074"/>
                    <a:pt x="4067310" y="1613232"/>
                    <a:pt x="4065867" y="1617067"/>
                  </a:cubicBezTo>
                  <a:close/>
                  <a:moveTo>
                    <a:pt x="4063920" y="1604333"/>
                  </a:moveTo>
                  <a:cubicBezTo>
                    <a:pt x="4064023" y="1603232"/>
                    <a:pt x="4064001" y="1603530"/>
                    <a:pt x="4063920" y="1604333"/>
                  </a:cubicBezTo>
                  <a:close/>
                  <a:moveTo>
                    <a:pt x="4072392" y="1613531"/>
                  </a:moveTo>
                  <a:cubicBezTo>
                    <a:pt x="4109580" y="1623125"/>
                    <a:pt x="4069132" y="1615266"/>
                    <a:pt x="4096779" y="1627913"/>
                  </a:cubicBezTo>
                  <a:cubicBezTo>
                    <a:pt x="4096654" y="1634416"/>
                    <a:pt x="4086441" y="1624887"/>
                    <a:pt x="4085508" y="1632236"/>
                  </a:cubicBezTo>
                  <a:cubicBezTo>
                    <a:pt x="4101910" y="1633039"/>
                    <a:pt x="4105447" y="1636537"/>
                    <a:pt x="4096465" y="1642703"/>
                  </a:cubicBezTo>
                  <a:cubicBezTo>
                    <a:pt x="4095656" y="1642763"/>
                    <a:pt x="4094875" y="1642806"/>
                    <a:pt x="4094024" y="1642871"/>
                  </a:cubicBezTo>
                  <a:cubicBezTo>
                    <a:pt x="4084765" y="1629378"/>
                    <a:pt x="4085698" y="1642280"/>
                    <a:pt x="4076569" y="1640436"/>
                  </a:cubicBezTo>
                  <a:cubicBezTo>
                    <a:pt x="4076672" y="1640073"/>
                    <a:pt x="4076759" y="1639802"/>
                    <a:pt x="4076846" y="1639482"/>
                  </a:cubicBezTo>
                  <a:cubicBezTo>
                    <a:pt x="4081103" y="1632382"/>
                    <a:pt x="4081082" y="1628678"/>
                    <a:pt x="4079536" y="1626135"/>
                  </a:cubicBezTo>
                  <a:cubicBezTo>
                    <a:pt x="4081570" y="1625137"/>
                    <a:pt x="4082053" y="1622403"/>
                    <a:pt x="4075424" y="1619247"/>
                  </a:cubicBezTo>
                  <a:cubicBezTo>
                    <a:pt x="4075039" y="1619968"/>
                    <a:pt x="4074790" y="1620624"/>
                    <a:pt x="4074594" y="1621243"/>
                  </a:cubicBezTo>
                  <a:cubicBezTo>
                    <a:pt x="4072837" y="1619502"/>
                    <a:pt x="4071590" y="1617365"/>
                    <a:pt x="4072392" y="1613531"/>
                  </a:cubicBezTo>
                  <a:close/>
                  <a:moveTo>
                    <a:pt x="4104368" y="1618509"/>
                  </a:moveTo>
                  <a:cubicBezTo>
                    <a:pt x="4100533" y="1624036"/>
                    <a:pt x="4100533" y="1624036"/>
                    <a:pt x="4092011" y="1617257"/>
                  </a:cubicBezTo>
                  <a:cubicBezTo>
                    <a:pt x="4097457" y="1617810"/>
                    <a:pt x="4100723" y="1618124"/>
                    <a:pt x="4104368" y="1618509"/>
                  </a:cubicBezTo>
                  <a:close/>
                  <a:moveTo>
                    <a:pt x="4115807" y="1629757"/>
                  </a:moveTo>
                  <a:cubicBezTo>
                    <a:pt x="4105935" y="1633695"/>
                    <a:pt x="4096042" y="1623721"/>
                    <a:pt x="4115807" y="1629757"/>
                  </a:cubicBezTo>
                  <a:close/>
                  <a:moveTo>
                    <a:pt x="4120619" y="1625967"/>
                  </a:moveTo>
                  <a:cubicBezTo>
                    <a:pt x="4114663" y="1624291"/>
                    <a:pt x="4111316" y="1623336"/>
                    <a:pt x="4107758" y="1622300"/>
                  </a:cubicBezTo>
                  <a:cubicBezTo>
                    <a:pt x="4111484" y="1617723"/>
                    <a:pt x="4111885" y="1617810"/>
                    <a:pt x="4120619" y="1625967"/>
                  </a:cubicBezTo>
                  <a:close/>
                  <a:moveTo>
                    <a:pt x="4118096" y="1632323"/>
                  </a:moveTo>
                  <a:cubicBezTo>
                    <a:pt x="4123184" y="1626471"/>
                    <a:pt x="4119810" y="1635013"/>
                    <a:pt x="4118096" y="1632323"/>
                  </a:cubicBezTo>
                  <a:close/>
                  <a:moveTo>
                    <a:pt x="4121910" y="1612321"/>
                  </a:moveTo>
                  <a:cubicBezTo>
                    <a:pt x="4124133" y="1611708"/>
                    <a:pt x="4121676" y="1615521"/>
                    <a:pt x="4121910" y="1612321"/>
                  </a:cubicBezTo>
                  <a:close/>
                  <a:moveTo>
                    <a:pt x="4132167" y="1626433"/>
                  </a:moveTo>
                  <a:cubicBezTo>
                    <a:pt x="4129557" y="1625836"/>
                    <a:pt x="4126932" y="1625158"/>
                    <a:pt x="4122653" y="1624166"/>
                  </a:cubicBezTo>
                  <a:cubicBezTo>
                    <a:pt x="4127778" y="1619502"/>
                    <a:pt x="4129899" y="1623445"/>
                    <a:pt x="4132167" y="1626433"/>
                  </a:cubicBezTo>
                  <a:close/>
                  <a:moveTo>
                    <a:pt x="4134559" y="1632870"/>
                  </a:moveTo>
                  <a:cubicBezTo>
                    <a:pt x="4129200" y="1632870"/>
                    <a:pt x="4134559" y="1631048"/>
                    <a:pt x="4134559" y="1632870"/>
                  </a:cubicBezTo>
                  <a:close/>
                  <a:moveTo>
                    <a:pt x="4135703" y="1612978"/>
                  </a:moveTo>
                  <a:cubicBezTo>
                    <a:pt x="4141529" y="1621302"/>
                    <a:pt x="4133181" y="1616112"/>
                    <a:pt x="4135703" y="1612978"/>
                  </a:cubicBezTo>
                  <a:close/>
                  <a:moveTo>
                    <a:pt x="4138480" y="1632214"/>
                  </a:moveTo>
                  <a:cubicBezTo>
                    <a:pt x="4141426" y="1632469"/>
                    <a:pt x="4140362" y="1633570"/>
                    <a:pt x="4138480" y="1632214"/>
                  </a:cubicBezTo>
                  <a:close/>
                  <a:moveTo>
                    <a:pt x="4155941" y="1628890"/>
                  </a:moveTo>
                  <a:cubicBezTo>
                    <a:pt x="4145071" y="1632892"/>
                    <a:pt x="4139261" y="1631450"/>
                    <a:pt x="4138546" y="1624567"/>
                  </a:cubicBezTo>
                  <a:cubicBezTo>
                    <a:pt x="4143926" y="1619757"/>
                    <a:pt x="4149730" y="1621221"/>
                    <a:pt x="4155941" y="1628890"/>
                  </a:cubicBezTo>
                  <a:close/>
                  <a:moveTo>
                    <a:pt x="4145109" y="1611030"/>
                  </a:moveTo>
                  <a:cubicBezTo>
                    <a:pt x="4135682" y="1616497"/>
                    <a:pt x="4143584" y="1606540"/>
                    <a:pt x="4145109" y="1611030"/>
                  </a:cubicBezTo>
                  <a:close/>
                  <a:moveTo>
                    <a:pt x="4146405" y="1617490"/>
                  </a:moveTo>
                  <a:cubicBezTo>
                    <a:pt x="4138437" y="1618699"/>
                    <a:pt x="4145982" y="1614100"/>
                    <a:pt x="4146405" y="1617490"/>
                  </a:cubicBezTo>
                  <a:close/>
                  <a:moveTo>
                    <a:pt x="4150175" y="1618764"/>
                  </a:moveTo>
                  <a:cubicBezTo>
                    <a:pt x="4159309" y="1611622"/>
                    <a:pt x="4168606" y="1622468"/>
                    <a:pt x="4150175" y="1618764"/>
                  </a:cubicBezTo>
                  <a:close/>
                  <a:moveTo>
                    <a:pt x="4164858" y="1626558"/>
                  </a:moveTo>
                  <a:cubicBezTo>
                    <a:pt x="4180095" y="1627892"/>
                    <a:pt x="4164625" y="1631179"/>
                    <a:pt x="4164858" y="1626558"/>
                  </a:cubicBezTo>
                  <a:close/>
                  <a:moveTo>
                    <a:pt x="4173336" y="1619909"/>
                  </a:moveTo>
                  <a:cubicBezTo>
                    <a:pt x="4168715" y="1621302"/>
                    <a:pt x="4166789" y="1619502"/>
                    <a:pt x="4165178" y="1612978"/>
                  </a:cubicBezTo>
                  <a:cubicBezTo>
                    <a:pt x="4168590" y="1615879"/>
                    <a:pt x="4170537" y="1617598"/>
                    <a:pt x="4173336" y="1619909"/>
                  </a:cubicBezTo>
                  <a:close/>
                  <a:moveTo>
                    <a:pt x="4253300" y="1652275"/>
                  </a:moveTo>
                  <a:cubicBezTo>
                    <a:pt x="4245353" y="1660985"/>
                    <a:pt x="4158165" y="1647129"/>
                    <a:pt x="4158208" y="1644460"/>
                  </a:cubicBezTo>
                  <a:cubicBezTo>
                    <a:pt x="4189180" y="1644460"/>
                    <a:pt x="4222848" y="1646152"/>
                    <a:pt x="4253300" y="1652275"/>
                  </a:cubicBezTo>
                  <a:close/>
                  <a:moveTo>
                    <a:pt x="4208843" y="1633548"/>
                  </a:moveTo>
                  <a:cubicBezTo>
                    <a:pt x="4202339" y="1629313"/>
                    <a:pt x="4210476" y="1629503"/>
                    <a:pt x="4208843" y="1633548"/>
                  </a:cubicBezTo>
                  <a:close/>
                  <a:moveTo>
                    <a:pt x="4212553" y="1633293"/>
                  </a:moveTo>
                  <a:cubicBezTo>
                    <a:pt x="4214777" y="1632556"/>
                    <a:pt x="4212342" y="1636559"/>
                    <a:pt x="4212553" y="1633293"/>
                  </a:cubicBezTo>
                  <a:close/>
                  <a:moveTo>
                    <a:pt x="4259461" y="1653485"/>
                  </a:moveTo>
                  <a:cubicBezTo>
                    <a:pt x="4257048" y="1654418"/>
                    <a:pt x="4257346" y="1652254"/>
                    <a:pt x="4259461" y="1653485"/>
                  </a:cubicBezTo>
                  <a:close/>
                  <a:moveTo>
                    <a:pt x="4273575" y="1653018"/>
                  </a:moveTo>
                  <a:cubicBezTo>
                    <a:pt x="4286078" y="1651196"/>
                    <a:pt x="4273933" y="1657129"/>
                    <a:pt x="4273575" y="1653018"/>
                  </a:cubicBezTo>
                  <a:close/>
                  <a:moveTo>
                    <a:pt x="4282476" y="1663757"/>
                  </a:moveTo>
                  <a:cubicBezTo>
                    <a:pt x="4303853" y="1663757"/>
                    <a:pt x="4290189" y="1673356"/>
                    <a:pt x="4282476" y="1663757"/>
                  </a:cubicBezTo>
                  <a:close/>
                  <a:moveTo>
                    <a:pt x="4174773" y="1658567"/>
                  </a:moveTo>
                  <a:cubicBezTo>
                    <a:pt x="4177383" y="1658865"/>
                    <a:pt x="4176574" y="1659798"/>
                    <a:pt x="4174773" y="1658567"/>
                  </a:cubicBezTo>
                  <a:close/>
                  <a:moveTo>
                    <a:pt x="4151677" y="1646385"/>
                  </a:moveTo>
                  <a:cubicBezTo>
                    <a:pt x="4151298" y="1645117"/>
                    <a:pt x="4150788" y="1643907"/>
                    <a:pt x="4150153" y="1642741"/>
                  </a:cubicBezTo>
                  <a:cubicBezTo>
                    <a:pt x="4151976" y="1642470"/>
                    <a:pt x="4153798" y="1642193"/>
                    <a:pt x="4155621" y="1641917"/>
                  </a:cubicBezTo>
                  <a:cubicBezTo>
                    <a:pt x="4158924" y="1638657"/>
                    <a:pt x="4156423" y="1643674"/>
                    <a:pt x="4151677" y="1646385"/>
                  </a:cubicBezTo>
                  <a:close/>
                  <a:moveTo>
                    <a:pt x="4104514" y="1661956"/>
                  </a:moveTo>
                  <a:cubicBezTo>
                    <a:pt x="4106038" y="1662000"/>
                    <a:pt x="4107546" y="1662000"/>
                    <a:pt x="4109114" y="1662086"/>
                  </a:cubicBezTo>
                  <a:cubicBezTo>
                    <a:pt x="4108159" y="1666154"/>
                    <a:pt x="4106847" y="1664798"/>
                    <a:pt x="4104514" y="1661956"/>
                  </a:cubicBezTo>
                  <a:close/>
                  <a:moveTo>
                    <a:pt x="4143606" y="1686573"/>
                  </a:moveTo>
                  <a:cubicBezTo>
                    <a:pt x="4147143" y="1684311"/>
                    <a:pt x="4149307" y="1681681"/>
                    <a:pt x="4150555" y="1679137"/>
                  </a:cubicBezTo>
                  <a:cubicBezTo>
                    <a:pt x="4152610" y="1679034"/>
                    <a:pt x="4154753" y="1678991"/>
                    <a:pt x="4156955" y="1679121"/>
                  </a:cubicBezTo>
                  <a:cubicBezTo>
                    <a:pt x="4154330" y="1683482"/>
                    <a:pt x="4149096" y="1685814"/>
                    <a:pt x="4143606" y="1686573"/>
                  </a:cubicBezTo>
                  <a:close/>
                  <a:moveTo>
                    <a:pt x="4154373" y="1691958"/>
                  </a:moveTo>
                  <a:cubicBezTo>
                    <a:pt x="4160470" y="1688927"/>
                    <a:pt x="4155322" y="1695516"/>
                    <a:pt x="4154373" y="1691958"/>
                  </a:cubicBezTo>
                  <a:close/>
                  <a:moveTo>
                    <a:pt x="4160470" y="1735682"/>
                  </a:moveTo>
                  <a:cubicBezTo>
                    <a:pt x="4160156" y="1735682"/>
                    <a:pt x="4159814" y="1735682"/>
                    <a:pt x="4159499" y="1735682"/>
                  </a:cubicBezTo>
                  <a:cubicBezTo>
                    <a:pt x="4160812" y="1738160"/>
                    <a:pt x="4162124" y="1738247"/>
                    <a:pt x="4163437" y="1736170"/>
                  </a:cubicBezTo>
                  <a:cubicBezTo>
                    <a:pt x="4164771" y="1736468"/>
                    <a:pt x="4166171" y="1736826"/>
                    <a:pt x="4167825" y="1737401"/>
                  </a:cubicBezTo>
                  <a:cubicBezTo>
                    <a:pt x="4162043" y="1749007"/>
                    <a:pt x="4150962" y="1741360"/>
                    <a:pt x="4164793" y="1752863"/>
                  </a:cubicBezTo>
                  <a:cubicBezTo>
                    <a:pt x="4163801" y="1753628"/>
                    <a:pt x="4156467" y="1753628"/>
                    <a:pt x="4146215" y="1753162"/>
                  </a:cubicBezTo>
                  <a:cubicBezTo>
                    <a:pt x="4142803" y="1752673"/>
                    <a:pt x="4140829" y="1752484"/>
                    <a:pt x="4144626" y="1753096"/>
                  </a:cubicBezTo>
                  <a:cubicBezTo>
                    <a:pt x="4141317" y="1752928"/>
                    <a:pt x="4137759" y="1752738"/>
                    <a:pt x="4134032" y="1752505"/>
                  </a:cubicBezTo>
                  <a:cubicBezTo>
                    <a:pt x="4135703" y="1750786"/>
                    <a:pt x="4134222" y="1749094"/>
                    <a:pt x="4128565" y="1749875"/>
                  </a:cubicBezTo>
                  <a:cubicBezTo>
                    <a:pt x="4128332" y="1750661"/>
                    <a:pt x="4126531" y="1751317"/>
                    <a:pt x="4124307" y="1751871"/>
                  </a:cubicBezTo>
                  <a:cubicBezTo>
                    <a:pt x="4120065" y="1751572"/>
                    <a:pt x="4115742" y="1751252"/>
                    <a:pt x="4111441" y="1750916"/>
                  </a:cubicBezTo>
                  <a:cubicBezTo>
                    <a:pt x="4112526" y="1750640"/>
                    <a:pt x="4111251" y="1750282"/>
                    <a:pt x="4103646" y="1750282"/>
                  </a:cubicBezTo>
                  <a:cubicBezTo>
                    <a:pt x="4083175" y="1748606"/>
                    <a:pt x="4065254" y="1746805"/>
                    <a:pt x="4064467" y="1746360"/>
                  </a:cubicBezTo>
                  <a:cubicBezTo>
                    <a:pt x="4066778" y="1746360"/>
                    <a:pt x="4071036" y="1745959"/>
                    <a:pt x="4075506" y="1745238"/>
                  </a:cubicBezTo>
                  <a:cubicBezTo>
                    <a:pt x="4077079" y="1746952"/>
                    <a:pt x="4088074" y="1745937"/>
                    <a:pt x="4077350" y="1744939"/>
                  </a:cubicBezTo>
                  <a:cubicBezTo>
                    <a:pt x="4083240" y="1743882"/>
                    <a:pt x="4089088" y="1742293"/>
                    <a:pt x="4090975" y="1740302"/>
                  </a:cubicBezTo>
                  <a:cubicBezTo>
                    <a:pt x="4094897" y="1740769"/>
                    <a:pt x="4098092" y="1741295"/>
                    <a:pt x="4099280" y="1741615"/>
                  </a:cubicBezTo>
                  <a:cubicBezTo>
                    <a:pt x="4096823" y="1735215"/>
                    <a:pt x="4093411" y="1733502"/>
                    <a:pt x="4089050" y="1736257"/>
                  </a:cubicBezTo>
                  <a:cubicBezTo>
                    <a:pt x="4088052" y="1735703"/>
                    <a:pt x="4086782" y="1735134"/>
                    <a:pt x="4085063" y="1734537"/>
                  </a:cubicBezTo>
                  <a:cubicBezTo>
                    <a:pt x="4085063" y="1734478"/>
                    <a:pt x="4085063" y="1734413"/>
                    <a:pt x="4085063" y="1734326"/>
                  </a:cubicBezTo>
                  <a:cubicBezTo>
                    <a:pt x="4091952" y="1733312"/>
                    <a:pt x="4097034" y="1734201"/>
                    <a:pt x="4101487" y="1735427"/>
                  </a:cubicBezTo>
                  <a:cubicBezTo>
                    <a:pt x="4101699" y="1737591"/>
                    <a:pt x="4101970" y="1739771"/>
                    <a:pt x="4102393" y="1742016"/>
                  </a:cubicBezTo>
                  <a:cubicBezTo>
                    <a:pt x="4104178" y="1742336"/>
                    <a:pt x="4105658" y="1742315"/>
                    <a:pt x="4106950" y="1742103"/>
                  </a:cubicBezTo>
                  <a:cubicBezTo>
                    <a:pt x="4106781" y="1742570"/>
                    <a:pt x="4106950" y="1743204"/>
                    <a:pt x="4108013" y="1742694"/>
                  </a:cubicBezTo>
                  <a:cubicBezTo>
                    <a:pt x="4107904" y="1742250"/>
                    <a:pt x="4107780" y="1742016"/>
                    <a:pt x="4107649" y="1741870"/>
                  </a:cubicBezTo>
                  <a:cubicBezTo>
                    <a:pt x="4110069" y="1741257"/>
                    <a:pt x="4111549" y="1739901"/>
                    <a:pt x="4112227" y="1738247"/>
                  </a:cubicBezTo>
                  <a:cubicBezTo>
                    <a:pt x="4114093" y="1738545"/>
                    <a:pt x="4116062" y="1738545"/>
                    <a:pt x="4118140" y="1738225"/>
                  </a:cubicBezTo>
                  <a:cubicBezTo>
                    <a:pt x="4118205" y="1739538"/>
                    <a:pt x="4118373" y="1740807"/>
                    <a:pt x="4118752" y="1742016"/>
                  </a:cubicBezTo>
                  <a:cubicBezTo>
                    <a:pt x="4119941" y="1741935"/>
                    <a:pt x="4121741" y="1741447"/>
                    <a:pt x="4123564" y="1741447"/>
                  </a:cubicBezTo>
                  <a:cubicBezTo>
                    <a:pt x="4123396" y="1741892"/>
                    <a:pt x="4123163" y="1742228"/>
                    <a:pt x="4123011" y="1742694"/>
                  </a:cubicBezTo>
                  <a:cubicBezTo>
                    <a:pt x="4124898" y="1743307"/>
                    <a:pt x="4126699" y="1743904"/>
                    <a:pt x="4128391" y="1744430"/>
                  </a:cubicBezTo>
                  <a:cubicBezTo>
                    <a:pt x="4120006" y="1756150"/>
                    <a:pt x="4128267" y="1750808"/>
                    <a:pt x="4128500" y="1744473"/>
                  </a:cubicBezTo>
                  <a:cubicBezTo>
                    <a:pt x="4180030" y="1760743"/>
                    <a:pt x="4149584" y="1738291"/>
                    <a:pt x="4147295" y="1735980"/>
                  </a:cubicBezTo>
                  <a:cubicBezTo>
                    <a:pt x="4153055" y="1735980"/>
                    <a:pt x="4156364" y="1735281"/>
                    <a:pt x="4160470" y="1735682"/>
                  </a:cubicBezTo>
                  <a:close/>
                  <a:moveTo>
                    <a:pt x="4155496" y="1719987"/>
                  </a:moveTo>
                  <a:cubicBezTo>
                    <a:pt x="4155219" y="1720431"/>
                    <a:pt x="4154921" y="1720957"/>
                    <a:pt x="4154921" y="1720919"/>
                  </a:cubicBezTo>
                  <a:cubicBezTo>
                    <a:pt x="4154921" y="1703076"/>
                    <a:pt x="4173125" y="1729960"/>
                    <a:pt x="4155496" y="1719987"/>
                  </a:cubicBezTo>
                  <a:close/>
                  <a:moveTo>
                    <a:pt x="4158734" y="1708397"/>
                  </a:moveTo>
                  <a:cubicBezTo>
                    <a:pt x="4167082" y="1716131"/>
                    <a:pt x="4157400" y="1711233"/>
                    <a:pt x="4158734" y="1708397"/>
                  </a:cubicBezTo>
                  <a:close/>
                  <a:moveTo>
                    <a:pt x="4172891" y="1747163"/>
                  </a:moveTo>
                  <a:cubicBezTo>
                    <a:pt x="4175641" y="1747185"/>
                    <a:pt x="4173840" y="1746870"/>
                    <a:pt x="4177637" y="1743540"/>
                  </a:cubicBezTo>
                  <a:cubicBezTo>
                    <a:pt x="4180561" y="1750471"/>
                    <a:pt x="4172251" y="1756085"/>
                    <a:pt x="4168080" y="1756909"/>
                  </a:cubicBezTo>
                  <a:cubicBezTo>
                    <a:pt x="4170006" y="1754197"/>
                    <a:pt x="4174584" y="1749349"/>
                    <a:pt x="4172891" y="1747163"/>
                  </a:cubicBezTo>
                  <a:close/>
                  <a:moveTo>
                    <a:pt x="4174942" y="1740091"/>
                  </a:moveTo>
                  <a:cubicBezTo>
                    <a:pt x="4164967" y="1736490"/>
                    <a:pt x="4175837" y="1735069"/>
                    <a:pt x="4174942" y="1740091"/>
                  </a:cubicBezTo>
                  <a:close/>
                  <a:moveTo>
                    <a:pt x="4199779" y="1722779"/>
                  </a:moveTo>
                  <a:cubicBezTo>
                    <a:pt x="4197002" y="1724032"/>
                    <a:pt x="4175495" y="1738014"/>
                    <a:pt x="4170239" y="1719265"/>
                  </a:cubicBezTo>
                  <a:cubicBezTo>
                    <a:pt x="4169735" y="1719775"/>
                    <a:pt x="4195689" y="1718902"/>
                    <a:pt x="4199779" y="1722779"/>
                  </a:cubicBezTo>
                  <a:close/>
                  <a:moveTo>
                    <a:pt x="4202762" y="1734711"/>
                  </a:moveTo>
                  <a:cubicBezTo>
                    <a:pt x="4191724" y="1738670"/>
                    <a:pt x="4186490" y="1737613"/>
                    <a:pt x="4187108" y="1731549"/>
                  </a:cubicBezTo>
                  <a:cubicBezTo>
                    <a:pt x="4205496" y="1726804"/>
                    <a:pt x="4204292" y="1721744"/>
                    <a:pt x="4202762" y="1734711"/>
                  </a:cubicBezTo>
                  <a:close/>
                  <a:moveTo>
                    <a:pt x="4205138" y="1742694"/>
                  </a:moveTo>
                  <a:cubicBezTo>
                    <a:pt x="4200690" y="1748926"/>
                    <a:pt x="4203191" y="1740302"/>
                    <a:pt x="4205138" y="1742694"/>
                  </a:cubicBezTo>
                  <a:close/>
                  <a:moveTo>
                    <a:pt x="4215563" y="1753264"/>
                  </a:moveTo>
                  <a:cubicBezTo>
                    <a:pt x="4230968" y="1743735"/>
                    <a:pt x="4222810" y="1758373"/>
                    <a:pt x="4215563" y="1753264"/>
                  </a:cubicBezTo>
                  <a:close/>
                  <a:moveTo>
                    <a:pt x="4228527" y="1763265"/>
                  </a:moveTo>
                  <a:cubicBezTo>
                    <a:pt x="4228527" y="1741214"/>
                    <a:pt x="4242918" y="1762056"/>
                    <a:pt x="4228527" y="1763265"/>
                  </a:cubicBezTo>
                  <a:close/>
                  <a:moveTo>
                    <a:pt x="4183040" y="1749262"/>
                  </a:moveTo>
                  <a:cubicBezTo>
                    <a:pt x="4186934" y="1735237"/>
                    <a:pt x="4198803" y="1739668"/>
                    <a:pt x="4183040" y="1749262"/>
                  </a:cubicBezTo>
                  <a:close/>
                  <a:moveTo>
                    <a:pt x="4187699" y="1785279"/>
                  </a:moveTo>
                  <a:cubicBezTo>
                    <a:pt x="4189820" y="1781379"/>
                    <a:pt x="4201873" y="1783901"/>
                    <a:pt x="4187699" y="1785279"/>
                  </a:cubicBezTo>
                  <a:close/>
                  <a:moveTo>
                    <a:pt x="4184900" y="1754816"/>
                  </a:moveTo>
                  <a:cubicBezTo>
                    <a:pt x="4191659" y="1758010"/>
                    <a:pt x="4183355" y="1758921"/>
                    <a:pt x="4184900" y="1754816"/>
                  </a:cubicBezTo>
                  <a:close/>
                  <a:moveTo>
                    <a:pt x="4198461" y="1804087"/>
                  </a:moveTo>
                  <a:cubicBezTo>
                    <a:pt x="4194333" y="1804852"/>
                    <a:pt x="4191279" y="1804152"/>
                    <a:pt x="4186235" y="1800405"/>
                  </a:cubicBezTo>
                  <a:cubicBezTo>
                    <a:pt x="4192087" y="1798794"/>
                    <a:pt x="4195478" y="1797774"/>
                    <a:pt x="4198461" y="1804087"/>
                  </a:cubicBezTo>
                  <a:close/>
                  <a:moveTo>
                    <a:pt x="4209863" y="1814023"/>
                  </a:moveTo>
                  <a:cubicBezTo>
                    <a:pt x="4208762" y="1831014"/>
                    <a:pt x="4219399" y="1807498"/>
                    <a:pt x="4219057" y="1808773"/>
                  </a:cubicBezTo>
                  <a:cubicBezTo>
                    <a:pt x="4225414" y="1824235"/>
                    <a:pt x="4210731" y="1809684"/>
                    <a:pt x="4221281" y="1828937"/>
                  </a:cubicBezTo>
                  <a:cubicBezTo>
                    <a:pt x="4223743" y="1827456"/>
                    <a:pt x="4224736" y="1826187"/>
                    <a:pt x="4224459" y="1825103"/>
                  </a:cubicBezTo>
                  <a:cubicBezTo>
                    <a:pt x="4225815" y="1827055"/>
                    <a:pt x="4227600" y="1828666"/>
                    <a:pt x="4229992" y="1829745"/>
                  </a:cubicBezTo>
                  <a:cubicBezTo>
                    <a:pt x="4228723" y="1833835"/>
                    <a:pt x="4229780" y="1830510"/>
                    <a:pt x="4229992" y="1829745"/>
                  </a:cubicBezTo>
                  <a:cubicBezTo>
                    <a:pt x="4230095" y="1829788"/>
                    <a:pt x="4230160" y="1829870"/>
                    <a:pt x="4230268" y="1829913"/>
                  </a:cubicBezTo>
                  <a:cubicBezTo>
                    <a:pt x="4240753" y="1834382"/>
                    <a:pt x="4244295" y="1836438"/>
                    <a:pt x="4247577" y="1839724"/>
                  </a:cubicBezTo>
                  <a:cubicBezTo>
                    <a:pt x="4246265" y="1839046"/>
                    <a:pt x="4246899" y="1839361"/>
                    <a:pt x="4247577" y="1839724"/>
                  </a:cubicBezTo>
                  <a:cubicBezTo>
                    <a:pt x="4247978" y="1840104"/>
                    <a:pt x="4248385" y="1840527"/>
                    <a:pt x="4248787" y="1840950"/>
                  </a:cubicBezTo>
                  <a:cubicBezTo>
                    <a:pt x="4248656" y="1840869"/>
                    <a:pt x="4248553" y="1840760"/>
                    <a:pt x="4248168" y="1840424"/>
                  </a:cubicBezTo>
                  <a:cubicBezTo>
                    <a:pt x="4248043" y="1840359"/>
                    <a:pt x="4248575" y="1840803"/>
                    <a:pt x="4248846" y="1841015"/>
                  </a:cubicBezTo>
                  <a:cubicBezTo>
                    <a:pt x="4251542" y="1843982"/>
                    <a:pt x="4254656" y="1848027"/>
                    <a:pt x="4261750" y="1855186"/>
                  </a:cubicBezTo>
                  <a:cubicBezTo>
                    <a:pt x="4253723" y="1855994"/>
                    <a:pt x="4228679" y="1831334"/>
                    <a:pt x="4225815" y="1847013"/>
                  </a:cubicBezTo>
                  <a:cubicBezTo>
                    <a:pt x="4228760" y="1844448"/>
                    <a:pt x="4241372" y="1846883"/>
                    <a:pt x="4243189" y="1851439"/>
                  </a:cubicBezTo>
                  <a:cubicBezTo>
                    <a:pt x="4236772" y="1859763"/>
                    <a:pt x="4211539" y="1849025"/>
                    <a:pt x="4206153" y="1844084"/>
                  </a:cubicBezTo>
                  <a:cubicBezTo>
                    <a:pt x="4214267" y="1839046"/>
                    <a:pt x="4212488" y="1848027"/>
                    <a:pt x="4222892" y="1847284"/>
                  </a:cubicBezTo>
                  <a:cubicBezTo>
                    <a:pt x="4216410" y="1842924"/>
                    <a:pt x="4215243" y="1838238"/>
                    <a:pt x="4219420" y="1833238"/>
                  </a:cubicBezTo>
                  <a:cubicBezTo>
                    <a:pt x="4215309" y="1833238"/>
                    <a:pt x="4202128" y="1839957"/>
                    <a:pt x="4199161" y="1837625"/>
                  </a:cubicBezTo>
                  <a:cubicBezTo>
                    <a:pt x="4207259" y="1832202"/>
                    <a:pt x="4200880" y="1832836"/>
                    <a:pt x="4198993" y="1822478"/>
                  </a:cubicBezTo>
                  <a:cubicBezTo>
                    <a:pt x="4196194" y="1830336"/>
                    <a:pt x="4184054" y="1842712"/>
                    <a:pt x="4177930" y="1824745"/>
                  </a:cubicBezTo>
                  <a:cubicBezTo>
                    <a:pt x="4183778" y="1814977"/>
                    <a:pt x="4214251" y="1811083"/>
                    <a:pt x="4209863" y="1814023"/>
                  </a:cubicBezTo>
                  <a:close/>
                  <a:moveTo>
                    <a:pt x="4228739" y="1806506"/>
                  </a:moveTo>
                  <a:cubicBezTo>
                    <a:pt x="4245185" y="1796397"/>
                    <a:pt x="4258127" y="1812076"/>
                    <a:pt x="4250311" y="1824447"/>
                  </a:cubicBezTo>
                  <a:cubicBezTo>
                    <a:pt x="4246177" y="1818475"/>
                    <a:pt x="4246053" y="1820341"/>
                    <a:pt x="4250311" y="1824447"/>
                  </a:cubicBezTo>
                  <a:cubicBezTo>
                    <a:pt x="4250246" y="1824555"/>
                    <a:pt x="4250202" y="1824642"/>
                    <a:pt x="4250143" y="1824745"/>
                  </a:cubicBezTo>
                  <a:cubicBezTo>
                    <a:pt x="4238085" y="1822179"/>
                    <a:pt x="4250734" y="1829658"/>
                    <a:pt x="4226705" y="1819663"/>
                  </a:cubicBezTo>
                  <a:cubicBezTo>
                    <a:pt x="4225647" y="1804532"/>
                    <a:pt x="4243872" y="1828454"/>
                    <a:pt x="4228739" y="1806506"/>
                  </a:cubicBezTo>
                  <a:close/>
                  <a:moveTo>
                    <a:pt x="4251179" y="1800128"/>
                  </a:moveTo>
                  <a:cubicBezTo>
                    <a:pt x="4246031" y="1800128"/>
                    <a:pt x="4251179" y="1798392"/>
                    <a:pt x="4251179" y="1800128"/>
                  </a:cubicBezTo>
                  <a:close/>
                  <a:moveTo>
                    <a:pt x="4263302" y="1844725"/>
                  </a:moveTo>
                  <a:cubicBezTo>
                    <a:pt x="4258170" y="1844470"/>
                    <a:pt x="4263383" y="1842772"/>
                    <a:pt x="4263302" y="1844725"/>
                  </a:cubicBezTo>
                  <a:close/>
                  <a:moveTo>
                    <a:pt x="4249166" y="1862351"/>
                  </a:moveTo>
                  <a:cubicBezTo>
                    <a:pt x="4251580" y="1861396"/>
                    <a:pt x="4251222" y="1863663"/>
                    <a:pt x="4249166" y="1862351"/>
                  </a:cubicBezTo>
                  <a:close/>
                  <a:moveTo>
                    <a:pt x="4249020" y="1867964"/>
                  </a:moveTo>
                  <a:cubicBezTo>
                    <a:pt x="4246877" y="1869233"/>
                    <a:pt x="4248320" y="1865084"/>
                    <a:pt x="4249020" y="1867964"/>
                  </a:cubicBezTo>
                  <a:close/>
                  <a:moveTo>
                    <a:pt x="4232595" y="1857540"/>
                  </a:moveTo>
                  <a:cubicBezTo>
                    <a:pt x="4259928" y="1861906"/>
                    <a:pt x="4228956" y="1865252"/>
                    <a:pt x="4232595" y="1857540"/>
                  </a:cubicBezTo>
                  <a:close/>
                  <a:moveTo>
                    <a:pt x="4267538" y="1874445"/>
                  </a:moveTo>
                  <a:cubicBezTo>
                    <a:pt x="4268726" y="1879147"/>
                    <a:pt x="4264338" y="1876842"/>
                    <a:pt x="4265547" y="1884022"/>
                  </a:cubicBezTo>
                  <a:cubicBezTo>
                    <a:pt x="4252025" y="1885948"/>
                    <a:pt x="4233214" y="1887179"/>
                    <a:pt x="4225137" y="1879380"/>
                  </a:cubicBezTo>
                  <a:cubicBezTo>
                    <a:pt x="4227600" y="1872286"/>
                    <a:pt x="4234125" y="1870252"/>
                    <a:pt x="4244740" y="1873257"/>
                  </a:cubicBezTo>
                  <a:cubicBezTo>
                    <a:pt x="4244062" y="1879402"/>
                    <a:pt x="4247512" y="1882135"/>
                    <a:pt x="4255122" y="1881457"/>
                  </a:cubicBezTo>
                  <a:cubicBezTo>
                    <a:pt x="4252703" y="1873957"/>
                    <a:pt x="4256836" y="1871630"/>
                    <a:pt x="4267538" y="1874445"/>
                  </a:cubicBezTo>
                  <a:close/>
                  <a:moveTo>
                    <a:pt x="4269339" y="1893448"/>
                  </a:moveTo>
                  <a:cubicBezTo>
                    <a:pt x="4262195" y="1906009"/>
                    <a:pt x="4254889" y="1892450"/>
                    <a:pt x="4269339" y="1893448"/>
                  </a:cubicBezTo>
                  <a:close/>
                  <a:moveTo>
                    <a:pt x="4257449" y="1904192"/>
                  </a:moveTo>
                  <a:cubicBezTo>
                    <a:pt x="4259402" y="1902771"/>
                    <a:pt x="4258767" y="1906605"/>
                    <a:pt x="4257449" y="1904192"/>
                  </a:cubicBezTo>
                  <a:close/>
                  <a:moveTo>
                    <a:pt x="4276542" y="1918765"/>
                  </a:moveTo>
                  <a:cubicBezTo>
                    <a:pt x="4275522" y="1920712"/>
                    <a:pt x="4286203" y="1929378"/>
                    <a:pt x="4294469" y="1927979"/>
                  </a:cubicBezTo>
                  <a:cubicBezTo>
                    <a:pt x="4292728" y="1939379"/>
                    <a:pt x="4277323" y="1938001"/>
                    <a:pt x="4268552" y="1933256"/>
                  </a:cubicBezTo>
                  <a:cubicBezTo>
                    <a:pt x="4275864" y="1933446"/>
                    <a:pt x="4278810" y="1931456"/>
                    <a:pt x="4277366" y="1927220"/>
                  </a:cubicBezTo>
                  <a:cubicBezTo>
                    <a:pt x="4271753" y="1928613"/>
                    <a:pt x="4258089" y="1922724"/>
                    <a:pt x="4254992" y="1914589"/>
                  </a:cubicBezTo>
                  <a:cubicBezTo>
                    <a:pt x="4262472" y="1911161"/>
                    <a:pt x="4270950" y="1913233"/>
                    <a:pt x="4276542" y="1918765"/>
                  </a:cubicBezTo>
                  <a:close/>
                  <a:moveTo>
                    <a:pt x="4274530" y="1848174"/>
                  </a:moveTo>
                  <a:cubicBezTo>
                    <a:pt x="4275886" y="1851140"/>
                    <a:pt x="4278446" y="1853451"/>
                    <a:pt x="4282579" y="1854931"/>
                  </a:cubicBezTo>
                  <a:cubicBezTo>
                    <a:pt x="4278896" y="1855186"/>
                    <a:pt x="4277556" y="1854573"/>
                    <a:pt x="4278620" y="1853131"/>
                  </a:cubicBezTo>
                  <a:cubicBezTo>
                    <a:pt x="4273255" y="1854617"/>
                    <a:pt x="4272116" y="1858153"/>
                    <a:pt x="4275143" y="1863788"/>
                  </a:cubicBezTo>
                  <a:cubicBezTo>
                    <a:pt x="4268471" y="1858706"/>
                    <a:pt x="4274340" y="1857198"/>
                    <a:pt x="4274530" y="1848174"/>
                  </a:cubicBezTo>
                  <a:close/>
                  <a:moveTo>
                    <a:pt x="4284912" y="1863707"/>
                  </a:moveTo>
                  <a:cubicBezTo>
                    <a:pt x="4278896" y="1861206"/>
                    <a:pt x="4285378" y="1860398"/>
                    <a:pt x="4284912" y="1863707"/>
                  </a:cubicBezTo>
                  <a:close/>
                  <a:moveTo>
                    <a:pt x="4287748" y="1873469"/>
                  </a:moveTo>
                  <a:cubicBezTo>
                    <a:pt x="4309576" y="1870274"/>
                    <a:pt x="4288302" y="1880421"/>
                    <a:pt x="4287748" y="1873469"/>
                  </a:cubicBezTo>
                  <a:close/>
                  <a:moveTo>
                    <a:pt x="4297881" y="1862898"/>
                  </a:moveTo>
                  <a:cubicBezTo>
                    <a:pt x="4299004" y="1862665"/>
                    <a:pt x="4298429" y="1862795"/>
                    <a:pt x="4297881" y="1862898"/>
                  </a:cubicBezTo>
                  <a:cubicBezTo>
                    <a:pt x="4298364" y="1862584"/>
                    <a:pt x="4298852" y="1862307"/>
                    <a:pt x="4297881" y="1862898"/>
                  </a:cubicBezTo>
                  <a:close/>
                  <a:moveTo>
                    <a:pt x="4277643" y="1876034"/>
                  </a:moveTo>
                  <a:cubicBezTo>
                    <a:pt x="4272349" y="1875801"/>
                    <a:pt x="4277730" y="1874380"/>
                    <a:pt x="4277643" y="1876034"/>
                  </a:cubicBezTo>
                  <a:close/>
                  <a:moveTo>
                    <a:pt x="4285226" y="1908129"/>
                  </a:moveTo>
                  <a:cubicBezTo>
                    <a:pt x="4289083" y="1912918"/>
                    <a:pt x="4287727" y="1915185"/>
                    <a:pt x="4283425" y="1917517"/>
                  </a:cubicBezTo>
                  <a:cubicBezTo>
                    <a:pt x="4284066" y="1914166"/>
                    <a:pt x="4284554" y="1911644"/>
                    <a:pt x="4285226" y="1908129"/>
                  </a:cubicBezTo>
                  <a:close/>
                  <a:moveTo>
                    <a:pt x="4283702" y="1904594"/>
                  </a:moveTo>
                  <a:cubicBezTo>
                    <a:pt x="4284234" y="1904382"/>
                    <a:pt x="4284781" y="1904208"/>
                    <a:pt x="4283702" y="1904594"/>
                  </a:cubicBezTo>
                  <a:close/>
                  <a:moveTo>
                    <a:pt x="4352926" y="1891881"/>
                  </a:moveTo>
                  <a:cubicBezTo>
                    <a:pt x="4349915" y="1884022"/>
                    <a:pt x="4336609" y="1893193"/>
                    <a:pt x="4326293" y="1894403"/>
                  </a:cubicBezTo>
                  <a:cubicBezTo>
                    <a:pt x="4333642" y="1897071"/>
                    <a:pt x="4337456" y="1902370"/>
                    <a:pt x="4337732" y="1910310"/>
                  </a:cubicBezTo>
                  <a:cubicBezTo>
                    <a:pt x="4328430" y="1912729"/>
                    <a:pt x="4318981" y="1913976"/>
                    <a:pt x="4309385" y="1914106"/>
                  </a:cubicBezTo>
                  <a:cubicBezTo>
                    <a:pt x="4307877" y="1903471"/>
                    <a:pt x="4324660" y="1909697"/>
                    <a:pt x="4331717" y="1906963"/>
                  </a:cubicBezTo>
                  <a:cubicBezTo>
                    <a:pt x="4328430" y="1905060"/>
                    <a:pt x="4311246" y="1878301"/>
                    <a:pt x="4306630" y="1894972"/>
                  </a:cubicBezTo>
                  <a:cubicBezTo>
                    <a:pt x="4297349" y="1896393"/>
                    <a:pt x="4309999" y="1904718"/>
                    <a:pt x="4306907" y="1895439"/>
                  </a:cubicBezTo>
                  <a:cubicBezTo>
                    <a:pt x="4322924" y="1906052"/>
                    <a:pt x="4294659" y="1904040"/>
                    <a:pt x="4289679" y="1901985"/>
                  </a:cubicBezTo>
                  <a:cubicBezTo>
                    <a:pt x="4299638" y="1887201"/>
                    <a:pt x="4278766" y="1887515"/>
                    <a:pt x="4275398" y="1882813"/>
                  </a:cubicBezTo>
                  <a:cubicBezTo>
                    <a:pt x="4279954" y="1882200"/>
                    <a:pt x="4290482" y="1881880"/>
                    <a:pt x="4302410" y="1882048"/>
                  </a:cubicBezTo>
                  <a:cubicBezTo>
                    <a:pt x="4301542" y="1883366"/>
                    <a:pt x="4302161" y="1882498"/>
                    <a:pt x="4302410" y="1882048"/>
                  </a:cubicBezTo>
                  <a:cubicBezTo>
                    <a:pt x="4328072" y="1882434"/>
                    <a:pt x="4360172" y="1885080"/>
                    <a:pt x="4352926" y="1891881"/>
                  </a:cubicBezTo>
                  <a:close/>
                  <a:moveTo>
                    <a:pt x="4328728" y="1874488"/>
                  </a:moveTo>
                  <a:cubicBezTo>
                    <a:pt x="4325680" y="1875312"/>
                    <a:pt x="4321313" y="1875990"/>
                    <a:pt x="4315802" y="1875524"/>
                  </a:cubicBezTo>
                  <a:cubicBezTo>
                    <a:pt x="4320104" y="1875166"/>
                    <a:pt x="4324427" y="1874824"/>
                    <a:pt x="4328728" y="1874488"/>
                  </a:cubicBezTo>
                  <a:close/>
                  <a:moveTo>
                    <a:pt x="4332818" y="1873046"/>
                  </a:moveTo>
                  <a:cubicBezTo>
                    <a:pt x="4333794" y="1872454"/>
                    <a:pt x="4333686" y="1872601"/>
                    <a:pt x="4332818" y="1873046"/>
                  </a:cubicBezTo>
                  <a:close/>
                  <a:moveTo>
                    <a:pt x="4303918" y="1924101"/>
                  </a:moveTo>
                  <a:cubicBezTo>
                    <a:pt x="4304699" y="1924931"/>
                    <a:pt x="4305529" y="1925653"/>
                    <a:pt x="4306353" y="1926330"/>
                  </a:cubicBezTo>
                  <a:cubicBezTo>
                    <a:pt x="4303495" y="1926856"/>
                    <a:pt x="4302643" y="1926135"/>
                    <a:pt x="4303918" y="1924101"/>
                  </a:cubicBezTo>
                  <a:close/>
                  <a:moveTo>
                    <a:pt x="4304043" y="1917686"/>
                  </a:moveTo>
                  <a:cubicBezTo>
                    <a:pt x="4295993" y="1926244"/>
                    <a:pt x="4292749" y="1891480"/>
                    <a:pt x="4304043" y="1917686"/>
                  </a:cubicBezTo>
                  <a:close/>
                  <a:moveTo>
                    <a:pt x="4303473" y="1957895"/>
                  </a:moveTo>
                  <a:cubicBezTo>
                    <a:pt x="4292837" y="1953274"/>
                    <a:pt x="4304808" y="1952786"/>
                    <a:pt x="4303473" y="1957895"/>
                  </a:cubicBezTo>
                  <a:close/>
                  <a:moveTo>
                    <a:pt x="4306630" y="1943213"/>
                  </a:moveTo>
                  <a:cubicBezTo>
                    <a:pt x="4303940" y="1942535"/>
                    <a:pt x="4302898" y="1941814"/>
                    <a:pt x="4306630" y="1943213"/>
                  </a:cubicBezTo>
                  <a:close/>
                  <a:moveTo>
                    <a:pt x="4307644" y="1937725"/>
                  </a:moveTo>
                  <a:cubicBezTo>
                    <a:pt x="4312814" y="1937725"/>
                    <a:pt x="4307644" y="1939715"/>
                    <a:pt x="4307644" y="1937725"/>
                  </a:cubicBezTo>
                  <a:close/>
                  <a:moveTo>
                    <a:pt x="4292392" y="1939482"/>
                  </a:moveTo>
                  <a:cubicBezTo>
                    <a:pt x="4294339" y="1940057"/>
                    <a:pt x="4296270" y="1940583"/>
                    <a:pt x="4299297" y="1941456"/>
                  </a:cubicBezTo>
                  <a:cubicBezTo>
                    <a:pt x="4295315" y="1945838"/>
                    <a:pt x="4293704" y="1942048"/>
                    <a:pt x="4292392" y="1939482"/>
                  </a:cubicBezTo>
                  <a:close/>
                  <a:moveTo>
                    <a:pt x="4292538" y="1952384"/>
                  </a:moveTo>
                  <a:cubicBezTo>
                    <a:pt x="4300360" y="1960753"/>
                    <a:pt x="4289701" y="1956430"/>
                    <a:pt x="4292538" y="1952384"/>
                  </a:cubicBezTo>
                  <a:close/>
                  <a:moveTo>
                    <a:pt x="4258257" y="1930289"/>
                  </a:moveTo>
                  <a:cubicBezTo>
                    <a:pt x="4262282" y="1929058"/>
                    <a:pt x="4263383" y="1931136"/>
                    <a:pt x="4264441" y="1937768"/>
                  </a:cubicBezTo>
                  <a:cubicBezTo>
                    <a:pt x="4261582" y="1934335"/>
                    <a:pt x="4260291" y="1932724"/>
                    <a:pt x="4258257" y="1930289"/>
                  </a:cubicBezTo>
                  <a:close/>
                  <a:moveTo>
                    <a:pt x="4285015" y="1948702"/>
                  </a:moveTo>
                  <a:cubicBezTo>
                    <a:pt x="4280187" y="1955904"/>
                    <a:pt x="4286289" y="1969522"/>
                    <a:pt x="4282601" y="1960183"/>
                  </a:cubicBezTo>
                  <a:cubicBezTo>
                    <a:pt x="4265694" y="1953952"/>
                    <a:pt x="4270185" y="1964077"/>
                    <a:pt x="4257004" y="1955096"/>
                  </a:cubicBezTo>
                  <a:cubicBezTo>
                    <a:pt x="4257937" y="1951137"/>
                    <a:pt x="4278408" y="1949760"/>
                    <a:pt x="4285015" y="1948702"/>
                  </a:cubicBezTo>
                  <a:close/>
                  <a:moveTo>
                    <a:pt x="4244274" y="1971578"/>
                  </a:moveTo>
                  <a:cubicBezTo>
                    <a:pt x="4246199" y="1967277"/>
                    <a:pt x="4250566" y="1966540"/>
                    <a:pt x="4257433" y="1969484"/>
                  </a:cubicBezTo>
                  <a:cubicBezTo>
                    <a:pt x="4257346" y="1969821"/>
                    <a:pt x="4257259" y="1970032"/>
                    <a:pt x="4257200" y="1970352"/>
                  </a:cubicBezTo>
                  <a:cubicBezTo>
                    <a:pt x="4252877" y="1970753"/>
                    <a:pt x="4248575" y="1971176"/>
                    <a:pt x="4244274" y="1971578"/>
                  </a:cubicBezTo>
                  <a:close/>
                  <a:moveTo>
                    <a:pt x="4306267" y="2779176"/>
                  </a:moveTo>
                  <a:cubicBezTo>
                    <a:pt x="4304108" y="2782419"/>
                    <a:pt x="4302350" y="2785532"/>
                    <a:pt x="4300593" y="2788417"/>
                  </a:cubicBezTo>
                  <a:cubicBezTo>
                    <a:pt x="4300251" y="2786150"/>
                    <a:pt x="4299617" y="2782798"/>
                    <a:pt x="4298852" y="2779137"/>
                  </a:cubicBezTo>
                  <a:cubicBezTo>
                    <a:pt x="4301331" y="2779159"/>
                    <a:pt x="4303809" y="2779197"/>
                    <a:pt x="4306267" y="2779176"/>
                  </a:cubicBezTo>
                  <a:close/>
                  <a:moveTo>
                    <a:pt x="4282878" y="2778883"/>
                  </a:moveTo>
                  <a:cubicBezTo>
                    <a:pt x="4279764" y="2780895"/>
                    <a:pt x="4274741" y="2780217"/>
                    <a:pt x="4269106" y="2778460"/>
                  </a:cubicBezTo>
                  <a:cubicBezTo>
                    <a:pt x="4273705" y="2778628"/>
                    <a:pt x="4278278" y="2778731"/>
                    <a:pt x="4282878" y="2778883"/>
                  </a:cubicBezTo>
                  <a:close/>
                  <a:moveTo>
                    <a:pt x="2976518" y="2806336"/>
                  </a:moveTo>
                  <a:cubicBezTo>
                    <a:pt x="2972450" y="2806721"/>
                    <a:pt x="2976518" y="2805023"/>
                    <a:pt x="2976518" y="2806336"/>
                  </a:cubicBezTo>
                  <a:close/>
                  <a:moveTo>
                    <a:pt x="2976073" y="2797268"/>
                  </a:moveTo>
                  <a:cubicBezTo>
                    <a:pt x="2959909" y="2795467"/>
                    <a:pt x="2976475" y="2792907"/>
                    <a:pt x="2976073" y="2797268"/>
                  </a:cubicBezTo>
                  <a:close/>
                  <a:moveTo>
                    <a:pt x="2971474" y="2806992"/>
                  </a:moveTo>
                  <a:cubicBezTo>
                    <a:pt x="2967915" y="2806992"/>
                    <a:pt x="2964905" y="2806992"/>
                    <a:pt x="2961878" y="2806992"/>
                  </a:cubicBezTo>
                  <a:cubicBezTo>
                    <a:pt x="2967536" y="2801845"/>
                    <a:pt x="2967536" y="2801845"/>
                    <a:pt x="2971474" y="2806992"/>
                  </a:cubicBezTo>
                  <a:close/>
                  <a:moveTo>
                    <a:pt x="2965268" y="2795955"/>
                  </a:moveTo>
                  <a:cubicBezTo>
                    <a:pt x="2963147" y="2797268"/>
                    <a:pt x="2962958" y="2794285"/>
                    <a:pt x="2965268" y="2795955"/>
                  </a:cubicBezTo>
                  <a:close/>
                  <a:moveTo>
                    <a:pt x="2494742" y="2099939"/>
                  </a:moveTo>
                  <a:cubicBezTo>
                    <a:pt x="2496098" y="2099939"/>
                    <a:pt x="2497557" y="2099939"/>
                    <a:pt x="2499255" y="2099939"/>
                  </a:cubicBezTo>
                  <a:cubicBezTo>
                    <a:pt x="2499548" y="2099982"/>
                    <a:pt x="2499825" y="2100047"/>
                    <a:pt x="2500123" y="2100107"/>
                  </a:cubicBezTo>
                  <a:cubicBezTo>
                    <a:pt x="2499743" y="2100806"/>
                    <a:pt x="2499445" y="2101273"/>
                    <a:pt x="2499147" y="2101761"/>
                  </a:cubicBezTo>
                  <a:cubicBezTo>
                    <a:pt x="2498957" y="2101739"/>
                    <a:pt x="2498811" y="2101696"/>
                    <a:pt x="2498599" y="2101658"/>
                  </a:cubicBezTo>
                  <a:cubicBezTo>
                    <a:pt x="2497601" y="2101528"/>
                    <a:pt x="2496603" y="2101463"/>
                    <a:pt x="2495632" y="2101360"/>
                  </a:cubicBezTo>
                  <a:cubicBezTo>
                    <a:pt x="2495334" y="2100893"/>
                    <a:pt x="2495100" y="2100557"/>
                    <a:pt x="2494742" y="2099939"/>
                  </a:cubicBezTo>
                  <a:close/>
                  <a:moveTo>
                    <a:pt x="796166" y="2038291"/>
                  </a:moveTo>
                  <a:cubicBezTo>
                    <a:pt x="798352" y="2035069"/>
                    <a:pt x="800109" y="2031956"/>
                    <a:pt x="801845" y="2029077"/>
                  </a:cubicBezTo>
                  <a:cubicBezTo>
                    <a:pt x="802187" y="2031344"/>
                    <a:pt x="802843" y="2034690"/>
                    <a:pt x="803586" y="2038356"/>
                  </a:cubicBezTo>
                  <a:cubicBezTo>
                    <a:pt x="801102" y="2038334"/>
                    <a:pt x="798623" y="2038291"/>
                    <a:pt x="796166" y="2038291"/>
                  </a:cubicBezTo>
                  <a:close/>
                  <a:moveTo>
                    <a:pt x="819582" y="2038633"/>
                  </a:moveTo>
                  <a:cubicBezTo>
                    <a:pt x="822674" y="2036599"/>
                    <a:pt x="827718" y="2037277"/>
                    <a:pt x="833354" y="2039034"/>
                  </a:cubicBezTo>
                  <a:cubicBezTo>
                    <a:pt x="828733" y="2038866"/>
                    <a:pt x="824155" y="2038735"/>
                    <a:pt x="819582" y="2038633"/>
                  </a:cubicBezTo>
                  <a:close/>
                  <a:moveTo>
                    <a:pt x="967434" y="2031701"/>
                  </a:moveTo>
                  <a:cubicBezTo>
                    <a:pt x="967961" y="2029332"/>
                    <a:pt x="969572" y="2028778"/>
                    <a:pt x="973705" y="2030579"/>
                  </a:cubicBezTo>
                  <a:cubicBezTo>
                    <a:pt x="971606" y="2030959"/>
                    <a:pt x="969528" y="2031322"/>
                    <a:pt x="967434" y="2031701"/>
                  </a:cubicBezTo>
                  <a:close/>
                  <a:moveTo>
                    <a:pt x="741631" y="1902429"/>
                  </a:moveTo>
                  <a:cubicBezTo>
                    <a:pt x="741588" y="1902603"/>
                    <a:pt x="741501" y="1902793"/>
                    <a:pt x="741436" y="1902983"/>
                  </a:cubicBezTo>
                  <a:cubicBezTo>
                    <a:pt x="741333" y="1903151"/>
                    <a:pt x="741290" y="1903319"/>
                    <a:pt x="741224" y="1903493"/>
                  </a:cubicBezTo>
                  <a:cubicBezTo>
                    <a:pt x="740888" y="1904420"/>
                    <a:pt x="740525" y="1905374"/>
                    <a:pt x="740064" y="1906475"/>
                  </a:cubicBezTo>
                  <a:cubicBezTo>
                    <a:pt x="739489" y="1905607"/>
                    <a:pt x="739131" y="1905017"/>
                    <a:pt x="738664" y="1904273"/>
                  </a:cubicBezTo>
                  <a:cubicBezTo>
                    <a:pt x="739700" y="1903785"/>
                    <a:pt x="740698" y="1903172"/>
                    <a:pt x="741631" y="1902429"/>
                  </a:cubicBezTo>
                  <a:close/>
                  <a:moveTo>
                    <a:pt x="533961" y="1933402"/>
                  </a:moveTo>
                  <a:cubicBezTo>
                    <a:pt x="542862" y="1917111"/>
                    <a:pt x="545298" y="1935713"/>
                    <a:pt x="533961" y="1933402"/>
                  </a:cubicBezTo>
                  <a:close/>
                  <a:moveTo>
                    <a:pt x="536104" y="1917263"/>
                  </a:moveTo>
                  <a:cubicBezTo>
                    <a:pt x="544620" y="1910819"/>
                    <a:pt x="538561" y="1921156"/>
                    <a:pt x="536104" y="1917263"/>
                  </a:cubicBezTo>
                  <a:close/>
                  <a:moveTo>
                    <a:pt x="510382" y="1925967"/>
                  </a:moveTo>
                  <a:cubicBezTo>
                    <a:pt x="517710" y="1927388"/>
                    <a:pt x="525044" y="1928809"/>
                    <a:pt x="532356" y="1930203"/>
                  </a:cubicBezTo>
                  <a:cubicBezTo>
                    <a:pt x="530956" y="1938593"/>
                    <a:pt x="507247" y="1932958"/>
                    <a:pt x="510382" y="1925967"/>
                  </a:cubicBezTo>
                  <a:close/>
                  <a:moveTo>
                    <a:pt x="387530" y="1852008"/>
                  </a:moveTo>
                  <a:cubicBezTo>
                    <a:pt x="388316" y="1852518"/>
                    <a:pt x="388864" y="1852941"/>
                    <a:pt x="389271" y="1853304"/>
                  </a:cubicBezTo>
                  <a:cubicBezTo>
                    <a:pt x="388653" y="1853131"/>
                    <a:pt x="388040" y="1852941"/>
                    <a:pt x="387427" y="1852751"/>
                  </a:cubicBezTo>
                  <a:cubicBezTo>
                    <a:pt x="387449" y="1852496"/>
                    <a:pt x="387427" y="1852306"/>
                    <a:pt x="387530" y="1852008"/>
                  </a:cubicBezTo>
                  <a:close/>
                  <a:moveTo>
                    <a:pt x="380137" y="1847181"/>
                  </a:moveTo>
                  <a:cubicBezTo>
                    <a:pt x="381194" y="1848917"/>
                    <a:pt x="381769" y="1850126"/>
                    <a:pt x="380413" y="1848684"/>
                  </a:cubicBezTo>
                  <a:cubicBezTo>
                    <a:pt x="379990" y="1848027"/>
                    <a:pt x="379670" y="1847496"/>
                    <a:pt x="379356" y="1846948"/>
                  </a:cubicBezTo>
                  <a:cubicBezTo>
                    <a:pt x="379605" y="1847030"/>
                    <a:pt x="379882" y="1847094"/>
                    <a:pt x="380137" y="1847181"/>
                  </a:cubicBezTo>
                  <a:close/>
                  <a:moveTo>
                    <a:pt x="316679" y="1832479"/>
                  </a:moveTo>
                  <a:cubicBezTo>
                    <a:pt x="309010" y="1833666"/>
                    <a:pt x="316316" y="1829344"/>
                    <a:pt x="316679" y="1832479"/>
                  </a:cubicBezTo>
                  <a:close/>
                  <a:moveTo>
                    <a:pt x="311998" y="1819408"/>
                  </a:moveTo>
                  <a:cubicBezTo>
                    <a:pt x="314054" y="1817922"/>
                    <a:pt x="317081" y="1817288"/>
                    <a:pt x="320368" y="1817201"/>
                  </a:cubicBezTo>
                  <a:cubicBezTo>
                    <a:pt x="320384" y="1820357"/>
                    <a:pt x="322673" y="1821713"/>
                    <a:pt x="325429" y="1823134"/>
                  </a:cubicBezTo>
                  <a:cubicBezTo>
                    <a:pt x="325683" y="1821485"/>
                    <a:pt x="326427" y="1819641"/>
                    <a:pt x="327463" y="1817841"/>
                  </a:cubicBezTo>
                  <a:cubicBezTo>
                    <a:pt x="328629" y="1818090"/>
                    <a:pt x="329795" y="1818367"/>
                    <a:pt x="330896" y="1818730"/>
                  </a:cubicBezTo>
                  <a:cubicBezTo>
                    <a:pt x="329497" y="1821165"/>
                    <a:pt x="329453" y="1823264"/>
                    <a:pt x="326660" y="1823769"/>
                  </a:cubicBezTo>
                  <a:cubicBezTo>
                    <a:pt x="326719" y="1823812"/>
                    <a:pt x="326785" y="1823833"/>
                    <a:pt x="326850" y="1823877"/>
                  </a:cubicBezTo>
                  <a:cubicBezTo>
                    <a:pt x="326660" y="1823833"/>
                    <a:pt x="326486" y="1823833"/>
                    <a:pt x="326318" y="1823812"/>
                  </a:cubicBezTo>
                  <a:cubicBezTo>
                    <a:pt x="326427" y="1823790"/>
                    <a:pt x="326551" y="1823790"/>
                    <a:pt x="326660" y="1823769"/>
                  </a:cubicBezTo>
                  <a:cubicBezTo>
                    <a:pt x="326258" y="1823557"/>
                    <a:pt x="325830" y="1823346"/>
                    <a:pt x="325429" y="1823134"/>
                  </a:cubicBezTo>
                  <a:cubicBezTo>
                    <a:pt x="325407" y="1823302"/>
                    <a:pt x="325347" y="1823514"/>
                    <a:pt x="325326" y="1823687"/>
                  </a:cubicBezTo>
                  <a:cubicBezTo>
                    <a:pt x="320769" y="1822901"/>
                    <a:pt x="316338" y="1821485"/>
                    <a:pt x="311998" y="1819408"/>
                  </a:cubicBezTo>
                  <a:close/>
                  <a:moveTo>
                    <a:pt x="300260" y="1792270"/>
                  </a:moveTo>
                  <a:cubicBezTo>
                    <a:pt x="300152" y="1792373"/>
                    <a:pt x="300087" y="1792394"/>
                    <a:pt x="299984" y="1792481"/>
                  </a:cubicBezTo>
                  <a:cubicBezTo>
                    <a:pt x="299854" y="1792437"/>
                    <a:pt x="299750" y="1792394"/>
                    <a:pt x="299620" y="1792329"/>
                  </a:cubicBezTo>
                  <a:cubicBezTo>
                    <a:pt x="299832" y="1792329"/>
                    <a:pt x="300005" y="1792270"/>
                    <a:pt x="300260" y="1792270"/>
                  </a:cubicBezTo>
                  <a:close/>
                  <a:moveTo>
                    <a:pt x="241950" y="1758520"/>
                  </a:moveTo>
                  <a:cubicBezTo>
                    <a:pt x="241929" y="1758541"/>
                    <a:pt x="241885" y="1758563"/>
                    <a:pt x="241842" y="1758585"/>
                  </a:cubicBezTo>
                  <a:cubicBezTo>
                    <a:pt x="241885" y="1758563"/>
                    <a:pt x="241907" y="1758541"/>
                    <a:pt x="241950" y="1758520"/>
                  </a:cubicBezTo>
                  <a:cubicBezTo>
                    <a:pt x="241864" y="1758541"/>
                    <a:pt x="241842" y="1758541"/>
                    <a:pt x="241755" y="1758563"/>
                  </a:cubicBezTo>
                  <a:cubicBezTo>
                    <a:pt x="241820" y="1758541"/>
                    <a:pt x="241885" y="1758520"/>
                    <a:pt x="241950" y="1758520"/>
                  </a:cubicBezTo>
                  <a:close/>
                  <a:moveTo>
                    <a:pt x="291717" y="1735682"/>
                  </a:moveTo>
                  <a:cubicBezTo>
                    <a:pt x="289873" y="1735893"/>
                    <a:pt x="287991" y="1736083"/>
                    <a:pt x="286038" y="1736295"/>
                  </a:cubicBezTo>
                  <a:cubicBezTo>
                    <a:pt x="286022" y="1733713"/>
                    <a:pt x="285957" y="1731213"/>
                    <a:pt x="285870" y="1728800"/>
                  </a:cubicBezTo>
                  <a:cubicBezTo>
                    <a:pt x="290090" y="1729326"/>
                    <a:pt x="294386" y="1729792"/>
                    <a:pt x="298373" y="1730215"/>
                  </a:cubicBezTo>
                  <a:cubicBezTo>
                    <a:pt x="296615" y="1732314"/>
                    <a:pt x="294283" y="1734136"/>
                    <a:pt x="291717" y="1735682"/>
                  </a:cubicBezTo>
                  <a:close/>
                  <a:moveTo>
                    <a:pt x="314878" y="1732715"/>
                  </a:moveTo>
                  <a:cubicBezTo>
                    <a:pt x="314011" y="1732948"/>
                    <a:pt x="309601" y="1733567"/>
                    <a:pt x="303455" y="1734304"/>
                  </a:cubicBezTo>
                  <a:cubicBezTo>
                    <a:pt x="303922" y="1733355"/>
                    <a:pt x="304665" y="1732227"/>
                    <a:pt x="305533" y="1731045"/>
                  </a:cubicBezTo>
                  <a:cubicBezTo>
                    <a:pt x="309812" y="1731571"/>
                    <a:pt x="313224" y="1732102"/>
                    <a:pt x="314878" y="1732715"/>
                  </a:cubicBezTo>
                  <a:close/>
                  <a:moveTo>
                    <a:pt x="310046" y="1717188"/>
                  </a:moveTo>
                  <a:cubicBezTo>
                    <a:pt x="309346" y="1717210"/>
                    <a:pt x="308668" y="1717253"/>
                    <a:pt x="307968" y="1717253"/>
                  </a:cubicBezTo>
                  <a:cubicBezTo>
                    <a:pt x="308201" y="1716385"/>
                    <a:pt x="308521" y="1715453"/>
                    <a:pt x="308923" y="1714476"/>
                  </a:cubicBezTo>
                  <a:cubicBezTo>
                    <a:pt x="309031" y="1715512"/>
                    <a:pt x="309433" y="1716402"/>
                    <a:pt x="310046" y="1717188"/>
                  </a:cubicBezTo>
                  <a:close/>
                  <a:moveTo>
                    <a:pt x="261440" y="1692338"/>
                  </a:moveTo>
                  <a:cubicBezTo>
                    <a:pt x="261613" y="1692192"/>
                    <a:pt x="261781" y="1692083"/>
                    <a:pt x="261949" y="1691958"/>
                  </a:cubicBezTo>
                  <a:cubicBezTo>
                    <a:pt x="264407" y="1692680"/>
                    <a:pt x="267542" y="1693781"/>
                    <a:pt x="271398" y="1695326"/>
                  </a:cubicBezTo>
                  <a:cubicBezTo>
                    <a:pt x="266142" y="1695239"/>
                    <a:pt x="262503" y="1694415"/>
                    <a:pt x="261440" y="1692338"/>
                  </a:cubicBezTo>
                  <a:close/>
                  <a:moveTo>
                    <a:pt x="216435" y="1693819"/>
                  </a:moveTo>
                  <a:cubicBezTo>
                    <a:pt x="211098" y="1694816"/>
                    <a:pt x="216202" y="1691725"/>
                    <a:pt x="216435" y="1693819"/>
                  </a:cubicBezTo>
                  <a:close/>
                  <a:moveTo>
                    <a:pt x="210843" y="1618379"/>
                  </a:moveTo>
                  <a:cubicBezTo>
                    <a:pt x="207708" y="1625077"/>
                    <a:pt x="207583" y="1615543"/>
                    <a:pt x="210843" y="1618379"/>
                  </a:cubicBezTo>
                  <a:close/>
                  <a:moveTo>
                    <a:pt x="191370" y="1564145"/>
                  </a:moveTo>
                  <a:cubicBezTo>
                    <a:pt x="196094" y="1562854"/>
                    <a:pt x="200884" y="1561900"/>
                    <a:pt x="205760" y="1561352"/>
                  </a:cubicBezTo>
                  <a:cubicBezTo>
                    <a:pt x="205885" y="1552707"/>
                    <a:pt x="209677" y="1552940"/>
                    <a:pt x="217113" y="1562030"/>
                  </a:cubicBezTo>
                  <a:cubicBezTo>
                    <a:pt x="212497" y="1570122"/>
                    <a:pt x="197434" y="1567622"/>
                    <a:pt x="191370" y="1564145"/>
                  </a:cubicBezTo>
                  <a:close/>
                  <a:moveTo>
                    <a:pt x="184975" y="1595693"/>
                  </a:moveTo>
                  <a:cubicBezTo>
                    <a:pt x="189867" y="1596414"/>
                    <a:pt x="194782" y="1597152"/>
                    <a:pt x="199696" y="1597895"/>
                  </a:cubicBezTo>
                  <a:cubicBezTo>
                    <a:pt x="194700" y="1599528"/>
                    <a:pt x="156791" y="1604566"/>
                    <a:pt x="158087" y="1593106"/>
                  </a:cubicBezTo>
                  <a:cubicBezTo>
                    <a:pt x="167048" y="1593952"/>
                    <a:pt x="176009" y="1594825"/>
                    <a:pt x="184975" y="1595693"/>
                  </a:cubicBezTo>
                  <a:close/>
                  <a:moveTo>
                    <a:pt x="184085" y="1570355"/>
                  </a:moveTo>
                  <a:cubicBezTo>
                    <a:pt x="190399" y="1576456"/>
                    <a:pt x="192514" y="1565056"/>
                    <a:pt x="198090" y="1572666"/>
                  </a:cubicBezTo>
                  <a:cubicBezTo>
                    <a:pt x="193236" y="1591647"/>
                    <a:pt x="171669" y="1580838"/>
                    <a:pt x="163533" y="1570903"/>
                  </a:cubicBezTo>
                  <a:cubicBezTo>
                    <a:pt x="171751" y="1576180"/>
                    <a:pt x="178618" y="1575990"/>
                    <a:pt x="184085" y="1570355"/>
                  </a:cubicBezTo>
                  <a:close/>
                  <a:moveTo>
                    <a:pt x="155543" y="1546373"/>
                  </a:moveTo>
                  <a:cubicBezTo>
                    <a:pt x="161515" y="1547794"/>
                    <a:pt x="167514" y="1549187"/>
                    <a:pt x="173486" y="1550587"/>
                  </a:cubicBezTo>
                  <a:cubicBezTo>
                    <a:pt x="168870" y="1555967"/>
                    <a:pt x="154041" y="1564124"/>
                    <a:pt x="149273" y="1549187"/>
                  </a:cubicBezTo>
                  <a:cubicBezTo>
                    <a:pt x="158277" y="1551753"/>
                    <a:pt x="157279" y="1548618"/>
                    <a:pt x="155543" y="1546373"/>
                  </a:cubicBezTo>
                  <a:close/>
                  <a:moveTo>
                    <a:pt x="156069" y="1529023"/>
                  </a:moveTo>
                  <a:cubicBezTo>
                    <a:pt x="156069" y="1535737"/>
                    <a:pt x="154567" y="1529023"/>
                    <a:pt x="156069" y="1529023"/>
                  </a:cubicBezTo>
                  <a:close/>
                  <a:moveTo>
                    <a:pt x="160799" y="1540673"/>
                  </a:moveTo>
                  <a:cubicBezTo>
                    <a:pt x="153233" y="1533427"/>
                    <a:pt x="163256" y="1536014"/>
                    <a:pt x="160799" y="1540673"/>
                  </a:cubicBezTo>
                  <a:close/>
                  <a:moveTo>
                    <a:pt x="195568" y="1495675"/>
                  </a:moveTo>
                  <a:cubicBezTo>
                    <a:pt x="184465" y="1499808"/>
                    <a:pt x="172895" y="1500464"/>
                    <a:pt x="160837" y="1497649"/>
                  </a:cubicBezTo>
                  <a:cubicBezTo>
                    <a:pt x="162980" y="1480891"/>
                    <a:pt x="188387" y="1493218"/>
                    <a:pt x="195568" y="1495675"/>
                  </a:cubicBezTo>
                  <a:close/>
                  <a:moveTo>
                    <a:pt x="189423" y="1482903"/>
                  </a:moveTo>
                  <a:cubicBezTo>
                    <a:pt x="180288" y="1490360"/>
                    <a:pt x="165838" y="1482605"/>
                    <a:pt x="164716" y="1480869"/>
                  </a:cubicBezTo>
                  <a:cubicBezTo>
                    <a:pt x="172960" y="1481547"/>
                    <a:pt x="181178" y="1482225"/>
                    <a:pt x="189423" y="1482903"/>
                  </a:cubicBezTo>
                  <a:close/>
                  <a:moveTo>
                    <a:pt x="182919" y="1478136"/>
                  </a:moveTo>
                  <a:cubicBezTo>
                    <a:pt x="186033" y="1472078"/>
                    <a:pt x="187942" y="1472501"/>
                    <a:pt x="190437" y="1477116"/>
                  </a:cubicBezTo>
                  <a:cubicBezTo>
                    <a:pt x="188023" y="1477458"/>
                    <a:pt x="186157" y="1477713"/>
                    <a:pt x="182919" y="1478136"/>
                  </a:cubicBezTo>
                  <a:close/>
                  <a:moveTo>
                    <a:pt x="194847" y="1485571"/>
                  </a:moveTo>
                  <a:cubicBezTo>
                    <a:pt x="192156" y="1489915"/>
                    <a:pt x="189867" y="1482181"/>
                    <a:pt x="194847" y="1485571"/>
                  </a:cubicBezTo>
                  <a:close/>
                  <a:moveTo>
                    <a:pt x="184465" y="1455086"/>
                  </a:moveTo>
                  <a:cubicBezTo>
                    <a:pt x="196056" y="1455086"/>
                    <a:pt x="195780" y="1464089"/>
                    <a:pt x="184465" y="1455086"/>
                  </a:cubicBezTo>
                  <a:close/>
                  <a:moveTo>
                    <a:pt x="224127" y="1479470"/>
                  </a:moveTo>
                  <a:cubicBezTo>
                    <a:pt x="216224" y="1480468"/>
                    <a:pt x="208299" y="1480934"/>
                    <a:pt x="200336" y="1480950"/>
                  </a:cubicBezTo>
                  <a:cubicBezTo>
                    <a:pt x="202961" y="1482290"/>
                    <a:pt x="201752" y="1494682"/>
                    <a:pt x="199127" y="1483179"/>
                  </a:cubicBezTo>
                  <a:cubicBezTo>
                    <a:pt x="184953" y="1464431"/>
                    <a:pt x="216332" y="1475277"/>
                    <a:pt x="224127" y="1479470"/>
                  </a:cubicBezTo>
                  <a:close/>
                  <a:moveTo>
                    <a:pt x="225271" y="1452163"/>
                  </a:moveTo>
                  <a:cubicBezTo>
                    <a:pt x="231992" y="1443160"/>
                    <a:pt x="227050" y="1459344"/>
                    <a:pt x="210843" y="1463134"/>
                  </a:cubicBezTo>
                  <a:cubicBezTo>
                    <a:pt x="212074" y="1456063"/>
                    <a:pt x="220910" y="1452163"/>
                    <a:pt x="225271" y="1452163"/>
                  </a:cubicBezTo>
                  <a:close/>
                  <a:moveTo>
                    <a:pt x="225716" y="1442016"/>
                  </a:moveTo>
                  <a:cubicBezTo>
                    <a:pt x="219592" y="1445997"/>
                    <a:pt x="219592" y="1445997"/>
                    <a:pt x="213935" y="1442016"/>
                  </a:cubicBezTo>
                  <a:cubicBezTo>
                    <a:pt x="218024" y="1442016"/>
                    <a:pt x="221626" y="1442016"/>
                    <a:pt x="225716" y="1442016"/>
                  </a:cubicBezTo>
                  <a:close/>
                  <a:moveTo>
                    <a:pt x="224235" y="1399328"/>
                  </a:moveTo>
                  <a:cubicBezTo>
                    <a:pt x="221100" y="1399497"/>
                    <a:pt x="217943" y="1399664"/>
                    <a:pt x="213956" y="1399941"/>
                  </a:cubicBezTo>
                  <a:cubicBezTo>
                    <a:pt x="219087" y="1395385"/>
                    <a:pt x="219087" y="1395385"/>
                    <a:pt x="224235" y="1399328"/>
                  </a:cubicBezTo>
                  <a:close/>
                  <a:moveTo>
                    <a:pt x="225889" y="1408499"/>
                  </a:moveTo>
                  <a:cubicBezTo>
                    <a:pt x="225358" y="1408711"/>
                    <a:pt x="224826" y="1408841"/>
                    <a:pt x="225889" y="1408499"/>
                  </a:cubicBezTo>
                  <a:close/>
                  <a:moveTo>
                    <a:pt x="233304" y="1441441"/>
                  </a:moveTo>
                  <a:cubicBezTo>
                    <a:pt x="229996" y="1440720"/>
                    <a:pt x="229513" y="1437547"/>
                    <a:pt x="233304" y="1441441"/>
                  </a:cubicBezTo>
                  <a:close/>
                  <a:moveTo>
                    <a:pt x="230636" y="1601263"/>
                  </a:moveTo>
                  <a:cubicBezTo>
                    <a:pt x="248280" y="1601263"/>
                    <a:pt x="231183" y="1604528"/>
                    <a:pt x="230636" y="1601263"/>
                  </a:cubicBezTo>
                  <a:close/>
                  <a:moveTo>
                    <a:pt x="246187" y="1445552"/>
                  </a:moveTo>
                  <a:cubicBezTo>
                    <a:pt x="244109" y="1447206"/>
                    <a:pt x="244934" y="1442819"/>
                    <a:pt x="246187" y="1445552"/>
                  </a:cubicBezTo>
                  <a:close/>
                  <a:moveTo>
                    <a:pt x="246735" y="1478917"/>
                  </a:moveTo>
                  <a:cubicBezTo>
                    <a:pt x="244576" y="1479535"/>
                    <a:pt x="247033" y="1475825"/>
                    <a:pt x="246735" y="1478917"/>
                  </a:cubicBezTo>
                  <a:close/>
                  <a:moveTo>
                    <a:pt x="245254" y="1420490"/>
                  </a:moveTo>
                  <a:cubicBezTo>
                    <a:pt x="245319" y="1420366"/>
                    <a:pt x="259704" y="1420490"/>
                    <a:pt x="245254" y="1420490"/>
                  </a:cubicBezTo>
                  <a:close/>
                  <a:moveTo>
                    <a:pt x="248264" y="1536269"/>
                  </a:moveTo>
                  <a:cubicBezTo>
                    <a:pt x="254958" y="1539892"/>
                    <a:pt x="246968" y="1540841"/>
                    <a:pt x="248264" y="1536269"/>
                  </a:cubicBezTo>
                  <a:close/>
                  <a:moveTo>
                    <a:pt x="248769" y="1575393"/>
                  </a:moveTo>
                  <a:cubicBezTo>
                    <a:pt x="260805" y="1575393"/>
                    <a:pt x="248769" y="1576749"/>
                    <a:pt x="248769" y="1575393"/>
                  </a:cubicBezTo>
                  <a:close/>
                  <a:moveTo>
                    <a:pt x="257773" y="1537858"/>
                  </a:moveTo>
                  <a:cubicBezTo>
                    <a:pt x="251589" y="1537240"/>
                    <a:pt x="258136" y="1534295"/>
                    <a:pt x="257773" y="1537858"/>
                  </a:cubicBezTo>
                  <a:close/>
                  <a:moveTo>
                    <a:pt x="256102" y="1487307"/>
                  </a:moveTo>
                  <a:cubicBezTo>
                    <a:pt x="260913" y="1471779"/>
                    <a:pt x="260740" y="1488706"/>
                    <a:pt x="256102" y="1487307"/>
                  </a:cubicBezTo>
                  <a:close/>
                  <a:moveTo>
                    <a:pt x="262774" y="1505551"/>
                  </a:moveTo>
                  <a:cubicBezTo>
                    <a:pt x="251904" y="1505551"/>
                    <a:pt x="262459" y="1499639"/>
                    <a:pt x="262774" y="1505551"/>
                  </a:cubicBezTo>
                  <a:close/>
                  <a:moveTo>
                    <a:pt x="260593" y="1510779"/>
                  </a:moveTo>
                  <a:cubicBezTo>
                    <a:pt x="266126" y="1510546"/>
                    <a:pt x="264938" y="1511099"/>
                    <a:pt x="260593" y="1510779"/>
                  </a:cubicBezTo>
                  <a:close/>
                  <a:moveTo>
                    <a:pt x="274767" y="1485127"/>
                  </a:moveTo>
                  <a:cubicBezTo>
                    <a:pt x="269728" y="1485127"/>
                    <a:pt x="274767" y="1482881"/>
                    <a:pt x="274767" y="1485127"/>
                  </a:cubicBezTo>
                  <a:close/>
                  <a:moveTo>
                    <a:pt x="272521" y="1497285"/>
                  </a:moveTo>
                  <a:cubicBezTo>
                    <a:pt x="277587" y="1497285"/>
                    <a:pt x="272521" y="1499086"/>
                    <a:pt x="272521" y="1497285"/>
                  </a:cubicBezTo>
                  <a:close/>
                  <a:moveTo>
                    <a:pt x="280554" y="1500762"/>
                  </a:moveTo>
                  <a:cubicBezTo>
                    <a:pt x="275401" y="1500762"/>
                    <a:pt x="280554" y="1498809"/>
                    <a:pt x="280554" y="1500762"/>
                  </a:cubicBezTo>
                  <a:close/>
                  <a:moveTo>
                    <a:pt x="310322" y="1340561"/>
                  </a:moveTo>
                  <a:cubicBezTo>
                    <a:pt x="307144" y="1346277"/>
                    <a:pt x="304941" y="1345599"/>
                    <a:pt x="300808" y="1339693"/>
                  </a:cubicBezTo>
                  <a:cubicBezTo>
                    <a:pt x="305175" y="1340094"/>
                    <a:pt x="307230" y="1340327"/>
                    <a:pt x="310322" y="1340561"/>
                  </a:cubicBezTo>
                  <a:close/>
                  <a:moveTo>
                    <a:pt x="321827" y="1384305"/>
                  </a:moveTo>
                  <a:cubicBezTo>
                    <a:pt x="326719" y="1395808"/>
                    <a:pt x="308690" y="1380981"/>
                    <a:pt x="319283" y="1379094"/>
                  </a:cubicBezTo>
                  <a:cubicBezTo>
                    <a:pt x="331151" y="1378372"/>
                    <a:pt x="331997" y="1380113"/>
                    <a:pt x="321827" y="1384305"/>
                  </a:cubicBezTo>
                  <a:close/>
                  <a:moveTo>
                    <a:pt x="331509" y="1363567"/>
                  </a:moveTo>
                  <a:cubicBezTo>
                    <a:pt x="338376" y="1364201"/>
                    <a:pt x="331384" y="1367168"/>
                    <a:pt x="331509" y="1363567"/>
                  </a:cubicBezTo>
                  <a:close/>
                  <a:moveTo>
                    <a:pt x="343735" y="1486737"/>
                  </a:moveTo>
                  <a:cubicBezTo>
                    <a:pt x="342780" y="1489725"/>
                    <a:pt x="341810" y="1492730"/>
                    <a:pt x="340855" y="1495740"/>
                  </a:cubicBezTo>
                  <a:cubicBezTo>
                    <a:pt x="343692" y="1493641"/>
                    <a:pt x="352403" y="1495631"/>
                    <a:pt x="356786" y="1490403"/>
                  </a:cubicBezTo>
                  <a:cubicBezTo>
                    <a:pt x="359476" y="1492014"/>
                    <a:pt x="362617" y="1493262"/>
                    <a:pt x="366045" y="1494173"/>
                  </a:cubicBezTo>
                  <a:cubicBezTo>
                    <a:pt x="365410" y="1494471"/>
                    <a:pt x="364732" y="1494764"/>
                    <a:pt x="363951" y="1495149"/>
                  </a:cubicBezTo>
                  <a:cubicBezTo>
                    <a:pt x="368122" y="1495653"/>
                    <a:pt x="371854" y="1496163"/>
                    <a:pt x="375537" y="1496673"/>
                  </a:cubicBezTo>
                  <a:cubicBezTo>
                    <a:pt x="375288" y="1496353"/>
                    <a:pt x="375076" y="1496141"/>
                    <a:pt x="374843" y="1495865"/>
                  </a:cubicBezTo>
                  <a:cubicBezTo>
                    <a:pt x="376432" y="1496098"/>
                    <a:pt x="378038" y="1496309"/>
                    <a:pt x="379670" y="1496505"/>
                  </a:cubicBezTo>
                  <a:cubicBezTo>
                    <a:pt x="379356" y="1498029"/>
                    <a:pt x="378971" y="1499829"/>
                    <a:pt x="378548" y="1501863"/>
                  </a:cubicBezTo>
                  <a:cubicBezTo>
                    <a:pt x="364287" y="1501798"/>
                    <a:pt x="347890" y="1499466"/>
                    <a:pt x="333483" y="1496906"/>
                  </a:cubicBezTo>
                  <a:cubicBezTo>
                    <a:pt x="341153" y="1488581"/>
                    <a:pt x="339521" y="1487285"/>
                    <a:pt x="328504" y="1493137"/>
                  </a:cubicBezTo>
                  <a:cubicBezTo>
                    <a:pt x="329052" y="1493581"/>
                    <a:pt x="326850" y="1494194"/>
                    <a:pt x="323584" y="1495084"/>
                  </a:cubicBezTo>
                  <a:cubicBezTo>
                    <a:pt x="319305" y="1494259"/>
                    <a:pt x="315323" y="1493451"/>
                    <a:pt x="311825" y="1492773"/>
                  </a:cubicBezTo>
                  <a:cubicBezTo>
                    <a:pt x="315871" y="1492903"/>
                    <a:pt x="317867" y="1490658"/>
                    <a:pt x="317905" y="1486162"/>
                  </a:cubicBezTo>
                  <a:cubicBezTo>
                    <a:pt x="323926" y="1490674"/>
                    <a:pt x="337568" y="1492394"/>
                    <a:pt x="333776" y="1483684"/>
                  </a:cubicBezTo>
                  <a:cubicBezTo>
                    <a:pt x="335810" y="1484915"/>
                    <a:pt x="339586" y="1485907"/>
                    <a:pt x="343735" y="1486737"/>
                  </a:cubicBezTo>
                  <a:close/>
                  <a:moveTo>
                    <a:pt x="337123" y="1435616"/>
                  </a:moveTo>
                  <a:cubicBezTo>
                    <a:pt x="331683" y="1435237"/>
                    <a:pt x="337210" y="1433669"/>
                    <a:pt x="337123" y="1435616"/>
                  </a:cubicBezTo>
                  <a:close/>
                  <a:moveTo>
                    <a:pt x="335962" y="1462565"/>
                  </a:moveTo>
                  <a:cubicBezTo>
                    <a:pt x="341831" y="1463557"/>
                    <a:pt x="337020" y="1463623"/>
                    <a:pt x="335962" y="1462565"/>
                  </a:cubicBezTo>
                  <a:close/>
                  <a:moveTo>
                    <a:pt x="338908" y="1477501"/>
                  </a:moveTo>
                  <a:cubicBezTo>
                    <a:pt x="330999" y="1477501"/>
                    <a:pt x="338756" y="1474790"/>
                    <a:pt x="338908" y="1477501"/>
                  </a:cubicBezTo>
                  <a:close/>
                  <a:moveTo>
                    <a:pt x="345558" y="1448372"/>
                  </a:moveTo>
                  <a:cubicBezTo>
                    <a:pt x="341110" y="1452944"/>
                    <a:pt x="341110" y="1452906"/>
                    <a:pt x="335322" y="1447038"/>
                  </a:cubicBezTo>
                  <a:cubicBezTo>
                    <a:pt x="338631" y="1447483"/>
                    <a:pt x="341934" y="1447906"/>
                    <a:pt x="345558" y="1448372"/>
                  </a:cubicBezTo>
                  <a:close/>
                  <a:moveTo>
                    <a:pt x="338566" y="1410956"/>
                  </a:moveTo>
                  <a:cubicBezTo>
                    <a:pt x="348270" y="1410956"/>
                    <a:pt x="339054" y="1416976"/>
                    <a:pt x="338566" y="1410956"/>
                  </a:cubicBezTo>
                  <a:close/>
                  <a:moveTo>
                    <a:pt x="346534" y="1396275"/>
                  </a:moveTo>
                  <a:cubicBezTo>
                    <a:pt x="328331" y="1396275"/>
                    <a:pt x="346534" y="1394583"/>
                    <a:pt x="346534" y="1396275"/>
                  </a:cubicBezTo>
                  <a:close/>
                  <a:moveTo>
                    <a:pt x="344646" y="1388351"/>
                  </a:moveTo>
                  <a:cubicBezTo>
                    <a:pt x="331661" y="1388351"/>
                    <a:pt x="344560" y="1386339"/>
                    <a:pt x="344646" y="1388351"/>
                  </a:cubicBezTo>
                  <a:close/>
                  <a:moveTo>
                    <a:pt x="347044" y="1440573"/>
                  </a:moveTo>
                  <a:cubicBezTo>
                    <a:pt x="342043" y="1440573"/>
                    <a:pt x="347044" y="1438903"/>
                    <a:pt x="347044" y="1440573"/>
                  </a:cubicBezTo>
                  <a:close/>
                  <a:moveTo>
                    <a:pt x="344777" y="1479578"/>
                  </a:moveTo>
                  <a:cubicBezTo>
                    <a:pt x="340942" y="1472924"/>
                    <a:pt x="346870" y="1477501"/>
                    <a:pt x="344777" y="1479578"/>
                  </a:cubicBezTo>
                  <a:close/>
                  <a:moveTo>
                    <a:pt x="356807" y="1489959"/>
                  </a:moveTo>
                  <a:cubicBezTo>
                    <a:pt x="356574" y="1489492"/>
                    <a:pt x="356303" y="1489069"/>
                    <a:pt x="356070" y="1488619"/>
                  </a:cubicBezTo>
                  <a:cubicBezTo>
                    <a:pt x="363609" y="1489595"/>
                    <a:pt x="367466" y="1489937"/>
                    <a:pt x="356807" y="1489959"/>
                  </a:cubicBezTo>
                  <a:close/>
                  <a:moveTo>
                    <a:pt x="373546" y="1464664"/>
                  </a:moveTo>
                  <a:cubicBezTo>
                    <a:pt x="370010" y="1467988"/>
                    <a:pt x="342954" y="1463899"/>
                    <a:pt x="342124" y="1463454"/>
                  </a:cubicBezTo>
                  <a:cubicBezTo>
                    <a:pt x="342531" y="1462544"/>
                    <a:pt x="343014" y="1461800"/>
                    <a:pt x="343502" y="1461057"/>
                  </a:cubicBezTo>
                  <a:cubicBezTo>
                    <a:pt x="344077" y="1461041"/>
                    <a:pt x="344755" y="1460998"/>
                    <a:pt x="345688" y="1460846"/>
                  </a:cubicBezTo>
                  <a:cubicBezTo>
                    <a:pt x="345666" y="1460043"/>
                    <a:pt x="345070" y="1459745"/>
                    <a:pt x="344392" y="1459701"/>
                  </a:cubicBezTo>
                  <a:cubicBezTo>
                    <a:pt x="349837" y="1452922"/>
                    <a:pt x="359541" y="1454555"/>
                    <a:pt x="373546" y="1464664"/>
                  </a:cubicBezTo>
                  <a:close/>
                  <a:moveTo>
                    <a:pt x="362785" y="1367634"/>
                  </a:moveTo>
                  <a:cubicBezTo>
                    <a:pt x="358272" y="1364434"/>
                    <a:pt x="351595" y="1367970"/>
                    <a:pt x="348991" y="1359754"/>
                  </a:cubicBezTo>
                  <a:cubicBezTo>
                    <a:pt x="361065" y="1362590"/>
                    <a:pt x="361065" y="1362590"/>
                    <a:pt x="362785" y="1367634"/>
                  </a:cubicBezTo>
                  <a:close/>
                  <a:moveTo>
                    <a:pt x="504426" y="1348864"/>
                  </a:moveTo>
                  <a:cubicBezTo>
                    <a:pt x="504258" y="1349243"/>
                    <a:pt x="502034" y="1349542"/>
                    <a:pt x="502034" y="1348441"/>
                  </a:cubicBezTo>
                  <a:cubicBezTo>
                    <a:pt x="502094" y="1348441"/>
                    <a:pt x="502116" y="1348441"/>
                    <a:pt x="502181" y="1348441"/>
                  </a:cubicBezTo>
                  <a:cubicBezTo>
                    <a:pt x="502924" y="1348587"/>
                    <a:pt x="503683" y="1348717"/>
                    <a:pt x="504426" y="1348864"/>
                  </a:cubicBezTo>
                  <a:close/>
                  <a:moveTo>
                    <a:pt x="360583" y="1264080"/>
                  </a:moveTo>
                  <a:cubicBezTo>
                    <a:pt x="356108" y="1262512"/>
                    <a:pt x="359227" y="1262344"/>
                    <a:pt x="360583" y="1264080"/>
                  </a:cubicBezTo>
                  <a:close/>
                  <a:moveTo>
                    <a:pt x="348883" y="863112"/>
                  </a:moveTo>
                  <a:cubicBezTo>
                    <a:pt x="348503" y="865992"/>
                    <a:pt x="348145" y="868871"/>
                    <a:pt x="347782" y="871751"/>
                  </a:cubicBezTo>
                  <a:cubicBezTo>
                    <a:pt x="335301" y="869636"/>
                    <a:pt x="317189" y="874571"/>
                    <a:pt x="306742" y="869658"/>
                  </a:cubicBezTo>
                  <a:cubicBezTo>
                    <a:pt x="312524" y="867261"/>
                    <a:pt x="334286" y="861713"/>
                    <a:pt x="348883" y="863112"/>
                  </a:cubicBezTo>
                  <a:close/>
                  <a:moveTo>
                    <a:pt x="321062" y="860948"/>
                  </a:moveTo>
                  <a:cubicBezTo>
                    <a:pt x="320639" y="862472"/>
                    <a:pt x="319646" y="860503"/>
                    <a:pt x="321062" y="860948"/>
                  </a:cubicBezTo>
                  <a:close/>
                  <a:moveTo>
                    <a:pt x="351958" y="841331"/>
                  </a:moveTo>
                  <a:cubicBezTo>
                    <a:pt x="351025" y="847520"/>
                    <a:pt x="350136" y="853724"/>
                    <a:pt x="349311" y="859912"/>
                  </a:cubicBezTo>
                  <a:cubicBezTo>
                    <a:pt x="335962" y="858171"/>
                    <a:pt x="324051" y="858534"/>
                    <a:pt x="311022" y="852688"/>
                  </a:cubicBezTo>
                  <a:cubicBezTo>
                    <a:pt x="317460" y="852390"/>
                    <a:pt x="337465" y="845990"/>
                    <a:pt x="351958" y="841331"/>
                  </a:cubicBezTo>
                  <a:close/>
                  <a:moveTo>
                    <a:pt x="311657" y="824871"/>
                  </a:moveTo>
                  <a:cubicBezTo>
                    <a:pt x="319923" y="820826"/>
                    <a:pt x="314390" y="828408"/>
                    <a:pt x="311657" y="824871"/>
                  </a:cubicBezTo>
                  <a:close/>
                  <a:moveTo>
                    <a:pt x="326931" y="838197"/>
                  </a:moveTo>
                  <a:cubicBezTo>
                    <a:pt x="323460" y="844786"/>
                    <a:pt x="318627" y="846375"/>
                    <a:pt x="312481" y="842986"/>
                  </a:cubicBezTo>
                  <a:cubicBezTo>
                    <a:pt x="317037" y="840610"/>
                    <a:pt x="321870" y="839021"/>
                    <a:pt x="326931" y="838197"/>
                  </a:cubicBezTo>
                  <a:close/>
                  <a:moveTo>
                    <a:pt x="331043" y="829405"/>
                  </a:moveTo>
                  <a:cubicBezTo>
                    <a:pt x="329139" y="828831"/>
                    <a:pt x="327186" y="828261"/>
                    <a:pt x="324604" y="827561"/>
                  </a:cubicBezTo>
                  <a:cubicBezTo>
                    <a:pt x="327994" y="822626"/>
                    <a:pt x="329329" y="827393"/>
                    <a:pt x="331043" y="829405"/>
                  </a:cubicBezTo>
                  <a:close/>
                  <a:moveTo>
                    <a:pt x="336890" y="842156"/>
                  </a:moveTo>
                  <a:cubicBezTo>
                    <a:pt x="333120" y="843978"/>
                    <a:pt x="335263" y="837156"/>
                    <a:pt x="336890" y="842156"/>
                  </a:cubicBezTo>
                  <a:close/>
                  <a:moveTo>
                    <a:pt x="339179" y="805043"/>
                  </a:moveTo>
                  <a:cubicBezTo>
                    <a:pt x="355538" y="806437"/>
                    <a:pt x="338908" y="809702"/>
                    <a:pt x="339179" y="805043"/>
                  </a:cubicBezTo>
                  <a:close/>
                  <a:moveTo>
                    <a:pt x="350434" y="703501"/>
                  </a:moveTo>
                  <a:cubicBezTo>
                    <a:pt x="339624" y="699244"/>
                    <a:pt x="351703" y="698181"/>
                    <a:pt x="350434" y="703501"/>
                  </a:cubicBezTo>
                  <a:close/>
                  <a:moveTo>
                    <a:pt x="347803" y="691320"/>
                  </a:moveTo>
                  <a:cubicBezTo>
                    <a:pt x="347424" y="692188"/>
                    <a:pt x="346577" y="691065"/>
                    <a:pt x="347803" y="691320"/>
                  </a:cubicBezTo>
                  <a:close/>
                  <a:moveTo>
                    <a:pt x="366240" y="632596"/>
                  </a:moveTo>
                  <a:cubicBezTo>
                    <a:pt x="366641" y="632721"/>
                    <a:pt x="367043" y="632829"/>
                    <a:pt x="367444" y="632932"/>
                  </a:cubicBezTo>
                  <a:cubicBezTo>
                    <a:pt x="367656" y="633588"/>
                    <a:pt x="366744" y="633333"/>
                    <a:pt x="366240" y="632596"/>
                  </a:cubicBezTo>
                  <a:close/>
                  <a:moveTo>
                    <a:pt x="374393" y="635834"/>
                  </a:moveTo>
                  <a:cubicBezTo>
                    <a:pt x="374501" y="635519"/>
                    <a:pt x="374588" y="635264"/>
                    <a:pt x="374669" y="634966"/>
                  </a:cubicBezTo>
                  <a:cubicBezTo>
                    <a:pt x="376090" y="635367"/>
                    <a:pt x="377555" y="635774"/>
                    <a:pt x="378971" y="636175"/>
                  </a:cubicBezTo>
                  <a:cubicBezTo>
                    <a:pt x="377593" y="636978"/>
                    <a:pt x="376134" y="637255"/>
                    <a:pt x="374393" y="635834"/>
                  </a:cubicBezTo>
                  <a:close/>
                  <a:moveTo>
                    <a:pt x="652214" y="590201"/>
                  </a:moveTo>
                  <a:cubicBezTo>
                    <a:pt x="657345" y="589290"/>
                    <a:pt x="663529" y="588189"/>
                    <a:pt x="670840" y="586833"/>
                  </a:cubicBezTo>
                  <a:cubicBezTo>
                    <a:pt x="669587" y="587701"/>
                    <a:pt x="667960" y="589312"/>
                    <a:pt x="665861" y="591958"/>
                  </a:cubicBezTo>
                  <a:cubicBezTo>
                    <a:pt x="671453" y="592870"/>
                    <a:pt x="674355" y="587766"/>
                    <a:pt x="673466" y="586345"/>
                  </a:cubicBezTo>
                  <a:cubicBezTo>
                    <a:pt x="674822" y="586090"/>
                    <a:pt x="676178" y="585857"/>
                    <a:pt x="677621" y="585586"/>
                  </a:cubicBezTo>
                  <a:cubicBezTo>
                    <a:pt x="684889" y="588211"/>
                    <a:pt x="691924" y="590733"/>
                    <a:pt x="698173" y="593000"/>
                  </a:cubicBezTo>
                  <a:cubicBezTo>
                    <a:pt x="696627" y="597892"/>
                    <a:pt x="700841" y="598060"/>
                    <a:pt x="699420" y="593466"/>
                  </a:cubicBezTo>
                  <a:cubicBezTo>
                    <a:pt x="701351" y="594166"/>
                    <a:pt x="703174" y="594822"/>
                    <a:pt x="704910" y="595478"/>
                  </a:cubicBezTo>
                  <a:cubicBezTo>
                    <a:pt x="703320" y="596980"/>
                    <a:pt x="703087" y="598933"/>
                    <a:pt x="708066" y="596644"/>
                  </a:cubicBezTo>
                  <a:cubicBezTo>
                    <a:pt x="710101" y="597404"/>
                    <a:pt x="711966" y="598125"/>
                    <a:pt x="713621" y="598759"/>
                  </a:cubicBezTo>
                  <a:cubicBezTo>
                    <a:pt x="707177" y="599123"/>
                    <a:pt x="700755" y="599459"/>
                    <a:pt x="694316" y="599844"/>
                  </a:cubicBezTo>
                  <a:cubicBezTo>
                    <a:pt x="694549" y="599502"/>
                    <a:pt x="694506" y="599416"/>
                    <a:pt x="694061" y="599866"/>
                  </a:cubicBezTo>
                  <a:cubicBezTo>
                    <a:pt x="690058" y="600077"/>
                    <a:pt x="686055" y="600267"/>
                    <a:pt x="682047" y="600522"/>
                  </a:cubicBezTo>
                  <a:cubicBezTo>
                    <a:pt x="682280" y="600479"/>
                    <a:pt x="682448" y="600500"/>
                    <a:pt x="682790" y="600310"/>
                  </a:cubicBezTo>
                  <a:cubicBezTo>
                    <a:pt x="681390" y="599416"/>
                    <a:pt x="681032" y="600289"/>
                    <a:pt x="681542" y="600538"/>
                  </a:cubicBezTo>
                  <a:cubicBezTo>
                    <a:pt x="679503" y="600668"/>
                    <a:pt x="677490" y="600755"/>
                    <a:pt x="675456" y="600880"/>
                  </a:cubicBezTo>
                  <a:cubicBezTo>
                    <a:pt x="675586" y="598060"/>
                    <a:pt x="675500" y="596178"/>
                    <a:pt x="675163" y="600902"/>
                  </a:cubicBezTo>
                  <a:cubicBezTo>
                    <a:pt x="673574" y="600988"/>
                    <a:pt x="671985" y="601070"/>
                    <a:pt x="670374" y="601178"/>
                  </a:cubicBezTo>
                  <a:cubicBezTo>
                    <a:pt x="666919" y="600522"/>
                    <a:pt x="663594" y="599882"/>
                    <a:pt x="660437" y="599312"/>
                  </a:cubicBezTo>
                  <a:cubicBezTo>
                    <a:pt x="659460" y="598738"/>
                    <a:pt x="658527" y="598613"/>
                    <a:pt x="657790" y="598824"/>
                  </a:cubicBezTo>
                  <a:cubicBezTo>
                    <a:pt x="657470" y="598759"/>
                    <a:pt x="657171" y="598721"/>
                    <a:pt x="656857" y="598656"/>
                  </a:cubicBezTo>
                  <a:cubicBezTo>
                    <a:pt x="661240" y="597404"/>
                    <a:pt x="665438" y="596389"/>
                    <a:pt x="669018" y="595798"/>
                  </a:cubicBezTo>
                  <a:cubicBezTo>
                    <a:pt x="664630" y="596221"/>
                    <a:pt x="660437" y="596688"/>
                    <a:pt x="656135" y="597132"/>
                  </a:cubicBezTo>
                  <a:cubicBezTo>
                    <a:pt x="656135" y="595202"/>
                    <a:pt x="653488" y="593379"/>
                    <a:pt x="655349" y="597214"/>
                  </a:cubicBezTo>
                  <a:cubicBezTo>
                    <a:pt x="653911" y="597365"/>
                    <a:pt x="652447" y="597512"/>
                    <a:pt x="651026" y="597658"/>
                  </a:cubicBezTo>
                  <a:cubicBezTo>
                    <a:pt x="650158" y="597534"/>
                    <a:pt x="649290" y="597382"/>
                    <a:pt x="648487" y="597257"/>
                  </a:cubicBezTo>
                  <a:cubicBezTo>
                    <a:pt x="650136" y="595180"/>
                    <a:pt x="651476" y="592766"/>
                    <a:pt x="652214" y="590201"/>
                  </a:cubicBezTo>
                  <a:close/>
                  <a:moveTo>
                    <a:pt x="633272" y="596791"/>
                  </a:moveTo>
                  <a:cubicBezTo>
                    <a:pt x="633630" y="595966"/>
                    <a:pt x="633717" y="594692"/>
                    <a:pt x="633717" y="593314"/>
                  </a:cubicBezTo>
                  <a:cubicBezTo>
                    <a:pt x="635241" y="593103"/>
                    <a:pt x="637254" y="592788"/>
                    <a:pt x="639819" y="592365"/>
                  </a:cubicBezTo>
                  <a:cubicBezTo>
                    <a:pt x="641322" y="592658"/>
                    <a:pt x="643041" y="592300"/>
                    <a:pt x="644696" y="591535"/>
                  </a:cubicBezTo>
                  <a:cubicBezTo>
                    <a:pt x="646366" y="591242"/>
                    <a:pt x="648146" y="590944"/>
                    <a:pt x="650136" y="590586"/>
                  </a:cubicBezTo>
                  <a:cubicBezTo>
                    <a:pt x="646030" y="592447"/>
                    <a:pt x="641897" y="594290"/>
                    <a:pt x="637764" y="596156"/>
                  </a:cubicBezTo>
                  <a:cubicBezTo>
                    <a:pt x="635664" y="596134"/>
                    <a:pt x="634081" y="596303"/>
                    <a:pt x="633272" y="596791"/>
                  </a:cubicBezTo>
                  <a:close/>
                  <a:moveTo>
                    <a:pt x="633272" y="585608"/>
                  </a:moveTo>
                  <a:cubicBezTo>
                    <a:pt x="633419" y="585412"/>
                    <a:pt x="633630" y="585223"/>
                    <a:pt x="633761" y="585011"/>
                  </a:cubicBezTo>
                  <a:cubicBezTo>
                    <a:pt x="634227" y="585288"/>
                    <a:pt x="635052" y="586519"/>
                    <a:pt x="636494" y="589268"/>
                  </a:cubicBezTo>
                  <a:cubicBezTo>
                    <a:pt x="636793" y="590120"/>
                    <a:pt x="637238" y="590711"/>
                    <a:pt x="637742" y="591221"/>
                  </a:cubicBezTo>
                  <a:cubicBezTo>
                    <a:pt x="636218" y="591600"/>
                    <a:pt x="634840" y="591958"/>
                    <a:pt x="633674" y="592278"/>
                  </a:cubicBezTo>
                  <a:cubicBezTo>
                    <a:pt x="633571" y="589653"/>
                    <a:pt x="633169" y="586855"/>
                    <a:pt x="633272" y="585608"/>
                  </a:cubicBezTo>
                  <a:close/>
                  <a:moveTo>
                    <a:pt x="630224" y="567786"/>
                  </a:moveTo>
                  <a:cubicBezTo>
                    <a:pt x="636109" y="570248"/>
                    <a:pt x="643378" y="573042"/>
                    <a:pt x="651243" y="575986"/>
                  </a:cubicBezTo>
                  <a:cubicBezTo>
                    <a:pt x="651178" y="576241"/>
                    <a:pt x="651259" y="576453"/>
                    <a:pt x="651134" y="576729"/>
                  </a:cubicBezTo>
                  <a:cubicBezTo>
                    <a:pt x="651454" y="576621"/>
                    <a:pt x="651959" y="576518"/>
                    <a:pt x="652382" y="576410"/>
                  </a:cubicBezTo>
                  <a:cubicBezTo>
                    <a:pt x="658126" y="578552"/>
                    <a:pt x="664141" y="580732"/>
                    <a:pt x="670184" y="582912"/>
                  </a:cubicBezTo>
                  <a:cubicBezTo>
                    <a:pt x="664505" y="584485"/>
                    <a:pt x="656472" y="586497"/>
                    <a:pt x="649013" y="588357"/>
                  </a:cubicBezTo>
                  <a:cubicBezTo>
                    <a:pt x="651411" y="585732"/>
                    <a:pt x="652235" y="582533"/>
                    <a:pt x="648845" y="580862"/>
                  </a:cubicBezTo>
                  <a:cubicBezTo>
                    <a:pt x="638485" y="575732"/>
                    <a:pt x="647853" y="586980"/>
                    <a:pt x="647831" y="586600"/>
                  </a:cubicBezTo>
                  <a:cubicBezTo>
                    <a:pt x="645412" y="585353"/>
                    <a:pt x="643654" y="585201"/>
                    <a:pt x="642488" y="586009"/>
                  </a:cubicBezTo>
                  <a:cubicBezTo>
                    <a:pt x="640373" y="585667"/>
                    <a:pt x="627469" y="589843"/>
                    <a:pt x="644522" y="576751"/>
                  </a:cubicBezTo>
                  <a:cubicBezTo>
                    <a:pt x="643909" y="576816"/>
                    <a:pt x="643275" y="576919"/>
                    <a:pt x="642662" y="577028"/>
                  </a:cubicBezTo>
                  <a:cubicBezTo>
                    <a:pt x="640687" y="573931"/>
                    <a:pt x="638550" y="571561"/>
                    <a:pt x="634775" y="576410"/>
                  </a:cubicBezTo>
                  <a:cubicBezTo>
                    <a:pt x="637254" y="576816"/>
                    <a:pt x="639098" y="577087"/>
                    <a:pt x="640774" y="577342"/>
                  </a:cubicBezTo>
                  <a:cubicBezTo>
                    <a:pt x="632806" y="578845"/>
                    <a:pt x="624990" y="581811"/>
                    <a:pt x="617591" y="581686"/>
                  </a:cubicBezTo>
                  <a:cubicBezTo>
                    <a:pt x="618421" y="580900"/>
                    <a:pt x="619267" y="579951"/>
                    <a:pt x="620222" y="578655"/>
                  </a:cubicBezTo>
                  <a:cubicBezTo>
                    <a:pt x="625348" y="566707"/>
                    <a:pt x="622044" y="566007"/>
                    <a:pt x="610306" y="576583"/>
                  </a:cubicBezTo>
                  <a:cubicBezTo>
                    <a:pt x="610578" y="578319"/>
                    <a:pt x="610984" y="579631"/>
                    <a:pt x="611429" y="580710"/>
                  </a:cubicBezTo>
                  <a:cubicBezTo>
                    <a:pt x="608142" y="579653"/>
                    <a:pt x="604985" y="577684"/>
                    <a:pt x="601980" y="574273"/>
                  </a:cubicBezTo>
                  <a:cubicBezTo>
                    <a:pt x="611321" y="570986"/>
                    <a:pt x="615134" y="569082"/>
                    <a:pt x="615834" y="567851"/>
                  </a:cubicBezTo>
                  <a:cubicBezTo>
                    <a:pt x="620748" y="567705"/>
                    <a:pt x="625646" y="567662"/>
                    <a:pt x="630224" y="567786"/>
                  </a:cubicBezTo>
                  <a:close/>
                  <a:moveTo>
                    <a:pt x="580940" y="550882"/>
                  </a:moveTo>
                  <a:cubicBezTo>
                    <a:pt x="581618" y="551055"/>
                    <a:pt x="582253" y="551202"/>
                    <a:pt x="582909" y="551370"/>
                  </a:cubicBezTo>
                  <a:cubicBezTo>
                    <a:pt x="579985" y="554380"/>
                    <a:pt x="579920" y="552769"/>
                    <a:pt x="580940" y="550882"/>
                  </a:cubicBezTo>
                  <a:close/>
                  <a:moveTo>
                    <a:pt x="566148" y="535034"/>
                  </a:moveTo>
                  <a:cubicBezTo>
                    <a:pt x="565259" y="535208"/>
                    <a:pt x="564412" y="535544"/>
                    <a:pt x="563604" y="535967"/>
                  </a:cubicBezTo>
                  <a:cubicBezTo>
                    <a:pt x="562292" y="535967"/>
                    <a:pt x="561022" y="535967"/>
                    <a:pt x="559514" y="535967"/>
                  </a:cubicBezTo>
                  <a:cubicBezTo>
                    <a:pt x="561934" y="532621"/>
                    <a:pt x="563691" y="531412"/>
                    <a:pt x="566148" y="535034"/>
                  </a:cubicBezTo>
                  <a:close/>
                  <a:moveTo>
                    <a:pt x="545064" y="508791"/>
                  </a:moveTo>
                  <a:cubicBezTo>
                    <a:pt x="547142" y="510125"/>
                    <a:pt x="542841" y="510380"/>
                    <a:pt x="545064" y="508791"/>
                  </a:cubicBezTo>
                  <a:close/>
                  <a:moveTo>
                    <a:pt x="538794" y="520885"/>
                  </a:moveTo>
                  <a:cubicBezTo>
                    <a:pt x="543350" y="521329"/>
                    <a:pt x="538707" y="522116"/>
                    <a:pt x="538794" y="520885"/>
                  </a:cubicBezTo>
                  <a:close/>
                  <a:moveTo>
                    <a:pt x="532627" y="484190"/>
                  </a:moveTo>
                  <a:cubicBezTo>
                    <a:pt x="537547" y="478745"/>
                    <a:pt x="546740" y="478154"/>
                    <a:pt x="532627" y="484190"/>
                  </a:cubicBezTo>
                  <a:close/>
                  <a:moveTo>
                    <a:pt x="540595" y="347103"/>
                  </a:moveTo>
                  <a:cubicBezTo>
                    <a:pt x="536212" y="347103"/>
                    <a:pt x="540595" y="345492"/>
                    <a:pt x="540595" y="347103"/>
                  </a:cubicBezTo>
                  <a:close/>
                  <a:moveTo>
                    <a:pt x="547966" y="344879"/>
                  </a:moveTo>
                  <a:cubicBezTo>
                    <a:pt x="543540" y="350048"/>
                    <a:pt x="545471" y="341891"/>
                    <a:pt x="547966" y="344879"/>
                  </a:cubicBezTo>
                  <a:close/>
                  <a:moveTo>
                    <a:pt x="538073" y="302805"/>
                  </a:moveTo>
                  <a:cubicBezTo>
                    <a:pt x="538626" y="302170"/>
                    <a:pt x="534238" y="308629"/>
                    <a:pt x="538073" y="302805"/>
                  </a:cubicBezTo>
                  <a:close/>
                  <a:moveTo>
                    <a:pt x="542651" y="289713"/>
                  </a:moveTo>
                  <a:cubicBezTo>
                    <a:pt x="538436" y="291622"/>
                    <a:pt x="542461" y="287554"/>
                    <a:pt x="542651" y="289713"/>
                  </a:cubicBezTo>
                  <a:close/>
                  <a:moveTo>
                    <a:pt x="519685" y="167876"/>
                  </a:moveTo>
                  <a:cubicBezTo>
                    <a:pt x="511397" y="163554"/>
                    <a:pt x="517884" y="163852"/>
                    <a:pt x="519386" y="155359"/>
                  </a:cubicBezTo>
                  <a:cubicBezTo>
                    <a:pt x="507437" y="166287"/>
                    <a:pt x="519533" y="169720"/>
                    <a:pt x="499214" y="171417"/>
                  </a:cubicBezTo>
                  <a:cubicBezTo>
                    <a:pt x="490231" y="138660"/>
                    <a:pt x="539407" y="151291"/>
                    <a:pt x="519685" y="167876"/>
                  </a:cubicBezTo>
                  <a:close/>
                  <a:moveTo>
                    <a:pt x="511993" y="145781"/>
                  </a:moveTo>
                  <a:cubicBezTo>
                    <a:pt x="516821" y="139826"/>
                    <a:pt x="513751" y="148872"/>
                    <a:pt x="511993" y="145781"/>
                  </a:cubicBezTo>
                  <a:close/>
                  <a:moveTo>
                    <a:pt x="526698" y="116609"/>
                  </a:moveTo>
                  <a:cubicBezTo>
                    <a:pt x="532014" y="120551"/>
                    <a:pt x="525131" y="119895"/>
                    <a:pt x="526698" y="116609"/>
                  </a:cubicBezTo>
                  <a:close/>
                  <a:moveTo>
                    <a:pt x="534493" y="106781"/>
                  </a:moveTo>
                  <a:cubicBezTo>
                    <a:pt x="531889" y="111505"/>
                    <a:pt x="525955" y="101060"/>
                    <a:pt x="534493" y="106781"/>
                  </a:cubicBezTo>
                  <a:close/>
                  <a:moveTo>
                    <a:pt x="541826" y="88727"/>
                  </a:moveTo>
                  <a:cubicBezTo>
                    <a:pt x="540340" y="91189"/>
                    <a:pt x="527609" y="100149"/>
                    <a:pt x="526356" y="94535"/>
                  </a:cubicBezTo>
                  <a:cubicBezTo>
                    <a:pt x="531504" y="92605"/>
                    <a:pt x="536673" y="90658"/>
                    <a:pt x="541826" y="88727"/>
                  </a:cubicBezTo>
                  <a:close/>
                  <a:moveTo>
                    <a:pt x="571914" y="165696"/>
                  </a:moveTo>
                  <a:cubicBezTo>
                    <a:pt x="568437" y="173153"/>
                    <a:pt x="549111" y="171054"/>
                    <a:pt x="542949" y="172052"/>
                  </a:cubicBezTo>
                  <a:cubicBezTo>
                    <a:pt x="554009" y="163451"/>
                    <a:pt x="553797" y="160251"/>
                    <a:pt x="542314" y="162431"/>
                  </a:cubicBezTo>
                  <a:cubicBezTo>
                    <a:pt x="549154" y="154974"/>
                    <a:pt x="559981" y="164828"/>
                    <a:pt x="571914" y="165696"/>
                  </a:cubicBezTo>
                  <a:close/>
                  <a:moveTo>
                    <a:pt x="563648" y="82121"/>
                  </a:moveTo>
                  <a:cubicBezTo>
                    <a:pt x="552100" y="77078"/>
                    <a:pt x="564727" y="76866"/>
                    <a:pt x="563648" y="82121"/>
                  </a:cubicBezTo>
                  <a:close/>
                  <a:moveTo>
                    <a:pt x="563604" y="136757"/>
                  </a:moveTo>
                  <a:cubicBezTo>
                    <a:pt x="561912" y="138194"/>
                    <a:pt x="562400" y="134213"/>
                    <a:pt x="563604" y="136757"/>
                  </a:cubicBezTo>
                  <a:close/>
                  <a:moveTo>
                    <a:pt x="602826" y="156904"/>
                  </a:moveTo>
                  <a:cubicBezTo>
                    <a:pt x="594094" y="160885"/>
                    <a:pt x="601319" y="151416"/>
                    <a:pt x="602826" y="156904"/>
                  </a:cubicBezTo>
                  <a:close/>
                  <a:moveTo>
                    <a:pt x="597467" y="181858"/>
                  </a:moveTo>
                  <a:cubicBezTo>
                    <a:pt x="599458" y="180843"/>
                    <a:pt x="599285" y="182959"/>
                    <a:pt x="597467" y="181858"/>
                  </a:cubicBezTo>
                  <a:close/>
                  <a:moveTo>
                    <a:pt x="594224" y="182199"/>
                  </a:moveTo>
                  <a:cubicBezTo>
                    <a:pt x="589309" y="188344"/>
                    <a:pt x="592103" y="179086"/>
                    <a:pt x="594224" y="182199"/>
                  </a:cubicBezTo>
                  <a:close/>
                  <a:moveTo>
                    <a:pt x="587292" y="184081"/>
                  </a:moveTo>
                  <a:cubicBezTo>
                    <a:pt x="577696" y="185844"/>
                    <a:pt x="586364" y="177963"/>
                    <a:pt x="587292" y="184081"/>
                  </a:cubicBezTo>
                  <a:close/>
                  <a:moveTo>
                    <a:pt x="591680" y="211328"/>
                  </a:moveTo>
                  <a:cubicBezTo>
                    <a:pt x="563056" y="211328"/>
                    <a:pt x="591300" y="209506"/>
                    <a:pt x="591680" y="211328"/>
                  </a:cubicBezTo>
                  <a:close/>
                  <a:moveTo>
                    <a:pt x="585876" y="219122"/>
                  </a:moveTo>
                  <a:cubicBezTo>
                    <a:pt x="584921" y="225077"/>
                    <a:pt x="581385" y="225901"/>
                    <a:pt x="575174" y="221540"/>
                  </a:cubicBezTo>
                  <a:cubicBezTo>
                    <a:pt x="576552" y="219843"/>
                    <a:pt x="581596" y="219951"/>
                    <a:pt x="585876" y="219122"/>
                  </a:cubicBezTo>
                  <a:close/>
                  <a:moveTo>
                    <a:pt x="557399" y="242003"/>
                  </a:moveTo>
                  <a:cubicBezTo>
                    <a:pt x="552843" y="246472"/>
                    <a:pt x="539559" y="242936"/>
                    <a:pt x="533435" y="238722"/>
                  </a:cubicBezTo>
                  <a:cubicBezTo>
                    <a:pt x="541908" y="235755"/>
                    <a:pt x="549897" y="236856"/>
                    <a:pt x="557399" y="242003"/>
                  </a:cubicBezTo>
                  <a:close/>
                  <a:moveTo>
                    <a:pt x="540470" y="194039"/>
                  </a:moveTo>
                  <a:cubicBezTo>
                    <a:pt x="536869" y="194505"/>
                    <a:pt x="540470" y="193111"/>
                    <a:pt x="540470" y="194039"/>
                  </a:cubicBezTo>
                  <a:close/>
                  <a:moveTo>
                    <a:pt x="547522" y="180757"/>
                  </a:moveTo>
                  <a:cubicBezTo>
                    <a:pt x="544197" y="183192"/>
                    <a:pt x="540958" y="187389"/>
                    <a:pt x="536380" y="183490"/>
                  </a:cubicBezTo>
                  <a:cubicBezTo>
                    <a:pt x="539960" y="179103"/>
                    <a:pt x="543670" y="179444"/>
                    <a:pt x="547522" y="180757"/>
                  </a:cubicBezTo>
                  <a:close/>
                  <a:moveTo>
                    <a:pt x="547419" y="149594"/>
                  </a:moveTo>
                  <a:cubicBezTo>
                    <a:pt x="535936" y="151058"/>
                    <a:pt x="547419" y="144528"/>
                    <a:pt x="547419" y="149594"/>
                  </a:cubicBezTo>
                  <a:close/>
                  <a:moveTo>
                    <a:pt x="542228" y="138704"/>
                  </a:moveTo>
                  <a:cubicBezTo>
                    <a:pt x="545894" y="133004"/>
                    <a:pt x="550467" y="136203"/>
                    <a:pt x="554644" y="136778"/>
                  </a:cubicBezTo>
                  <a:cubicBezTo>
                    <a:pt x="550744" y="138367"/>
                    <a:pt x="547185" y="143834"/>
                    <a:pt x="542228" y="138704"/>
                  </a:cubicBezTo>
                  <a:close/>
                  <a:moveTo>
                    <a:pt x="538941" y="129424"/>
                  </a:moveTo>
                  <a:cubicBezTo>
                    <a:pt x="537037" y="130444"/>
                    <a:pt x="537080" y="128242"/>
                    <a:pt x="538941" y="129424"/>
                  </a:cubicBezTo>
                  <a:close/>
                  <a:moveTo>
                    <a:pt x="536657" y="149995"/>
                  </a:moveTo>
                  <a:cubicBezTo>
                    <a:pt x="541018" y="144382"/>
                    <a:pt x="538436" y="152474"/>
                    <a:pt x="536657" y="149995"/>
                  </a:cubicBezTo>
                  <a:close/>
                  <a:moveTo>
                    <a:pt x="533880" y="148894"/>
                  </a:moveTo>
                  <a:cubicBezTo>
                    <a:pt x="529003" y="155061"/>
                    <a:pt x="532014" y="145884"/>
                    <a:pt x="533880" y="148894"/>
                  </a:cubicBezTo>
                  <a:close/>
                  <a:moveTo>
                    <a:pt x="531189" y="133324"/>
                  </a:moveTo>
                  <a:cubicBezTo>
                    <a:pt x="534238" y="127732"/>
                    <a:pt x="533961" y="136014"/>
                    <a:pt x="531189" y="133324"/>
                  </a:cubicBezTo>
                  <a:close/>
                  <a:moveTo>
                    <a:pt x="516550" y="146329"/>
                  </a:moveTo>
                  <a:cubicBezTo>
                    <a:pt x="516929" y="137180"/>
                    <a:pt x="520553" y="135932"/>
                    <a:pt x="527414" y="142581"/>
                  </a:cubicBezTo>
                  <a:cubicBezTo>
                    <a:pt x="530869" y="134593"/>
                    <a:pt x="535301" y="149572"/>
                    <a:pt x="516550" y="146329"/>
                  </a:cubicBezTo>
                  <a:close/>
                  <a:moveTo>
                    <a:pt x="526888" y="156731"/>
                  </a:moveTo>
                  <a:cubicBezTo>
                    <a:pt x="531211" y="153108"/>
                    <a:pt x="536060" y="153070"/>
                    <a:pt x="541441" y="156563"/>
                  </a:cubicBezTo>
                  <a:cubicBezTo>
                    <a:pt x="540150" y="164741"/>
                    <a:pt x="538029" y="170588"/>
                    <a:pt x="536294" y="168684"/>
                  </a:cubicBezTo>
                  <a:cubicBezTo>
                    <a:pt x="530088" y="165294"/>
                    <a:pt x="522820" y="166732"/>
                    <a:pt x="526888" y="156731"/>
                  </a:cubicBezTo>
                  <a:close/>
                  <a:moveTo>
                    <a:pt x="514976" y="188024"/>
                  </a:moveTo>
                  <a:cubicBezTo>
                    <a:pt x="513517" y="189526"/>
                    <a:pt x="507307" y="189336"/>
                    <a:pt x="514976" y="188024"/>
                  </a:cubicBezTo>
                  <a:close/>
                  <a:moveTo>
                    <a:pt x="509194" y="248701"/>
                  </a:moveTo>
                  <a:cubicBezTo>
                    <a:pt x="500868" y="251261"/>
                    <a:pt x="507947" y="243446"/>
                    <a:pt x="509194" y="248701"/>
                  </a:cubicBezTo>
                  <a:close/>
                  <a:moveTo>
                    <a:pt x="523286" y="244058"/>
                  </a:moveTo>
                  <a:cubicBezTo>
                    <a:pt x="523010" y="249992"/>
                    <a:pt x="522185" y="243993"/>
                    <a:pt x="523286" y="244058"/>
                  </a:cubicBezTo>
                  <a:close/>
                  <a:moveTo>
                    <a:pt x="501101" y="238722"/>
                  </a:moveTo>
                  <a:cubicBezTo>
                    <a:pt x="511353" y="233911"/>
                    <a:pt x="521252" y="234757"/>
                    <a:pt x="530745" y="241238"/>
                  </a:cubicBezTo>
                  <a:cubicBezTo>
                    <a:pt x="520677" y="242193"/>
                    <a:pt x="510805" y="241347"/>
                    <a:pt x="501101" y="238722"/>
                  </a:cubicBezTo>
                  <a:close/>
                  <a:moveTo>
                    <a:pt x="595938" y="221454"/>
                  </a:moveTo>
                  <a:cubicBezTo>
                    <a:pt x="593312" y="222956"/>
                    <a:pt x="591425" y="225353"/>
                    <a:pt x="590411" y="228786"/>
                  </a:cubicBezTo>
                  <a:cubicBezTo>
                    <a:pt x="585898" y="231031"/>
                    <a:pt x="582800" y="233423"/>
                    <a:pt x="582356" y="236032"/>
                  </a:cubicBezTo>
                  <a:cubicBezTo>
                    <a:pt x="574816" y="238977"/>
                    <a:pt x="565405" y="241580"/>
                    <a:pt x="571849" y="230842"/>
                  </a:cubicBezTo>
                  <a:cubicBezTo>
                    <a:pt x="568524" y="232257"/>
                    <a:pt x="559325" y="233553"/>
                    <a:pt x="559281" y="233467"/>
                  </a:cubicBezTo>
                  <a:cubicBezTo>
                    <a:pt x="579795" y="229779"/>
                    <a:pt x="540470" y="232978"/>
                    <a:pt x="539071" y="232978"/>
                  </a:cubicBezTo>
                  <a:cubicBezTo>
                    <a:pt x="538903" y="231286"/>
                    <a:pt x="555278" y="224420"/>
                    <a:pt x="545553" y="219165"/>
                  </a:cubicBezTo>
                  <a:cubicBezTo>
                    <a:pt x="560892" y="223553"/>
                    <a:pt x="598015" y="231644"/>
                    <a:pt x="586066" y="219100"/>
                  </a:cubicBezTo>
                  <a:cubicBezTo>
                    <a:pt x="588100" y="218677"/>
                    <a:pt x="589879" y="217977"/>
                    <a:pt x="591024" y="216817"/>
                  </a:cubicBezTo>
                  <a:cubicBezTo>
                    <a:pt x="590600" y="217684"/>
                    <a:pt x="590855" y="218785"/>
                    <a:pt x="591848" y="220141"/>
                  </a:cubicBezTo>
                  <a:cubicBezTo>
                    <a:pt x="593312" y="218954"/>
                    <a:pt x="594902" y="217977"/>
                    <a:pt x="596572" y="217088"/>
                  </a:cubicBezTo>
                  <a:cubicBezTo>
                    <a:pt x="595113" y="218341"/>
                    <a:pt x="593649" y="219566"/>
                    <a:pt x="592081" y="220863"/>
                  </a:cubicBezTo>
                  <a:cubicBezTo>
                    <a:pt x="593204" y="221242"/>
                    <a:pt x="594522" y="221410"/>
                    <a:pt x="595938" y="221454"/>
                  </a:cubicBezTo>
                  <a:close/>
                  <a:moveTo>
                    <a:pt x="2174184" y="71719"/>
                  </a:moveTo>
                  <a:cubicBezTo>
                    <a:pt x="2173674" y="72544"/>
                    <a:pt x="2173485" y="73053"/>
                    <a:pt x="2173528" y="73308"/>
                  </a:cubicBezTo>
                  <a:cubicBezTo>
                    <a:pt x="2170903" y="74919"/>
                    <a:pt x="2168402" y="75087"/>
                    <a:pt x="2166026" y="74686"/>
                  </a:cubicBezTo>
                  <a:cubicBezTo>
                    <a:pt x="2167046" y="73834"/>
                    <a:pt x="2167979" y="73097"/>
                    <a:pt x="2168907" y="72419"/>
                  </a:cubicBezTo>
                  <a:cubicBezTo>
                    <a:pt x="2170561" y="72207"/>
                    <a:pt x="2172340" y="71974"/>
                    <a:pt x="2174184" y="71719"/>
                  </a:cubicBezTo>
                  <a:close/>
                  <a:moveTo>
                    <a:pt x="2719656" y="63562"/>
                  </a:moveTo>
                  <a:cubicBezTo>
                    <a:pt x="2719249" y="62733"/>
                    <a:pt x="2719249" y="62185"/>
                    <a:pt x="2719423" y="61762"/>
                  </a:cubicBezTo>
                  <a:cubicBezTo>
                    <a:pt x="2720546" y="61442"/>
                    <a:pt x="2721625" y="61572"/>
                    <a:pt x="2722704" y="61930"/>
                  </a:cubicBezTo>
                  <a:cubicBezTo>
                    <a:pt x="2721706" y="62483"/>
                    <a:pt x="2720605" y="62950"/>
                    <a:pt x="2719656" y="63562"/>
                  </a:cubicBezTo>
                  <a:close/>
                  <a:moveTo>
                    <a:pt x="3468426" y="49283"/>
                  </a:moveTo>
                  <a:cubicBezTo>
                    <a:pt x="3467070" y="49261"/>
                    <a:pt x="3465692" y="49239"/>
                    <a:pt x="3464293" y="49196"/>
                  </a:cubicBezTo>
                  <a:cubicBezTo>
                    <a:pt x="3465562" y="48263"/>
                    <a:pt x="3467683" y="47672"/>
                    <a:pt x="3468426" y="49283"/>
                  </a:cubicBezTo>
                  <a:close/>
                  <a:moveTo>
                    <a:pt x="3945011" y="120741"/>
                  </a:moveTo>
                  <a:cubicBezTo>
                    <a:pt x="3930306" y="120741"/>
                    <a:pt x="3945987" y="116950"/>
                    <a:pt x="3945011" y="120741"/>
                  </a:cubicBezTo>
                  <a:close/>
                  <a:moveTo>
                    <a:pt x="3940118" y="127412"/>
                  </a:moveTo>
                  <a:cubicBezTo>
                    <a:pt x="3932931" y="127412"/>
                    <a:pt x="3940118" y="125655"/>
                    <a:pt x="3940118" y="127412"/>
                  </a:cubicBezTo>
                  <a:close/>
                  <a:moveTo>
                    <a:pt x="3988507" y="144170"/>
                  </a:moveTo>
                  <a:cubicBezTo>
                    <a:pt x="3983826" y="149995"/>
                    <a:pt x="3986647" y="141057"/>
                    <a:pt x="3988507" y="144170"/>
                  </a:cubicBezTo>
                  <a:close/>
                  <a:moveTo>
                    <a:pt x="4011793" y="157409"/>
                  </a:moveTo>
                  <a:cubicBezTo>
                    <a:pt x="4004932" y="158087"/>
                    <a:pt x="3997365" y="157816"/>
                    <a:pt x="3992239" y="156286"/>
                  </a:cubicBezTo>
                  <a:cubicBezTo>
                    <a:pt x="3998998" y="155608"/>
                    <a:pt x="3993318" y="154253"/>
                    <a:pt x="3989337" y="155147"/>
                  </a:cubicBezTo>
                  <a:cubicBezTo>
                    <a:pt x="3987325" y="154063"/>
                    <a:pt x="3986093" y="152647"/>
                    <a:pt x="3986137" y="150803"/>
                  </a:cubicBezTo>
                  <a:cubicBezTo>
                    <a:pt x="3991794" y="149274"/>
                    <a:pt x="3995374" y="148769"/>
                    <a:pt x="3998575" y="148829"/>
                  </a:cubicBezTo>
                  <a:cubicBezTo>
                    <a:pt x="4003554" y="150272"/>
                    <a:pt x="4007980" y="153092"/>
                    <a:pt x="4011793" y="157409"/>
                  </a:cubicBezTo>
                  <a:close/>
                  <a:moveTo>
                    <a:pt x="4027431" y="152750"/>
                  </a:moveTo>
                  <a:cubicBezTo>
                    <a:pt x="4025565" y="154871"/>
                    <a:pt x="4019870" y="156460"/>
                    <a:pt x="4013301" y="157241"/>
                  </a:cubicBezTo>
                  <a:cubicBezTo>
                    <a:pt x="4014169" y="154741"/>
                    <a:pt x="4015460" y="152880"/>
                    <a:pt x="4017196" y="151714"/>
                  </a:cubicBezTo>
                  <a:cubicBezTo>
                    <a:pt x="4020081" y="152094"/>
                    <a:pt x="4023385" y="152474"/>
                    <a:pt x="4027431" y="152750"/>
                  </a:cubicBezTo>
                  <a:close/>
                  <a:moveTo>
                    <a:pt x="4043682" y="167730"/>
                  </a:moveTo>
                  <a:cubicBezTo>
                    <a:pt x="4043405" y="173533"/>
                    <a:pt x="4042559" y="167730"/>
                    <a:pt x="4043682" y="167730"/>
                  </a:cubicBezTo>
                  <a:close/>
                  <a:moveTo>
                    <a:pt x="4026184" y="168321"/>
                  </a:moveTo>
                  <a:cubicBezTo>
                    <a:pt x="4025820" y="169167"/>
                    <a:pt x="4025739" y="170420"/>
                    <a:pt x="4025739" y="171797"/>
                  </a:cubicBezTo>
                  <a:cubicBezTo>
                    <a:pt x="4024209" y="172030"/>
                    <a:pt x="4022175" y="172345"/>
                    <a:pt x="4019637" y="172773"/>
                  </a:cubicBezTo>
                  <a:cubicBezTo>
                    <a:pt x="4018129" y="172453"/>
                    <a:pt x="4016415" y="172811"/>
                    <a:pt x="4014760" y="173598"/>
                  </a:cubicBezTo>
                  <a:cubicBezTo>
                    <a:pt x="4013090" y="173874"/>
                    <a:pt x="4011305" y="174189"/>
                    <a:pt x="4009293" y="174530"/>
                  </a:cubicBezTo>
                  <a:cubicBezTo>
                    <a:pt x="4013426" y="172665"/>
                    <a:pt x="4017559" y="170821"/>
                    <a:pt x="4021692" y="168955"/>
                  </a:cubicBezTo>
                  <a:cubicBezTo>
                    <a:pt x="4023786" y="168977"/>
                    <a:pt x="4025375" y="168809"/>
                    <a:pt x="4026184" y="168321"/>
                  </a:cubicBezTo>
                  <a:close/>
                  <a:moveTo>
                    <a:pt x="4026184" y="179509"/>
                  </a:moveTo>
                  <a:cubicBezTo>
                    <a:pt x="4026010" y="179721"/>
                    <a:pt x="4025820" y="179911"/>
                    <a:pt x="4025696" y="180100"/>
                  </a:cubicBezTo>
                  <a:cubicBezTo>
                    <a:pt x="4025229" y="179824"/>
                    <a:pt x="4024404" y="178598"/>
                    <a:pt x="4022962" y="175865"/>
                  </a:cubicBezTo>
                  <a:cubicBezTo>
                    <a:pt x="4022663" y="174997"/>
                    <a:pt x="4022218" y="174400"/>
                    <a:pt x="4021709" y="173912"/>
                  </a:cubicBezTo>
                  <a:cubicBezTo>
                    <a:pt x="4023260" y="173511"/>
                    <a:pt x="4024616" y="173153"/>
                    <a:pt x="4025777" y="172833"/>
                  </a:cubicBezTo>
                  <a:cubicBezTo>
                    <a:pt x="4025885" y="175463"/>
                    <a:pt x="4026286" y="178256"/>
                    <a:pt x="4026184" y="179509"/>
                  </a:cubicBezTo>
                  <a:close/>
                  <a:moveTo>
                    <a:pt x="4029232" y="197325"/>
                  </a:moveTo>
                  <a:cubicBezTo>
                    <a:pt x="4023341" y="194868"/>
                    <a:pt x="4016073" y="192070"/>
                    <a:pt x="4008213" y="189125"/>
                  </a:cubicBezTo>
                  <a:cubicBezTo>
                    <a:pt x="4008279" y="188870"/>
                    <a:pt x="4008191" y="188658"/>
                    <a:pt x="4008322" y="188382"/>
                  </a:cubicBezTo>
                  <a:cubicBezTo>
                    <a:pt x="4008002" y="188512"/>
                    <a:pt x="4007492" y="188593"/>
                    <a:pt x="4007069" y="188724"/>
                  </a:cubicBezTo>
                  <a:cubicBezTo>
                    <a:pt x="4001330" y="186581"/>
                    <a:pt x="3995287" y="184379"/>
                    <a:pt x="3989294" y="182199"/>
                  </a:cubicBezTo>
                  <a:cubicBezTo>
                    <a:pt x="3994951" y="180632"/>
                    <a:pt x="4002957" y="178620"/>
                    <a:pt x="4010416" y="176754"/>
                  </a:cubicBezTo>
                  <a:cubicBezTo>
                    <a:pt x="4008045" y="179379"/>
                    <a:pt x="4007221" y="182579"/>
                    <a:pt x="4010611" y="184276"/>
                  </a:cubicBezTo>
                  <a:cubicBezTo>
                    <a:pt x="4020971" y="189401"/>
                    <a:pt x="4011603" y="178153"/>
                    <a:pt x="4011647" y="178511"/>
                  </a:cubicBezTo>
                  <a:cubicBezTo>
                    <a:pt x="4013871" y="179677"/>
                    <a:pt x="4015525" y="179845"/>
                    <a:pt x="4016691" y="179233"/>
                  </a:cubicBezTo>
                  <a:cubicBezTo>
                    <a:pt x="4018318" y="179845"/>
                    <a:pt x="4032942" y="174552"/>
                    <a:pt x="4014928" y="188382"/>
                  </a:cubicBezTo>
                  <a:cubicBezTo>
                    <a:pt x="4015547" y="188301"/>
                    <a:pt x="4016181" y="188192"/>
                    <a:pt x="4016794" y="188111"/>
                  </a:cubicBezTo>
                  <a:cubicBezTo>
                    <a:pt x="4018769" y="191202"/>
                    <a:pt x="4020906" y="193572"/>
                    <a:pt x="4024676" y="188702"/>
                  </a:cubicBezTo>
                  <a:cubicBezTo>
                    <a:pt x="4022175" y="188322"/>
                    <a:pt x="4020352" y="188024"/>
                    <a:pt x="4018704" y="187769"/>
                  </a:cubicBezTo>
                  <a:cubicBezTo>
                    <a:pt x="4026650" y="186267"/>
                    <a:pt x="4034466" y="183322"/>
                    <a:pt x="4041859" y="183447"/>
                  </a:cubicBezTo>
                  <a:cubicBezTo>
                    <a:pt x="4041035" y="184233"/>
                    <a:pt x="4040189" y="185166"/>
                    <a:pt x="4039234" y="186457"/>
                  </a:cubicBezTo>
                  <a:cubicBezTo>
                    <a:pt x="4034108" y="198404"/>
                    <a:pt x="4037412" y="199104"/>
                    <a:pt x="4049150" y="188534"/>
                  </a:cubicBezTo>
                  <a:cubicBezTo>
                    <a:pt x="4048851" y="186815"/>
                    <a:pt x="4048472" y="185502"/>
                    <a:pt x="4048048" y="184423"/>
                  </a:cubicBezTo>
                  <a:cubicBezTo>
                    <a:pt x="4051314" y="185459"/>
                    <a:pt x="4054471" y="187454"/>
                    <a:pt x="4057476" y="190844"/>
                  </a:cubicBezTo>
                  <a:cubicBezTo>
                    <a:pt x="4048135" y="194125"/>
                    <a:pt x="4044317" y="196034"/>
                    <a:pt x="4043622" y="197282"/>
                  </a:cubicBezTo>
                  <a:cubicBezTo>
                    <a:pt x="4038681" y="197406"/>
                    <a:pt x="4033810" y="197450"/>
                    <a:pt x="4029232" y="197325"/>
                  </a:cubicBezTo>
                  <a:close/>
                  <a:moveTo>
                    <a:pt x="4078516" y="214230"/>
                  </a:moveTo>
                  <a:cubicBezTo>
                    <a:pt x="4077838" y="214083"/>
                    <a:pt x="4077203" y="213910"/>
                    <a:pt x="4076547" y="213742"/>
                  </a:cubicBezTo>
                  <a:cubicBezTo>
                    <a:pt x="4079471" y="210753"/>
                    <a:pt x="4079536" y="212342"/>
                    <a:pt x="4078516" y="214230"/>
                  </a:cubicBezTo>
                  <a:close/>
                  <a:moveTo>
                    <a:pt x="4093308" y="230077"/>
                  </a:moveTo>
                  <a:cubicBezTo>
                    <a:pt x="4094197" y="229909"/>
                    <a:pt x="4095044" y="229567"/>
                    <a:pt x="4095846" y="229166"/>
                  </a:cubicBezTo>
                  <a:cubicBezTo>
                    <a:pt x="4097164" y="229166"/>
                    <a:pt x="4098434" y="229166"/>
                    <a:pt x="4099914" y="229166"/>
                  </a:cubicBezTo>
                  <a:cubicBezTo>
                    <a:pt x="4097522" y="232490"/>
                    <a:pt x="4095787" y="233721"/>
                    <a:pt x="4093308" y="230077"/>
                  </a:cubicBezTo>
                  <a:close/>
                  <a:moveTo>
                    <a:pt x="4114386" y="256326"/>
                  </a:moveTo>
                  <a:cubicBezTo>
                    <a:pt x="4112314" y="254992"/>
                    <a:pt x="4116615" y="254737"/>
                    <a:pt x="4114386" y="256326"/>
                  </a:cubicBezTo>
                  <a:close/>
                  <a:moveTo>
                    <a:pt x="4120662" y="244227"/>
                  </a:moveTo>
                  <a:cubicBezTo>
                    <a:pt x="4116106" y="243782"/>
                    <a:pt x="4120743" y="243001"/>
                    <a:pt x="4120662" y="244227"/>
                  </a:cubicBezTo>
                  <a:close/>
                  <a:moveTo>
                    <a:pt x="4126824" y="280921"/>
                  </a:moveTo>
                  <a:cubicBezTo>
                    <a:pt x="4121910" y="286388"/>
                    <a:pt x="4112715" y="286979"/>
                    <a:pt x="4126824" y="280921"/>
                  </a:cubicBezTo>
                  <a:close/>
                  <a:moveTo>
                    <a:pt x="4118861" y="418008"/>
                  </a:moveTo>
                  <a:cubicBezTo>
                    <a:pt x="4123244" y="418008"/>
                    <a:pt x="4118861" y="419619"/>
                    <a:pt x="4118861" y="418008"/>
                  </a:cubicBezTo>
                  <a:close/>
                  <a:moveTo>
                    <a:pt x="4111484" y="420254"/>
                  </a:moveTo>
                  <a:cubicBezTo>
                    <a:pt x="4115916" y="415064"/>
                    <a:pt x="4113985" y="423220"/>
                    <a:pt x="4111484" y="420254"/>
                  </a:cubicBezTo>
                  <a:close/>
                  <a:moveTo>
                    <a:pt x="4121378" y="462307"/>
                  </a:moveTo>
                  <a:cubicBezTo>
                    <a:pt x="4120830" y="462963"/>
                    <a:pt x="4125213" y="456504"/>
                    <a:pt x="4121378" y="462307"/>
                  </a:cubicBezTo>
                  <a:close/>
                  <a:moveTo>
                    <a:pt x="4116805" y="475399"/>
                  </a:moveTo>
                  <a:cubicBezTo>
                    <a:pt x="4121020" y="473495"/>
                    <a:pt x="4117017" y="477563"/>
                    <a:pt x="4116805" y="475399"/>
                  </a:cubicBezTo>
                  <a:close/>
                  <a:moveTo>
                    <a:pt x="4139771" y="597235"/>
                  </a:moveTo>
                  <a:cubicBezTo>
                    <a:pt x="4148054" y="601579"/>
                    <a:pt x="4141572" y="601260"/>
                    <a:pt x="4140070" y="609758"/>
                  </a:cubicBezTo>
                  <a:cubicBezTo>
                    <a:pt x="4152019" y="598824"/>
                    <a:pt x="4139918" y="595391"/>
                    <a:pt x="4160242" y="593699"/>
                  </a:cubicBezTo>
                  <a:cubicBezTo>
                    <a:pt x="4169225" y="626473"/>
                    <a:pt x="4120044" y="613825"/>
                    <a:pt x="4139771" y="597235"/>
                  </a:cubicBezTo>
                  <a:close/>
                  <a:moveTo>
                    <a:pt x="4146448" y="726404"/>
                  </a:moveTo>
                  <a:cubicBezTo>
                    <a:pt x="4138546" y="724940"/>
                    <a:pt x="4130832" y="723541"/>
                    <a:pt x="4123331" y="722250"/>
                  </a:cubicBezTo>
                  <a:cubicBezTo>
                    <a:pt x="4122756" y="721062"/>
                    <a:pt x="4122653" y="719663"/>
                    <a:pt x="4123200" y="717884"/>
                  </a:cubicBezTo>
                  <a:cubicBezTo>
                    <a:pt x="4130599" y="720916"/>
                    <a:pt x="4137081" y="719283"/>
                    <a:pt x="4142695" y="713014"/>
                  </a:cubicBezTo>
                  <a:cubicBezTo>
                    <a:pt x="4142380" y="713757"/>
                    <a:pt x="4144816" y="719641"/>
                    <a:pt x="4147018" y="726339"/>
                  </a:cubicBezTo>
                  <a:cubicBezTo>
                    <a:pt x="4146828" y="726361"/>
                    <a:pt x="4146638" y="726383"/>
                    <a:pt x="4146448" y="726404"/>
                  </a:cubicBezTo>
                  <a:close/>
                  <a:moveTo>
                    <a:pt x="4335508" y="1020493"/>
                  </a:moveTo>
                  <a:cubicBezTo>
                    <a:pt x="4334472" y="1020493"/>
                    <a:pt x="4333642" y="1020472"/>
                    <a:pt x="4332943" y="1020428"/>
                  </a:cubicBezTo>
                  <a:cubicBezTo>
                    <a:pt x="4333154" y="1019984"/>
                    <a:pt x="4333387" y="1019561"/>
                    <a:pt x="4333599" y="1019137"/>
                  </a:cubicBezTo>
                  <a:cubicBezTo>
                    <a:pt x="4334619" y="1019246"/>
                    <a:pt x="4335487" y="1019647"/>
                    <a:pt x="4335508" y="1020493"/>
                  </a:cubicBezTo>
                  <a:close/>
                  <a:moveTo>
                    <a:pt x="4321080" y="1124682"/>
                  </a:moveTo>
                  <a:cubicBezTo>
                    <a:pt x="4325870" y="1125235"/>
                    <a:pt x="4330529" y="1115826"/>
                    <a:pt x="4336333" y="1124237"/>
                  </a:cubicBezTo>
                  <a:cubicBezTo>
                    <a:pt x="4330974" y="1127372"/>
                    <a:pt x="4326141" y="1127714"/>
                    <a:pt x="4321080" y="1124682"/>
                  </a:cubicBezTo>
                  <a:close/>
                  <a:moveTo>
                    <a:pt x="4315292" y="1167500"/>
                  </a:moveTo>
                  <a:cubicBezTo>
                    <a:pt x="4316925" y="1167966"/>
                    <a:pt x="4318645" y="1168514"/>
                    <a:pt x="4320527" y="1169170"/>
                  </a:cubicBezTo>
                  <a:cubicBezTo>
                    <a:pt x="4318238" y="1169827"/>
                    <a:pt x="4316459" y="1170613"/>
                    <a:pt x="4315021" y="1171481"/>
                  </a:cubicBezTo>
                  <a:cubicBezTo>
                    <a:pt x="4315103" y="1170146"/>
                    <a:pt x="4315211" y="1168812"/>
                    <a:pt x="4315292" y="1167500"/>
                  </a:cubicBezTo>
                  <a:close/>
                  <a:moveTo>
                    <a:pt x="4310568" y="1213767"/>
                  </a:moveTo>
                  <a:cubicBezTo>
                    <a:pt x="4310953" y="1210865"/>
                    <a:pt x="4311311" y="1207980"/>
                    <a:pt x="4311674" y="1205122"/>
                  </a:cubicBezTo>
                  <a:cubicBezTo>
                    <a:pt x="4324150" y="1207242"/>
                    <a:pt x="4342267" y="1202307"/>
                    <a:pt x="4352714" y="1207199"/>
                  </a:cubicBezTo>
                  <a:cubicBezTo>
                    <a:pt x="4346932" y="1209613"/>
                    <a:pt x="4325170" y="1215166"/>
                    <a:pt x="4310568" y="1213767"/>
                  </a:cubicBezTo>
                  <a:close/>
                  <a:moveTo>
                    <a:pt x="4338388" y="1215925"/>
                  </a:moveTo>
                  <a:cubicBezTo>
                    <a:pt x="4338812" y="1214380"/>
                    <a:pt x="4339810" y="1216348"/>
                    <a:pt x="4338388" y="1215925"/>
                  </a:cubicBezTo>
                  <a:close/>
                  <a:moveTo>
                    <a:pt x="4307498" y="1235542"/>
                  </a:moveTo>
                  <a:cubicBezTo>
                    <a:pt x="4308431" y="1229337"/>
                    <a:pt x="4309321" y="1223128"/>
                    <a:pt x="4310145" y="1216945"/>
                  </a:cubicBezTo>
                  <a:cubicBezTo>
                    <a:pt x="4323494" y="1218680"/>
                    <a:pt x="4335400" y="1218344"/>
                    <a:pt x="4348434" y="1224191"/>
                  </a:cubicBezTo>
                  <a:cubicBezTo>
                    <a:pt x="4341990" y="1224462"/>
                    <a:pt x="4321991" y="1230861"/>
                    <a:pt x="4307498" y="1235542"/>
                  </a:cubicBezTo>
                  <a:close/>
                  <a:moveTo>
                    <a:pt x="4347800" y="1251985"/>
                  </a:moveTo>
                  <a:cubicBezTo>
                    <a:pt x="4339533" y="1256053"/>
                    <a:pt x="4345066" y="1248466"/>
                    <a:pt x="4347800" y="1251985"/>
                  </a:cubicBezTo>
                  <a:close/>
                  <a:moveTo>
                    <a:pt x="4332498" y="1238682"/>
                  </a:moveTo>
                  <a:cubicBezTo>
                    <a:pt x="4335997" y="1232092"/>
                    <a:pt x="4340824" y="1230503"/>
                    <a:pt x="4346970" y="1233893"/>
                  </a:cubicBezTo>
                  <a:cubicBezTo>
                    <a:pt x="4342413" y="1236263"/>
                    <a:pt x="4337586" y="1237852"/>
                    <a:pt x="4332498" y="1238682"/>
                  </a:cubicBezTo>
                  <a:close/>
                  <a:moveTo>
                    <a:pt x="4328392" y="1247473"/>
                  </a:moveTo>
                  <a:cubicBezTo>
                    <a:pt x="4330339" y="1248021"/>
                    <a:pt x="4332265" y="1248618"/>
                    <a:pt x="4334852" y="1249317"/>
                  </a:cubicBezTo>
                  <a:cubicBezTo>
                    <a:pt x="4331462" y="1254252"/>
                    <a:pt x="4330128" y="1249485"/>
                    <a:pt x="4328392" y="1247473"/>
                  </a:cubicBezTo>
                  <a:close/>
                  <a:moveTo>
                    <a:pt x="4322539" y="1234696"/>
                  </a:moveTo>
                  <a:cubicBezTo>
                    <a:pt x="4326336" y="1232873"/>
                    <a:pt x="4324193" y="1239718"/>
                    <a:pt x="4322539" y="1234696"/>
                  </a:cubicBezTo>
                  <a:close/>
                  <a:moveTo>
                    <a:pt x="4307498" y="1301707"/>
                  </a:moveTo>
                  <a:cubicBezTo>
                    <a:pt x="4311311" y="1301322"/>
                    <a:pt x="4307498" y="1302640"/>
                    <a:pt x="4307498" y="1301707"/>
                  </a:cubicBezTo>
                  <a:close/>
                  <a:moveTo>
                    <a:pt x="4310378" y="1284141"/>
                  </a:moveTo>
                  <a:cubicBezTo>
                    <a:pt x="4290081" y="1284141"/>
                    <a:pt x="4310254" y="1281174"/>
                    <a:pt x="4310378" y="1284141"/>
                  </a:cubicBezTo>
                  <a:close/>
                  <a:moveTo>
                    <a:pt x="4302432" y="1267111"/>
                  </a:moveTo>
                  <a:cubicBezTo>
                    <a:pt x="4305486" y="1267599"/>
                    <a:pt x="4308154" y="1268044"/>
                    <a:pt x="4310102" y="1268337"/>
                  </a:cubicBezTo>
                  <a:cubicBezTo>
                    <a:pt x="4309576" y="1271938"/>
                    <a:pt x="4306017" y="1274037"/>
                    <a:pt x="4301038" y="1275225"/>
                  </a:cubicBezTo>
                  <a:cubicBezTo>
                    <a:pt x="4301499" y="1272556"/>
                    <a:pt x="4301965" y="1269845"/>
                    <a:pt x="4302432" y="1267111"/>
                  </a:cubicBezTo>
                  <a:close/>
                  <a:moveTo>
                    <a:pt x="3619327" y="1481672"/>
                  </a:moveTo>
                  <a:cubicBezTo>
                    <a:pt x="3603369" y="1482561"/>
                    <a:pt x="3576101" y="1489894"/>
                    <a:pt x="3552750" y="1488641"/>
                  </a:cubicBezTo>
                  <a:cubicBezTo>
                    <a:pt x="3552772" y="1488684"/>
                    <a:pt x="3552794" y="1488684"/>
                    <a:pt x="3552815" y="1488727"/>
                  </a:cubicBezTo>
                  <a:cubicBezTo>
                    <a:pt x="3552604" y="1488684"/>
                    <a:pt x="3552371" y="1488662"/>
                    <a:pt x="3552159" y="1488619"/>
                  </a:cubicBezTo>
                  <a:cubicBezTo>
                    <a:pt x="3540719" y="1487946"/>
                    <a:pt x="3530207" y="1485170"/>
                    <a:pt x="3522559" y="1478434"/>
                  </a:cubicBezTo>
                  <a:cubicBezTo>
                    <a:pt x="3531352" y="1473434"/>
                    <a:pt x="3528130" y="1471866"/>
                    <a:pt x="3521605" y="1471503"/>
                  </a:cubicBezTo>
                  <a:cubicBezTo>
                    <a:pt x="3522668" y="1471459"/>
                    <a:pt x="3523704" y="1471421"/>
                    <a:pt x="3524740" y="1471357"/>
                  </a:cubicBezTo>
                  <a:cubicBezTo>
                    <a:pt x="3533429" y="1472013"/>
                    <a:pt x="3542097" y="1472669"/>
                    <a:pt x="3550760" y="1473303"/>
                  </a:cubicBezTo>
                  <a:cubicBezTo>
                    <a:pt x="3551356" y="1474046"/>
                    <a:pt x="3552056" y="1474280"/>
                    <a:pt x="3551882" y="1473390"/>
                  </a:cubicBezTo>
                  <a:cubicBezTo>
                    <a:pt x="3560040" y="1473981"/>
                    <a:pt x="3568198" y="1474556"/>
                    <a:pt x="3576356" y="1475126"/>
                  </a:cubicBezTo>
                  <a:cubicBezTo>
                    <a:pt x="3583646" y="1476460"/>
                    <a:pt x="3590785" y="1477479"/>
                    <a:pt x="3599707" y="1476715"/>
                  </a:cubicBezTo>
                  <a:cubicBezTo>
                    <a:pt x="3604578" y="1477035"/>
                    <a:pt x="3609455" y="1477327"/>
                    <a:pt x="3614326" y="1477626"/>
                  </a:cubicBezTo>
                  <a:cubicBezTo>
                    <a:pt x="3613713" y="1478667"/>
                    <a:pt x="3615069" y="1480001"/>
                    <a:pt x="3619327" y="1481672"/>
                  </a:cubicBezTo>
                  <a:close/>
                  <a:moveTo>
                    <a:pt x="3648628" y="1481612"/>
                  </a:moveTo>
                  <a:cubicBezTo>
                    <a:pt x="3651259" y="1481612"/>
                    <a:pt x="3653862" y="1481612"/>
                    <a:pt x="3657106" y="1481612"/>
                  </a:cubicBezTo>
                  <a:cubicBezTo>
                    <a:pt x="3653862" y="1484768"/>
                    <a:pt x="3653862" y="1484768"/>
                    <a:pt x="3648628" y="1481612"/>
                  </a:cubicBezTo>
                  <a:close/>
                  <a:moveTo>
                    <a:pt x="3660854" y="1529170"/>
                  </a:moveTo>
                  <a:cubicBezTo>
                    <a:pt x="3652718" y="1523280"/>
                    <a:pt x="3662443" y="1525379"/>
                    <a:pt x="3660854" y="1529170"/>
                  </a:cubicBezTo>
                  <a:close/>
                  <a:moveTo>
                    <a:pt x="3852881" y="1523367"/>
                  </a:moveTo>
                  <a:cubicBezTo>
                    <a:pt x="3843986" y="1539659"/>
                    <a:pt x="3841550" y="1521035"/>
                    <a:pt x="3852881" y="1523367"/>
                  </a:cubicBezTo>
                  <a:close/>
                  <a:moveTo>
                    <a:pt x="3850744" y="1539507"/>
                  </a:moveTo>
                  <a:cubicBezTo>
                    <a:pt x="3842228" y="1545950"/>
                    <a:pt x="3848287" y="1535613"/>
                    <a:pt x="3850744" y="1539507"/>
                  </a:cubicBezTo>
                  <a:close/>
                  <a:moveTo>
                    <a:pt x="3876465" y="1530802"/>
                  </a:moveTo>
                  <a:cubicBezTo>
                    <a:pt x="3869137" y="1529381"/>
                    <a:pt x="3861804" y="1527960"/>
                    <a:pt x="3854492" y="1526545"/>
                  </a:cubicBezTo>
                  <a:cubicBezTo>
                    <a:pt x="3855870" y="1518177"/>
                    <a:pt x="3879601" y="1523790"/>
                    <a:pt x="3876465" y="1530802"/>
                  </a:cubicBezTo>
                  <a:close/>
                  <a:moveTo>
                    <a:pt x="3999318" y="1604739"/>
                  </a:moveTo>
                  <a:cubicBezTo>
                    <a:pt x="3998531" y="1604251"/>
                    <a:pt x="3997978" y="1603828"/>
                    <a:pt x="3997576" y="1603443"/>
                  </a:cubicBezTo>
                  <a:cubicBezTo>
                    <a:pt x="3998195" y="1603617"/>
                    <a:pt x="3998808" y="1603828"/>
                    <a:pt x="3999421" y="1604018"/>
                  </a:cubicBezTo>
                  <a:cubicBezTo>
                    <a:pt x="3999399" y="1604251"/>
                    <a:pt x="3999421" y="1604463"/>
                    <a:pt x="3999318" y="1604739"/>
                  </a:cubicBezTo>
                  <a:close/>
                  <a:moveTo>
                    <a:pt x="4006711" y="1609588"/>
                  </a:moveTo>
                  <a:cubicBezTo>
                    <a:pt x="4005653" y="1607831"/>
                    <a:pt x="4005078" y="1606643"/>
                    <a:pt x="4006434" y="1608064"/>
                  </a:cubicBezTo>
                  <a:cubicBezTo>
                    <a:pt x="4006857" y="1608742"/>
                    <a:pt x="4007156" y="1609252"/>
                    <a:pt x="4007492" y="1609799"/>
                  </a:cubicBezTo>
                  <a:cubicBezTo>
                    <a:pt x="4007237" y="1609740"/>
                    <a:pt x="4006966" y="1609675"/>
                    <a:pt x="4006711" y="1609588"/>
                  </a:cubicBezTo>
                  <a:close/>
                  <a:moveTo>
                    <a:pt x="4070168" y="1624291"/>
                  </a:moveTo>
                  <a:cubicBezTo>
                    <a:pt x="4077838" y="1623081"/>
                    <a:pt x="4070526" y="1627425"/>
                    <a:pt x="4070168" y="1624291"/>
                  </a:cubicBezTo>
                  <a:close/>
                  <a:moveTo>
                    <a:pt x="4074828" y="1637339"/>
                  </a:moveTo>
                  <a:cubicBezTo>
                    <a:pt x="4072777" y="1638825"/>
                    <a:pt x="4069767" y="1639482"/>
                    <a:pt x="4066480" y="1639568"/>
                  </a:cubicBezTo>
                  <a:cubicBezTo>
                    <a:pt x="4066458" y="1636407"/>
                    <a:pt x="4064175" y="1635051"/>
                    <a:pt x="4061419" y="1633635"/>
                  </a:cubicBezTo>
                  <a:cubicBezTo>
                    <a:pt x="4061164" y="1635284"/>
                    <a:pt x="4060421" y="1637128"/>
                    <a:pt x="4059385" y="1638928"/>
                  </a:cubicBezTo>
                  <a:cubicBezTo>
                    <a:pt x="4058219" y="1638673"/>
                    <a:pt x="4057052" y="1638402"/>
                    <a:pt x="4055952" y="1638039"/>
                  </a:cubicBezTo>
                  <a:cubicBezTo>
                    <a:pt x="4057351" y="1635604"/>
                    <a:pt x="4057394" y="1633505"/>
                    <a:pt x="4060166" y="1633001"/>
                  </a:cubicBezTo>
                  <a:cubicBezTo>
                    <a:pt x="4060123" y="1632957"/>
                    <a:pt x="4060063" y="1632936"/>
                    <a:pt x="4059998" y="1632892"/>
                  </a:cubicBezTo>
                  <a:cubicBezTo>
                    <a:pt x="4060166" y="1632914"/>
                    <a:pt x="4060356" y="1632914"/>
                    <a:pt x="4060530" y="1632957"/>
                  </a:cubicBezTo>
                  <a:cubicBezTo>
                    <a:pt x="4060421" y="1632957"/>
                    <a:pt x="4060296" y="1632979"/>
                    <a:pt x="4060166" y="1633001"/>
                  </a:cubicBezTo>
                  <a:cubicBezTo>
                    <a:pt x="4060589" y="1633212"/>
                    <a:pt x="4061018" y="1633424"/>
                    <a:pt x="4061419" y="1633635"/>
                  </a:cubicBezTo>
                  <a:cubicBezTo>
                    <a:pt x="4061441" y="1633445"/>
                    <a:pt x="4061500" y="1633250"/>
                    <a:pt x="4061522" y="1633082"/>
                  </a:cubicBezTo>
                  <a:cubicBezTo>
                    <a:pt x="4066057" y="1633868"/>
                    <a:pt x="4070510" y="1635268"/>
                    <a:pt x="4074828" y="1637339"/>
                  </a:cubicBezTo>
                  <a:close/>
                  <a:moveTo>
                    <a:pt x="4086587" y="1664478"/>
                  </a:moveTo>
                  <a:cubicBezTo>
                    <a:pt x="4086696" y="1664397"/>
                    <a:pt x="4086761" y="1664375"/>
                    <a:pt x="4086842" y="1664266"/>
                  </a:cubicBezTo>
                  <a:cubicBezTo>
                    <a:pt x="4086994" y="1664332"/>
                    <a:pt x="4087097" y="1664375"/>
                    <a:pt x="4087227" y="1664418"/>
                  </a:cubicBezTo>
                  <a:cubicBezTo>
                    <a:pt x="4086994" y="1664435"/>
                    <a:pt x="4086842" y="1664478"/>
                    <a:pt x="4086587" y="1664478"/>
                  </a:cubicBezTo>
                  <a:close/>
                  <a:moveTo>
                    <a:pt x="4144881" y="1698250"/>
                  </a:moveTo>
                  <a:cubicBezTo>
                    <a:pt x="4144919" y="1698228"/>
                    <a:pt x="4144962" y="1698206"/>
                    <a:pt x="4145006" y="1698184"/>
                  </a:cubicBezTo>
                  <a:cubicBezTo>
                    <a:pt x="4144940" y="1698206"/>
                    <a:pt x="4144940" y="1698206"/>
                    <a:pt x="4144881" y="1698250"/>
                  </a:cubicBezTo>
                  <a:cubicBezTo>
                    <a:pt x="4144984" y="1698228"/>
                    <a:pt x="4145006" y="1698228"/>
                    <a:pt x="4145092" y="1698206"/>
                  </a:cubicBezTo>
                  <a:cubicBezTo>
                    <a:pt x="4145027" y="1698228"/>
                    <a:pt x="4144962" y="1698228"/>
                    <a:pt x="4144881" y="1698250"/>
                  </a:cubicBezTo>
                  <a:close/>
                  <a:moveTo>
                    <a:pt x="4095130" y="1721088"/>
                  </a:moveTo>
                  <a:cubicBezTo>
                    <a:pt x="4096969" y="1720876"/>
                    <a:pt x="4098857" y="1720665"/>
                    <a:pt x="4100804" y="1720453"/>
                  </a:cubicBezTo>
                  <a:cubicBezTo>
                    <a:pt x="4100826" y="1723056"/>
                    <a:pt x="4100891" y="1725534"/>
                    <a:pt x="4100978" y="1727948"/>
                  </a:cubicBezTo>
                  <a:cubicBezTo>
                    <a:pt x="4096757" y="1727444"/>
                    <a:pt x="4092456" y="1726977"/>
                    <a:pt x="4088453" y="1726532"/>
                  </a:cubicBezTo>
                  <a:cubicBezTo>
                    <a:pt x="4090232" y="1724455"/>
                    <a:pt x="4092565" y="1722611"/>
                    <a:pt x="4095130" y="1721088"/>
                  </a:cubicBezTo>
                  <a:close/>
                  <a:moveTo>
                    <a:pt x="4071969" y="1724054"/>
                  </a:moveTo>
                  <a:cubicBezTo>
                    <a:pt x="4072837" y="1723799"/>
                    <a:pt x="4077247" y="1723202"/>
                    <a:pt x="4083392" y="1722443"/>
                  </a:cubicBezTo>
                  <a:cubicBezTo>
                    <a:pt x="4082904" y="1723414"/>
                    <a:pt x="4082183" y="1724521"/>
                    <a:pt x="4081315" y="1725703"/>
                  </a:cubicBezTo>
                  <a:cubicBezTo>
                    <a:pt x="4077035" y="1725198"/>
                    <a:pt x="4073602" y="1724667"/>
                    <a:pt x="4071969" y="1724054"/>
                  </a:cubicBezTo>
                  <a:close/>
                  <a:moveTo>
                    <a:pt x="4076802" y="1739581"/>
                  </a:moveTo>
                  <a:cubicBezTo>
                    <a:pt x="4077502" y="1739559"/>
                    <a:pt x="4078158" y="1739516"/>
                    <a:pt x="4078880" y="1739516"/>
                  </a:cubicBezTo>
                  <a:cubicBezTo>
                    <a:pt x="4078646" y="1740384"/>
                    <a:pt x="4078326" y="1741295"/>
                    <a:pt x="4077903" y="1742271"/>
                  </a:cubicBezTo>
                  <a:cubicBezTo>
                    <a:pt x="4077816" y="1741235"/>
                    <a:pt x="4077415" y="1740362"/>
                    <a:pt x="4076802" y="1739581"/>
                  </a:cubicBezTo>
                  <a:close/>
                  <a:moveTo>
                    <a:pt x="4125408" y="1764410"/>
                  </a:moveTo>
                  <a:cubicBezTo>
                    <a:pt x="4125234" y="1764556"/>
                    <a:pt x="4125066" y="1764664"/>
                    <a:pt x="4124898" y="1764811"/>
                  </a:cubicBezTo>
                  <a:cubicBezTo>
                    <a:pt x="4122441" y="1764089"/>
                    <a:pt x="4119306" y="1762988"/>
                    <a:pt x="4115449" y="1761421"/>
                  </a:cubicBezTo>
                  <a:cubicBezTo>
                    <a:pt x="4120700" y="1761530"/>
                    <a:pt x="4124345" y="1762354"/>
                    <a:pt x="4125408" y="1764410"/>
                  </a:cubicBezTo>
                  <a:close/>
                  <a:moveTo>
                    <a:pt x="4170413" y="1762951"/>
                  </a:moveTo>
                  <a:cubicBezTo>
                    <a:pt x="4175750" y="1761953"/>
                    <a:pt x="4170624" y="1765022"/>
                    <a:pt x="4170413" y="1762951"/>
                  </a:cubicBezTo>
                  <a:close/>
                  <a:moveTo>
                    <a:pt x="4176005" y="1838368"/>
                  </a:moveTo>
                  <a:cubicBezTo>
                    <a:pt x="4179140" y="1831670"/>
                    <a:pt x="4179265" y="1841226"/>
                    <a:pt x="4176005" y="1838368"/>
                  </a:cubicBezTo>
                  <a:close/>
                  <a:moveTo>
                    <a:pt x="4195478" y="1892602"/>
                  </a:moveTo>
                  <a:cubicBezTo>
                    <a:pt x="4190753" y="1893915"/>
                    <a:pt x="4185964" y="1894848"/>
                    <a:pt x="4181087" y="1895417"/>
                  </a:cubicBezTo>
                  <a:cubicBezTo>
                    <a:pt x="4180963" y="1904062"/>
                    <a:pt x="4177171" y="1903829"/>
                    <a:pt x="4169713" y="1894739"/>
                  </a:cubicBezTo>
                  <a:cubicBezTo>
                    <a:pt x="4174350" y="1886626"/>
                    <a:pt x="4189397" y="1889126"/>
                    <a:pt x="4195478" y="1892602"/>
                  </a:cubicBezTo>
                  <a:close/>
                  <a:moveTo>
                    <a:pt x="4201873" y="1861076"/>
                  </a:moveTo>
                  <a:cubicBezTo>
                    <a:pt x="4196959" y="1860338"/>
                    <a:pt x="4192066" y="1859596"/>
                    <a:pt x="4187146" y="1858853"/>
                  </a:cubicBezTo>
                  <a:cubicBezTo>
                    <a:pt x="4192147" y="1857220"/>
                    <a:pt x="4230057" y="1852203"/>
                    <a:pt x="4228739" y="1863663"/>
                  </a:cubicBezTo>
                  <a:cubicBezTo>
                    <a:pt x="4219800" y="1862795"/>
                    <a:pt x="4210839" y="1861944"/>
                    <a:pt x="4201873" y="1861076"/>
                  </a:cubicBezTo>
                  <a:close/>
                  <a:moveTo>
                    <a:pt x="4202762" y="1886414"/>
                  </a:moveTo>
                  <a:cubicBezTo>
                    <a:pt x="4196449" y="1880291"/>
                    <a:pt x="4194333" y="1891713"/>
                    <a:pt x="4188735" y="1884104"/>
                  </a:cubicBezTo>
                  <a:cubicBezTo>
                    <a:pt x="4193612" y="1865100"/>
                    <a:pt x="4215162" y="1875931"/>
                    <a:pt x="4223315" y="1885845"/>
                  </a:cubicBezTo>
                  <a:cubicBezTo>
                    <a:pt x="4215075" y="1880589"/>
                    <a:pt x="4208230" y="1880758"/>
                    <a:pt x="4202762" y="1886414"/>
                  </a:cubicBezTo>
                  <a:close/>
                  <a:moveTo>
                    <a:pt x="4231304" y="1910375"/>
                  </a:moveTo>
                  <a:cubicBezTo>
                    <a:pt x="4225333" y="1908976"/>
                    <a:pt x="4219333" y="1907576"/>
                    <a:pt x="4213356" y="1906182"/>
                  </a:cubicBezTo>
                  <a:cubicBezTo>
                    <a:pt x="4217977" y="1900797"/>
                    <a:pt x="4232791" y="1892624"/>
                    <a:pt x="4237575" y="1907576"/>
                  </a:cubicBezTo>
                  <a:cubicBezTo>
                    <a:pt x="4228571" y="1905017"/>
                    <a:pt x="4229569" y="1908151"/>
                    <a:pt x="4231304" y="1910375"/>
                  </a:cubicBezTo>
                  <a:close/>
                  <a:moveTo>
                    <a:pt x="4230773" y="1927746"/>
                  </a:moveTo>
                  <a:cubicBezTo>
                    <a:pt x="4230773" y="1921010"/>
                    <a:pt x="4232259" y="1927746"/>
                    <a:pt x="4230773" y="1927746"/>
                  </a:cubicBezTo>
                  <a:close/>
                  <a:moveTo>
                    <a:pt x="4226048" y="1916075"/>
                  </a:moveTo>
                  <a:cubicBezTo>
                    <a:pt x="4233594" y="1923321"/>
                    <a:pt x="4223570" y="1920755"/>
                    <a:pt x="4226048" y="1916075"/>
                  </a:cubicBezTo>
                  <a:close/>
                  <a:moveTo>
                    <a:pt x="4249166" y="1940903"/>
                  </a:moveTo>
                  <a:cubicBezTo>
                    <a:pt x="4248363" y="1940117"/>
                    <a:pt x="4247409" y="1939591"/>
                    <a:pt x="4246286" y="1939612"/>
                  </a:cubicBezTo>
                  <a:cubicBezTo>
                    <a:pt x="4231727" y="1944927"/>
                    <a:pt x="4250333" y="1949716"/>
                    <a:pt x="4228679" y="1946516"/>
                  </a:cubicBezTo>
                  <a:cubicBezTo>
                    <a:pt x="4233892" y="1940458"/>
                    <a:pt x="4231917" y="1937448"/>
                    <a:pt x="4222723" y="1937470"/>
                  </a:cubicBezTo>
                  <a:cubicBezTo>
                    <a:pt x="4242874" y="1925289"/>
                    <a:pt x="4230079" y="1940372"/>
                    <a:pt x="4240309" y="1942302"/>
                  </a:cubicBezTo>
                  <a:cubicBezTo>
                    <a:pt x="4239294" y="1930414"/>
                    <a:pt x="4244355" y="1927258"/>
                    <a:pt x="4255523" y="1932855"/>
                  </a:cubicBezTo>
                  <a:cubicBezTo>
                    <a:pt x="4254146" y="1960883"/>
                    <a:pt x="4254189" y="1945795"/>
                    <a:pt x="4249232" y="1940968"/>
                  </a:cubicBezTo>
                  <a:cubicBezTo>
                    <a:pt x="4249910" y="1941261"/>
                    <a:pt x="4249758" y="1941180"/>
                    <a:pt x="4249166" y="1940903"/>
                  </a:cubicBezTo>
                  <a:close/>
                  <a:moveTo>
                    <a:pt x="4231896" y="1953908"/>
                  </a:moveTo>
                  <a:cubicBezTo>
                    <a:pt x="4236327" y="1956940"/>
                    <a:pt x="4241073" y="1958296"/>
                    <a:pt x="4246134" y="1957960"/>
                  </a:cubicBezTo>
                  <a:cubicBezTo>
                    <a:pt x="4256077" y="1963231"/>
                    <a:pt x="4233550" y="1959061"/>
                    <a:pt x="4231896" y="1953908"/>
                  </a:cubicBezTo>
                  <a:close/>
                  <a:moveTo>
                    <a:pt x="4210562" y="1974924"/>
                  </a:moveTo>
                  <a:cubicBezTo>
                    <a:pt x="4206174" y="1974566"/>
                    <a:pt x="4201813" y="1974208"/>
                    <a:pt x="4197425" y="1973845"/>
                  </a:cubicBezTo>
                  <a:cubicBezTo>
                    <a:pt x="4204504" y="1968085"/>
                    <a:pt x="4214712" y="1971431"/>
                    <a:pt x="4219480" y="1974034"/>
                  </a:cubicBezTo>
                  <a:cubicBezTo>
                    <a:pt x="4216518" y="1974333"/>
                    <a:pt x="4213551" y="1974631"/>
                    <a:pt x="4210562" y="1974924"/>
                  </a:cubicBezTo>
                  <a:close/>
                  <a:moveTo>
                    <a:pt x="2510928" y="2093225"/>
                  </a:moveTo>
                  <a:cubicBezTo>
                    <a:pt x="2523263" y="2093225"/>
                    <a:pt x="2510928" y="2095914"/>
                    <a:pt x="2510928" y="2093225"/>
                  </a:cubicBezTo>
                  <a:close/>
                  <a:moveTo>
                    <a:pt x="1261208" y="2579296"/>
                  </a:moveTo>
                  <a:cubicBezTo>
                    <a:pt x="1268601" y="2578917"/>
                    <a:pt x="1264788" y="2581666"/>
                    <a:pt x="1261908" y="2581455"/>
                  </a:cubicBezTo>
                  <a:cubicBezTo>
                    <a:pt x="1261566" y="2580717"/>
                    <a:pt x="1261289" y="2579996"/>
                    <a:pt x="1261208" y="2579296"/>
                  </a:cubicBezTo>
                  <a:close/>
                  <a:moveTo>
                    <a:pt x="1131852" y="1998440"/>
                  </a:moveTo>
                  <a:cubicBezTo>
                    <a:pt x="1133420" y="1993402"/>
                    <a:pt x="1137786" y="1988125"/>
                    <a:pt x="1142576" y="1986091"/>
                  </a:cubicBezTo>
                  <a:cubicBezTo>
                    <a:pt x="1128804" y="1977766"/>
                    <a:pt x="1126575" y="1994736"/>
                    <a:pt x="1122213" y="1975754"/>
                  </a:cubicBezTo>
                  <a:cubicBezTo>
                    <a:pt x="1130160" y="1976578"/>
                    <a:pt x="1141453" y="1988271"/>
                    <a:pt x="1142001" y="1974653"/>
                  </a:cubicBezTo>
                  <a:cubicBezTo>
                    <a:pt x="1148168" y="1978124"/>
                    <a:pt x="1148022" y="1979653"/>
                    <a:pt x="1141534" y="1979246"/>
                  </a:cubicBezTo>
                  <a:cubicBezTo>
                    <a:pt x="1154607" y="1986259"/>
                    <a:pt x="1156071" y="1984778"/>
                    <a:pt x="1153907" y="1972256"/>
                  </a:cubicBezTo>
                  <a:cubicBezTo>
                    <a:pt x="1164864" y="1978335"/>
                    <a:pt x="1173635" y="1984122"/>
                    <a:pt x="1181326" y="1990603"/>
                  </a:cubicBezTo>
                  <a:cubicBezTo>
                    <a:pt x="1164777" y="1992979"/>
                    <a:pt x="1148293" y="1995625"/>
                    <a:pt x="1131852" y="1998440"/>
                  </a:cubicBezTo>
                  <a:close/>
                  <a:moveTo>
                    <a:pt x="1129498" y="1876842"/>
                  </a:moveTo>
                  <a:cubicBezTo>
                    <a:pt x="1129943" y="1877010"/>
                    <a:pt x="1130263" y="1877156"/>
                    <a:pt x="1130664" y="1877325"/>
                  </a:cubicBezTo>
                  <a:cubicBezTo>
                    <a:pt x="1130241" y="1877346"/>
                    <a:pt x="1129862" y="1877346"/>
                    <a:pt x="1129482" y="1877368"/>
                  </a:cubicBezTo>
                  <a:cubicBezTo>
                    <a:pt x="1129482" y="1877200"/>
                    <a:pt x="1129460" y="1877032"/>
                    <a:pt x="1129498" y="1876842"/>
                  </a:cubicBezTo>
                  <a:close/>
                  <a:moveTo>
                    <a:pt x="1121492" y="1878892"/>
                  </a:moveTo>
                  <a:cubicBezTo>
                    <a:pt x="1119648" y="1878892"/>
                    <a:pt x="1117527" y="1878892"/>
                    <a:pt x="1114902" y="1878892"/>
                  </a:cubicBezTo>
                  <a:cubicBezTo>
                    <a:pt x="1116323" y="1877222"/>
                    <a:pt x="1118167" y="1875822"/>
                    <a:pt x="1120472" y="1874868"/>
                  </a:cubicBezTo>
                  <a:cubicBezTo>
                    <a:pt x="1121807" y="1875020"/>
                    <a:pt x="1122995" y="1875887"/>
                    <a:pt x="1124139" y="1877433"/>
                  </a:cubicBezTo>
                  <a:cubicBezTo>
                    <a:pt x="1122870" y="1877433"/>
                    <a:pt x="1121807" y="1877433"/>
                    <a:pt x="1121362" y="1877477"/>
                  </a:cubicBezTo>
                  <a:cubicBezTo>
                    <a:pt x="1121449" y="1878003"/>
                    <a:pt x="1121449" y="1878409"/>
                    <a:pt x="1121492" y="1878892"/>
                  </a:cubicBezTo>
                  <a:close/>
                  <a:moveTo>
                    <a:pt x="1108989" y="1842371"/>
                  </a:moveTo>
                  <a:cubicBezTo>
                    <a:pt x="1108696" y="1841628"/>
                    <a:pt x="1108398" y="1840869"/>
                    <a:pt x="1108165" y="1840212"/>
                  </a:cubicBezTo>
                  <a:cubicBezTo>
                    <a:pt x="1109434" y="1840695"/>
                    <a:pt x="1110665" y="1841357"/>
                    <a:pt x="1111853" y="1841823"/>
                  </a:cubicBezTo>
                  <a:cubicBezTo>
                    <a:pt x="1111598" y="1842013"/>
                    <a:pt x="1111322" y="1842203"/>
                    <a:pt x="1111045" y="1842371"/>
                  </a:cubicBezTo>
                  <a:cubicBezTo>
                    <a:pt x="1110367" y="1842371"/>
                    <a:pt x="1109689" y="1842371"/>
                    <a:pt x="1108989" y="1842371"/>
                  </a:cubicBezTo>
                  <a:close/>
                  <a:moveTo>
                    <a:pt x="1071172" y="1877389"/>
                  </a:moveTo>
                  <a:cubicBezTo>
                    <a:pt x="1071085" y="1876647"/>
                    <a:pt x="1071128" y="1876902"/>
                    <a:pt x="1071172" y="1877389"/>
                  </a:cubicBezTo>
                  <a:close/>
                  <a:moveTo>
                    <a:pt x="1070998" y="1877156"/>
                  </a:moveTo>
                  <a:cubicBezTo>
                    <a:pt x="1070939" y="1876988"/>
                    <a:pt x="1070939" y="1876923"/>
                    <a:pt x="1070998" y="1877156"/>
                  </a:cubicBezTo>
                  <a:close/>
                  <a:moveTo>
                    <a:pt x="1060383" y="1817309"/>
                  </a:moveTo>
                  <a:cubicBezTo>
                    <a:pt x="1062569" y="1817629"/>
                    <a:pt x="1064750" y="1817944"/>
                    <a:pt x="1066930" y="1818264"/>
                  </a:cubicBezTo>
                  <a:cubicBezTo>
                    <a:pt x="1064918" y="1819235"/>
                    <a:pt x="1063052" y="1819679"/>
                    <a:pt x="1061338" y="1819554"/>
                  </a:cubicBezTo>
                  <a:cubicBezTo>
                    <a:pt x="1060682" y="1818876"/>
                    <a:pt x="1060302" y="1818112"/>
                    <a:pt x="1060383" y="1817309"/>
                  </a:cubicBezTo>
                  <a:close/>
                  <a:moveTo>
                    <a:pt x="1010188" y="1860143"/>
                  </a:moveTo>
                  <a:cubicBezTo>
                    <a:pt x="1010633" y="1859487"/>
                    <a:pt x="1011077" y="1858999"/>
                    <a:pt x="1011522" y="1858576"/>
                  </a:cubicBezTo>
                  <a:cubicBezTo>
                    <a:pt x="1012287" y="1859064"/>
                    <a:pt x="1013073" y="1859596"/>
                    <a:pt x="1013833" y="1860143"/>
                  </a:cubicBezTo>
                  <a:cubicBezTo>
                    <a:pt x="1012585" y="1860143"/>
                    <a:pt x="1011376" y="1860143"/>
                    <a:pt x="1010188" y="1860143"/>
                  </a:cubicBezTo>
                  <a:close/>
                  <a:moveTo>
                    <a:pt x="913296" y="1784368"/>
                  </a:moveTo>
                  <a:cubicBezTo>
                    <a:pt x="913974" y="1784389"/>
                    <a:pt x="914717" y="1784427"/>
                    <a:pt x="915438" y="1784471"/>
                  </a:cubicBezTo>
                  <a:cubicBezTo>
                    <a:pt x="915438" y="1785870"/>
                    <a:pt x="914820" y="1786803"/>
                    <a:pt x="913654" y="1787334"/>
                  </a:cubicBezTo>
                  <a:cubicBezTo>
                    <a:pt x="913019" y="1787161"/>
                    <a:pt x="912384" y="1786971"/>
                    <a:pt x="911771" y="1786803"/>
                  </a:cubicBezTo>
                  <a:cubicBezTo>
                    <a:pt x="912216" y="1786125"/>
                    <a:pt x="912726" y="1785300"/>
                    <a:pt x="913296" y="1784368"/>
                  </a:cubicBezTo>
                  <a:close/>
                  <a:moveTo>
                    <a:pt x="887873" y="1814044"/>
                  </a:moveTo>
                  <a:cubicBezTo>
                    <a:pt x="889033" y="1814218"/>
                    <a:pt x="889966" y="1814619"/>
                    <a:pt x="889966" y="1815400"/>
                  </a:cubicBezTo>
                  <a:cubicBezTo>
                    <a:pt x="889907" y="1815400"/>
                    <a:pt x="889842" y="1815379"/>
                    <a:pt x="889755" y="1815379"/>
                  </a:cubicBezTo>
                  <a:cubicBezTo>
                    <a:pt x="889120" y="1814999"/>
                    <a:pt x="888507" y="1814511"/>
                    <a:pt x="887873" y="1814044"/>
                  </a:cubicBezTo>
                  <a:close/>
                  <a:moveTo>
                    <a:pt x="860768" y="1851140"/>
                  </a:moveTo>
                  <a:cubicBezTo>
                    <a:pt x="861468" y="1851140"/>
                    <a:pt x="862021" y="1851162"/>
                    <a:pt x="862444" y="1851184"/>
                  </a:cubicBezTo>
                  <a:cubicBezTo>
                    <a:pt x="862531" y="1851395"/>
                    <a:pt x="862634" y="1851715"/>
                    <a:pt x="862721" y="1851905"/>
                  </a:cubicBezTo>
                  <a:cubicBezTo>
                    <a:pt x="862319" y="1852008"/>
                    <a:pt x="861853" y="1852095"/>
                    <a:pt x="861300" y="1852182"/>
                  </a:cubicBezTo>
                  <a:cubicBezTo>
                    <a:pt x="861131" y="1851840"/>
                    <a:pt x="860963" y="1851504"/>
                    <a:pt x="860768" y="1851140"/>
                  </a:cubicBezTo>
                  <a:close/>
                  <a:moveTo>
                    <a:pt x="790172" y="1896816"/>
                  </a:moveTo>
                  <a:cubicBezTo>
                    <a:pt x="790216" y="1897158"/>
                    <a:pt x="790151" y="1897559"/>
                    <a:pt x="789961" y="1898004"/>
                  </a:cubicBezTo>
                  <a:cubicBezTo>
                    <a:pt x="789342" y="1897641"/>
                    <a:pt x="788984" y="1897348"/>
                    <a:pt x="788648" y="1897028"/>
                  </a:cubicBezTo>
                  <a:cubicBezTo>
                    <a:pt x="789131" y="1896925"/>
                    <a:pt x="789662" y="1896881"/>
                    <a:pt x="790172" y="1896816"/>
                  </a:cubicBezTo>
                  <a:close/>
                  <a:moveTo>
                    <a:pt x="653337" y="1828899"/>
                  </a:moveTo>
                  <a:cubicBezTo>
                    <a:pt x="653402" y="1828688"/>
                    <a:pt x="653526" y="1828536"/>
                    <a:pt x="653570" y="1828324"/>
                  </a:cubicBezTo>
                  <a:cubicBezTo>
                    <a:pt x="653890" y="1828264"/>
                    <a:pt x="654188" y="1828264"/>
                    <a:pt x="654481" y="1828243"/>
                  </a:cubicBezTo>
                  <a:cubicBezTo>
                    <a:pt x="654123" y="1828476"/>
                    <a:pt x="653722" y="1828623"/>
                    <a:pt x="653337" y="1828899"/>
                  </a:cubicBezTo>
                  <a:close/>
                  <a:moveTo>
                    <a:pt x="622826" y="1823731"/>
                  </a:moveTo>
                  <a:cubicBezTo>
                    <a:pt x="619609" y="1823389"/>
                    <a:pt x="624415" y="1822754"/>
                    <a:pt x="627469" y="1823069"/>
                  </a:cubicBezTo>
                  <a:cubicBezTo>
                    <a:pt x="625944" y="1823302"/>
                    <a:pt x="624393" y="1823535"/>
                    <a:pt x="622826" y="1823731"/>
                  </a:cubicBezTo>
                  <a:close/>
                  <a:moveTo>
                    <a:pt x="549073" y="1791847"/>
                  </a:moveTo>
                  <a:cubicBezTo>
                    <a:pt x="548861" y="1791424"/>
                    <a:pt x="548628" y="1791038"/>
                    <a:pt x="548417" y="1790528"/>
                  </a:cubicBezTo>
                  <a:cubicBezTo>
                    <a:pt x="549897" y="1791017"/>
                    <a:pt x="551129" y="1791424"/>
                    <a:pt x="552311" y="1791825"/>
                  </a:cubicBezTo>
                  <a:cubicBezTo>
                    <a:pt x="551167" y="1791847"/>
                    <a:pt x="550087" y="1791847"/>
                    <a:pt x="549073" y="1791847"/>
                  </a:cubicBezTo>
                  <a:close/>
                  <a:moveTo>
                    <a:pt x="550489" y="1808198"/>
                  </a:moveTo>
                  <a:cubicBezTo>
                    <a:pt x="551487" y="1808328"/>
                    <a:pt x="552208" y="1808540"/>
                    <a:pt x="552355" y="1808876"/>
                  </a:cubicBezTo>
                  <a:cubicBezTo>
                    <a:pt x="551931" y="1808963"/>
                    <a:pt x="551188" y="1808708"/>
                    <a:pt x="550489" y="1808198"/>
                  </a:cubicBezTo>
                  <a:close/>
                  <a:moveTo>
                    <a:pt x="478748" y="1792524"/>
                  </a:moveTo>
                  <a:cubicBezTo>
                    <a:pt x="482453" y="1793392"/>
                    <a:pt x="486250" y="1794173"/>
                    <a:pt x="489787" y="1794851"/>
                  </a:cubicBezTo>
                  <a:cubicBezTo>
                    <a:pt x="485209" y="1795871"/>
                    <a:pt x="480826" y="1797438"/>
                    <a:pt x="476628" y="1799515"/>
                  </a:cubicBezTo>
                  <a:cubicBezTo>
                    <a:pt x="475635" y="1799493"/>
                    <a:pt x="474615" y="1799450"/>
                    <a:pt x="473639" y="1799407"/>
                  </a:cubicBezTo>
                  <a:cubicBezTo>
                    <a:pt x="475147" y="1795974"/>
                    <a:pt x="476882" y="1793728"/>
                    <a:pt x="478748" y="1792524"/>
                  </a:cubicBezTo>
                  <a:close/>
                  <a:moveTo>
                    <a:pt x="453618" y="1797373"/>
                  </a:moveTo>
                  <a:cubicBezTo>
                    <a:pt x="454209" y="1795995"/>
                    <a:pt x="456417" y="1791461"/>
                    <a:pt x="450695" y="1791250"/>
                  </a:cubicBezTo>
                  <a:cubicBezTo>
                    <a:pt x="447603" y="1799982"/>
                    <a:pt x="449230" y="1795106"/>
                    <a:pt x="450884" y="1790084"/>
                  </a:cubicBezTo>
                  <a:cubicBezTo>
                    <a:pt x="451731" y="1790339"/>
                    <a:pt x="452642" y="1790572"/>
                    <a:pt x="453618" y="1790783"/>
                  </a:cubicBezTo>
                  <a:cubicBezTo>
                    <a:pt x="454676" y="1792080"/>
                    <a:pt x="456498" y="1792373"/>
                    <a:pt x="459151" y="1791657"/>
                  </a:cubicBezTo>
                  <a:cubicBezTo>
                    <a:pt x="455989" y="1795041"/>
                    <a:pt x="454508" y="1796738"/>
                    <a:pt x="453873" y="1797416"/>
                  </a:cubicBezTo>
                  <a:cubicBezTo>
                    <a:pt x="453786" y="1797394"/>
                    <a:pt x="453705" y="1797373"/>
                    <a:pt x="453618" y="1797373"/>
                  </a:cubicBezTo>
                  <a:close/>
                  <a:moveTo>
                    <a:pt x="458663" y="1860274"/>
                  </a:moveTo>
                  <a:cubicBezTo>
                    <a:pt x="453217" y="1860274"/>
                    <a:pt x="458663" y="1858495"/>
                    <a:pt x="458663" y="1860274"/>
                  </a:cubicBezTo>
                  <a:close/>
                  <a:moveTo>
                    <a:pt x="360160" y="1795383"/>
                  </a:moveTo>
                  <a:cubicBezTo>
                    <a:pt x="361282" y="1795003"/>
                    <a:pt x="362530" y="1794829"/>
                    <a:pt x="363718" y="1794580"/>
                  </a:cubicBezTo>
                  <a:cubicBezTo>
                    <a:pt x="375266" y="1800638"/>
                    <a:pt x="375244" y="1801695"/>
                    <a:pt x="363588" y="1797753"/>
                  </a:cubicBezTo>
                  <a:cubicBezTo>
                    <a:pt x="362318" y="1796993"/>
                    <a:pt x="361109" y="1796207"/>
                    <a:pt x="360160" y="1795383"/>
                  </a:cubicBezTo>
                  <a:close/>
                  <a:moveTo>
                    <a:pt x="337910" y="1823514"/>
                  </a:moveTo>
                  <a:cubicBezTo>
                    <a:pt x="335452" y="1824447"/>
                    <a:pt x="335621" y="1822245"/>
                    <a:pt x="337910" y="1823514"/>
                  </a:cubicBezTo>
                  <a:close/>
                  <a:moveTo>
                    <a:pt x="326025" y="1799049"/>
                  </a:moveTo>
                  <a:cubicBezTo>
                    <a:pt x="321404" y="1798138"/>
                    <a:pt x="295471" y="1776590"/>
                    <a:pt x="295129" y="1775766"/>
                  </a:cubicBezTo>
                  <a:cubicBezTo>
                    <a:pt x="316679" y="1784791"/>
                    <a:pt x="326682" y="1800573"/>
                    <a:pt x="326025" y="1799049"/>
                  </a:cubicBezTo>
                  <a:close/>
                  <a:moveTo>
                    <a:pt x="346746" y="1732656"/>
                  </a:moveTo>
                  <a:cubicBezTo>
                    <a:pt x="344880" y="1726381"/>
                    <a:pt x="340920" y="1723967"/>
                    <a:pt x="334818" y="1725491"/>
                  </a:cubicBezTo>
                  <a:cubicBezTo>
                    <a:pt x="334688" y="1724537"/>
                    <a:pt x="334178" y="1723523"/>
                    <a:pt x="333310" y="1722487"/>
                  </a:cubicBezTo>
                  <a:cubicBezTo>
                    <a:pt x="336255" y="1722525"/>
                    <a:pt x="339309" y="1722525"/>
                    <a:pt x="342444" y="1722508"/>
                  </a:cubicBezTo>
                  <a:cubicBezTo>
                    <a:pt x="345856" y="1725855"/>
                    <a:pt x="347635" y="1729288"/>
                    <a:pt x="346746" y="1732656"/>
                  </a:cubicBezTo>
                  <a:close/>
                  <a:moveTo>
                    <a:pt x="329540" y="1708798"/>
                  </a:moveTo>
                  <a:cubicBezTo>
                    <a:pt x="329030" y="1708798"/>
                    <a:pt x="328585" y="1708776"/>
                    <a:pt x="328287" y="1708755"/>
                  </a:cubicBezTo>
                  <a:cubicBezTo>
                    <a:pt x="328716" y="1708776"/>
                    <a:pt x="329220" y="1708776"/>
                    <a:pt x="329540" y="1708798"/>
                  </a:cubicBezTo>
                  <a:close/>
                  <a:moveTo>
                    <a:pt x="331932" y="1685515"/>
                  </a:moveTo>
                  <a:cubicBezTo>
                    <a:pt x="334943" y="1686595"/>
                    <a:pt x="337063" y="1687826"/>
                    <a:pt x="337655" y="1689268"/>
                  </a:cubicBezTo>
                  <a:cubicBezTo>
                    <a:pt x="335089" y="1689268"/>
                    <a:pt x="332317" y="1689393"/>
                    <a:pt x="329475" y="1689561"/>
                  </a:cubicBezTo>
                  <a:cubicBezTo>
                    <a:pt x="329095" y="1688249"/>
                    <a:pt x="329838" y="1686893"/>
                    <a:pt x="331932" y="1685515"/>
                  </a:cubicBezTo>
                  <a:close/>
                  <a:moveTo>
                    <a:pt x="262649" y="1651093"/>
                  </a:moveTo>
                  <a:cubicBezTo>
                    <a:pt x="271274" y="1651093"/>
                    <a:pt x="262736" y="1653360"/>
                    <a:pt x="262649" y="1651093"/>
                  </a:cubicBezTo>
                  <a:close/>
                  <a:moveTo>
                    <a:pt x="260235" y="1659245"/>
                  </a:moveTo>
                  <a:cubicBezTo>
                    <a:pt x="260827" y="1658973"/>
                    <a:pt x="261483" y="1658762"/>
                    <a:pt x="262058" y="1658442"/>
                  </a:cubicBezTo>
                  <a:cubicBezTo>
                    <a:pt x="262752" y="1660286"/>
                    <a:pt x="262226" y="1661153"/>
                    <a:pt x="260718" y="1661240"/>
                  </a:cubicBezTo>
                  <a:cubicBezTo>
                    <a:pt x="260447" y="1660096"/>
                    <a:pt x="260295" y="1659456"/>
                    <a:pt x="260235" y="1659245"/>
                  </a:cubicBezTo>
                  <a:close/>
                  <a:moveTo>
                    <a:pt x="260149" y="1659288"/>
                  </a:moveTo>
                  <a:cubicBezTo>
                    <a:pt x="260127" y="1659418"/>
                    <a:pt x="260105" y="1659586"/>
                    <a:pt x="260083" y="1659819"/>
                  </a:cubicBezTo>
                  <a:cubicBezTo>
                    <a:pt x="259959" y="1659689"/>
                    <a:pt x="259828" y="1659586"/>
                    <a:pt x="259725" y="1659478"/>
                  </a:cubicBezTo>
                  <a:cubicBezTo>
                    <a:pt x="259872" y="1659418"/>
                    <a:pt x="260002" y="1659353"/>
                    <a:pt x="260149" y="1659288"/>
                  </a:cubicBezTo>
                  <a:close/>
                  <a:moveTo>
                    <a:pt x="245341" y="1648083"/>
                  </a:moveTo>
                  <a:cubicBezTo>
                    <a:pt x="251079" y="1647850"/>
                    <a:pt x="256867" y="1648929"/>
                    <a:pt x="259427" y="1652677"/>
                  </a:cubicBezTo>
                  <a:cubicBezTo>
                    <a:pt x="254388" y="1652427"/>
                    <a:pt x="249365" y="1652172"/>
                    <a:pt x="244321" y="1651896"/>
                  </a:cubicBezTo>
                  <a:cubicBezTo>
                    <a:pt x="244597" y="1651321"/>
                    <a:pt x="244934" y="1650095"/>
                    <a:pt x="245341" y="1648083"/>
                  </a:cubicBezTo>
                  <a:close/>
                  <a:moveTo>
                    <a:pt x="243789" y="1648208"/>
                  </a:moveTo>
                  <a:cubicBezTo>
                    <a:pt x="243556" y="1649672"/>
                    <a:pt x="243540" y="1651109"/>
                    <a:pt x="243686" y="1651874"/>
                  </a:cubicBezTo>
                  <a:cubicBezTo>
                    <a:pt x="239808" y="1651663"/>
                    <a:pt x="235951" y="1651473"/>
                    <a:pt x="232073" y="1651261"/>
                  </a:cubicBezTo>
                  <a:cubicBezTo>
                    <a:pt x="234362" y="1649840"/>
                    <a:pt x="238962" y="1648609"/>
                    <a:pt x="243789" y="1648208"/>
                  </a:cubicBezTo>
                  <a:close/>
                  <a:moveTo>
                    <a:pt x="240274" y="1617620"/>
                  </a:moveTo>
                  <a:cubicBezTo>
                    <a:pt x="243052" y="1617956"/>
                    <a:pt x="242053" y="1618889"/>
                    <a:pt x="240274" y="1617620"/>
                  </a:cubicBezTo>
                  <a:close/>
                  <a:moveTo>
                    <a:pt x="243366" y="1639904"/>
                  </a:moveTo>
                  <a:cubicBezTo>
                    <a:pt x="239743" y="1642936"/>
                    <a:pt x="242710" y="1639080"/>
                    <a:pt x="243366" y="1639904"/>
                  </a:cubicBezTo>
                  <a:close/>
                  <a:moveTo>
                    <a:pt x="239406" y="1631536"/>
                  </a:moveTo>
                  <a:cubicBezTo>
                    <a:pt x="243241" y="1626704"/>
                    <a:pt x="243241" y="1626623"/>
                    <a:pt x="249490" y="1628890"/>
                  </a:cubicBezTo>
                  <a:cubicBezTo>
                    <a:pt x="246420" y="1629714"/>
                    <a:pt x="243366" y="1630501"/>
                    <a:pt x="239406" y="1631536"/>
                  </a:cubicBezTo>
                  <a:close/>
                  <a:moveTo>
                    <a:pt x="266630" y="1557897"/>
                  </a:moveTo>
                  <a:cubicBezTo>
                    <a:pt x="257100" y="1554399"/>
                    <a:pt x="267227" y="1552620"/>
                    <a:pt x="266630" y="1557897"/>
                  </a:cubicBezTo>
                  <a:close/>
                  <a:moveTo>
                    <a:pt x="306211" y="1559210"/>
                  </a:moveTo>
                  <a:cubicBezTo>
                    <a:pt x="301654" y="1561987"/>
                    <a:pt x="297272" y="1562030"/>
                    <a:pt x="293014" y="1559611"/>
                  </a:cubicBezTo>
                  <a:cubicBezTo>
                    <a:pt x="293247" y="1558852"/>
                    <a:pt x="293540" y="1558174"/>
                    <a:pt x="293941" y="1557621"/>
                  </a:cubicBezTo>
                  <a:cubicBezTo>
                    <a:pt x="298709" y="1558342"/>
                    <a:pt x="303265" y="1559210"/>
                    <a:pt x="306211" y="1559210"/>
                  </a:cubicBezTo>
                  <a:close/>
                  <a:moveTo>
                    <a:pt x="340242" y="1548640"/>
                  </a:moveTo>
                  <a:cubicBezTo>
                    <a:pt x="339879" y="1549318"/>
                    <a:pt x="339477" y="1549849"/>
                    <a:pt x="339076" y="1550440"/>
                  </a:cubicBezTo>
                  <a:cubicBezTo>
                    <a:pt x="332697" y="1549719"/>
                    <a:pt x="326128" y="1548786"/>
                    <a:pt x="319668" y="1547962"/>
                  </a:cubicBezTo>
                  <a:cubicBezTo>
                    <a:pt x="326719" y="1547175"/>
                    <a:pt x="338376" y="1548640"/>
                    <a:pt x="340242" y="1548640"/>
                  </a:cubicBezTo>
                  <a:close/>
                  <a:moveTo>
                    <a:pt x="300640" y="1492519"/>
                  </a:moveTo>
                  <a:cubicBezTo>
                    <a:pt x="298519" y="1493283"/>
                    <a:pt x="298416" y="1491374"/>
                    <a:pt x="300640" y="1492519"/>
                  </a:cubicBezTo>
                  <a:close/>
                  <a:moveTo>
                    <a:pt x="375136" y="1512455"/>
                  </a:moveTo>
                  <a:cubicBezTo>
                    <a:pt x="373823" y="1512411"/>
                    <a:pt x="372510" y="1512368"/>
                    <a:pt x="371176" y="1512330"/>
                  </a:cubicBezTo>
                  <a:cubicBezTo>
                    <a:pt x="371323" y="1511945"/>
                    <a:pt x="371469" y="1511544"/>
                    <a:pt x="371643" y="1511055"/>
                  </a:cubicBezTo>
                  <a:cubicBezTo>
                    <a:pt x="374268" y="1511923"/>
                    <a:pt x="375982" y="1512520"/>
                    <a:pt x="375136" y="1512455"/>
                  </a:cubicBezTo>
                  <a:close/>
                  <a:moveTo>
                    <a:pt x="372445" y="1523003"/>
                  </a:moveTo>
                  <a:cubicBezTo>
                    <a:pt x="371914" y="1522266"/>
                    <a:pt x="371664" y="1522347"/>
                    <a:pt x="371664" y="1523003"/>
                  </a:cubicBezTo>
                  <a:cubicBezTo>
                    <a:pt x="369587" y="1523003"/>
                    <a:pt x="367531" y="1523003"/>
                    <a:pt x="365454" y="1523003"/>
                  </a:cubicBezTo>
                  <a:cubicBezTo>
                    <a:pt x="366045" y="1521669"/>
                    <a:pt x="368486" y="1519679"/>
                    <a:pt x="368741" y="1518979"/>
                  </a:cubicBezTo>
                  <a:cubicBezTo>
                    <a:pt x="373188" y="1518855"/>
                    <a:pt x="377002" y="1519869"/>
                    <a:pt x="376833" y="1523003"/>
                  </a:cubicBezTo>
                  <a:cubicBezTo>
                    <a:pt x="375369" y="1523003"/>
                    <a:pt x="373910" y="1523003"/>
                    <a:pt x="372445" y="1523003"/>
                  </a:cubicBezTo>
                  <a:close/>
                  <a:moveTo>
                    <a:pt x="389396" y="1513919"/>
                  </a:moveTo>
                  <a:cubicBezTo>
                    <a:pt x="388805" y="1512308"/>
                    <a:pt x="389993" y="1510399"/>
                    <a:pt x="391007" y="1508512"/>
                  </a:cubicBezTo>
                  <a:cubicBezTo>
                    <a:pt x="393377" y="1511034"/>
                    <a:pt x="393762" y="1511630"/>
                    <a:pt x="392721" y="1514022"/>
                  </a:cubicBezTo>
                  <a:cubicBezTo>
                    <a:pt x="393187" y="1514087"/>
                    <a:pt x="393697" y="1514169"/>
                    <a:pt x="394207" y="1514234"/>
                  </a:cubicBezTo>
                  <a:cubicBezTo>
                    <a:pt x="393529" y="1514809"/>
                    <a:pt x="392764" y="1515378"/>
                    <a:pt x="391793" y="1516012"/>
                  </a:cubicBezTo>
                  <a:cubicBezTo>
                    <a:pt x="392217" y="1515166"/>
                    <a:pt x="392471" y="1514597"/>
                    <a:pt x="392721" y="1514022"/>
                  </a:cubicBezTo>
                  <a:cubicBezTo>
                    <a:pt x="391517" y="1513898"/>
                    <a:pt x="390416" y="1513876"/>
                    <a:pt x="389396" y="1513919"/>
                  </a:cubicBezTo>
                  <a:cubicBezTo>
                    <a:pt x="389694" y="1514700"/>
                    <a:pt x="390372" y="1515443"/>
                    <a:pt x="391750" y="1516034"/>
                  </a:cubicBezTo>
                  <a:cubicBezTo>
                    <a:pt x="391115" y="1516436"/>
                    <a:pt x="390437" y="1516864"/>
                    <a:pt x="389629" y="1517309"/>
                  </a:cubicBezTo>
                  <a:cubicBezTo>
                    <a:pt x="393931" y="1517032"/>
                    <a:pt x="398210" y="1516777"/>
                    <a:pt x="402490" y="1516522"/>
                  </a:cubicBezTo>
                  <a:cubicBezTo>
                    <a:pt x="403911" y="1517011"/>
                    <a:pt x="405289" y="1517477"/>
                    <a:pt x="406813" y="1518111"/>
                  </a:cubicBezTo>
                  <a:cubicBezTo>
                    <a:pt x="404990" y="1520059"/>
                    <a:pt x="405733" y="1521479"/>
                    <a:pt x="407789" y="1518556"/>
                  </a:cubicBezTo>
                  <a:cubicBezTo>
                    <a:pt x="408679" y="1518936"/>
                    <a:pt x="409634" y="1519359"/>
                    <a:pt x="410561" y="1519787"/>
                  </a:cubicBezTo>
                  <a:cubicBezTo>
                    <a:pt x="410333" y="1520167"/>
                    <a:pt x="410078" y="1520546"/>
                    <a:pt x="409780" y="1520948"/>
                  </a:cubicBezTo>
                  <a:cubicBezTo>
                    <a:pt x="410100" y="1520633"/>
                    <a:pt x="410458" y="1520232"/>
                    <a:pt x="410778" y="1519890"/>
                  </a:cubicBezTo>
                  <a:cubicBezTo>
                    <a:pt x="411879" y="1520379"/>
                    <a:pt x="412872" y="1520780"/>
                    <a:pt x="414016" y="1521333"/>
                  </a:cubicBezTo>
                  <a:cubicBezTo>
                    <a:pt x="414146" y="1521566"/>
                    <a:pt x="414168" y="1521713"/>
                    <a:pt x="414249" y="1521924"/>
                  </a:cubicBezTo>
                  <a:cubicBezTo>
                    <a:pt x="412427" y="1522391"/>
                    <a:pt x="410501" y="1522499"/>
                    <a:pt x="408527" y="1522624"/>
                  </a:cubicBezTo>
                  <a:cubicBezTo>
                    <a:pt x="405354" y="1526545"/>
                    <a:pt x="401812" y="1529571"/>
                    <a:pt x="408212" y="1522645"/>
                  </a:cubicBezTo>
                  <a:cubicBezTo>
                    <a:pt x="403699" y="1522944"/>
                    <a:pt x="399056" y="1523746"/>
                    <a:pt x="395075" y="1530504"/>
                  </a:cubicBezTo>
                  <a:cubicBezTo>
                    <a:pt x="394565" y="1530314"/>
                    <a:pt x="394077" y="1530168"/>
                    <a:pt x="393551" y="1529978"/>
                  </a:cubicBezTo>
                  <a:cubicBezTo>
                    <a:pt x="392976" y="1528682"/>
                    <a:pt x="394077" y="1527771"/>
                    <a:pt x="396729" y="1527201"/>
                  </a:cubicBezTo>
                  <a:cubicBezTo>
                    <a:pt x="394609" y="1527011"/>
                    <a:pt x="386684" y="1524891"/>
                    <a:pt x="380647" y="1523958"/>
                  </a:cubicBezTo>
                  <a:cubicBezTo>
                    <a:pt x="380668" y="1517580"/>
                    <a:pt x="383592" y="1514234"/>
                    <a:pt x="389396" y="1513919"/>
                  </a:cubicBezTo>
                  <a:close/>
                  <a:moveTo>
                    <a:pt x="378271" y="1503262"/>
                  </a:moveTo>
                  <a:cubicBezTo>
                    <a:pt x="377766" y="1503219"/>
                    <a:pt x="377300" y="1503029"/>
                    <a:pt x="377300" y="1502476"/>
                  </a:cubicBezTo>
                  <a:cubicBezTo>
                    <a:pt x="377788" y="1502476"/>
                    <a:pt x="378103" y="1502497"/>
                    <a:pt x="378423" y="1502541"/>
                  </a:cubicBezTo>
                  <a:cubicBezTo>
                    <a:pt x="378379" y="1502774"/>
                    <a:pt x="378314" y="1503007"/>
                    <a:pt x="378271" y="1503262"/>
                  </a:cubicBezTo>
                  <a:close/>
                  <a:moveTo>
                    <a:pt x="381623" y="1513708"/>
                  </a:moveTo>
                  <a:cubicBezTo>
                    <a:pt x="382784" y="1513534"/>
                    <a:pt x="382214" y="1513621"/>
                    <a:pt x="381623" y="1513708"/>
                  </a:cubicBezTo>
                  <a:close/>
                  <a:moveTo>
                    <a:pt x="393296" y="1497839"/>
                  </a:moveTo>
                  <a:cubicBezTo>
                    <a:pt x="393719" y="1498343"/>
                    <a:pt x="394039" y="1498728"/>
                    <a:pt x="394543" y="1499319"/>
                  </a:cubicBezTo>
                  <a:cubicBezTo>
                    <a:pt x="394543" y="1498809"/>
                    <a:pt x="394543" y="1498430"/>
                    <a:pt x="394543" y="1497963"/>
                  </a:cubicBezTo>
                  <a:cubicBezTo>
                    <a:pt x="396963" y="1498218"/>
                    <a:pt x="399290" y="1498495"/>
                    <a:pt x="401389" y="1498875"/>
                  </a:cubicBezTo>
                  <a:cubicBezTo>
                    <a:pt x="397044" y="1500420"/>
                    <a:pt x="391831" y="1501288"/>
                    <a:pt x="386071" y="1501652"/>
                  </a:cubicBezTo>
                  <a:cubicBezTo>
                    <a:pt x="386304" y="1500822"/>
                    <a:pt x="386619" y="1499509"/>
                    <a:pt x="387384" y="1497264"/>
                  </a:cubicBezTo>
                  <a:cubicBezTo>
                    <a:pt x="389396" y="1497454"/>
                    <a:pt x="391365" y="1497649"/>
                    <a:pt x="393296" y="1497839"/>
                  </a:cubicBezTo>
                  <a:close/>
                  <a:moveTo>
                    <a:pt x="382806" y="1488771"/>
                  </a:moveTo>
                  <a:cubicBezTo>
                    <a:pt x="384015" y="1488706"/>
                    <a:pt x="385670" y="1488749"/>
                    <a:pt x="387975" y="1489004"/>
                  </a:cubicBezTo>
                  <a:cubicBezTo>
                    <a:pt x="388083" y="1489340"/>
                    <a:pt x="388186" y="1489747"/>
                    <a:pt x="388295" y="1490127"/>
                  </a:cubicBezTo>
                  <a:cubicBezTo>
                    <a:pt x="386326" y="1490550"/>
                    <a:pt x="384547" y="1490637"/>
                    <a:pt x="383191" y="1490506"/>
                  </a:cubicBezTo>
                  <a:cubicBezTo>
                    <a:pt x="383039" y="1489828"/>
                    <a:pt x="382936" y="1489259"/>
                    <a:pt x="382806" y="1488771"/>
                  </a:cubicBezTo>
                  <a:close/>
                  <a:moveTo>
                    <a:pt x="381558" y="1488896"/>
                  </a:moveTo>
                  <a:cubicBezTo>
                    <a:pt x="381450" y="1489216"/>
                    <a:pt x="381325" y="1489682"/>
                    <a:pt x="381194" y="1490127"/>
                  </a:cubicBezTo>
                  <a:cubicBezTo>
                    <a:pt x="380115" y="1489725"/>
                    <a:pt x="380093" y="1489172"/>
                    <a:pt x="381558" y="1488896"/>
                  </a:cubicBezTo>
                  <a:close/>
                  <a:moveTo>
                    <a:pt x="382382" y="1474068"/>
                  </a:moveTo>
                  <a:cubicBezTo>
                    <a:pt x="383294" y="1475614"/>
                    <a:pt x="384080" y="1475869"/>
                    <a:pt x="383402" y="1474046"/>
                  </a:cubicBezTo>
                  <a:cubicBezTo>
                    <a:pt x="387893" y="1473981"/>
                    <a:pt x="396008" y="1475912"/>
                    <a:pt x="399165" y="1476633"/>
                  </a:cubicBezTo>
                  <a:cubicBezTo>
                    <a:pt x="399187" y="1476693"/>
                    <a:pt x="399208" y="1476780"/>
                    <a:pt x="399230" y="1476867"/>
                  </a:cubicBezTo>
                  <a:cubicBezTo>
                    <a:pt x="394251" y="1476460"/>
                    <a:pt x="392217" y="1478369"/>
                    <a:pt x="393464" y="1482838"/>
                  </a:cubicBezTo>
                  <a:cubicBezTo>
                    <a:pt x="392829" y="1482838"/>
                    <a:pt x="392151" y="1482773"/>
                    <a:pt x="391473" y="1482648"/>
                  </a:cubicBezTo>
                  <a:cubicBezTo>
                    <a:pt x="389694" y="1481590"/>
                    <a:pt x="388186" y="1480826"/>
                    <a:pt x="387449" y="1481438"/>
                  </a:cubicBezTo>
                  <a:cubicBezTo>
                    <a:pt x="384118" y="1480082"/>
                    <a:pt x="381536" y="1478260"/>
                    <a:pt x="382361" y="1478239"/>
                  </a:cubicBezTo>
                  <a:cubicBezTo>
                    <a:pt x="379291" y="1475446"/>
                    <a:pt x="380012" y="1474323"/>
                    <a:pt x="382382" y="1474068"/>
                  </a:cubicBezTo>
                  <a:close/>
                  <a:moveTo>
                    <a:pt x="375456" y="1466757"/>
                  </a:moveTo>
                  <a:cubicBezTo>
                    <a:pt x="380837" y="1462120"/>
                    <a:pt x="384373" y="1464301"/>
                    <a:pt x="387617" y="1467142"/>
                  </a:cubicBezTo>
                  <a:cubicBezTo>
                    <a:pt x="386749" y="1467565"/>
                    <a:pt x="385924" y="1467967"/>
                    <a:pt x="385181" y="1468303"/>
                  </a:cubicBezTo>
                  <a:cubicBezTo>
                    <a:pt x="382361" y="1467836"/>
                    <a:pt x="379334" y="1467376"/>
                    <a:pt x="375456" y="1466757"/>
                  </a:cubicBezTo>
                  <a:close/>
                  <a:moveTo>
                    <a:pt x="375033" y="1476970"/>
                  </a:moveTo>
                  <a:cubicBezTo>
                    <a:pt x="370455" y="1471693"/>
                    <a:pt x="376812" y="1473390"/>
                    <a:pt x="375033" y="1476970"/>
                  </a:cubicBezTo>
                  <a:close/>
                  <a:moveTo>
                    <a:pt x="379692" y="1343673"/>
                  </a:moveTo>
                  <a:cubicBezTo>
                    <a:pt x="355196" y="1357590"/>
                    <a:pt x="375456" y="1335159"/>
                    <a:pt x="379692" y="1343673"/>
                  </a:cubicBezTo>
                  <a:close/>
                  <a:moveTo>
                    <a:pt x="375456" y="1382060"/>
                  </a:moveTo>
                  <a:cubicBezTo>
                    <a:pt x="387530" y="1381106"/>
                    <a:pt x="375711" y="1385472"/>
                    <a:pt x="375456" y="1382060"/>
                  </a:cubicBezTo>
                  <a:close/>
                  <a:moveTo>
                    <a:pt x="368063" y="1433648"/>
                  </a:moveTo>
                  <a:cubicBezTo>
                    <a:pt x="373443" y="1436359"/>
                    <a:pt x="367574" y="1437015"/>
                    <a:pt x="368063" y="1433648"/>
                  </a:cubicBezTo>
                  <a:close/>
                  <a:moveTo>
                    <a:pt x="376389" y="1365644"/>
                  </a:moveTo>
                  <a:cubicBezTo>
                    <a:pt x="361809" y="1377212"/>
                    <a:pt x="372001" y="1355833"/>
                    <a:pt x="376389" y="1365644"/>
                  </a:cubicBezTo>
                  <a:close/>
                  <a:moveTo>
                    <a:pt x="369587" y="1382950"/>
                  </a:moveTo>
                  <a:cubicBezTo>
                    <a:pt x="370710" y="1382847"/>
                    <a:pt x="370135" y="1382906"/>
                    <a:pt x="369587" y="1382950"/>
                  </a:cubicBezTo>
                  <a:close/>
                  <a:moveTo>
                    <a:pt x="375288" y="1442650"/>
                  </a:moveTo>
                  <a:cubicBezTo>
                    <a:pt x="384715" y="1442650"/>
                    <a:pt x="375288" y="1446528"/>
                    <a:pt x="375288" y="1442650"/>
                  </a:cubicBezTo>
                  <a:close/>
                  <a:moveTo>
                    <a:pt x="374165" y="1420490"/>
                  </a:moveTo>
                  <a:cubicBezTo>
                    <a:pt x="376069" y="1417399"/>
                    <a:pt x="388441" y="1418690"/>
                    <a:pt x="374165" y="1420490"/>
                  </a:cubicBezTo>
                  <a:close/>
                  <a:moveTo>
                    <a:pt x="389331" y="1443372"/>
                  </a:moveTo>
                  <a:cubicBezTo>
                    <a:pt x="384205" y="1443372"/>
                    <a:pt x="389331" y="1441718"/>
                    <a:pt x="389331" y="1443372"/>
                  </a:cubicBezTo>
                  <a:close/>
                  <a:moveTo>
                    <a:pt x="391387" y="1383351"/>
                  </a:moveTo>
                  <a:cubicBezTo>
                    <a:pt x="386239" y="1382760"/>
                    <a:pt x="391538" y="1381681"/>
                    <a:pt x="391387" y="1383351"/>
                  </a:cubicBezTo>
                  <a:close/>
                  <a:moveTo>
                    <a:pt x="391495" y="1367124"/>
                  </a:moveTo>
                  <a:cubicBezTo>
                    <a:pt x="389396" y="1368268"/>
                    <a:pt x="389119" y="1366023"/>
                    <a:pt x="391495" y="1367124"/>
                  </a:cubicBezTo>
                  <a:close/>
                  <a:moveTo>
                    <a:pt x="387660" y="1350008"/>
                  </a:moveTo>
                  <a:cubicBezTo>
                    <a:pt x="392341" y="1337908"/>
                    <a:pt x="394733" y="1337192"/>
                    <a:pt x="398677" y="1345094"/>
                  </a:cubicBezTo>
                  <a:cubicBezTo>
                    <a:pt x="394885" y="1346765"/>
                    <a:pt x="391283" y="1348376"/>
                    <a:pt x="387660" y="1350008"/>
                  </a:cubicBezTo>
                  <a:close/>
                  <a:moveTo>
                    <a:pt x="402365" y="1366023"/>
                  </a:moveTo>
                  <a:cubicBezTo>
                    <a:pt x="409460" y="1367059"/>
                    <a:pt x="402577" y="1366425"/>
                    <a:pt x="402365" y="1366023"/>
                  </a:cubicBezTo>
                  <a:close/>
                  <a:moveTo>
                    <a:pt x="405289" y="1383351"/>
                  </a:moveTo>
                  <a:cubicBezTo>
                    <a:pt x="386114" y="1383351"/>
                    <a:pt x="405289" y="1381447"/>
                    <a:pt x="405289" y="1383351"/>
                  </a:cubicBezTo>
                  <a:close/>
                  <a:moveTo>
                    <a:pt x="436158" y="1372634"/>
                  </a:moveTo>
                  <a:cubicBezTo>
                    <a:pt x="421794" y="1374223"/>
                    <a:pt x="435821" y="1366636"/>
                    <a:pt x="436158" y="1372634"/>
                  </a:cubicBezTo>
                  <a:close/>
                  <a:moveTo>
                    <a:pt x="433424" y="1393205"/>
                  </a:moveTo>
                  <a:cubicBezTo>
                    <a:pt x="446946" y="1399751"/>
                    <a:pt x="432220" y="1396872"/>
                    <a:pt x="433424" y="1393205"/>
                  </a:cubicBezTo>
                  <a:close/>
                  <a:moveTo>
                    <a:pt x="436179" y="1422101"/>
                  </a:moveTo>
                  <a:cubicBezTo>
                    <a:pt x="435203" y="1421868"/>
                    <a:pt x="437177" y="1421358"/>
                    <a:pt x="437432" y="1422080"/>
                  </a:cubicBezTo>
                  <a:cubicBezTo>
                    <a:pt x="437004" y="1422080"/>
                    <a:pt x="436603" y="1422101"/>
                    <a:pt x="436179" y="1422101"/>
                  </a:cubicBezTo>
                  <a:close/>
                  <a:moveTo>
                    <a:pt x="463875" y="1449896"/>
                  </a:moveTo>
                  <a:cubicBezTo>
                    <a:pt x="460952" y="1450362"/>
                    <a:pt x="458218" y="1448774"/>
                    <a:pt x="455207" y="1446696"/>
                  </a:cubicBezTo>
                  <a:cubicBezTo>
                    <a:pt x="458429" y="1447396"/>
                    <a:pt x="461163" y="1448540"/>
                    <a:pt x="463875" y="1449896"/>
                  </a:cubicBezTo>
                  <a:close/>
                  <a:moveTo>
                    <a:pt x="448172" y="1351597"/>
                  </a:moveTo>
                  <a:cubicBezTo>
                    <a:pt x="451671" y="1349010"/>
                    <a:pt x="453743" y="1347529"/>
                    <a:pt x="457073" y="1345094"/>
                  </a:cubicBezTo>
                  <a:cubicBezTo>
                    <a:pt x="455739" y="1351765"/>
                    <a:pt x="453385" y="1352655"/>
                    <a:pt x="448172" y="1351597"/>
                  </a:cubicBezTo>
                  <a:close/>
                  <a:moveTo>
                    <a:pt x="463279" y="1346808"/>
                  </a:moveTo>
                  <a:cubicBezTo>
                    <a:pt x="467515" y="1346174"/>
                    <a:pt x="464868" y="1350621"/>
                    <a:pt x="463279" y="1346808"/>
                  </a:cubicBezTo>
                  <a:close/>
                  <a:moveTo>
                    <a:pt x="469148" y="1409942"/>
                  </a:moveTo>
                  <a:cubicBezTo>
                    <a:pt x="464700" y="1404497"/>
                    <a:pt x="471182" y="1406363"/>
                    <a:pt x="469148" y="1409942"/>
                  </a:cubicBezTo>
                  <a:close/>
                  <a:moveTo>
                    <a:pt x="468470" y="1363800"/>
                  </a:moveTo>
                  <a:cubicBezTo>
                    <a:pt x="475103" y="1363800"/>
                    <a:pt x="467960" y="1367379"/>
                    <a:pt x="468470" y="1363800"/>
                  </a:cubicBezTo>
                  <a:close/>
                  <a:moveTo>
                    <a:pt x="478282" y="1414221"/>
                  </a:moveTo>
                  <a:cubicBezTo>
                    <a:pt x="478152" y="1414324"/>
                    <a:pt x="478005" y="1414411"/>
                    <a:pt x="477902" y="1414535"/>
                  </a:cubicBezTo>
                  <a:cubicBezTo>
                    <a:pt x="477859" y="1414514"/>
                    <a:pt x="477815" y="1414498"/>
                    <a:pt x="477772" y="1414498"/>
                  </a:cubicBezTo>
                  <a:cubicBezTo>
                    <a:pt x="477794" y="1414454"/>
                    <a:pt x="477794" y="1414432"/>
                    <a:pt x="477815" y="1414411"/>
                  </a:cubicBezTo>
                  <a:cubicBezTo>
                    <a:pt x="477685" y="1414389"/>
                    <a:pt x="477626" y="1414389"/>
                    <a:pt x="477517" y="1414367"/>
                  </a:cubicBezTo>
                  <a:cubicBezTo>
                    <a:pt x="469126" y="1410533"/>
                    <a:pt x="478537" y="1409920"/>
                    <a:pt x="478282" y="1414221"/>
                  </a:cubicBezTo>
                  <a:close/>
                  <a:moveTo>
                    <a:pt x="473682" y="1374413"/>
                  </a:moveTo>
                  <a:cubicBezTo>
                    <a:pt x="484021" y="1378269"/>
                    <a:pt x="472728" y="1378969"/>
                    <a:pt x="473682" y="1374413"/>
                  </a:cubicBezTo>
                  <a:close/>
                  <a:moveTo>
                    <a:pt x="474170" y="1346553"/>
                  </a:moveTo>
                  <a:cubicBezTo>
                    <a:pt x="487921" y="1348039"/>
                    <a:pt x="473872" y="1353099"/>
                    <a:pt x="474170" y="1346553"/>
                  </a:cubicBezTo>
                  <a:close/>
                  <a:moveTo>
                    <a:pt x="493898" y="1349395"/>
                  </a:moveTo>
                  <a:cubicBezTo>
                    <a:pt x="479806" y="1349395"/>
                    <a:pt x="493898" y="1346683"/>
                    <a:pt x="493898" y="1349395"/>
                  </a:cubicBezTo>
                  <a:close/>
                  <a:moveTo>
                    <a:pt x="495954" y="1367423"/>
                  </a:moveTo>
                  <a:cubicBezTo>
                    <a:pt x="487009" y="1361576"/>
                    <a:pt x="497625" y="1363567"/>
                    <a:pt x="495954" y="1367423"/>
                  </a:cubicBezTo>
                  <a:close/>
                  <a:moveTo>
                    <a:pt x="488685" y="1387337"/>
                  </a:moveTo>
                  <a:cubicBezTo>
                    <a:pt x="493410" y="1391681"/>
                    <a:pt x="486608" y="1391085"/>
                    <a:pt x="488685" y="1387337"/>
                  </a:cubicBezTo>
                  <a:close/>
                  <a:moveTo>
                    <a:pt x="498834" y="1387185"/>
                  </a:moveTo>
                  <a:cubicBezTo>
                    <a:pt x="503201" y="1392630"/>
                    <a:pt x="496122" y="1391806"/>
                    <a:pt x="498834" y="1387185"/>
                  </a:cubicBezTo>
                  <a:close/>
                  <a:moveTo>
                    <a:pt x="503982" y="1401254"/>
                  </a:moveTo>
                  <a:cubicBezTo>
                    <a:pt x="504323" y="1401720"/>
                    <a:pt x="504703" y="1402252"/>
                    <a:pt x="505083" y="1402778"/>
                  </a:cubicBezTo>
                  <a:cubicBezTo>
                    <a:pt x="503347" y="1402376"/>
                    <a:pt x="501378" y="1401932"/>
                    <a:pt x="498899" y="1401319"/>
                  </a:cubicBezTo>
                  <a:cubicBezTo>
                    <a:pt x="499979" y="1400852"/>
                    <a:pt x="501904" y="1400939"/>
                    <a:pt x="503982" y="1401254"/>
                  </a:cubicBezTo>
                  <a:close/>
                  <a:moveTo>
                    <a:pt x="505381" y="1402842"/>
                  </a:moveTo>
                  <a:cubicBezTo>
                    <a:pt x="504980" y="1402295"/>
                    <a:pt x="504573" y="1401742"/>
                    <a:pt x="504215" y="1401297"/>
                  </a:cubicBezTo>
                  <a:cubicBezTo>
                    <a:pt x="511039" y="1402376"/>
                    <a:pt x="519175" y="1405934"/>
                    <a:pt x="505381" y="1402842"/>
                  </a:cubicBezTo>
                  <a:close/>
                  <a:moveTo>
                    <a:pt x="509997" y="1390873"/>
                  </a:moveTo>
                  <a:cubicBezTo>
                    <a:pt x="507714" y="1392104"/>
                    <a:pt x="509259" y="1387950"/>
                    <a:pt x="509997" y="1390873"/>
                  </a:cubicBezTo>
                  <a:close/>
                  <a:moveTo>
                    <a:pt x="532649" y="1354010"/>
                  </a:moveTo>
                  <a:cubicBezTo>
                    <a:pt x="532545" y="1354032"/>
                    <a:pt x="532459" y="1354032"/>
                    <a:pt x="532356" y="1354054"/>
                  </a:cubicBezTo>
                  <a:cubicBezTo>
                    <a:pt x="532377" y="1354010"/>
                    <a:pt x="532394" y="1354010"/>
                    <a:pt x="532415" y="1353967"/>
                  </a:cubicBezTo>
                  <a:cubicBezTo>
                    <a:pt x="532502" y="1353989"/>
                    <a:pt x="532567" y="1353989"/>
                    <a:pt x="532649" y="1354010"/>
                  </a:cubicBezTo>
                  <a:close/>
                  <a:moveTo>
                    <a:pt x="328417" y="1056657"/>
                  </a:moveTo>
                  <a:cubicBezTo>
                    <a:pt x="329627" y="1056933"/>
                    <a:pt x="329285" y="1057334"/>
                    <a:pt x="328374" y="1057568"/>
                  </a:cubicBezTo>
                  <a:cubicBezTo>
                    <a:pt x="328374" y="1057269"/>
                    <a:pt x="328417" y="1056976"/>
                    <a:pt x="328417" y="1056657"/>
                  </a:cubicBezTo>
                  <a:close/>
                  <a:moveTo>
                    <a:pt x="323948" y="1056358"/>
                  </a:moveTo>
                  <a:cubicBezTo>
                    <a:pt x="325005" y="1056358"/>
                    <a:pt x="325808" y="1056402"/>
                    <a:pt x="326508" y="1056445"/>
                  </a:cubicBezTo>
                  <a:cubicBezTo>
                    <a:pt x="326296" y="1056868"/>
                    <a:pt x="326041" y="1057291"/>
                    <a:pt x="325852" y="1057736"/>
                  </a:cubicBezTo>
                  <a:cubicBezTo>
                    <a:pt x="324837" y="1057611"/>
                    <a:pt x="323969" y="1057231"/>
                    <a:pt x="323948" y="1056358"/>
                  </a:cubicBezTo>
                  <a:close/>
                  <a:moveTo>
                    <a:pt x="338376" y="952169"/>
                  </a:moveTo>
                  <a:cubicBezTo>
                    <a:pt x="333587" y="951643"/>
                    <a:pt x="328927" y="961048"/>
                    <a:pt x="323118" y="952614"/>
                  </a:cubicBezTo>
                  <a:cubicBezTo>
                    <a:pt x="328482" y="949501"/>
                    <a:pt x="333310" y="949165"/>
                    <a:pt x="338376" y="952169"/>
                  </a:cubicBezTo>
                  <a:close/>
                  <a:moveTo>
                    <a:pt x="344158" y="909379"/>
                  </a:moveTo>
                  <a:cubicBezTo>
                    <a:pt x="342531" y="908912"/>
                    <a:pt x="340812" y="908359"/>
                    <a:pt x="338924" y="907681"/>
                  </a:cubicBezTo>
                  <a:cubicBezTo>
                    <a:pt x="341213" y="907047"/>
                    <a:pt x="342976" y="906266"/>
                    <a:pt x="344435" y="905393"/>
                  </a:cubicBezTo>
                  <a:cubicBezTo>
                    <a:pt x="344348" y="906732"/>
                    <a:pt x="344245" y="908066"/>
                    <a:pt x="344158" y="909379"/>
                  </a:cubicBezTo>
                  <a:close/>
                  <a:moveTo>
                    <a:pt x="353439" y="831607"/>
                  </a:moveTo>
                  <a:cubicBezTo>
                    <a:pt x="349094" y="833408"/>
                    <a:pt x="345048" y="834954"/>
                    <a:pt x="341636" y="824194"/>
                  </a:cubicBezTo>
                  <a:cubicBezTo>
                    <a:pt x="345688" y="826672"/>
                    <a:pt x="349946" y="827415"/>
                    <a:pt x="354095" y="827475"/>
                  </a:cubicBezTo>
                  <a:cubicBezTo>
                    <a:pt x="353884" y="828852"/>
                    <a:pt x="353651" y="830230"/>
                    <a:pt x="353439" y="831607"/>
                  </a:cubicBezTo>
                  <a:close/>
                  <a:moveTo>
                    <a:pt x="358418" y="801654"/>
                  </a:moveTo>
                  <a:cubicBezTo>
                    <a:pt x="357952" y="804322"/>
                    <a:pt x="357485" y="807034"/>
                    <a:pt x="357019" y="809746"/>
                  </a:cubicBezTo>
                  <a:cubicBezTo>
                    <a:pt x="353971" y="809279"/>
                    <a:pt x="351302" y="808834"/>
                    <a:pt x="349327" y="808515"/>
                  </a:cubicBezTo>
                  <a:cubicBezTo>
                    <a:pt x="349881" y="804913"/>
                    <a:pt x="353439" y="802836"/>
                    <a:pt x="358418" y="801654"/>
                  </a:cubicBezTo>
                  <a:close/>
                  <a:moveTo>
                    <a:pt x="349078" y="792711"/>
                  </a:moveTo>
                  <a:cubicBezTo>
                    <a:pt x="369375" y="792711"/>
                    <a:pt x="349203" y="795677"/>
                    <a:pt x="349078" y="792711"/>
                  </a:cubicBezTo>
                  <a:close/>
                  <a:moveTo>
                    <a:pt x="361282" y="686174"/>
                  </a:moveTo>
                  <a:cubicBezTo>
                    <a:pt x="357529" y="681151"/>
                    <a:pt x="362828" y="683397"/>
                    <a:pt x="361282" y="686174"/>
                  </a:cubicBezTo>
                  <a:close/>
                  <a:moveTo>
                    <a:pt x="351958" y="775171"/>
                  </a:moveTo>
                  <a:cubicBezTo>
                    <a:pt x="348145" y="775529"/>
                    <a:pt x="351958" y="774217"/>
                    <a:pt x="351958" y="775171"/>
                  </a:cubicBezTo>
                  <a:close/>
                  <a:moveTo>
                    <a:pt x="366853" y="755278"/>
                  </a:moveTo>
                  <a:cubicBezTo>
                    <a:pt x="361027" y="755658"/>
                    <a:pt x="355728" y="755935"/>
                    <a:pt x="350705" y="751737"/>
                  </a:cubicBezTo>
                  <a:cubicBezTo>
                    <a:pt x="356173" y="751336"/>
                    <a:pt x="361765" y="749009"/>
                    <a:pt x="367634" y="751021"/>
                  </a:cubicBezTo>
                  <a:cubicBezTo>
                    <a:pt x="367385" y="752437"/>
                    <a:pt x="367130" y="753814"/>
                    <a:pt x="366853" y="755278"/>
                  </a:cubicBezTo>
                  <a:close/>
                  <a:moveTo>
                    <a:pt x="728917" y="593124"/>
                  </a:moveTo>
                  <a:cubicBezTo>
                    <a:pt x="730338" y="594459"/>
                    <a:pt x="732220" y="596091"/>
                    <a:pt x="734363" y="597637"/>
                  </a:cubicBezTo>
                  <a:cubicBezTo>
                    <a:pt x="733408" y="597680"/>
                    <a:pt x="732454" y="597745"/>
                    <a:pt x="731499" y="597788"/>
                  </a:cubicBezTo>
                  <a:cubicBezTo>
                    <a:pt x="731119" y="596471"/>
                    <a:pt x="730273" y="594925"/>
                    <a:pt x="728917" y="593124"/>
                  </a:cubicBezTo>
                  <a:close/>
                  <a:moveTo>
                    <a:pt x="724382" y="577364"/>
                  </a:moveTo>
                  <a:cubicBezTo>
                    <a:pt x="726227" y="577765"/>
                    <a:pt x="727876" y="578188"/>
                    <a:pt x="729318" y="578677"/>
                  </a:cubicBezTo>
                  <a:cubicBezTo>
                    <a:pt x="726395" y="582006"/>
                    <a:pt x="719994" y="582240"/>
                    <a:pt x="724382" y="577364"/>
                  </a:cubicBezTo>
                  <a:close/>
                  <a:moveTo>
                    <a:pt x="668508" y="574549"/>
                  </a:moveTo>
                  <a:cubicBezTo>
                    <a:pt x="669631" y="574484"/>
                    <a:pt x="670819" y="574441"/>
                    <a:pt x="672006" y="574397"/>
                  </a:cubicBezTo>
                  <a:cubicBezTo>
                    <a:pt x="672050" y="574506"/>
                    <a:pt x="672006" y="574566"/>
                    <a:pt x="672110" y="574696"/>
                  </a:cubicBezTo>
                  <a:cubicBezTo>
                    <a:pt x="670119" y="574696"/>
                    <a:pt x="668741" y="574799"/>
                    <a:pt x="667618" y="574951"/>
                  </a:cubicBezTo>
                  <a:cubicBezTo>
                    <a:pt x="667895" y="574820"/>
                    <a:pt x="668210" y="574674"/>
                    <a:pt x="668508" y="574549"/>
                  </a:cubicBezTo>
                  <a:close/>
                  <a:moveTo>
                    <a:pt x="633782" y="559125"/>
                  </a:moveTo>
                  <a:cubicBezTo>
                    <a:pt x="633994" y="559461"/>
                    <a:pt x="634119" y="559716"/>
                    <a:pt x="634374" y="560096"/>
                  </a:cubicBezTo>
                  <a:cubicBezTo>
                    <a:pt x="631282" y="560096"/>
                    <a:pt x="626834" y="559337"/>
                    <a:pt x="623634" y="558046"/>
                  </a:cubicBezTo>
                  <a:cubicBezTo>
                    <a:pt x="626557" y="558680"/>
                    <a:pt x="629861" y="559147"/>
                    <a:pt x="633782" y="559125"/>
                  </a:cubicBezTo>
                  <a:close/>
                  <a:moveTo>
                    <a:pt x="617065" y="557346"/>
                  </a:moveTo>
                  <a:cubicBezTo>
                    <a:pt x="615096" y="558339"/>
                    <a:pt x="615096" y="556180"/>
                    <a:pt x="617065" y="557346"/>
                  </a:cubicBezTo>
                  <a:close/>
                  <a:moveTo>
                    <a:pt x="600662" y="554635"/>
                  </a:moveTo>
                  <a:cubicBezTo>
                    <a:pt x="600429" y="554906"/>
                    <a:pt x="600369" y="555204"/>
                    <a:pt x="600407" y="555524"/>
                  </a:cubicBezTo>
                  <a:cubicBezTo>
                    <a:pt x="599859" y="555481"/>
                    <a:pt x="599605" y="555351"/>
                    <a:pt x="599540" y="555182"/>
                  </a:cubicBezTo>
                  <a:cubicBezTo>
                    <a:pt x="599925" y="554971"/>
                    <a:pt x="600304" y="554803"/>
                    <a:pt x="600662" y="554635"/>
                  </a:cubicBezTo>
                  <a:close/>
                  <a:moveTo>
                    <a:pt x="567380" y="511752"/>
                  </a:moveTo>
                  <a:cubicBezTo>
                    <a:pt x="565449" y="512771"/>
                    <a:pt x="565367" y="510591"/>
                    <a:pt x="567380" y="511752"/>
                  </a:cubicBezTo>
                  <a:close/>
                  <a:moveTo>
                    <a:pt x="560171" y="487835"/>
                  </a:moveTo>
                  <a:cubicBezTo>
                    <a:pt x="562102" y="486989"/>
                    <a:pt x="562037" y="488832"/>
                    <a:pt x="560171" y="487835"/>
                  </a:cubicBezTo>
                  <a:close/>
                  <a:moveTo>
                    <a:pt x="569961" y="484743"/>
                  </a:moveTo>
                  <a:cubicBezTo>
                    <a:pt x="570618" y="484722"/>
                    <a:pt x="571171" y="484743"/>
                    <a:pt x="571572" y="484787"/>
                  </a:cubicBezTo>
                  <a:cubicBezTo>
                    <a:pt x="571529" y="485188"/>
                    <a:pt x="571572" y="485508"/>
                    <a:pt x="571551" y="485888"/>
                  </a:cubicBezTo>
                  <a:cubicBezTo>
                    <a:pt x="570303" y="486202"/>
                    <a:pt x="568459" y="486289"/>
                    <a:pt x="567738" y="485508"/>
                  </a:cubicBezTo>
                  <a:cubicBezTo>
                    <a:pt x="568584" y="485231"/>
                    <a:pt x="569370" y="484955"/>
                    <a:pt x="569961" y="484743"/>
                  </a:cubicBezTo>
                  <a:close/>
                  <a:moveTo>
                    <a:pt x="546675" y="403902"/>
                  </a:moveTo>
                  <a:cubicBezTo>
                    <a:pt x="546106" y="404195"/>
                    <a:pt x="545487" y="404493"/>
                    <a:pt x="544896" y="404938"/>
                  </a:cubicBezTo>
                  <a:cubicBezTo>
                    <a:pt x="547776" y="402568"/>
                    <a:pt x="551042" y="409830"/>
                    <a:pt x="554898" y="404390"/>
                  </a:cubicBezTo>
                  <a:cubicBezTo>
                    <a:pt x="562671" y="402714"/>
                    <a:pt x="572674" y="402926"/>
                    <a:pt x="580284" y="402926"/>
                  </a:cubicBezTo>
                  <a:cubicBezTo>
                    <a:pt x="578862" y="404748"/>
                    <a:pt x="576319" y="406039"/>
                    <a:pt x="573162" y="406950"/>
                  </a:cubicBezTo>
                  <a:cubicBezTo>
                    <a:pt x="568481" y="406950"/>
                    <a:pt x="563924" y="407270"/>
                    <a:pt x="560089" y="408539"/>
                  </a:cubicBezTo>
                  <a:cubicBezTo>
                    <a:pt x="549751" y="408648"/>
                    <a:pt x="538561" y="406717"/>
                    <a:pt x="533880" y="404173"/>
                  </a:cubicBezTo>
                  <a:cubicBezTo>
                    <a:pt x="538262" y="402628"/>
                    <a:pt x="542542" y="402546"/>
                    <a:pt x="546675" y="403902"/>
                  </a:cubicBezTo>
                  <a:close/>
                  <a:moveTo>
                    <a:pt x="558310" y="340790"/>
                  </a:moveTo>
                  <a:cubicBezTo>
                    <a:pt x="558500" y="340980"/>
                    <a:pt x="558668" y="341170"/>
                    <a:pt x="558858" y="341360"/>
                  </a:cubicBezTo>
                  <a:cubicBezTo>
                    <a:pt x="558413" y="341593"/>
                    <a:pt x="558012" y="341804"/>
                    <a:pt x="557524" y="342038"/>
                  </a:cubicBezTo>
                  <a:cubicBezTo>
                    <a:pt x="557822" y="341571"/>
                    <a:pt x="558055" y="341191"/>
                    <a:pt x="558310" y="340790"/>
                  </a:cubicBezTo>
                  <a:close/>
                  <a:moveTo>
                    <a:pt x="553054" y="331256"/>
                  </a:moveTo>
                  <a:cubicBezTo>
                    <a:pt x="553054" y="331809"/>
                    <a:pt x="553033" y="332254"/>
                    <a:pt x="553011" y="332742"/>
                  </a:cubicBezTo>
                  <a:cubicBezTo>
                    <a:pt x="552501" y="333290"/>
                    <a:pt x="552485" y="333924"/>
                    <a:pt x="552930" y="334732"/>
                  </a:cubicBezTo>
                  <a:cubicBezTo>
                    <a:pt x="552208" y="344646"/>
                    <a:pt x="548395" y="333734"/>
                    <a:pt x="553054" y="331256"/>
                  </a:cubicBezTo>
                  <a:close/>
                  <a:moveTo>
                    <a:pt x="562248" y="241726"/>
                  </a:moveTo>
                  <a:cubicBezTo>
                    <a:pt x="565725" y="241645"/>
                    <a:pt x="569603" y="238212"/>
                    <a:pt x="573059" y="244313"/>
                  </a:cubicBezTo>
                  <a:cubicBezTo>
                    <a:pt x="568736" y="245582"/>
                    <a:pt x="565237" y="246027"/>
                    <a:pt x="562248" y="241726"/>
                  </a:cubicBezTo>
                  <a:close/>
                  <a:moveTo>
                    <a:pt x="586977" y="245224"/>
                  </a:moveTo>
                  <a:cubicBezTo>
                    <a:pt x="572505" y="260540"/>
                    <a:pt x="584623" y="234313"/>
                    <a:pt x="586977" y="245224"/>
                  </a:cubicBezTo>
                  <a:close/>
                  <a:moveTo>
                    <a:pt x="628781" y="226731"/>
                  </a:moveTo>
                  <a:cubicBezTo>
                    <a:pt x="629882" y="226899"/>
                    <a:pt x="630983" y="227089"/>
                    <a:pt x="632085" y="227300"/>
                  </a:cubicBezTo>
                  <a:cubicBezTo>
                    <a:pt x="625814" y="235056"/>
                    <a:pt x="611196" y="241114"/>
                    <a:pt x="605370" y="234866"/>
                  </a:cubicBezTo>
                  <a:cubicBezTo>
                    <a:pt x="604562" y="244650"/>
                    <a:pt x="602192" y="241515"/>
                    <a:pt x="609352" y="244378"/>
                  </a:cubicBezTo>
                  <a:cubicBezTo>
                    <a:pt x="608544" y="244693"/>
                    <a:pt x="607741" y="245013"/>
                    <a:pt x="606916" y="245306"/>
                  </a:cubicBezTo>
                  <a:cubicBezTo>
                    <a:pt x="605305" y="244650"/>
                    <a:pt x="603694" y="243912"/>
                    <a:pt x="602148" y="243126"/>
                  </a:cubicBezTo>
                  <a:cubicBezTo>
                    <a:pt x="602930" y="242871"/>
                    <a:pt x="603760" y="242789"/>
                    <a:pt x="604541" y="242469"/>
                  </a:cubicBezTo>
                  <a:cubicBezTo>
                    <a:pt x="602463" y="242534"/>
                    <a:pt x="600624" y="242068"/>
                    <a:pt x="598948" y="241412"/>
                  </a:cubicBezTo>
                  <a:cubicBezTo>
                    <a:pt x="595325" y="239313"/>
                    <a:pt x="592314" y="237089"/>
                    <a:pt x="590687" y="235202"/>
                  </a:cubicBezTo>
                  <a:cubicBezTo>
                    <a:pt x="603374" y="232387"/>
                    <a:pt x="616067" y="229545"/>
                    <a:pt x="628781" y="226731"/>
                  </a:cubicBezTo>
                  <a:close/>
                  <a:moveTo>
                    <a:pt x="606705" y="219865"/>
                  </a:moveTo>
                  <a:cubicBezTo>
                    <a:pt x="613545" y="218107"/>
                    <a:pt x="620900" y="215287"/>
                    <a:pt x="626617" y="213362"/>
                  </a:cubicBezTo>
                  <a:cubicBezTo>
                    <a:pt x="627550" y="213487"/>
                    <a:pt x="628505" y="213617"/>
                    <a:pt x="629438" y="213742"/>
                  </a:cubicBezTo>
                  <a:cubicBezTo>
                    <a:pt x="625538" y="216095"/>
                    <a:pt x="618887" y="218384"/>
                    <a:pt x="611700" y="220776"/>
                  </a:cubicBezTo>
                  <a:cubicBezTo>
                    <a:pt x="609921" y="220353"/>
                    <a:pt x="608272" y="220055"/>
                    <a:pt x="606705" y="219865"/>
                  </a:cubicBezTo>
                  <a:close/>
                  <a:moveTo>
                    <a:pt x="612362" y="212896"/>
                  </a:moveTo>
                  <a:cubicBezTo>
                    <a:pt x="612297" y="213216"/>
                    <a:pt x="612021" y="213194"/>
                    <a:pt x="611684" y="212917"/>
                  </a:cubicBezTo>
                  <a:cubicBezTo>
                    <a:pt x="611896" y="212917"/>
                    <a:pt x="612129" y="212917"/>
                    <a:pt x="612362" y="212896"/>
                  </a:cubicBezTo>
                  <a:close/>
                  <a:moveTo>
                    <a:pt x="2174504" y="72630"/>
                  </a:moveTo>
                  <a:cubicBezTo>
                    <a:pt x="2174629" y="72354"/>
                    <a:pt x="2174738" y="72012"/>
                    <a:pt x="2174819" y="71632"/>
                  </a:cubicBezTo>
                  <a:cubicBezTo>
                    <a:pt x="2175204" y="71589"/>
                    <a:pt x="2175497" y="71546"/>
                    <a:pt x="2175904" y="71486"/>
                  </a:cubicBezTo>
                  <a:cubicBezTo>
                    <a:pt x="2175437" y="71952"/>
                    <a:pt x="2174971" y="72267"/>
                    <a:pt x="2174504" y="72630"/>
                  </a:cubicBezTo>
                  <a:close/>
                  <a:moveTo>
                    <a:pt x="2147405" y="73856"/>
                  </a:moveTo>
                  <a:cubicBezTo>
                    <a:pt x="2148566" y="73308"/>
                    <a:pt x="2152151" y="73097"/>
                    <a:pt x="2152151" y="74919"/>
                  </a:cubicBezTo>
                  <a:cubicBezTo>
                    <a:pt x="2150665" y="74919"/>
                    <a:pt x="2149586" y="74876"/>
                    <a:pt x="2148783" y="74767"/>
                  </a:cubicBezTo>
                  <a:cubicBezTo>
                    <a:pt x="2148354" y="74534"/>
                    <a:pt x="2147872" y="74198"/>
                    <a:pt x="2147405" y="73856"/>
                  </a:cubicBezTo>
                  <a:close/>
                  <a:moveTo>
                    <a:pt x="2489362" y="77056"/>
                  </a:moveTo>
                  <a:cubicBezTo>
                    <a:pt x="2486395" y="78623"/>
                    <a:pt x="2483195" y="78710"/>
                    <a:pt x="2481095" y="78032"/>
                  </a:cubicBezTo>
                  <a:cubicBezTo>
                    <a:pt x="2487561" y="71931"/>
                    <a:pt x="2485717" y="74322"/>
                    <a:pt x="2489362" y="77056"/>
                  </a:cubicBezTo>
                  <a:close/>
                  <a:moveTo>
                    <a:pt x="2529213" y="82414"/>
                  </a:moveTo>
                  <a:cubicBezTo>
                    <a:pt x="2529132" y="85766"/>
                    <a:pt x="2528578" y="83835"/>
                    <a:pt x="2528703" y="82458"/>
                  </a:cubicBezTo>
                  <a:cubicBezTo>
                    <a:pt x="2528877" y="82436"/>
                    <a:pt x="2529045" y="82414"/>
                    <a:pt x="2529213" y="82414"/>
                  </a:cubicBezTo>
                  <a:close/>
                  <a:moveTo>
                    <a:pt x="2586997" y="72440"/>
                  </a:moveTo>
                  <a:cubicBezTo>
                    <a:pt x="2586699" y="73411"/>
                    <a:pt x="2585619" y="74897"/>
                    <a:pt x="2584746" y="73688"/>
                  </a:cubicBezTo>
                  <a:cubicBezTo>
                    <a:pt x="2585212" y="73075"/>
                    <a:pt x="2585597" y="72690"/>
                    <a:pt x="2585890" y="72375"/>
                  </a:cubicBezTo>
                  <a:cubicBezTo>
                    <a:pt x="2586275" y="72397"/>
                    <a:pt x="2586612" y="72419"/>
                    <a:pt x="2586997" y="72440"/>
                  </a:cubicBezTo>
                  <a:close/>
                  <a:moveTo>
                    <a:pt x="2715290" y="77034"/>
                  </a:moveTo>
                  <a:cubicBezTo>
                    <a:pt x="2715501" y="78520"/>
                    <a:pt x="2715376" y="80657"/>
                    <a:pt x="2714970" y="83813"/>
                  </a:cubicBezTo>
                  <a:cubicBezTo>
                    <a:pt x="2713256" y="81248"/>
                    <a:pt x="2711791" y="79068"/>
                    <a:pt x="2710310" y="76844"/>
                  </a:cubicBezTo>
                  <a:cubicBezTo>
                    <a:pt x="2712046" y="76909"/>
                    <a:pt x="2713722" y="76953"/>
                    <a:pt x="2715290" y="77034"/>
                  </a:cubicBezTo>
                  <a:close/>
                  <a:moveTo>
                    <a:pt x="2836379" y="68433"/>
                  </a:moveTo>
                  <a:cubicBezTo>
                    <a:pt x="2836064" y="68986"/>
                    <a:pt x="2835722" y="69534"/>
                    <a:pt x="2835386" y="70087"/>
                  </a:cubicBezTo>
                  <a:cubicBezTo>
                    <a:pt x="2833309" y="70087"/>
                    <a:pt x="2831399" y="70087"/>
                    <a:pt x="2829642" y="70087"/>
                  </a:cubicBezTo>
                  <a:cubicBezTo>
                    <a:pt x="2831085" y="67077"/>
                    <a:pt x="2832143" y="65195"/>
                    <a:pt x="2833119" y="64322"/>
                  </a:cubicBezTo>
                  <a:cubicBezTo>
                    <a:pt x="2834030" y="65086"/>
                    <a:pt x="2835110" y="66399"/>
                    <a:pt x="2836379" y="68433"/>
                  </a:cubicBezTo>
                  <a:close/>
                  <a:moveTo>
                    <a:pt x="3859303" y="76291"/>
                  </a:moveTo>
                  <a:cubicBezTo>
                    <a:pt x="3864028" y="72164"/>
                    <a:pt x="3864028" y="72164"/>
                    <a:pt x="3869853" y="75022"/>
                  </a:cubicBezTo>
                  <a:cubicBezTo>
                    <a:pt x="3865807" y="75532"/>
                    <a:pt x="3862569" y="75890"/>
                    <a:pt x="3859303" y="76291"/>
                  </a:cubicBezTo>
                  <a:close/>
                  <a:moveTo>
                    <a:pt x="3885410" y="73731"/>
                  </a:moveTo>
                  <a:cubicBezTo>
                    <a:pt x="3892971" y="72842"/>
                    <a:pt x="3885703" y="77821"/>
                    <a:pt x="3885410" y="73731"/>
                  </a:cubicBezTo>
                  <a:close/>
                  <a:moveTo>
                    <a:pt x="3910730" y="162350"/>
                  </a:moveTo>
                  <a:cubicBezTo>
                    <a:pt x="3907975" y="162686"/>
                    <a:pt x="3905322" y="164042"/>
                    <a:pt x="3903098" y="167030"/>
                  </a:cubicBezTo>
                  <a:cubicBezTo>
                    <a:pt x="3902594" y="163895"/>
                    <a:pt x="3903397" y="161498"/>
                    <a:pt x="3905197" y="159676"/>
                  </a:cubicBezTo>
                  <a:cubicBezTo>
                    <a:pt x="3907589" y="160419"/>
                    <a:pt x="3909477" y="161308"/>
                    <a:pt x="3910730" y="162350"/>
                  </a:cubicBezTo>
                  <a:close/>
                  <a:moveTo>
                    <a:pt x="3935095" y="187747"/>
                  </a:moveTo>
                  <a:cubicBezTo>
                    <a:pt x="3933251" y="187346"/>
                    <a:pt x="3931575" y="186923"/>
                    <a:pt x="3930138" y="186435"/>
                  </a:cubicBezTo>
                  <a:cubicBezTo>
                    <a:pt x="3933061" y="183110"/>
                    <a:pt x="3939456" y="182899"/>
                    <a:pt x="3935095" y="187747"/>
                  </a:cubicBezTo>
                  <a:close/>
                  <a:moveTo>
                    <a:pt x="3990948" y="190567"/>
                  </a:moveTo>
                  <a:cubicBezTo>
                    <a:pt x="3989825" y="190627"/>
                    <a:pt x="3988637" y="190671"/>
                    <a:pt x="3987450" y="190714"/>
                  </a:cubicBezTo>
                  <a:cubicBezTo>
                    <a:pt x="3987428" y="190627"/>
                    <a:pt x="3987450" y="190567"/>
                    <a:pt x="3987347" y="190416"/>
                  </a:cubicBezTo>
                  <a:cubicBezTo>
                    <a:pt x="3989337" y="190416"/>
                    <a:pt x="3990715" y="190313"/>
                    <a:pt x="3991838" y="190183"/>
                  </a:cubicBezTo>
                  <a:cubicBezTo>
                    <a:pt x="3991583" y="190291"/>
                    <a:pt x="3991241" y="190437"/>
                    <a:pt x="3990948" y="190567"/>
                  </a:cubicBezTo>
                  <a:close/>
                  <a:moveTo>
                    <a:pt x="4025674" y="206008"/>
                  </a:moveTo>
                  <a:cubicBezTo>
                    <a:pt x="4025462" y="205672"/>
                    <a:pt x="4025332" y="205395"/>
                    <a:pt x="4025082" y="205037"/>
                  </a:cubicBezTo>
                  <a:cubicBezTo>
                    <a:pt x="4028174" y="205037"/>
                    <a:pt x="4032644" y="205775"/>
                    <a:pt x="4035844" y="207093"/>
                  </a:cubicBezTo>
                  <a:cubicBezTo>
                    <a:pt x="4032899" y="206436"/>
                    <a:pt x="4029595" y="205986"/>
                    <a:pt x="4025674" y="206008"/>
                  </a:cubicBezTo>
                  <a:close/>
                  <a:moveTo>
                    <a:pt x="4042391" y="207792"/>
                  </a:moveTo>
                  <a:cubicBezTo>
                    <a:pt x="4044360" y="206794"/>
                    <a:pt x="4044360" y="208931"/>
                    <a:pt x="4042391" y="207792"/>
                  </a:cubicBezTo>
                  <a:close/>
                  <a:moveTo>
                    <a:pt x="4058767" y="210482"/>
                  </a:moveTo>
                  <a:cubicBezTo>
                    <a:pt x="4059022" y="210206"/>
                    <a:pt x="4059086" y="209907"/>
                    <a:pt x="4059022" y="209593"/>
                  </a:cubicBezTo>
                  <a:cubicBezTo>
                    <a:pt x="4059597" y="209652"/>
                    <a:pt x="4059852" y="209783"/>
                    <a:pt x="4059911" y="209929"/>
                  </a:cubicBezTo>
                  <a:cubicBezTo>
                    <a:pt x="4059531" y="210141"/>
                    <a:pt x="4059152" y="210309"/>
                    <a:pt x="4058767" y="210482"/>
                  </a:cubicBezTo>
                  <a:close/>
                  <a:moveTo>
                    <a:pt x="4092077" y="253360"/>
                  </a:moveTo>
                  <a:cubicBezTo>
                    <a:pt x="4094024" y="252362"/>
                    <a:pt x="4094089" y="254526"/>
                    <a:pt x="4092077" y="253360"/>
                  </a:cubicBezTo>
                  <a:close/>
                  <a:moveTo>
                    <a:pt x="4099280" y="277277"/>
                  </a:moveTo>
                  <a:cubicBezTo>
                    <a:pt x="4097354" y="278123"/>
                    <a:pt x="4097419" y="276279"/>
                    <a:pt x="4099280" y="277277"/>
                  </a:cubicBezTo>
                  <a:close/>
                  <a:moveTo>
                    <a:pt x="4089495" y="280368"/>
                  </a:moveTo>
                  <a:cubicBezTo>
                    <a:pt x="4088833" y="280390"/>
                    <a:pt x="4088285" y="280368"/>
                    <a:pt x="4087884" y="280330"/>
                  </a:cubicBezTo>
                  <a:cubicBezTo>
                    <a:pt x="4087927" y="279923"/>
                    <a:pt x="4087884" y="279630"/>
                    <a:pt x="4087905" y="279245"/>
                  </a:cubicBezTo>
                  <a:cubicBezTo>
                    <a:pt x="4089153" y="278909"/>
                    <a:pt x="4090997" y="278822"/>
                    <a:pt x="4091719" y="279609"/>
                  </a:cubicBezTo>
                  <a:cubicBezTo>
                    <a:pt x="4090867" y="279885"/>
                    <a:pt x="4090108" y="280157"/>
                    <a:pt x="4089495" y="280368"/>
                  </a:cubicBezTo>
                  <a:close/>
                  <a:moveTo>
                    <a:pt x="4112781" y="361215"/>
                  </a:moveTo>
                  <a:cubicBezTo>
                    <a:pt x="4113372" y="360916"/>
                    <a:pt x="4113941" y="360618"/>
                    <a:pt x="4114560" y="360173"/>
                  </a:cubicBezTo>
                  <a:cubicBezTo>
                    <a:pt x="4111652" y="362570"/>
                    <a:pt x="4108436" y="355281"/>
                    <a:pt x="4104558" y="360748"/>
                  </a:cubicBezTo>
                  <a:cubicBezTo>
                    <a:pt x="4096779" y="362419"/>
                    <a:pt x="4086782" y="362185"/>
                    <a:pt x="4079151" y="362185"/>
                  </a:cubicBezTo>
                  <a:cubicBezTo>
                    <a:pt x="4080594" y="360363"/>
                    <a:pt x="4083137" y="359072"/>
                    <a:pt x="4086294" y="358161"/>
                  </a:cubicBezTo>
                  <a:cubicBezTo>
                    <a:pt x="4090975" y="358161"/>
                    <a:pt x="4095532" y="357841"/>
                    <a:pt x="4099367" y="356572"/>
                  </a:cubicBezTo>
                  <a:cubicBezTo>
                    <a:pt x="4109727" y="356485"/>
                    <a:pt x="4120895" y="358416"/>
                    <a:pt x="4125576" y="360938"/>
                  </a:cubicBezTo>
                  <a:cubicBezTo>
                    <a:pt x="4121188" y="362505"/>
                    <a:pt x="4116930" y="362570"/>
                    <a:pt x="4112781" y="361215"/>
                  </a:cubicBezTo>
                  <a:close/>
                  <a:moveTo>
                    <a:pt x="4101146" y="424321"/>
                  </a:moveTo>
                  <a:cubicBezTo>
                    <a:pt x="4100978" y="424153"/>
                    <a:pt x="4100788" y="423942"/>
                    <a:pt x="4100593" y="423752"/>
                  </a:cubicBezTo>
                  <a:cubicBezTo>
                    <a:pt x="4101037" y="423519"/>
                    <a:pt x="4101444" y="423307"/>
                    <a:pt x="4101932" y="423074"/>
                  </a:cubicBezTo>
                  <a:cubicBezTo>
                    <a:pt x="4101634" y="423540"/>
                    <a:pt x="4101401" y="423920"/>
                    <a:pt x="4101146" y="424321"/>
                  </a:cubicBezTo>
                  <a:close/>
                  <a:moveTo>
                    <a:pt x="4106402" y="433856"/>
                  </a:moveTo>
                  <a:cubicBezTo>
                    <a:pt x="4106402" y="433308"/>
                    <a:pt x="4106424" y="432863"/>
                    <a:pt x="4106445" y="432375"/>
                  </a:cubicBezTo>
                  <a:cubicBezTo>
                    <a:pt x="4106950" y="431822"/>
                    <a:pt x="4106950" y="431187"/>
                    <a:pt x="4106527" y="430385"/>
                  </a:cubicBezTo>
                  <a:cubicBezTo>
                    <a:pt x="4107248" y="420465"/>
                    <a:pt x="4111061" y="431377"/>
                    <a:pt x="4106402" y="433856"/>
                  </a:cubicBezTo>
                  <a:close/>
                  <a:moveTo>
                    <a:pt x="4102079" y="523108"/>
                  </a:moveTo>
                  <a:cubicBezTo>
                    <a:pt x="4106613" y="518639"/>
                    <a:pt x="4119897" y="522176"/>
                    <a:pt x="4126021" y="526417"/>
                  </a:cubicBezTo>
                  <a:cubicBezTo>
                    <a:pt x="4117543" y="529361"/>
                    <a:pt x="4109559" y="528255"/>
                    <a:pt x="4102079" y="523108"/>
                  </a:cubicBezTo>
                  <a:close/>
                  <a:moveTo>
                    <a:pt x="4132036" y="622530"/>
                  </a:moveTo>
                  <a:cubicBezTo>
                    <a:pt x="4128587" y="630540"/>
                    <a:pt x="4124155" y="615539"/>
                    <a:pt x="4142885" y="618782"/>
                  </a:cubicBezTo>
                  <a:cubicBezTo>
                    <a:pt x="4142527" y="627932"/>
                    <a:pt x="4138903" y="629185"/>
                    <a:pt x="4132036" y="622530"/>
                  </a:cubicBezTo>
                  <a:close/>
                  <a:moveTo>
                    <a:pt x="4128288" y="631788"/>
                  </a:moveTo>
                  <a:cubicBezTo>
                    <a:pt x="4125213" y="637379"/>
                    <a:pt x="4125489" y="629098"/>
                    <a:pt x="4128288" y="631788"/>
                  </a:cubicBezTo>
                  <a:close/>
                  <a:moveTo>
                    <a:pt x="4125598" y="616217"/>
                  </a:moveTo>
                  <a:cubicBezTo>
                    <a:pt x="4130447" y="610073"/>
                    <a:pt x="4127464" y="619227"/>
                    <a:pt x="4125598" y="616217"/>
                  </a:cubicBezTo>
                  <a:close/>
                  <a:moveTo>
                    <a:pt x="4138036" y="658905"/>
                  </a:moveTo>
                  <a:cubicBezTo>
                    <a:pt x="4145537" y="652635"/>
                    <a:pt x="4140216" y="662739"/>
                    <a:pt x="4138036" y="658905"/>
                  </a:cubicBezTo>
                  <a:close/>
                  <a:moveTo>
                    <a:pt x="4133778" y="682209"/>
                  </a:moveTo>
                  <a:cubicBezTo>
                    <a:pt x="4134049" y="681721"/>
                    <a:pt x="4142483" y="681000"/>
                    <a:pt x="4133778" y="682209"/>
                  </a:cubicBezTo>
                  <a:close/>
                  <a:moveTo>
                    <a:pt x="4331082" y="1019306"/>
                  </a:moveTo>
                  <a:cubicBezTo>
                    <a:pt x="4331082" y="1019582"/>
                    <a:pt x="4331039" y="1019902"/>
                    <a:pt x="4331039" y="1020195"/>
                  </a:cubicBezTo>
                  <a:cubicBezTo>
                    <a:pt x="4329829" y="1019924"/>
                    <a:pt x="4330171" y="1019539"/>
                    <a:pt x="4331082" y="1019306"/>
                  </a:cubicBezTo>
                  <a:close/>
                  <a:moveTo>
                    <a:pt x="4314511" y="1117670"/>
                  </a:moveTo>
                  <a:cubicBezTo>
                    <a:pt x="4318455" y="1117903"/>
                    <a:pt x="4321183" y="1118093"/>
                    <a:pt x="4321948" y="1118326"/>
                  </a:cubicBezTo>
                  <a:cubicBezTo>
                    <a:pt x="4319578" y="1119682"/>
                    <a:pt x="4317267" y="1120739"/>
                    <a:pt x="4315000" y="1121672"/>
                  </a:cubicBezTo>
                  <a:cubicBezTo>
                    <a:pt x="4314848" y="1120338"/>
                    <a:pt x="4314701" y="1118939"/>
                    <a:pt x="4314511" y="1117670"/>
                  </a:cubicBezTo>
                  <a:close/>
                  <a:moveTo>
                    <a:pt x="4306017" y="1245266"/>
                  </a:moveTo>
                  <a:cubicBezTo>
                    <a:pt x="4310356" y="1243465"/>
                    <a:pt x="4314403" y="1241898"/>
                    <a:pt x="4317815" y="1252685"/>
                  </a:cubicBezTo>
                  <a:cubicBezTo>
                    <a:pt x="4313768" y="1250185"/>
                    <a:pt x="4309510" y="1249464"/>
                    <a:pt x="4305355" y="1249377"/>
                  </a:cubicBezTo>
                  <a:cubicBezTo>
                    <a:pt x="4305567" y="1247999"/>
                    <a:pt x="4305800" y="1246644"/>
                    <a:pt x="4306017" y="1245266"/>
                  </a:cubicBezTo>
                  <a:close/>
                  <a:moveTo>
                    <a:pt x="3488403" y="1486103"/>
                  </a:moveTo>
                  <a:cubicBezTo>
                    <a:pt x="3488170" y="1480148"/>
                    <a:pt x="3484357" y="1476378"/>
                    <a:pt x="3476920" y="1474790"/>
                  </a:cubicBezTo>
                  <a:cubicBezTo>
                    <a:pt x="3474420" y="1477116"/>
                    <a:pt x="3475841" y="1478412"/>
                    <a:pt x="3481178" y="1478624"/>
                  </a:cubicBezTo>
                  <a:cubicBezTo>
                    <a:pt x="3471138" y="1489319"/>
                    <a:pt x="3466837" y="1481861"/>
                    <a:pt x="3463382" y="1473900"/>
                  </a:cubicBezTo>
                  <a:cubicBezTo>
                    <a:pt x="3464548" y="1473857"/>
                    <a:pt x="3465730" y="1473835"/>
                    <a:pt x="3466896" y="1473792"/>
                  </a:cubicBezTo>
                  <a:cubicBezTo>
                    <a:pt x="3467873" y="1474258"/>
                    <a:pt x="3468697" y="1474659"/>
                    <a:pt x="3468697" y="1474638"/>
                  </a:cubicBezTo>
                  <a:cubicBezTo>
                    <a:pt x="3468019" y="1474323"/>
                    <a:pt x="3467450" y="1474025"/>
                    <a:pt x="3466918" y="1473792"/>
                  </a:cubicBezTo>
                  <a:cubicBezTo>
                    <a:pt x="3467553" y="1473770"/>
                    <a:pt x="3468214" y="1473748"/>
                    <a:pt x="3468849" y="1473726"/>
                  </a:cubicBezTo>
                  <a:cubicBezTo>
                    <a:pt x="3468849" y="1474133"/>
                    <a:pt x="3468828" y="1474448"/>
                    <a:pt x="3468871" y="1474892"/>
                  </a:cubicBezTo>
                  <a:cubicBezTo>
                    <a:pt x="3476833" y="1471844"/>
                    <a:pt x="3489656" y="1476460"/>
                    <a:pt x="3497559" y="1472604"/>
                  </a:cubicBezTo>
                  <a:cubicBezTo>
                    <a:pt x="3498150" y="1472582"/>
                    <a:pt x="3498742" y="1472566"/>
                    <a:pt x="3499317" y="1472544"/>
                  </a:cubicBezTo>
                  <a:cubicBezTo>
                    <a:pt x="3503320" y="1483239"/>
                    <a:pt x="3499718" y="1487773"/>
                    <a:pt x="3488403" y="1486103"/>
                  </a:cubicBezTo>
                  <a:close/>
                  <a:moveTo>
                    <a:pt x="3592228" y="1545608"/>
                  </a:moveTo>
                  <a:cubicBezTo>
                    <a:pt x="3590128" y="1545082"/>
                    <a:pt x="3588051" y="1544551"/>
                    <a:pt x="3585957" y="1544019"/>
                  </a:cubicBezTo>
                  <a:cubicBezTo>
                    <a:pt x="3589152" y="1542349"/>
                    <a:pt x="3592097" y="1542495"/>
                    <a:pt x="3594875" y="1543574"/>
                  </a:cubicBezTo>
                  <a:cubicBezTo>
                    <a:pt x="3594028" y="1544230"/>
                    <a:pt x="3593161" y="1544892"/>
                    <a:pt x="3592228" y="1545608"/>
                  </a:cubicBezTo>
                  <a:close/>
                  <a:moveTo>
                    <a:pt x="3609303" y="1500740"/>
                  </a:moveTo>
                  <a:cubicBezTo>
                    <a:pt x="3612400" y="1495339"/>
                    <a:pt x="3615362" y="1499428"/>
                    <a:pt x="3618519" y="1500062"/>
                  </a:cubicBezTo>
                  <a:cubicBezTo>
                    <a:pt x="3615448" y="1500296"/>
                    <a:pt x="3612400" y="1500529"/>
                    <a:pt x="3609303" y="1500740"/>
                  </a:cubicBezTo>
                  <a:close/>
                  <a:moveTo>
                    <a:pt x="3630999" y="1481612"/>
                  </a:moveTo>
                  <a:cubicBezTo>
                    <a:pt x="3625662" y="1481612"/>
                    <a:pt x="3630999" y="1479828"/>
                    <a:pt x="3630999" y="1481612"/>
                  </a:cubicBezTo>
                  <a:close/>
                  <a:moveTo>
                    <a:pt x="3648102" y="1524148"/>
                  </a:moveTo>
                  <a:cubicBezTo>
                    <a:pt x="3637422" y="1523258"/>
                    <a:pt x="3647695" y="1523513"/>
                    <a:pt x="3648102" y="1524148"/>
                  </a:cubicBezTo>
                  <a:close/>
                  <a:moveTo>
                    <a:pt x="3645195" y="1554340"/>
                  </a:moveTo>
                  <a:cubicBezTo>
                    <a:pt x="3645260" y="1554166"/>
                    <a:pt x="3645346" y="1553976"/>
                    <a:pt x="3645406" y="1553787"/>
                  </a:cubicBezTo>
                  <a:cubicBezTo>
                    <a:pt x="3645537" y="1553597"/>
                    <a:pt x="3645558" y="1553429"/>
                    <a:pt x="3645623" y="1553255"/>
                  </a:cubicBezTo>
                  <a:cubicBezTo>
                    <a:pt x="3645959" y="1552328"/>
                    <a:pt x="3646317" y="1551395"/>
                    <a:pt x="3646784" y="1550294"/>
                  </a:cubicBezTo>
                  <a:cubicBezTo>
                    <a:pt x="3647359" y="1551162"/>
                    <a:pt x="3647695" y="1551753"/>
                    <a:pt x="3648162" y="1552496"/>
                  </a:cubicBezTo>
                  <a:cubicBezTo>
                    <a:pt x="3647147" y="1552962"/>
                    <a:pt x="3646149" y="1553575"/>
                    <a:pt x="3645195" y="1554340"/>
                  </a:cubicBezTo>
                  <a:close/>
                  <a:moveTo>
                    <a:pt x="3733511" y="1627848"/>
                  </a:moveTo>
                  <a:cubicBezTo>
                    <a:pt x="3733446" y="1628082"/>
                    <a:pt x="3733316" y="1628233"/>
                    <a:pt x="3733256" y="1628445"/>
                  </a:cubicBezTo>
                  <a:cubicBezTo>
                    <a:pt x="3732958" y="1628505"/>
                    <a:pt x="3732643" y="1628505"/>
                    <a:pt x="3732367" y="1628505"/>
                  </a:cubicBezTo>
                  <a:cubicBezTo>
                    <a:pt x="3732725" y="1628293"/>
                    <a:pt x="3733126" y="1628125"/>
                    <a:pt x="3733511" y="1627848"/>
                  </a:cubicBezTo>
                  <a:close/>
                  <a:moveTo>
                    <a:pt x="3764000" y="1633022"/>
                  </a:moveTo>
                  <a:cubicBezTo>
                    <a:pt x="3767217" y="1633380"/>
                    <a:pt x="3762433" y="1633993"/>
                    <a:pt x="3759379" y="1633695"/>
                  </a:cubicBezTo>
                  <a:cubicBezTo>
                    <a:pt x="3760903" y="1633445"/>
                    <a:pt x="3762455" y="1633234"/>
                    <a:pt x="3764000" y="1633022"/>
                  </a:cubicBezTo>
                  <a:close/>
                  <a:moveTo>
                    <a:pt x="3837775" y="1664923"/>
                  </a:moveTo>
                  <a:cubicBezTo>
                    <a:pt x="3837986" y="1665346"/>
                    <a:pt x="3838219" y="1665731"/>
                    <a:pt x="3838431" y="1666235"/>
                  </a:cubicBezTo>
                  <a:cubicBezTo>
                    <a:pt x="3836950" y="1665753"/>
                    <a:pt x="3835719" y="1665346"/>
                    <a:pt x="3834537" y="1664944"/>
                  </a:cubicBezTo>
                  <a:cubicBezTo>
                    <a:pt x="3835681" y="1664923"/>
                    <a:pt x="3836760" y="1664923"/>
                    <a:pt x="3837775" y="1664923"/>
                  </a:cubicBezTo>
                  <a:close/>
                  <a:moveTo>
                    <a:pt x="3836359" y="1648550"/>
                  </a:moveTo>
                  <a:cubicBezTo>
                    <a:pt x="3835339" y="1648441"/>
                    <a:pt x="3834640" y="1648230"/>
                    <a:pt x="3834493" y="1647893"/>
                  </a:cubicBezTo>
                  <a:cubicBezTo>
                    <a:pt x="3834916" y="1647785"/>
                    <a:pt x="3835659" y="1648040"/>
                    <a:pt x="3836359" y="1648550"/>
                  </a:cubicBezTo>
                  <a:close/>
                  <a:moveTo>
                    <a:pt x="3908099" y="1664245"/>
                  </a:moveTo>
                  <a:cubicBezTo>
                    <a:pt x="3904394" y="1663377"/>
                    <a:pt x="3900576" y="1662596"/>
                    <a:pt x="3897061" y="1661897"/>
                  </a:cubicBezTo>
                  <a:cubicBezTo>
                    <a:pt x="3901639" y="1660899"/>
                    <a:pt x="3906022" y="1659331"/>
                    <a:pt x="3910220" y="1657254"/>
                  </a:cubicBezTo>
                  <a:cubicBezTo>
                    <a:pt x="3911213" y="1657276"/>
                    <a:pt x="3912232" y="1657297"/>
                    <a:pt x="3913209" y="1657363"/>
                  </a:cubicBezTo>
                  <a:cubicBezTo>
                    <a:pt x="3911701" y="1660774"/>
                    <a:pt x="3909965" y="1663019"/>
                    <a:pt x="3908099" y="1664245"/>
                  </a:cubicBezTo>
                  <a:close/>
                  <a:moveTo>
                    <a:pt x="3933230" y="1659396"/>
                  </a:moveTo>
                  <a:cubicBezTo>
                    <a:pt x="3932638" y="1660752"/>
                    <a:pt x="3930430" y="1665308"/>
                    <a:pt x="3936153" y="1665498"/>
                  </a:cubicBezTo>
                  <a:cubicBezTo>
                    <a:pt x="3939245" y="1656788"/>
                    <a:pt x="3937618" y="1661663"/>
                    <a:pt x="3935963" y="1666664"/>
                  </a:cubicBezTo>
                  <a:cubicBezTo>
                    <a:pt x="3935117" y="1666431"/>
                    <a:pt x="3934184" y="1666197"/>
                    <a:pt x="3933230" y="1665964"/>
                  </a:cubicBezTo>
                  <a:cubicBezTo>
                    <a:pt x="3932172" y="1664668"/>
                    <a:pt x="3930349" y="1664397"/>
                    <a:pt x="3927697" y="1665112"/>
                  </a:cubicBezTo>
                  <a:cubicBezTo>
                    <a:pt x="3930854" y="1661723"/>
                    <a:pt x="3932340" y="1660009"/>
                    <a:pt x="3932974" y="1659353"/>
                  </a:cubicBezTo>
                  <a:cubicBezTo>
                    <a:pt x="3933061" y="1659353"/>
                    <a:pt x="3933142" y="1659375"/>
                    <a:pt x="3933230" y="1659396"/>
                  </a:cubicBezTo>
                  <a:close/>
                  <a:moveTo>
                    <a:pt x="3928185" y="1596474"/>
                  </a:moveTo>
                  <a:cubicBezTo>
                    <a:pt x="3933631" y="1596474"/>
                    <a:pt x="3928185" y="1598275"/>
                    <a:pt x="3928185" y="1596474"/>
                  </a:cubicBezTo>
                  <a:close/>
                  <a:moveTo>
                    <a:pt x="4026688" y="1661387"/>
                  </a:moveTo>
                  <a:cubicBezTo>
                    <a:pt x="4025549" y="1661766"/>
                    <a:pt x="4024318" y="1661918"/>
                    <a:pt x="4023130" y="1662168"/>
                  </a:cubicBezTo>
                  <a:cubicBezTo>
                    <a:pt x="4011582" y="1656131"/>
                    <a:pt x="4011603" y="1655074"/>
                    <a:pt x="4023260" y="1658995"/>
                  </a:cubicBezTo>
                  <a:cubicBezTo>
                    <a:pt x="4024529" y="1659776"/>
                    <a:pt x="4025717" y="1660562"/>
                    <a:pt x="4026688" y="1661387"/>
                  </a:cubicBezTo>
                  <a:close/>
                  <a:moveTo>
                    <a:pt x="4048960" y="1633250"/>
                  </a:moveTo>
                  <a:cubicBezTo>
                    <a:pt x="4051395" y="1632301"/>
                    <a:pt x="4051227" y="1634525"/>
                    <a:pt x="4048960" y="1633250"/>
                  </a:cubicBezTo>
                  <a:close/>
                  <a:moveTo>
                    <a:pt x="4060806" y="1657699"/>
                  </a:moveTo>
                  <a:cubicBezTo>
                    <a:pt x="4065444" y="1658631"/>
                    <a:pt x="4091377" y="1680157"/>
                    <a:pt x="4091719" y="1681003"/>
                  </a:cubicBezTo>
                  <a:cubicBezTo>
                    <a:pt x="4070168" y="1671978"/>
                    <a:pt x="4060166" y="1656197"/>
                    <a:pt x="4060806" y="1657699"/>
                  </a:cubicBezTo>
                  <a:close/>
                  <a:moveTo>
                    <a:pt x="4040102" y="1724114"/>
                  </a:moveTo>
                  <a:cubicBezTo>
                    <a:pt x="4041968" y="1730389"/>
                    <a:pt x="4045928" y="1732802"/>
                    <a:pt x="4052030" y="1731278"/>
                  </a:cubicBezTo>
                  <a:cubicBezTo>
                    <a:pt x="4052160" y="1732227"/>
                    <a:pt x="4052670" y="1733225"/>
                    <a:pt x="4053538" y="1734283"/>
                  </a:cubicBezTo>
                  <a:cubicBezTo>
                    <a:pt x="4050592" y="1734245"/>
                    <a:pt x="4047539" y="1734223"/>
                    <a:pt x="4044403" y="1734261"/>
                  </a:cubicBezTo>
                  <a:cubicBezTo>
                    <a:pt x="4040991" y="1730914"/>
                    <a:pt x="4039234" y="1727465"/>
                    <a:pt x="4040102" y="1724114"/>
                  </a:cubicBezTo>
                  <a:close/>
                  <a:moveTo>
                    <a:pt x="4057308" y="1747950"/>
                  </a:moveTo>
                  <a:cubicBezTo>
                    <a:pt x="4057818" y="1747971"/>
                    <a:pt x="4058262" y="1747971"/>
                    <a:pt x="4058555" y="1748015"/>
                  </a:cubicBezTo>
                  <a:cubicBezTo>
                    <a:pt x="4058132" y="1747993"/>
                    <a:pt x="4057606" y="1747993"/>
                    <a:pt x="4057308" y="1747950"/>
                  </a:cubicBezTo>
                  <a:close/>
                  <a:moveTo>
                    <a:pt x="4054915" y="1771254"/>
                  </a:moveTo>
                  <a:cubicBezTo>
                    <a:pt x="4051905" y="1770175"/>
                    <a:pt x="4049762" y="1768943"/>
                    <a:pt x="4049193" y="1767501"/>
                  </a:cubicBezTo>
                  <a:cubicBezTo>
                    <a:pt x="4051759" y="1767501"/>
                    <a:pt x="4054530" y="1767376"/>
                    <a:pt x="4057373" y="1767186"/>
                  </a:cubicBezTo>
                  <a:cubicBezTo>
                    <a:pt x="4057752" y="1768520"/>
                    <a:pt x="4056988" y="1769855"/>
                    <a:pt x="4054915" y="1771254"/>
                  </a:cubicBezTo>
                  <a:close/>
                  <a:moveTo>
                    <a:pt x="4124198" y="1805660"/>
                  </a:moveTo>
                  <a:cubicBezTo>
                    <a:pt x="4115574" y="1805660"/>
                    <a:pt x="4124112" y="1803393"/>
                    <a:pt x="4124198" y="1805660"/>
                  </a:cubicBezTo>
                  <a:close/>
                  <a:moveTo>
                    <a:pt x="4126612" y="1797503"/>
                  </a:moveTo>
                  <a:cubicBezTo>
                    <a:pt x="4126021" y="1797796"/>
                    <a:pt x="4125365" y="1798007"/>
                    <a:pt x="4124790" y="1798328"/>
                  </a:cubicBezTo>
                  <a:cubicBezTo>
                    <a:pt x="4124090" y="1796483"/>
                    <a:pt x="4124600" y="1795594"/>
                    <a:pt x="4126124" y="1795507"/>
                  </a:cubicBezTo>
                  <a:cubicBezTo>
                    <a:pt x="4126401" y="1796673"/>
                    <a:pt x="4126553" y="1797291"/>
                    <a:pt x="4126612" y="1797503"/>
                  </a:cubicBezTo>
                  <a:close/>
                  <a:moveTo>
                    <a:pt x="4126699" y="1797460"/>
                  </a:moveTo>
                  <a:cubicBezTo>
                    <a:pt x="4126721" y="1797351"/>
                    <a:pt x="4126721" y="1797183"/>
                    <a:pt x="4126742" y="1796950"/>
                  </a:cubicBezTo>
                  <a:cubicBezTo>
                    <a:pt x="4126889" y="1797080"/>
                    <a:pt x="4127019" y="1797183"/>
                    <a:pt x="4127122" y="1797291"/>
                  </a:cubicBezTo>
                  <a:cubicBezTo>
                    <a:pt x="4126976" y="1797330"/>
                    <a:pt x="4126824" y="1797394"/>
                    <a:pt x="4126699" y="1797460"/>
                  </a:cubicBezTo>
                  <a:close/>
                  <a:moveTo>
                    <a:pt x="4141485" y="1808686"/>
                  </a:moveTo>
                  <a:cubicBezTo>
                    <a:pt x="4135768" y="1808919"/>
                    <a:pt x="4129964" y="1807819"/>
                    <a:pt x="4127420" y="1804087"/>
                  </a:cubicBezTo>
                  <a:cubicBezTo>
                    <a:pt x="4132443" y="1804342"/>
                    <a:pt x="4137482" y="1804597"/>
                    <a:pt x="4142527" y="1804852"/>
                  </a:cubicBezTo>
                  <a:cubicBezTo>
                    <a:pt x="4142250" y="1805443"/>
                    <a:pt x="4141914" y="1806674"/>
                    <a:pt x="4141485" y="1808686"/>
                  </a:cubicBezTo>
                  <a:close/>
                  <a:moveTo>
                    <a:pt x="4143058" y="1808561"/>
                  </a:moveTo>
                  <a:cubicBezTo>
                    <a:pt x="4143270" y="1807097"/>
                    <a:pt x="4143308" y="1805638"/>
                    <a:pt x="4143161" y="1804895"/>
                  </a:cubicBezTo>
                  <a:cubicBezTo>
                    <a:pt x="4147040" y="1805085"/>
                    <a:pt x="4150896" y="1805296"/>
                    <a:pt x="4154775" y="1805486"/>
                  </a:cubicBezTo>
                  <a:cubicBezTo>
                    <a:pt x="4152486" y="1806907"/>
                    <a:pt x="4147886" y="1808154"/>
                    <a:pt x="4143058" y="1808561"/>
                  </a:cubicBezTo>
                  <a:close/>
                  <a:moveTo>
                    <a:pt x="4146573" y="1839149"/>
                  </a:moveTo>
                  <a:cubicBezTo>
                    <a:pt x="4143796" y="1838813"/>
                    <a:pt x="4144773" y="1837858"/>
                    <a:pt x="4146573" y="1839149"/>
                  </a:cubicBezTo>
                  <a:close/>
                  <a:moveTo>
                    <a:pt x="4143481" y="1816865"/>
                  </a:moveTo>
                  <a:cubicBezTo>
                    <a:pt x="4147105" y="1813811"/>
                    <a:pt x="4144138" y="1817667"/>
                    <a:pt x="4143481" y="1816865"/>
                  </a:cubicBezTo>
                  <a:close/>
                  <a:moveTo>
                    <a:pt x="4147441" y="1825233"/>
                  </a:moveTo>
                  <a:cubicBezTo>
                    <a:pt x="4143606" y="1830043"/>
                    <a:pt x="4143606" y="1830125"/>
                    <a:pt x="4137358" y="1827858"/>
                  </a:cubicBezTo>
                  <a:cubicBezTo>
                    <a:pt x="4140406" y="1827055"/>
                    <a:pt x="4143481" y="1826247"/>
                    <a:pt x="4147441" y="1825233"/>
                  </a:cubicBezTo>
                  <a:close/>
                  <a:moveTo>
                    <a:pt x="4161322" y="1877368"/>
                  </a:moveTo>
                  <a:cubicBezTo>
                    <a:pt x="4165514" y="1882791"/>
                    <a:pt x="4158441" y="1881902"/>
                    <a:pt x="4161322" y="1877368"/>
                  </a:cubicBezTo>
                  <a:close/>
                  <a:moveTo>
                    <a:pt x="4210009" y="1926179"/>
                  </a:moveTo>
                  <a:cubicBezTo>
                    <a:pt x="4202405" y="1919188"/>
                    <a:pt x="4212130" y="1922008"/>
                    <a:pt x="4210009" y="1926179"/>
                  </a:cubicBezTo>
                  <a:close/>
                  <a:moveTo>
                    <a:pt x="4196004" y="1928912"/>
                  </a:moveTo>
                  <a:cubicBezTo>
                    <a:pt x="4193758" y="1926835"/>
                    <a:pt x="4202572" y="1932936"/>
                    <a:pt x="4202703" y="1933001"/>
                  </a:cubicBezTo>
                  <a:cubicBezTo>
                    <a:pt x="4199779" y="1932855"/>
                    <a:pt x="4197425" y="1932958"/>
                    <a:pt x="4195478" y="1933235"/>
                  </a:cubicBezTo>
                  <a:cubicBezTo>
                    <a:pt x="4196134" y="1932112"/>
                    <a:pt x="4196411" y="1930712"/>
                    <a:pt x="4196004" y="1928912"/>
                  </a:cubicBezTo>
                  <a:close/>
                  <a:moveTo>
                    <a:pt x="4209353" y="1953317"/>
                  </a:moveTo>
                  <a:cubicBezTo>
                    <a:pt x="4222870" y="1953317"/>
                    <a:pt x="4209353" y="1955882"/>
                    <a:pt x="4209353" y="1953317"/>
                  </a:cubicBezTo>
                  <a:close/>
                  <a:moveTo>
                    <a:pt x="4191279" y="1961073"/>
                  </a:moveTo>
                  <a:cubicBezTo>
                    <a:pt x="4202383" y="1956940"/>
                    <a:pt x="4213952" y="1956305"/>
                    <a:pt x="4225989" y="1959120"/>
                  </a:cubicBezTo>
                  <a:cubicBezTo>
                    <a:pt x="4223868" y="1975879"/>
                    <a:pt x="4198461" y="1963530"/>
                    <a:pt x="4191279" y="1961073"/>
                  </a:cubicBezTo>
                  <a:close/>
                  <a:moveTo>
                    <a:pt x="4192001" y="1971198"/>
                  </a:moveTo>
                  <a:cubicBezTo>
                    <a:pt x="4194691" y="1966832"/>
                    <a:pt x="4196959" y="1974566"/>
                    <a:pt x="4192001" y="1971198"/>
                  </a:cubicBezTo>
                  <a:close/>
                  <a:moveTo>
                    <a:pt x="4186701" y="1959549"/>
                  </a:moveTo>
                  <a:cubicBezTo>
                    <a:pt x="4175962" y="1957618"/>
                    <a:pt x="4187211" y="1954527"/>
                    <a:pt x="4186701" y="1959549"/>
                  </a:cubicBezTo>
                  <a:close/>
                  <a:moveTo>
                    <a:pt x="4178717" y="1945372"/>
                  </a:moveTo>
                  <a:cubicBezTo>
                    <a:pt x="4181321" y="1942324"/>
                    <a:pt x="4183696" y="1940838"/>
                    <a:pt x="4186468" y="1947449"/>
                  </a:cubicBezTo>
                  <a:cubicBezTo>
                    <a:pt x="4182829" y="1946516"/>
                    <a:pt x="4180794" y="1945925"/>
                    <a:pt x="4178717" y="1945372"/>
                  </a:cubicBezTo>
                  <a:close/>
                  <a:moveTo>
                    <a:pt x="4172593" y="1961029"/>
                  </a:moveTo>
                  <a:cubicBezTo>
                    <a:pt x="4181429" y="1953041"/>
                    <a:pt x="4174540" y="1964950"/>
                    <a:pt x="4172593" y="1961029"/>
                  </a:cubicBezTo>
                  <a:close/>
                  <a:moveTo>
                    <a:pt x="4167234" y="1979355"/>
                  </a:moveTo>
                  <a:cubicBezTo>
                    <a:pt x="4165390" y="1978612"/>
                    <a:pt x="4163822" y="1977890"/>
                    <a:pt x="4162721" y="1977300"/>
                  </a:cubicBezTo>
                  <a:cubicBezTo>
                    <a:pt x="4170624" y="1976302"/>
                    <a:pt x="4178549" y="1975819"/>
                    <a:pt x="4186511" y="1975797"/>
                  </a:cubicBezTo>
                  <a:cubicBezTo>
                    <a:pt x="4183886" y="1974463"/>
                    <a:pt x="4185096" y="1962087"/>
                    <a:pt x="4187721" y="1973590"/>
                  </a:cubicBezTo>
                  <a:cubicBezTo>
                    <a:pt x="4188697" y="1974886"/>
                    <a:pt x="4189413" y="1976009"/>
                    <a:pt x="4189989" y="1977023"/>
                  </a:cubicBezTo>
                  <a:cubicBezTo>
                    <a:pt x="4182400" y="1977809"/>
                    <a:pt x="4174817" y="1978568"/>
                    <a:pt x="4167234" y="1979355"/>
                  </a:cubicBezTo>
                  <a:close/>
                  <a:moveTo>
                    <a:pt x="2683233" y="2088311"/>
                  </a:moveTo>
                  <a:cubicBezTo>
                    <a:pt x="2681009" y="2089135"/>
                    <a:pt x="2682555" y="2085724"/>
                    <a:pt x="2683233" y="2088311"/>
                  </a:cubicBezTo>
                  <a:close/>
                  <a:moveTo>
                    <a:pt x="1057839" y="1828688"/>
                  </a:moveTo>
                  <a:cubicBezTo>
                    <a:pt x="1058881" y="1828389"/>
                    <a:pt x="1059857" y="1828264"/>
                    <a:pt x="1060768" y="1828243"/>
                  </a:cubicBezTo>
                  <a:cubicBezTo>
                    <a:pt x="1059537" y="1829387"/>
                    <a:pt x="1058116" y="1829425"/>
                    <a:pt x="1057839" y="1828688"/>
                  </a:cubicBezTo>
                  <a:close/>
                  <a:moveTo>
                    <a:pt x="984635" y="1825276"/>
                  </a:moveTo>
                  <a:cubicBezTo>
                    <a:pt x="985654" y="1824257"/>
                    <a:pt x="986289" y="1823899"/>
                    <a:pt x="986799" y="1823747"/>
                  </a:cubicBezTo>
                  <a:cubicBezTo>
                    <a:pt x="986967" y="1823980"/>
                    <a:pt x="987157" y="1824175"/>
                    <a:pt x="987347" y="1824468"/>
                  </a:cubicBezTo>
                  <a:cubicBezTo>
                    <a:pt x="986652" y="1825103"/>
                    <a:pt x="986012" y="1825612"/>
                    <a:pt x="985421" y="1826035"/>
                  </a:cubicBezTo>
                  <a:cubicBezTo>
                    <a:pt x="985166" y="1825889"/>
                    <a:pt x="984889" y="1825699"/>
                    <a:pt x="984635" y="1825276"/>
                  </a:cubicBezTo>
                  <a:close/>
                  <a:moveTo>
                    <a:pt x="980740" y="1822353"/>
                  </a:moveTo>
                  <a:cubicBezTo>
                    <a:pt x="982644" y="1822288"/>
                    <a:pt x="983344" y="1823687"/>
                    <a:pt x="979888" y="1825699"/>
                  </a:cubicBezTo>
                  <a:cubicBezTo>
                    <a:pt x="979742" y="1824620"/>
                    <a:pt x="980040" y="1823324"/>
                    <a:pt x="980740" y="1822353"/>
                  </a:cubicBezTo>
                  <a:close/>
                  <a:moveTo>
                    <a:pt x="932449" y="1850950"/>
                  </a:moveTo>
                  <a:cubicBezTo>
                    <a:pt x="942771" y="1847138"/>
                    <a:pt x="933745" y="1854996"/>
                    <a:pt x="932449" y="1850950"/>
                  </a:cubicBezTo>
                  <a:close/>
                  <a:moveTo>
                    <a:pt x="932177" y="1792101"/>
                  </a:moveTo>
                  <a:cubicBezTo>
                    <a:pt x="931857" y="1792015"/>
                    <a:pt x="931499" y="1791950"/>
                    <a:pt x="931158" y="1791868"/>
                  </a:cubicBezTo>
                  <a:cubicBezTo>
                    <a:pt x="931412" y="1791613"/>
                    <a:pt x="931624" y="1791358"/>
                    <a:pt x="931922" y="1791060"/>
                  </a:cubicBezTo>
                  <a:cubicBezTo>
                    <a:pt x="932047" y="1791424"/>
                    <a:pt x="932112" y="1791760"/>
                    <a:pt x="932177" y="1792101"/>
                  </a:cubicBezTo>
                  <a:close/>
                  <a:moveTo>
                    <a:pt x="951878" y="1787779"/>
                  </a:moveTo>
                  <a:cubicBezTo>
                    <a:pt x="951775" y="1788560"/>
                    <a:pt x="951645" y="1789406"/>
                    <a:pt x="951498" y="1790426"/>
                  </a:cubicBezTo>
                  <a:cubicBezTo>
                    <a:pt x="950988" y="1789346"/>
                    <a:pt x="950587" y="1788478"/>
                    <a:pt x="950142" y="1787502"/>
                  </a:cubicBezTo>
                  <a:cubicBezTo>
                    <a:pt x="950712" y="1787589"/>
                    <a:pt x="951308" y="1787670"/>
                    <a:pt x="951878" y="1787779"/>
                  </a:cubicBezTo>
                  <a:close/>
                  <a:moveTo>
                    <a:pt x="814538" y="1790426"/>
                  </a:moveTo>
                  <a:cubicBezTo>
                    <a:pt x="815362" y="1789769"/>
                    <a:pt x="816170" y="1789303"/>
                    <a:pt x="816973" y="1788961"/>
                  </a:cubicBezTo>
                  <a:cubicBezTo>
                    <a:pt x="816659" y="1789390"/>
                    <a:pt x="816084" y="1789894"/>
                    <a:pt x="815324" y="1790512"/>
                  </a:cubicBezTo>
                  <a:cubicBezTo>
                    <a:pt x="815069" y="1790491"/>
                    <a:pt x="814814" y="1790447"/>
                    <a:pt x="814538" y="1790426"/>
                  </a:cubicBezTo>
                  <a:close/>
                  <a:moveTo>
                    <a:pt x="805403" y="1848917"/>
                  </a:moveTo>
                  <a:cubicBezTo>
                    <a:pt x="804221" y="1848027"/>
                    <a:pt x="802946" y="1846818"/>
                    <a:pt x="801720" y="1845571"/>
                  </a:cubicBezTo>
                  <a:cubicBezTo>
                    <a:pt x="805257" y="1844996"/>
                    <a:pt x="809857" y="1847648"/>
                    <a:pt x="805403" y="1848917"/>
                  </a:cubicBezTo>
                  <a:close/>
                  <a:moveTo>
                    <a:pt x="744745" y="1828666"/>
                  </a:moveTo>
                  <a:cubicBezTo>
                    <a:pt x="746204" y="1827798"/>
                    <a:pt x="747370" y="1827120"/>
                    <a:pt x="748390" y="1826545"/>
                  </a:cubicBezTo>
                  <a:cubicBezTo>
                    <a:pt x="751145" y="1827077"/>
                    <a:pt x="754384" y="1828389"/>
                    <a:pt x="758137" y="1830466"/>
                  </a:cubicBezTo>
                  <a:cubicBezTo>
                    <a:pt x="753792" y="1831378"/>
                    <a:pt x="749344" y="1830911"/>
                    <a:pt x="744745" y="1828666"/>
                  </a:cubicBezTo>
                  <a:close/>
                  <a:moveTo>
                    <a:pt x="679546" y="1821078"/>
                  </a:moveTo>
                  <a:cubicBezTo>
                    <a:pt x="688979" y="1819853"/>
                    <a:pt x="679720" y="1824723"/>
                    <a:pt x="679546" y="1821078"/>
                  </a:cubicBezTo>
                  <a:close/>
                  <a:moveTo>
                    <a:pt x="518307" y="1773944"/>
                  </a:moveTo>
                  <a:cubicBezTo>
                    <a:pt x="518350" y="1773944"/>
                    <a:pt x="518367" y="1773944"/>
                    <a:pt x="518410" y="1773922"/>
                  </a:cubicBezTo>
                  <a:cubicBezTo>
                    <a:pt x="519685" y="1774280"/>
                    <a:pt x="520954" y="1774644"/>
                    <a:pt x="522185" y="1774980"/>
                  </a:cubicBezTo>
                  <a:cubicBezTo>
                    <a:pt x="520444" y="1775403"/>
                    <a:pt x="518562" y="1775386"/>
                    <a:pt x="518307" y="1773944"/>
                  </a:cubicBezTo>
                  <a:close/>
                  <a:moveTo>
                    <a:pt x="549708" y="1792969"/>
                  </a:moveTo>
                  <a:cubicBezTo>
                    <a:pt x="549556" y="1792736"/>
                    <a:pt x="549409" y="1792503"/>
                    <a:pt x="549263" y="1792248"/>
                  </a:cubicBezTo>
                  <a:cubicBezTo>
                    <a:pt x="550429" y="1792437"/>
                    <a:pt x="550342" y="1792758"/>
                    <a:pt x="549708" y="1792969"/>
                  </a:cubicBezTo>
                  <a:close/>
                  <a:moveTo>
                    <a:pt x="512286" y="1803816"/>
                  </a:moveTo>
                  <a:cubicBezTo>
                    <a:pt x="512118" y="1803008"/>
                    <a:pt x="511971" y="1802227"/>
                    <a:pt x="511820" y="1801440"/>
                  </a:cubicBezTo>
                  <a:cubicBezTo>
                    <a:pt x="512986" y="1801440"/>
                    <a:pt x="514087" y="1801440"/>
                    <a:pt x="515340" y="1801440"/>
                  </a:cubicBezTo>
                  <a:cubicBezTo>
                    <a:pt x="513837" y="1804049"/>
                    <a:pt x="513328" y="1804749"/>
                    <a:pt x="512286" y="1803816"/>
                  </a:cubicBezTo>
                  <a:close/>
                  <a:moveTo>
                    <a:pt x="542081" y="1791228"/>
                  </a:moveTo>
                  <a:cubicBezTo>
                    <a:pt x="543052" y="1791358"/>
                    <a:pt x="543795" y="1791483"/>
                    <a:pt x="544283" y="1791635"/>
                  </a:cubicBezTo>
                  <a:cubicBezTo>
                    <a:pt x="543329" y="1791548"/>
                    <a:pt x="542542" y="1791424"/>
                    <a:pt x="542081" y="1791228"/>
                  </a:cubicBezTo>
                  <a:close/>
                  <a:moveTo>
                    <a:pt x="308163" y="1753628"/>
                  </a:moveTo>
                  <a:cubicBezTo>
                    <a:pt x="303732" y="1765429"/>
                    <a:pt x="299474" y="1760743"/>
                    <a:pt x="308163" y="1753628"/>
                  </a:cubicBezTo>
                  <a:close/>
                  <a:moveTo>
                    <a:pt x="310789" y="1741506"/>
                  </a:moveTo>
                  <a:cubicBezTo>
                    <a:pt x="309113" y="1743671"/>
                    <a:pt x="308012" y="1744772"/>
                    <a:pt x="306552" y="1741702"/>
                  </a:cubicBezTo>
                  <a:cubicBezTo>
                    <a:pt x="307822" y="1741637"/>
                    <a:pt x="309221" y="1741680"/>
                    <a:pt x="310789" y="1741506"/>
                  </a:cubicBezTo>
                  <a:close/>
                  <a:moveTo>
                    <a:pt x="370097" y="1672532"/>
                  </a:moveTo>
                  <a:cubicBezTo>
                    <a:pt x="374013" y="1673546"/>
                    <a:pt x="377745" y="1674690"/>
                    <a:pt x="380902" y="1675900"/>
                  </a:cubicBezTo>
                  <a:cubicBezTo>
                    <a:pt x="381515" y="1676854"/>
                    <a:pt x="382149" y="1677722"/>
                    <a:pt x="382849" y="1678503"/>
                  </a:cubicBezTo>
                  <a:cubicBezTo>
                    <a:pt x="378802" y="1677169"/>
                    <a:pt x="374859" y="1676388"/>
                    <a:pt x="371024" y="1675813"/>
                  </a:cubicBezTo>
                  <a:cubicBezTo>
                    <a:pt x="370476" y="1674755"/>
                    <a:pt x="370156" y="1673654"/>
                    <a:pt x="370097" y="1672532"/>
                  </a:cubicBezTo>
                  <a:close/>
                  <a:moveTo>
                    <a:pt x="334877" y="1670156"/>
                  </a:moveTo>
                  <a:cubicBezTo>
                    <a:pt x="337232" y="1668654"/>
                    <a:pt x="342336" y="1668334"/>
                    <a:pt x="348525" y="1668800"/>
                  </a:cubicBezTo>
                  <a:cubicBezTo>
                    <a:pt x="346279" y="1670075"/>
                    <a:pt x="344033" y="1671366"/>
                    <a:pt x="341766" y="1672613"/>
                  </a:cubicBezTo>
                  <a:cubicBezTo>
                    <a:pt x="339369" y="1672044"/>
                    <a:pt x="337042" y="1671279"/>
                    <a:pt x="334877" y="1670156"/>
                  </a:cubicBezTo>
                  <a:close/>
                  <a:moveTo>
                    <a:pt x="318795" y="1667190"/>
                  </a:moveTo>
                  <a:cubicBezTo>
                    <a:pt x="318947" y="1667320"/>
                    <a:pt x="319093" y="1667401"/>
                    <a:pt x="319245" y="1667532"/>
                  </a:cubicBezTo>
                  <a:cubicBezTo>
                    <a:pt x="316891" y="1667786"/>
                    <a:pt x="309113" y="1667911"/>
                    <a:pt x="309113" y="1667021"/>
                  </a:cubicBezTo>
                  <a:cubicBezTo>
                    <a:pt x="314477" y="1667021"/>
                    <a:pt x="317379" y="1667109"/>
                    <a:pt x="318795" y="1667190"/>
                  </a:cubicBezTo>
                  <a:close/>
                  <a:moveTo>
                    <a:pt x="283521" y="1650665"/>
                  </a:moveTo>
                  <a:cubicBezTo>
                    <a:pt x="282144" y="1653127"/>
                    <a:pt x="280788" y="1654033"/>
                    <a:pt x="279198" y="1653995"/>
                  </a:cubicBezTo>
                  <a:cubicBezTo>
                    <a:pt x="279936" y="1652975"/>
                    <a:pt x="281292" y="1651787"/>
                    <a:pt x="283521" y="1650665"/>
                  </a:cubicBezTo>
                  <a:close/>
                  <a:moveTo>
                    <a:pt x="264407" y="1622658"/>
                  </a:moveTo>
                  <a:cubicBezTo>
                    <a:pt x="269684" y="1622658"/>
                    <a:pt x="264407" y="1624399"/>
                    <a:pt x="264407" y="1622658"/>
                  </a:cubicBezTo>
                  <a:close/>
                  <a:moveTo>
                    <a:pt x="274175" y="1616519"/>
                  </a:moveTo>
                  <a:cubicBezTo>
                    <a:pt x="271930" y="1616964"/>
                    <a:pt x="269028" y="1617197"/>
                    <a:pt x="265763" y="1617278"/>
                  </a:cubicBezTo>
                  <a:cubicBezTo>
                    <a:pt x="266164" y="1616324"/>
                    <a:pt x="266592" y="1615396"/>
                    <a:pt x="267016" y="1614442"/>
                  </a:cubicBezTo>
                  <a:cubicBezTo>
                    <a:pt x="269408" y="1615141"/>
                    <a:pt x="271800" y="1615733"/>
                    <a:pt x="274175" y="1616519"/>
                  </a:cubicBezTo>
                  <a:close/>
                  <a:moveTo>
                    <a:pt x="266907" y="1603785"/>
                  </a:moveTo>
                  <a:cubicBezTo>
                    <a:pt x="263181" y="1607196"/>
                    <a:pt x="264303" y="1598676"/>
                    <a:pt x="266907" y="1603785"/>
                  </a:cubicBezTo>
                  <a:close/>
                  <a:moveTo>
                    <a:pt x="282225" y="1593762"/>
                  </a:moveTo>
                  <a:cubicBezTo>
                    <a:pt x="282203" y="1593762"/>
                    <a:pt x="281954" y="1593296"/>
                    <a:pt x="281699" y="1592808"/>
                  </a:cubicBezTo>
                  <a:cubicBezTo>
                    <a:pt x="279111" y="1592705"/>
                    <a:pt x="276546" y="1592596"/>
                    <a:pt x="273986" y="1592472"/>
                  </a:cubicBezTo>
                  <a:cubicBezTo>
                    <a:pt x="274067" y="1592282"/>
                    <a:pt x="274132" y="1592092"/>
                    <a:pt x="274175" y="1592027"/>
                  </a:cubicBezTo>
                  <a:cubicBezTo>
                    <a:pt x="274045" y="1592282"/>
                    <a:pt x="274029" y="1592325"/>
                    <a:pt x="273964" y="1592472"/>
                  </a:cubicBezTo>
                  <a:cubicBezTo>
                    <a:pt x="273796" y="1592472"/>
                    <a:pt x="273644" y="1592472"/>
                    <a:pt x="273476" y="1592450"/>
                  </a:cubicBezTo>
                  <a:cubicBezTo>
                    <a:pt x="273622" y="1590796"/>
                    <a:pt x="273752" y="1588995"/>
                    <a:pt x="273855" y="1587005"/>
                  </a:cubicBezTo>
                  <a:cubicBezTo>
                    <a:pt x="283689" y="1585248"/>
                    <a:pt x="292949" y="1593762"/>
                    <a:pt x="282225" y="1593762"/>
                  </a:cubicBezTo>
                  <a:close/>
                  <a:moveTo>
                    <a:pt x="326616" y="1570669"/>
                  </a:moveTo>
                  <a:cubicBezTo>
                    <a:pt x="326172" y="1570903"/>
                    <a:pt x="325705" y="1571076"/>
                    <a:pt x="326616" y="1570669"/>
                  </a:cubicBezTo>
                  <a:close/>
                  <a:moveTo>
                    <a:pt x="317846" y="1562155"/>
                  </a:moveTo>
                  <a:cubicBezTo>
                    <a:pt x="345791" y="1562155"/>
                    <a:pt x="315790" y="1565441"/>
                    <a:pt x="317846" y="1562155"/>
                  </a:cubicBezTo>
                  <a:close/>
                  <a:moveTo>
                    <a:pt x="340491" y="1565078"/>
                  </a:moveTo>
                  <a:cubicBezTo>
                    <a:pt x="338289" y="1564590"/>
                    <a:pt x="336022" y="1563912"/>
                    <a:pt x="333565" y="1562686"/>
                  </a:cubicBezTo>
                  <a:cubicBezTo>
                    <a:pt x="335897" y="1561900"/>
                    <a:pt x="338013" y="1561499"/>
                    <a:pt x="340047" y="1561287"/>
                  </a:cubicBezTo>
                  <a:cubicBezTo>
                    <a:pt x="340242" y="1562534"/>
                    <a:pt x="340388" y="1563831"/>
                    <a:pt x="340491" y="1565078"/>
                  </a:cubicBezTo>
                  <a:close/>
                  <a:moveTo>
                    <a:pt x="334753" y="1533215"/>
                  </a:moveTo>
                  <a:cubicBezTo>
                    <a:pt x="333055" y="1531757"/>
                    <a:pt x="331873" y="1530694"/>
                    <a:pt x="329182" y="1528427"/>
                  </a:cubicBezTo>
                  <a:cubicBezTo>
                    <a:pt x="330554" y="1528324"/>
                    <a:pt x="331742" y="1528069"/>
                    <a:pt x="332719" y="1528025"/>
                  </a:cubicBezTo>
                  <a:cubicBezTo>
                    <a:pt x="333055" y="1529235"/>
                    <a:pt x="333711" y="1530634"/>
                    <a:pt x="334818" y="1532283"/>
                  </a:cubicBezTo>
                  <a:lnTo>
                    <a:pt x="334840" y="1532305"/>
                  </a:lnTo>
                  <a:cubicBezTo>
                    <a:pt x="334818" y="1532625"/>
                    <a:pt x="334818" y="1532858"/>
                    <a:pt x="334753" y="1533215"/>
                  </a:cubicBezTo>
                  <a:close/>
                  <a:moveTo>
                    <a:pt x="397429" y="1489086"/>
                  </a:moveTo>
                  <a:cubicBezTo>
                    <a:pt x="397641" y="1489237"/>
                    <a:pt x="397830" y="1489302"/>
                    <a:pt x="398020" y="1489086"/>
                  </a:cubicBezTo>
                  <a:cubicBezTo>
                    <a:pt x="398720" y="1489194"/>
                    <a:pt x="399290" y="1489573"/>
                    <a:pt x="399398" y="1490463"/>
                  </a:cubicBezTo>
                  <a:cubicBezTo>
                    <a:pt x="393166" y="1491315"/>
                    <a:pt x="395352" y="1489237"/>
                    <a:pt x="397429" y="1489086"/>
                  </a:cubicBezTo>
                  <a:close/>
                  <a:moveTo>
                    <a:pt x="399523" y="1483239"/>
                  </a:moveTo>
                  <a:cubicBezTo>
                    <a:pt x="398357" y="1483049"/>
                    <a:pt x="396963" y="1482480"/>
                    <a:pt x="395666" y="1481102"/>
                  </a:cubicBezTo>
                  <a:cubicBezTo>
                    <a:pt x="397489" y="1481102"/>
                    <a:pt x="398720" y="1481249"/>
                    <a:pt x="399696" y="1481460"/>
                  </a:cubicBezTo>
                  <a:cubicBezTo>
                    <a:pt x="399675" y="1482013"/>
                    <a:pt x="399610" y="1482605"/>
                    <a:pt x="399523" y="1483239"/>
                  </a:cubicBezTo>
                  <a:close/>
                  <a:moveTo>
                    <a:pt x="431623" y="1458812"/>
                  </a:moveTo>
                  <a:cubicBezTo>
                    <a:pt x="430799" y="1459935"/>
                    <a:pt x="429931" y="1461057"/>
                    <a:pt x="428933" y="1462397"/>
                  </a:cubicBezTo>
                  <a:cubicBezTo>
                    <a:pt x="428868" y="1460786"/>
                    <a:pt x="428851" y="1459577"/>
                    <a:pt x="428868" y="1458622"/>
                  </a:cubicBezTo>
                  <a:cubicBezTo>
                    <a:pt x="429822" y="1458709"/>
                    <a:pt x="430690" y="1458752"/>
                    <a:pt x="431623" y="1458812"/>
                  </a:cubicBezTo>
                  <a:close/>
                  <a:moveTo>
                    <a:pt x="433598" y="1385851"/>
                  </a:moveTo>
                  <a:cubicBezTo>
                    <a:pt x="420330" y="1385851"/>
                    <a:pt x="433598" y="1383948"/>
                    <a:pt x="433598" y="1385851"/>
                  </a:cubicBezTo>
                  <a:close/>
                  <a:moveTo>
                    <a:pt x="429676" y="1422183"/>
                  </a:moveTo>
                  <a:cubicBezTo>
                    <a:pt x="429546" y="1422183"/>
                    <a:pt x="429421" y="1422183"/>
                    <a:pt x="429296" y="1422183"/>
                  </a:cubicBezTo>
                  <a:cubicBezTo>
                    <a:pt x="428276" y="1422144"/>
                    <a:pt x="426942" y="1421212"/>
                    <a:pt x="427533" y="1419010"/>
                  </a:cubicBezTo>
                  <a:cubicBezTo>
                    <a:pt x="430820" y="1420810"/>
                    <a:pt x="430609" y="1421971"/>
                    <a:pt x="429676" y="1422183"/>
                  </a:cubicBezTo>
                  <a:close/>
                  <a:moveTo>
                    <a:pt x="440611" y="1445720"/>
                  </a:moveTo>
                  <a:cubicBezTo>
                    <a:pt x="440589" y="1445763"/>
                    <a:pt x="440546" y="1445828"/>
                    <a:pt x="440503" y="1445894"/>
                  </a:cubicBezTo>
                  <a:cubicBezTo>
                    <a:pt x="439656" y="1445508"/>
                    <a:pt x="438788" y="1445465"/>
                    <a:pt x="438788" y="1446886"/>
                  </a:cubicBezTo>
                  <a:cubicBezTo>
                    <a:pt x="439081" y="1446040"/>
                    <a:pt x="439293" y="1445340"/>
                    <a:pt x="439423" y="1444749"/>
                  </a:cubicBezTo>
                  <a:cubicBezTo>
                    <a:pt x="439678" y="1444749"/>
                    <a:pt x="439911" y="1444749"/>
                    <a:pt x="440145" y="1444749"/>
                  </a:cubicBezTo>
                  <a:cubicBezTo>
                    <a:pt x="440291" y="1445085"/>
                    <a:pt x="440394" y="1445427"/>
                    <a:pt x="440611" y="1445720"/>
                  </a:cubicBezTo>
                  <a:close/>
                  <a:moveTo>
                    <a:pt x="438045" y="1459919"/>
                  </a:moveTo>
                  <a:cubicBezTo>
                    <a:pt x="438067" y="1459919"/>
                    <a:pt x="437877" y="1459577"/>
                    <a:pt x="437666" y="1459175"/>
                  </a:cubicBezTo>
                  <a:cubicBezTo>
                    <a:pt x="438593" y="1459197"/>
                    <a:pt x="439401" y="1459132"/>
                    <a:pt x="440291" y="1459132"/>
                  </a:cubicBezTo>
                  <a:cubicBezTo>
                    <a:pt x="439890" y="1459620"/>
                    <a:pt x="439190" y="1459919"/>
                    <a:pt x="438045" y="1459919"/>
                  </a:cubicBezTo>
                  <a:close/>
                  <a:moveTo>
                    <a:pt x="443106" y="1459067"/>
                  </a:moveTo>
                  <a:cubicBezTo>
                    <a:pt x="444446" y="1460233"/>
                    <a:pt x="445590" y="1461274"/>
                    <a:pt x="447158" y="1462630"/>
                  </a:cubicBezTo>
                  <a:cubicBezTo>
                    <a:pt x="442895" y="1463520"/>
                    <a:pt x="442813" y="1463454"/>
                    <a:pt x="442813" y="1459089"/>
                  </a:cubicBezTo>
                  <a:cubicBezTo>
                    <a:pt x="442895" y="1459067"/>
                    <a:pt x="443025" y="1459067"/>
                    <a:pt x="443106" y="1459067"/>
                  </a:cubicBezTo>
                  <a:close/>
                  <a:moveTo>
                    <a:pt x="463512" y="1455867"/>
                  </a:moveTo>
                  <a:cubicBezTo>
                    <a:pt x="470759" y="1452141"/>
                    <a:pt x="464998" y="1460233"/>
                    <a:pt x="463512" y="1455867"/>
                  </a:cubicBezTo>
                  <a:close/>
                  <a:moveTo>
                    <a:pt x="473091" y="1454365"/>
                  </a:moveTo>
                  <a:cubicBezTo>
                    <a:pt x="469847" y="1456675"/>
                    <a:pt x="470037" y="1455151"/>
                    <a:pt x="471312" y="1453643"/>
                  </a:cubicBezTo>
                  <a:cubicBezTo>
                    <a:pt x="471860" y="1453898"/>
                    <a:pt x="472516" y="1454110"/>
                    <a:pt x="473091" y="1454365"/>
                  </a:cubicBezTo>
                  <a:close/>
                  <a:moveTo>
                    <a:pt x="509937" y="1418077"/>
                  </a:moveTo>
                  <a:cubicBezTo>
                    <a:pt x="510252" y="1418543"/>
                    <a:pt x="510426" y="1419178"/>
                    <a:pt x="510041" y="1420067"/>
                  </a:cubicBezTo>
                  <a:cubicBezTo>
                    <a:pt x="509173" y="1419558"/>
                    <a:pt x="508603" y="1419135"/>
                    <a:pt x="508196" y="1418777"/>
                  </a:cubicBezTo>
                  <a:cubicBezTo>
                    <a:pt x="508836" y="1418581"/>
                    <a:pt x="509406" y="1418348"/>
                    <a:pt x="509937" y="1418077"/>
                  </a:cubicBezTo>
                  <a:close/>
                  <a:moveTo>
                    <a:pt x="516251" y="1367634"/>
                  </a:moveTo>
                  <a:cubicBezTo>
                    <a:pt x="511293" y="1367276"/>
                    <a:pt x="516251" y="1365877"/>
                    <a:pt x="516251" y="1367634"/>
                  </a:cubicBezTo>
                  <a:close/>
                  <a:moveTo>
                    <a:pt x="519918" y="1382505"/>
                  </a:moveTo>
                  <a:cubicBezTo>
                    <a:pt x="506927" y="1378925"/>
                    <a:pt x="520487" y="1377846"/>
                    <a:pt x="519918" y="1382505"/>
                  </a:cubicBezTo>
                  <a:close/>
                  <a:moveTo>
                    <a:pt x="531103" y="1402653"/>
                  </a:moveTo>
                  <a:cubicBezTo>
                    <a:pt x="539640" y="1408988"/>
                    <a:pt x="529622" y="1407057"/>
                    <a:pt x="531103" y="1402653"/>
                  </a:cubicBezTo>
                  <a:close/>
                  <a:moveTo>
                    <a:pt x="548688" y="1400554"/>
                  </a:moveTo>
                  <a:cubicBezTo>
                    <a:pt x="558755" y="1400554"/>
                    <a:pt x="548265" y="1403965"/>
                    <a:pt x="548688" y="1400554"/>
                  </a:cubicBezTo>
                  <a:close/>
                  <a:moveTo>
                    <a:pt x="538159" y="1370893"/>
                  </a:moveTo>
                  <a:cubicBezTo>
                    <a:pt x="527566" y="1367634"/>
                    <a:pt x="539174" y="1365703"/>
                    <a:pt x="538159" y="1370893"/>
                  </a:cubicBezTo>
                  <a:close/>
                  <a:moveTo>
                    <a:pt x="541403" y="1381681"/>
                  </a:moveTo>
                  <a:cubicBezTo>
                    <a:pt x="547250" y="1382461"/>
                    <a:pt x="542396" y="1382847"/>
                    <a:pt x="541403" y="1381681"/>
                  </a:cubicBezTo>
                  <a:close/>
                  <a:moveTo>
                    <a:pt x="550131" y="1383649"/>
                  </a:moveTo>
                  <a:cubicBezTo>
                    <a:pt x="544641" y="1378860"/>
                    <a:pt x="551763" y="1380151"/>
                    <a:pt x="550131" y="1383649"/>
                  </a:cubicBezTo>
                  <a:close/>
                  <a:moveTo>
                    <a:pt x="540828" y="1370134"/>
                  </a:moveTo>
                  <a:cubicBezTo>
                    <a:pt x="545130" y="1367000"/>
                    <a:pt x="545130" y="1367000"/>
                    <a:pt x="555408" y="1370134"/>
                  </a:cubicBezTo>
                  <a:cubicBezTo>
                    <a:pt x="549832" y="1370134"/>
                    <a:pt x="546019" y="1370134"/>
                    <a:pt x="540828" y="1370134"/>
                  </a:cubicBezTo>
                  <a:close/>
                  <a:moveTo>
                    <a:pt x="342021" y="1008459"/>
                  </a:moveTo>
                  <a:cubicBezTo>
                    <a:pt x="343421" y="1008123"/>
                    <a:pt x="344880" y="1007759"/>
                    <a:pt x="346214" y="1007423"/>
                  </a:cubicBezTo>
                  <a:cubicBezTo>
                    <a:pt x="347190" y="1009012"/>
                    <a:pt x="348248" y="1010558"/>
                    <a:pt x="349327" y="1012082"/>
                  </a:cubicBezTo>
                  <a:cubicBezTo>
                    <a:pt x="348123" y="1012738"/>
                    <a:pt x="346849" y="1012933"/>
                    <a:pt x="345514" y="1012803"/>
                  </a:cubicBezTo>
                  <a:cubicBezTo>
                    <a:pt x="344137" y="1011301"/>
                    <a:pt x="342954" y="1009777"/>
                    <a:pt x="342021" y="1008459"/>
                  </a:cubicBezTo>
                  <a:close/>
                  <a:moveTo>
                    <a:pt x="344945" y="959204"/>
                  </a:moveTo>
                  <a:cubicBezTo>
                    <a:pt x="341001" y="958970"/>
                    <a:pt x="338268" y="958759"/>
                    <a:pt x="337508" y="958547"/>
                  </a:cubicBezTo>
                  <a:cubicBezTo>
                    <a:pt x="339879" y="957170"/>
                    <a:pt x="342189" y="956134"/>
                    <a:pt x="344457" y="955179"/>
                  </a:cubicBezTo>
                  <a:cubicBezTo>
                    <a:pt x="344603" y="956535"/>
                    <a:pt x="344755" y="957934"/>
                    <a:pt x="344945" y="959204"/>
                  </a:cubicBezTo>
                  <a:close/>
                  <a:moveTo>
                    <a:pt x="664461" y="565226"/>
                  </a:moveTo>
                  <a:cubicBezTo>
                    <a:pt x="669972" y="563258"/>
                    <a:pt x="669972" y="563258"/>
                    <a:pt x="675500" y="566626"/>
                  </a:cubicBezTo>
                  <a:cubicBezTo>
                    <a:pt x="670840" y="566029"/>
                    <a:pt x="668150" y="565693"/>
                    <a:pt x="664461" y="565226"/>
                  </a:cubicBezTo>
                  <a:close/>
                  <a:moveTo>
                    <a:pt x="663040" y="556050"/>
                  </a:moveTo>
                  <a:cubicBezTo>
                    <a:pt x="663485" y="556262"/>
                    <a:pt x="663783" y="556392"/>
                    <a:pt x="664358" y="556668"/>
                  </a:cubicBezTo>
                  <a:cubicBezTo>
                    <a:pt x="663192" y="556858"/>
                    <a:pt x="662194" y="557005"/>
                    <a:pt x="661261" y="557151"/>
                  </a:cubicBezTo>
                  <a:cubicBezTo>
                    <a:pt x="661858" y="556728"/>
                    <a:pt x="662449" y="556370"/>
                    <a:pt x="663040" y="556050"/>
                  </a:cubicBezTo>
                  <a:close/>
                  <a:moveTo>
                    <a:pt x="577186" y="423795"/>
                  </a:moveTo>
                  <a:cubicBezTo>
                    <a:pt x="576872" y="423855"/>
                    <a:pt x="576720" y="423665"/>
                    <a:pt x="576720" y="423432"/>
                  </a:cubicBezTo>
                  <a:cubicBezTo>
                    <a:pt x="576872" y="423562"/>
                    <a:pt x="577062" y="423665"/>
                    <a:pt x="577186" y="423795"/>
                  </a:cubicBezTo>
                  <a:close/>
                  <a:moveTo>
                    <a:pt x="566338" y="329265"/>
                  </a:moveTo>
                  <a:cubicBezTo>
                    <a:pt x="563989" y="329667"/>
                    <a:pt x="561993" y="330008"/>
                    <a:pt x="560323" y="330345"/>
                  </a:cubicBezTo>
                  <a:cubicBezTo>
                    <a:pt x="557459" y="329390"/>
                    <a:pt x="563859" y="327801"/>
                    <a:pt x="566338" y="329265"/>
                  </a:cubicBezTo>
                  <a:close/>
                  <a:moveTo>
                    <a:pt x="575684" y="285157"/>
                  </a:moveTo>
                  <a:cubicBezTo>
                    <a:pt x="576384" y="286090"/>
                    <a:pt x="576573" y="286979"/>
                    <a:pt x="576319" y="287804"/>
                  </a:cubicBezTo>
                  <a:cubicBezTo>
                    <a:pt x="572842" y="287804"/>
                    <a:pt x="569392" y="287804"/>
                    <a:pt x="565915" y="287804"/>
                  </a:cubicBezTo>
                  <a:cubicBezTo>
                    <a:pt x="566680" y="287402"/>
                    <a:pt x="571019" y="286025"/>
                    <a:pt x="575684" y="285157"/>
                  </a:cubicBezTo>
                  <a:close/>
                  <a:moveTo>
                    <a:pt x="565725" y="253083"/>
                  </a:moveTo>
                  <a:cubicBezTo>
                    <a:pt x="581851" y="253083"/>
                    <a:pt x="565725" y="255328"/>
                    <a:pt x="565725" y="253083"/>
                  </a:cubicBezTo>
                  <a:close/>
                  <a:moveTo>
                    <a:pt x="638377" y="215564"/>
                  </a:moveTo>
                  <a:cubicBezTo>
                    <a:pt x="638398" y="215629"/>
                    <a:pt x="638398" y="215651"/>
                    <a:pt x="638420" y="215694"/>
                  </a:cubicBezTo>
                  <a:cubicBezTo>
                    <a:pt x="638317" y="215651"/>
                    <a:pt x="638274" y="215564"/>
                    <a:pt x="638187" y="215521"/>
                  </a:cubicBezTo>
                  <a:cubicBezTo>
                    <a:pt x="638252" y="215542"/>
                    <a:pt x="638317" y="215542"/>
                    <a:pt x="638377" y="215564"/>
                  </a:cubicBezTo>
                  <a:close/>
                  <a:moveTo>
                    <a:pt x="706607" y="152452"/>
                  </a:moveTo>
                  <a:cubicBezTo>
                    <a:pt x="715291" y="152452"/>
                    <a:pt x="706607" y="154551"/>
                    <a:pt x="706607" y="152452"/>
                  </a:cubicBezTo>
                  <a:close/>
                  <a:moveTo>
                    <a:pt x="706477" y="162897"/>
                  </a:moveTo>
                  <a:cubicBezTo>
                    <a:pt x="706564" y="164150"/>
                    <a:pt x="706499" y="163532"/>
                    <a:pt x="706477" y="162897"/>
                  </a:cubicBezTo>
                  <a:close/>
                  <a:moveTo>
                    <a:pt x="715671" y="152794"/>
                  </a:moveTo>
                  <a:cubicBezTo>
                    <a:pt x="713659" y="153808"/>
                    <a:pt x="713724" y="151796"/>
                    <a:pt x="715671" y="152794"/>
                  </a:cubicBezTo>
                  <a:close/>
                  <a:moveTo>
                    <a:pt x="683126" y="480529"/>
                  </a:moveTo>
                  <a:cubicBezTo>
                    <a:pt x="684233" y="481164"/>
                    <a:pt x="685355" y="481907"/>
                    <a:pt x="686516" y="482731"/>
                  </a:cubicBezTo>
                  <a:cubicBezTo>
                    <a:pt x="678000" y="485654"/>
                    <a:pt x="671095" y="483707"/>
                    <a:pt x="663659" y="481012"/>
                  </a:cubicBezTo>
                  <a:cubicBezTo>
                    <a:pt x="670607" y="480822"/>
                    <a:pt x="677409" y="480486"/>
                    <a:pt x="683126" y="480529"/>
                  </a:cubicBezTo>
                  <a:close/>
                  <a:moveTo>
                    <a:pt x="592358" y="390832"/>
                  </a:moveTo>
                  <a:cubicBezTo>
                    <a:pt x="587953" y="391721"/>
                    <a:pt x="582318" y="392144"/>
                    <a:pt x="577338" y="391992"/>
                  </a:cubicBezTo>
                  <a:cubicBezTo>
                    <a:pt x="582253" y="390490"/>
                    <a:pt x="587254" y="390024"/>
                    <a:pt x="592358" y="390832"/>
                  </a:cubicBezTo>
                  <a:close/>
                  <a:moveTo>
                    <a:pt x="629226" y="439680"/>
                  </a:moveTo>
                  <a:cubicBezTo>
                    <a:pt x="628716" y="439875"/>
                    <a:pt x="628228" y="440044"/>
                    <a:pt x="629226" y="439680"/>
                  </a:cubicBezTo>
                  <a:close/>
                  <a:moveTo>
                    <a:pt x="674100" y="436399"/>
                  </a:moveTo>
                  <a:cubicBezTo>
                    <a:pt x="674740" y="436947"/>
                    <a:pt x="675418" y="437587"/>
                    <a:pt x="676368" y="438520"/>
                  </a:cubicBezTo>
                  <a:cubicBezTo>
                    <a:pt x="673341" y="438520"/>
                    <a:pt x="670987" y="438520"/>
                    <a:pt x="668530" y="438520"/>
                  </a:cubicBezTo>
                  <a:cubicBezTo>
                    <a:pt x="670374" y="437798"/>
                    <a:pt x="672261" y="437077"/>
                    <a:pt x="674100" y="436399"/>
                  </a:cubicBezTo>
                  <a:close/>
                  <a:moveTo>
                    <a:pt x="679720" y="423096"/>
                  </a:moveTo>
                  <a:cubicBezTo>
                    <a:pt x="679736" y="423177"/>
                    <a:pt x="679779" y="423139"/>
                    <a:pt x="679823" y="423264"/>
                  </a:cubicBezTo>
                  <a:cubicBezTo>
                    <a:pt x="679313" y="423475"/>
                    <a:pt x="679080" y="423388"/>
                    <a:pt x="678955" y="423199"/>
                  </a:cubicBezTo>
                  <a:cubicBezTo>
                    <a:pt x="679188" y="423155"/>
                    <a:pt x="679443" y="423117"/>
                    <a:pt x="679720" y="423096"/>
                  </a:cubicBezTo>
                  <a:close/>
                  <a:moveTo>
                    <a:pt x="663214" y="423562"/>
                  </a:moveTo>
                  <a:cubicBezTo>
                    <a:pt x="662238" y="423454"/>
                    <a:pt x="663230" y="421506"/>
                    <a:pt x="663783" y="423307"/>
                  </a:cubicBezTo>
                  <a:cubicBezTo>
                    <a:pt x="663594" y="423410"/>
                    <a:pt x="663404" y="423475"/>
                    <a:pt x="663214" y="423562"/>
                  </a:cubicBezTo>
                  <a:close/>
                  <a:moveTo>
                    <a:pt x="609373" y="390680"/>
                  </a:moveTo>
                  <a:cubicBezTo>
                    <a:pt x="611511" y="390767"/>
                    <a:pt x="613675" y="391022"/>
                    <a:pt x="615920" y="390935"/>
                  </a:cubicBezTo>
                  <a:cubicBezTo>
                    <a:pt x="614711" y="391781"/>
                    <a:pt x="613718" y="392459"/>
                    <a:pt x="612785" y="393055"/>
                  </a:cubicBezTo>
                  <a:cubicBezTo>
                    <a:pt x="610366" y="393093"/>
                    <a:pt x="608316" y="392166"/>
                    <a:pt x="609373" y="390680"/>
                  </a:cubicBezTo>
                  <a:close/>
                  <a:moveTo>
                    <a:pt x="648102" y="226986"/>
                  </a:moveTo>
                  <a:cubicBezTo>
                    <a:pt x="649545" y="217299"/>
                    <a:pt x="654101" y="226557"/>
                    <a:pt x="656580" y="224274"/>
                  </a:cubicBezTo>
                  <a:cubicBezTo>
                    <a:pt x="652832" y="227745"/>
                    <a:pt x="652832" y="227745"/>
                    <a:pt x="648102" y="226986"/>
                  </a:cubicBezTo>
                  <a:close/>
                  <a:moveTo>
                    <a:pt x="640942" y="226053"/>
                  </a:moveTo>
                  <a:cubicBezTo>
                    <a:pt x="641750" y="225988"/>
                    <a:pt x="642618" y="225966"/>
                    <a:pt x="643719" y="225966"/>
                  </a:cubicBezTo>
                  <a:cubicBezTo>
                    <a:pt x="643530" y="226286"/>
                    <a:pt x="643275" y="226557"/>
                    <a:pt x="643020" y="226790"/>
                  </a:cubicBezTo>
                  <a:cubicBezTo>
                    <a:pt x="642342" y="226541"/>
                    <a:pt x="641642" y="226286"/>
                    <a:pt x="640942" y="226053"/>
                  </a:cubicBezTo>
                  <a:close/>
                  <a:moveTo>
                    <a:pt x="640774" y="239226"/>
                  </a:moveTo>
                  <a:cubicBezTo>
                    <a:pt x="638675" y="240202"/>
                    <a:pt x="640264" y="236623"/>
                    <a:pt x="640774" y="239226"/>
                  </a:cubicBezTo>
                  <a:close/>
                  <a:moveTo>
                    <a:pt x="579096" y="337254"/>
                  </a:moveTo>
                  <a:cubicBezTo>
                    <a:pt x="579540" y="337042"/>
                    <a:pt x="580007" y="336891"/>
                    <a:pt x="579096" y="337254"/>
                  </a:cubicBezTo>
                  <a:close/>
                  <a:moveTo>
                    <a:pt x="579177" y="447902"/>
                  </a:moveTo>
                  <a:cubicBezTo>
                    <a:pt x="579389" y="448027"/>
                    <a:pt x="579584" y="448157"/>
                    <a:pt x="579795" y="448282"/>
                  </a:cubicBezTo>
                  <a:cubicBezTo>
                    <a:pt x="577506" y="448200"/>
                    <a:pt x="578033" y="447989"/>
                    <a:pt x="579177" y="447902"/>
                  </a:cubicBezTo>
                  <a:close/>
                  <a:moveTo>
                    <a:pt x="655311" y="495124"/>
                  </a:moveTo>
                  <a:cubicBezTo>
                    <a:pt x="655457" y="494912"/>
                    <a:pt x="655544" y="494592"/>
                    <a:pt x="655669" y="494337"/>
                  </a:cubicBezTo>
                  <a:cubicBezTo>
                    <a:pt x="656114" y="494511"/>
                    <a:pt x="655880" y="494825"/>
                    <a:pt x="655311" y="495124"/>
                  </a:cubicBezTo>
                  <a:close/>
                  <a:moveTo>
                    <a:pt x="2603459" y="86948"/>
                  </a:moveTo>
                  <a:cubicBezTo>
                    <a:pt x="2603481" y="86693"/>
                    <a:pt x="2603562" y="86422"/>
                    <a:pt x="2603774" y="86189"/>
                  </a:cubicBezTo>
                  <a:cubicBezTo>
                    <a:pt x="2603926" y="86444"/>
                    <a:pt x="2603964" y="86590"/>
                    <a:pt x="2604094" y="86802"/>
                  </a:cubicBezTo>
                  <a:cubicBezTo>
                    <a:pt x="2603882" y="86867"/>
                    <a:pt x="2603671" y="86905"/>
                    <a:pt x="2603459" y="86948"/>
                  </a:cubicBezTo>
                  <a:close/>
                  <a:moveTo>
                    <a:pt x="2680878" y="68265"/>
                  </a:moveTo>
                  <a:cubicBezTo>
                    <a:pt x="2680878" y="67608"/>
                    <a:pt x="2681009" y="67017"/>
                    <a:pt x="2680922" y="66296"/>
                  </a:cubicBezTo>
                  <a:cubicBezTo>
                    <a:pt x="2682810" y="66296"/>
                    <a:pt x="2684166" y="66995"/>
                    <a:pt x="2685055" y="68010"/>
                  </a:cubicBezTo>
                  <a:cubicBezTo>
                    <a:pt x="2683401" y="68075"/>
                    <a:pt x="2682023" y="68156"/>
                    <a:pt x="2680878" y="68265"/>
                  </a:cubicBezTo>
                  <a:close/>
                  <a:moveTo>
                    <a:pt x="3899860" y="158385"/>
                  </a:moveTo>
                  <a:cubicBezTo>
                    <a:pt x="3900576" y="158683"/>
                    <a:pt x="3898818" y="162198"/>
                    <a:pt x="3897527" y="160142"/>
                  </a:cubicBezTo>
                  <a:cubicBezTo>
                    <a:pt x="3898629" y="158895"/>
                    <a:pt x="3899307" y="158407"/>
                    <a:pt x="3899664" y="158342"/>
                  </a:cubicBezTo>
                  <a:cubicBezTo>
                    <a:pt x="3899730" y="158342"/>
                    <a:pt x="3899795" y="158363"/>
                    <a:pt x="3899860" y="158385"/>
                  </a:cubicBezTo>
                  <a:close/>
                  <a:moveTo>
                    <a:pt x="3896215" y="143726"/>
                  </a:moveTo>
                  <a:cubicBezTo>
                    <a:pt x="3896296" y="145548"/>
                    <a:pt x="3892847" y="145846"/>
                    <a:pt x="3890172" y="143406"/>
                  </a:cubicBezTo>
                  <a:cubicBezTo>
                    <a:pt x="3892271" y="143406"/>
                    <a:pt x="3894349" y="143558"/>
                    <a:pt x="3896215" y="143726"/>
                  </a:cubicBezTo>
                  <a:close/>
                  <a:moveTo>
                    <a:pt x="3858625" y="149127"/>
                  </a:moveTo>
                  <a:cubicBezTo>
                    <a:pt x="3858582" y="148661"/>
                    <a:pt x="3858625" y="148091"/>
                    <a:pt x="3858712" y="147414"/>
                  </a:cubicBezTo>
                  <a:cubicBezTo>
                    <a:pt x="3861739" y="145993"/>
                    <a:pt x="3864961" y="145423"/>
                    <a:pt x="3868475" y="145315"/>
                  </a:cubicBezTo>
                  <a:cubicBezTo>
                    <a:pt x="3868307" y="145694"/>
                    <a:pt x="3868226" y="145971"/>
                    <a:pt x="3868031" y="146372"/>
                  </a:cubicBezTo>
                  <a:cubicBezTo>
                    <a:pt x="3866317" y="147815"/>
                    <a:pt x="3864896" y="148829"/>
                    <a:pt x="3863648" y="149594"/>
                  </a:cubicBezTo>
                  <a:cubicBezTo>
                    <a:pt x="3861929" y="149491"/>
                    <a:pt x="3860280" y="149274"/>
                    <a:pt x="3858625" y="149127"/>
                  </a:cubicBezTo>
                  <a:close/>
                  <a:moveTo>
                    <a:pt x="3901042" y="191289"/>
                  </a:moveTo>
                  <a:cubicBezTo>
                    <a:pt x="3901449" y="190589"/>
                    <a:pt x="3901785" y="189993"/>
                    <a:pt x="3902105" y="189467"/>
                  </a:cubicBezTo>
                  <a:cubicBezTo>
                    <a:pt x="3902377" y="189570"/>
                    <a:pt x="3902631" y="189635"/>
                    <a:pt x="3902908" y="189759"/>
                  </a:cubicBezTo>
                  <a:cubicBezTo>
                    <a:pt x="3902295" y="190269"/>
                    <a:pt x="3901764" y="190692"/>
                    <a:pt x="3901042" y="191289"/>
                  </a:cubicBezTo>
                  <a:close/>
                  <a:moveTo>
                    <a:pt x="3925158" y="193046"/>
                  </a:moveTo>
                  <a:cubicBezTo>
                    <a:pt x="3924117" y="193426"/>
                    <a:pt x="3923103" y="193171"/>
                    <a:pt x="3921345" y="192368"/>
                  </a:cubicBezTo>
                  <a:cubicBezTo>
                    <a:pt x="3922679" y="192601"/>
                    <a:pt x="3923905" y="192813"/>
                    <a:pt x="3925158" y="193046"/>
                  </a:cubicBezTo>
                  <a:close/>
                  <a:moveTo>
                    <a:pt x="3929329" y="189423"/>
                  </a:moveTo>
                  <a:cubicBezTo>
                    <a:pt x="3929161" y="189591"/>
                    <a:pt x="3929037" y="189716"/>
                    <a:pt x="3928885" y="189890"/>
                  </a:cubicBezTo>
                  <a:cubicBezTo>
                    <a:pt x="3928885" y="189759"/>
                    <a:pt x="3928863" y="189635"/>
                    <a:pt x="3928863" y="189526"/>
                  </a:cubicBezTo>
                  <a:cubicBezTo>
                    <a:pt x="3929037" y="189488"/>
                    <a:pt x="3929161" y="189467"/>
                    <a:pt x="3929329" y="189423"/>
                  </a:cubicBezTo>
                  <a:close/>
                  <a:moveTo>
                    <a:pt x="3994994" y="199890"/>
                  </a:moveTo>
                  <a:cubicBezTo>
                    <a:pt x="3989484" y="201859"/>
                    <a:pt x="3989484" y="201859"/>
                    <a:pt x="3983956" y="198513"/>
                  </a:cubicBezTo>
                  <a:cubicBezTo>
                    <a:pt x="3988637" y="199082"/>
                    <a:pt x="3991306" y="199440"/>
                    <a:pt x="3994994" y="199890"/>
                  </a:cubicBezTo>
                  <a:close/>
                  <a:moveTo>
                    <a:pt x="3996410" y="209083"/>
                  </a:moveTo>
                  <a:cubicBezTo>
                    <a:pt x="3995966" y="208850"/>
                    <a:pt x="3995673" y="208720"/>
                    <a:pt x="3995097" y="208448"/>
                  </a:cubicBezTo>
                  <a:cubicBezTo>
                    <a:pt x="3996264" y="208253"/>
                    <a:pt x="3997262" y="208107"/>
                    <a:pt x="3998195" y="207982"/>
                  </a:cubicBezTo>
                  <a:cubicBezTo>
                    <a:pt x="3997598" y="208383"/>
                    <a:pt x="3997007" y="208741"/>
                    <a:pt x="3996410" y="209083"/>
                  </a:cubicBezTo>
                  <a:close/>
                  <a:moveTo>
                    <a:pt x="4082270" y="341322"/>
                  </a:moveTo>
                  <a:cubicBezTo>
                    <a:pt x="4082584" y="341278"/>
                    <a:pt x="4082731" y="341446"/>
                    <a:pt x="4082731" y="341680"/>
                  </a:cubicBezTo>
                  <a:cubicBezTo>
                    <a:pt x="4082584" y="341555"/>
                    <a:pt x="4082395" y="341446"/>
                    <a:pt x="4082270" y="341322"/>
                  </a:cubicBezTo>
                  <a:close/>
                  <a:moveTo>
                    <a:pt x="4093118" y="435868"/>
                  </a:moveTo>
                  <a:cubicBezTo>
                    <a:pt x="4095467" y="435445"/>
                    <a:pt x="4097457" y="435108"/>
                    <a:pt x="4099155" y="434767"/>
                  </a:cubicBezTo>
                  <a:cubicBezTo>
                    <a:pt x="4101992" y="435721"/>
                    <a:pt x="4095613" y="437332"/>
                    <a:pt x="4093118" y="435868"/>
                  </a:cubicBezTo>
                  <a:close/>
                  <a:moveTo>
                    <a:pt x="4083794" y="479976"/>
                  </a:moveTo>
                  <a:cubicBezTo>
                    <a:pt x="4083094" y="479022"/>
                    <a:pt x="4082904" y="478132"/>
                    <a:pt x="4083137" y="477329"/>
                  </a:cubicBezTo>
                  <a:cubicBezTo>
                    <a:pt x="4086587" y="477329"/>
                    <a:pt x="4090086" y="477329"/>
                    <a:pt x="4093541" y="477329"/>
                  </a:cubicBezTo>
                  <a:cubicBezTo>
                    <a:pt x="4092798" y="477709"/>
                    <a:pt x="4088431" y="479108"/>
                    <a:pt x="4083794" y="479976"/>
                  </a:cubicBezTo>
                  <a:close/>
                  <a:moveTo>
                    <a:pt x="4093731" y="512028"/>
                  </a:moveTo>
                  <a:cubicBezTo>
                    <a:pt x="4077605" y="512028"/>
                    <a:pt x="4093731" y="509783"/>
                    <a:pt x="4093731" y="512028"/>
                  </a:cubicBezTo>
                  <a:close/>
                  <a:moveTo>
                    <a:pt x="4072501" y="519909"/>
                  </a:moveTo>
                  <a:cubicBezTo>
                    <a:pt x="4086972" y="504571"/>
                    <a:pt x="4074828" y="530799"/>
                    <a:pt x="4072501" y="519909"/>
                  </a:cubicBezTo>
                  <a:close/>
                  <a:moveTo>
                    <a:pt x="4030675" y="538386"/>
                  </a:moveTo>
                  <a:cubicBezTo>
                    <a:pt x="4029574" y="538213"/>
                    <a:pt x="4028473" y="538023"/>
                    <a:pt x="4027366" y="537811"/>
                  </a:cubicBezTo>
                  <a:cubicBezTo>
                    <a:pt x="4033642" y="530056"/>
                    <a:pt x="4048260" y="523998"/>
                    <a:pt x="4054085" y="530251"/>
                  </a:cubicBezTo>
                  <a:cubicBezTo>
                    <a:pt x="4054915" y="520462"/>
                    <a:pt x="4057264" y="523596"/>
                    <a:pt x="4050126" y="520760"/>
                  </a:cubicBezTo>
                  <a:cubicBezTo>
                    <a:pt x="4050885" y="520418"/>
                    <a:pt x="4051715" y="520120"/>
                    <a:pt x="4052540" y="519805"/>
                  </a:cubicBezTo>
                  <a:cubicBezTo>
                    <a:pt x="4054151" y="520462"/>
                    <a:pt x="4055762" y="521205"/>
                    <a:pt x="4057329" y="521986"/>
                  </a:cubicBezTo>
                  <a:cubicBezTo>
                    <a:pt x="4056521" y="522241"/>
                    <a:pt x="4055696" y="522327"/>
                    <a:pt x="4054915" y="522642"/>
                  </a:cubicBezTo>
                  <a:cubicBezTo>
                    <a:pt x="4056988" y="522582"/>
                    <a:pt x="4058853" y="523043"/>
                    <a:pt x="4060508" y="523721"/>
                  </a:cubicBezTo>
                  <a:cubicBezTo>
                    <a:pt x="4064131" y="525798"/>
                    <a:pt x="4067136" y="528022"/>
                    <a:pt x="4068769" y="529909"/>
                  </a:cubicBezTo>
                  <a:cubicBezTo>
                    <a:pt x="4056076" y="532746"/>
                    <a:pt x="4043389" y="535566"/>
                    <a:pt x="4030675" y="538386"/>
                  </a:cubicBezTo>
                  <a:close/>
                  <a:moveTo>
                    <a:pt x="4052751" y="545247"/>
                  </a:moveTo>
                  <a:cubicBezTo>
                    <a:pt x="4045906" y="547026"/>
                    <a:pt x="4038556" y="549824"/>
                    <a:pt x="4032834" y="551749"/>
                  </a:cubicBezTo>
                  <a:cubicBezTo>
                    <a:pt x="4031901" y="551646"/>
                    <a:pt x="4030952" y="551516"/>
                    <a:pt x="4030019" y="551370"/>
                  </a:cubicBezTo>
                  <a:cubicBezTo>
                    <a:pt x="4033913" y="549038"/>
                    <a:pt x="4040568" y="546733"/>
                    <a:pt x="4047750" y="544336"/>
                  </a:cubicBezTo>
                  <a:cubicBezTo>
                    <a:pt x="4049529" y="544780"/>
                    <a:pt x="4051184" y="545079"/>
                    <a:pt x="4052751" y="545247"/>
                  </a:cubicBezTo>
                  <a:close/>
                  <a:moveTo>
                    <a:pt x="4047115" y="552237"/>
                  </a:moveTo>
                  <a:cubicBezTo>
                    <a:pt x="4047159" y="551901"/>
                    <a:pt x="4047436" y="551923"/>
                    <a:pt x="4047772" y="552194"/>
                  </a:cubicBezTo>
                  <a:cubicBezTo>
                    <a:pt x="4047560" y="552216"/>
                    <a:pt x="4047327" y="552216"/>
                    <a:pt x="4047115" y="552237"/>
                  </a:cubicBezTo>
                  <a:close/>
                  <a:moveTo>
                    <a:pt x="4061989" y="583254"/>
                  </a:moveTo>
                  <a:cubicBezTo>
                    <a:pt x="4059998" y="584268"/>
                    <a:pt x="4060166" y="582153"/>
                    <a:pt x="4061989" y="583254"/>
                  </a:cubicBezTo>
                  <a:close/>
                  <a:moveTo>
                    <a:pt x="4095808" y="682995"/>
                  </a:moveTo>
                  <a:cubicBezTo>
                    <a:pt x="4107357" y="688034"/>
                    <a:pt x="4094723" y="688245"/>
                    <a:pt x="4095808" y="682995"/>
                  </a:cubicBezTo>
                  <a:close/>
                  <a:moveTo>
                    <a:pt x="4095846" y="628377"/>
                  </a:moveTo>
                  <a:cubicBezTo>
                    <a:pt x="4097544" y="626939"/>
                    <a:pt x="4097056" y="630898"/>
                    <a:pt x="4095846" y="628377"/>
                  </a:cubicBezTo>
                  <a:close/>
                  <a:moveTo>
                    <a:pt x="4067076" y="609780"/>
                  </a:moveTo>
                  <a:cubicBezTo>
                    <a:pt x="4065145" y="610712"/>
                    <a:pt x="4066377" y="607317"/>
                    <a:pt x="4067076" y="609780"/>
                  </a:cubicBezTo>
                  <a:close/>
                  <a:moveTo>
                    <a:pt x="4056630" y="608212"/>
                  </a:moveTo>
                  <a:cubicBezTo>
                    <a:pt x="4065357" y="604226"/>
                    <a:pt x="4058110" y="613695"/>
                    <a:pt x="4056630" y="608212"/>
                  </a:cubicBezTo>
                  <a:close/>
                  <a:moveTo>
                    <a:pt x="4059640" y="665049"/>
                  </a:moveTo>
                  <a:cubicBezTo>
                    <a:pt x="4055463" y="660646"/>
                    <a:pt x="4062119" y="660749"/>
                    <a:pt x="4059640" y="665049"/>
                  </a:cubicBezTo>
                  <a:close/>
                  <a:moveTo>
                    <a:pt x="4055165" y="701891"/>
                  </a:moveTo>
                  <a:cubicBezTo>
                    <a:pt x="4065780" y="701891"/>
                    <a:pt x="4055572" y="705513"/>
                    <a:pt x="4055165" y="701891"/>
                  </a:cubicBezTo>
                  <a:close/>
                  <a:moveTo>
                    <a:pt x="4040590" y="709158"/>
                  </a:moveTo>
                  <a:cubicBezTo>
                    <a:pt x="4040357" y="709006"/>
                    <a:pt x="4040124" y="708838"/>
                    <a:pt x="4039890" y="708502"/>
                  </a:cubicBezTo>
                  <a:cubicBezTo>
                    <a:pt x="4043346" y="705155"/>
                    <a:pt x="4042858" y="708692"/>
                    <a:pt x="4041502" y="709283"/>
                  </a:cubicBezTo>
                  <a:cubicBezTo>
                    <a:pt x="4041181" y="709239"/>
                    <a:pt x="4040888" y="709201"/>
                    <a:pt x="4040590" y="709158"/>
                  </a:cubicBezTo>
                  <a:close/>
                  <a:moveTo>
                    <a:pt x="3929628" y="691765"/>
                  </a:moveTo>
                  <a:cubicBezTo>
                    <a:pt x="3942131" y="687274"/>
                    <a:pt x="3942445" y="692866"/>
                    <a:pt x="3944880" y="699222"/>
                  </a:cubicBezTo>
                  <a:cubicBezTo>
                    <a:pt x="3934417" y="698333"/>
                    <a:pt x="3923927" y="697487"/>
                    <a:pt x="3913377" y="696700"/>
                  </a:cubicBezTo>
                  <a:cubicBezTo>
                    <a:pt x="3917065" y="688945"/>
                    <a:pt x="3922506" y="692758"/>
                    <a:pt x="3929628" y="691765"/>
                  </a:cubicBezTo>
                  <a:close/>
                  <a:moveTo>
                    <a:pt x="3886956" y="694835"/>
                  </a:moveTo>
                  <a:cubicBezTo>
                    <a:pt x="3885790" y="689476"/>
                    <a:pt x="3889261" y="688289"/>
                    <a:pt x="3897273" y="691212"/>
                  </a:cubicBezTo>
                  <a:cubicBezTo>
                    <a:pt x="3895450" y="692231"/>
                    <a:pt x="3892402" y="693609"/>
                    <a:pt x="3887503" y="694878"/>
                  </a:cubicBezTo>
                  <a:cubicBezTo>
                    <a:pt x="3887314" y="694856"/>
                    <a:pt x="3887146" y="694856"/>
                    <a:pt x="3886956" y="694835"/>
                  </a:cubicBezTo>
                  <a:close/>
                  <a:moveTo>
                    <a:pt x="3439504" y="1478304"/>
                  </a:moveTo>
                  <a:cubicBezTo>
                    <a:pt x="3441365" y="1484660"/>
                    <a:pt x="3445520" y="1487393"/>
                    <a:pt x="3451899" y="1486461"/>
                  </a:cubicBezTo>
                  <a:cubicBezTo>
                    <a:pt x="3443486" y="1495230"/>
                    <a:pt x="3442195" y="1473477"/>
                    <a:pt x="3431851" y="1492920"/>
                  </a:cubicBezTo>
                  <a:cubicBezTo>
                    <a:pt x="3420200" y="1484340"/>
                    <a:pt x="3420222" y="1479302"/>
                    <a:pt x="3423546" y="1474871"/>
                  </a:cubicBezTo>
                  <a:cubicBezTo>
                    <a:pt x="3433950" y="1474702"/>
                    <a:pt x="3444354" y="1474448"/>
                    <a:pt x="3454757" y="1474155"/>
                  </a:cubicBezTo>
                  <a:cubicBezTo>
                    <a:pt x="3439396" y="1478304"/>
                    <a:pt x="3481986" y="1488093"/>
                    <a:pt x="3439504" y="1478304"/>
                  </a:cubicBezTo>
                  <a:close/>
                  <a:moveTo>
                    <a:pt x="3438127" y="1524424"/>
                  </a:moveTo>
                  <a:cubicBezTo>
                    <a:pt x="3455603" y="1525992"/>
                    <a:pt x="3437828" y="1527624"/>
                    <a:pt x="3438127" y="1524424"/>
                  </a:cubicBezTo>
                  <a:close/>
                  <a:moveTo>
                    <a:pt x="3443909" y="1497183"/>
                  </a:moveTo>
                  <a:cubicBezTo>
                    <a:pt x="3444440" y="1496928"/>
                    <a:pt x="3444929" y="1496716"/>
                    <a:pt x="3443909" y="1497183"/>
                  </a:cubicBezTo>
                  <a:close/>
                  <a:moveTo>
                    <a:pt x="3526058" y="1605607"/>
                  </a:moveTo>
                  <a:cubicBezTo>
                    <a:pt x="3525380" y="1605629"/>
                    <a:pt x="3524827" y="1605607"/>
                    <a:pt x="3524404" y="1605586"/>
                  </a:cubicBezTo>
                  <a:cubicBezTo>
                    <a:pt x="3524317" y="1605352"/>
                    <a:pt x="3524214" y="1605054"/>
                    <a:pt x="3524127" y="1604864"/>
                  </a:cubicBezTo>
                  <a:cubicBezTo>
                    <a:pt x="3524528" y="1604761"/>
                    <a:pt x="3524995" y="1604674"/>
                    <a:pt x="3525548" y="1604588"/>
                  </a:cubicBezTo>
                  <a:cubicBezTo>
                    <a:pt x="3525716" y="1604929"/>
                    <a:pt x="3525884" y="1605265"/>
                    <a:pt x="3526058" y="1605607"/>
                  </a:cubicBezTo>
                  <a:close/>
                  <a:moveTo>
                    <a:pt x="3542499" y="1535737"/>
                  </a:moveTo>
                  <a:cubicBezTo>
                    <a:pt x="3544657" y="1534718"/>
                    <a:pt x="3543220" y="1538260"/>
                    <a:pt x="3542499" y="1535737"/>
                  </a:cubicBezTo>
                  <a:close/>
                  <a:moveTo>
                    <a:pt x="3598199" y="1559720"/>
                  </a:moveTo>
                  <a:cubicBezTo>
                    <a:pt x="3597711" y="1559823"/>
                    <a:pt x="3597185" y="1559866"/>
                    <a:pt x="3596675" y="1559953"/>
                  </a:cubicBezTo>
                  <a:cubicBezTo>
                    <a:pt x="3596632" y="1559590"/>
                    <a:pt x="3596697" y="1559210"/>
                    <a:pt x="3596887" y="1558765"/>
                  </a:cubicBezTo>
                  <a:cubicBezTo>
                    <a:pt x="3597484" y="1559123"/>
                    <a:pt x="3597863" y="1559421"/>
                    <a:pt x="3598199" y="1559720"/>
                  </a:cubicBezTo>
                  <a:close/>
                  <a:moveTo>
                    <a:pt x="3707280" y="1635691"/>
                  </a:moveTo>
                  <a:cubicBezTo>
                    <a:pt x="3697869" y="1636895"/>
                    <a:pt x="3707128" y="1632046"/>
                    <a:pt x="3707280" y="1635691"/>
                  </a:cubicBezTo>
                  <a:close/>
                  <a:moveTo>
                    <a:pt x="3868541" y="1682804"/>
                  </a:moveTo>
                  <a:cubicBezTo>
                    <a:pt x="3868497" y="1682825"/>
                    <a:pt x="3868475" y="1682825"/>
                    <a:pt x="3868438" y="1682825"/>
                  </a:cubicBezTo>
                  <a:cubicBezTo>
                    <a:pt x="3867141" y="1682489"/>
                    <a:pt x="3865894" y="1682126"/>
                    <a:pt x="3864662" y="1681789"/>
                  </a:cubicBezTo>
                  <a:cubicBezTo>
                    <a:pt x="3866382" y="1681345"/>
                    <a:pt x="3868286" y="1681366"/>
                    <a:pt x="3868541" y="1682804"/>
                  </a:cubicBezTo>
                  <a:close/>
                  <a:moveTo>
                    <a:pt x="3837140" y="1663800"/>
                  </a:moveTo>
                  <a:cubicBezTo>
                    <a:pt x="3837286" y="1664012"/>
                    <a:pt x="3837438" y="1664245"/>
                    <a:pt x="3837585" y="1664521"/>
                  </a:cubicBezTo>
                  <a:cubicBezTo>
                    <a:pt x="3836419" y="1664332"/>
                    <a:pt x="3836505" y="1663990"/>
                    <a:pt x="3837140" y="1663800"/>
                  </a:cubicBezTo>
                  <a:close/>
                  <a:moveTo>
                    <a:pt x="3874561" y="1652953"/>
                  </a:moveTo>
                  <a:cubicBezTo>
                    <a:pt x="3874730" y="1653740"/>
                    <a:pt x="3874876" y="1654542"/>
                    <a:pt x="3875028" y="1655329"/>
                  </a:cubicBezTo>
                  <a:cubicBezTo>
                    <a:pt x="3873862" y="1655329"/>
                    <a:pt x="3872761" y="1655329"/>
                    <a:pt x="3871508" y="1655329"/>
                  </a:cubicBezTo>
                  <a:cubicBezTo>
                    <a:pt x="3873010" y="1652698"/>
                    <a:pt x="3873520" y="1652020"/>
                    <a:pt x="3874561" y="1652953"/>
                  </a:cubicBezTo>
                  <a:close/>
                  <a:moveTo>
                    <a:pt x="3844767" y="1665541"/>
                  </a:moveTo>
                  <a:cubicBezTo>
                    <a:pt x="3843795" y="1665411"/>
                    <a:pt x="3843053" y="1665264"/>
                    <a:pt x="3842564" y="1665112"/>
                  </a:cubicBezTo>
                  <a:cubicBezTo>
                    <a:pt x="3843519" y="1665221"/>
                    <a:pt x="3844284" y="1665346"/>
                    <a:pt x="3844767" y="1665541"/>
                  </a:cubicBezTo>
                  <a:close/>
                  <a:moveTo>
                    <a:pt x="4078684" y="1703141"/>
                  </a:moveTo>
                  <a:cubicBezTo>
                    <a:pt x="4083094" y="1691340"/>
                    <a:pt x="4087374" y="1696004"/>
                    <a:pt x="4078684" y="1703141"/>
                  </a:cubicBezTo>
                  <a:close/>
                  <a:moveTo>
                    <a:pt x="4076059" y="1715263"/>
                  </a:moveTo>
                  <a:cubicBezTo>
                    <a:pt x="4077713" y="1713077"/>
                    <a:pt x="4078836" y="1711998"/>
                    <a:pt x="4080295" y="1715067"/>
                  </a:cubicBezTo>
                  <a:cubicBezTo>
                    <a:pt x="4079004" y="1715111"/>
                    <a:pt x="4077605" y="1715089"/>
                    <a:pt x="4076059" y="1715263"/>
                  </a:cubicBezTo>
                  <a:close/>
                  <a:moveTo>
                    <a:pt x="4016751" y="1784216"/>
                  </a:moveTo>
                  <a:cubicBezTo>
                    <a:pt x="4012835" y="1783202"/>
                    <a:pt x="4009103" y="1782057"/>
                    <a:pt x="4005924" y="1780848"/>
                  </a:cubicBezTo>
                  <a:cubicBezTo>
                    <a:pt x="4005333" y="1779915"/>
                    <a:pt x="4004677" y="1779047"/>
                    <a:pt x="4003999" y="1778266"/>
                  </a:cubicBezTo>
                  <a:cubicBezTo>
                    <a:pt x="4008045" y="1779601"/>
                    <a:pt x="4011967" y="1780381"/>
                    <a:pt x="4015823" y="1780935"/>
                  </a:cubicBezTo>
                  <a:cubicBezTo>
                    <a:pt x="4016371" y="1781992"/>
                    <a:pt x="4016670" y="1783115"/>
                    <a:pt x="4016751" y="1784216"/>
                  </a:cubicBezTo>
                  <a:close/>
                  <a:moveTo>
                    <a:pt x="4051970" y="1786613"/>
                  </a:moveTo>
                  <a:cubicBezTo>
                    <a:pt x="4049616" y="1788115"/>
                    <a:pt x="4044512" y="1788414"/>
                    <a:pt x="4038323" y="1787947"/>
                  </a:cubicBezTo>
                  <a:cubicBezTo>
                    <a:pt x="4040568" y="1786678"/>
                    <a:pt x="4042814" y="1785403"/>
                    <a:pt x="4045060" y="1784135"/>
                  </a:cubicBezTo>
                  <a:cubicBezTo>
                    <a:pt x="4047473" y="1784725"/>
                    <a:pt x="4049806" y="1785469"/>
                    <a:pt x="4051970" y="1786613"/>
                  </a:cubicBezTo>
                  <a:close/>
                  <a:moveTo>
                    <a:pt x="4068047" y="1789558"/>
                  </a:moveTo>
                  <a:cubicBezTo>
                    <a:pt x="4067901" y="1789427"/>
                    <a:pt x="4067754" y="1789346"/>
                    <a:pt x="4067602" y="1789238"/>
                  </a:cubicBezTo>
                  <a:cubicBezTo>
                    <a:pt x="4069957" y="1788961"/>
                    <a:pt x="4077735" y="1788858"/>
                    <a:pt x="4077735" y="1789748"/>
                  </a:cubicBezTo>
                  <a:cubicBezTo>
                    <a:pt x="4072370" y="1789748"/>
                    <a:pt x="4069468" y="1789661"/>
                    <a:pt x="4068047" y="1789558"/>
                  </a:cubicBezTo>
                  <a:close/>
                  <a:moveTo>
                    <a:pt x="4103326" y="1806105"/>
                  </a:moveTo>
                  <a:cubicBezTo>
                    <a:pt x="4104704" y="1803642"/>
                    <a:pt x="4106060" y="1802715"/>
                    <a:pt x="4107649" y="1802774"/>
                  </a:cubicBezTo>
                  <a:cubicBezTo>
                    <a:pt x="4106912" y="1803772"/>
                    <a:pt x="4105556" y="1804982"/>
                    <a:pt x="4103326" y="1806105"/>
                  </a:cubicBezTo>
                  <a:close/>
                  <a:moveTo>
                    <a:pt x="4122441" y="1834111"/>
                  </a:moveTo>
                  <a:cubicBezTo>
                    <a:pt x="4117163" y="1834111"/>
                    <a:pt x="4122441" y="1832370"/>
                    <a:pt x="4122441" y="1834111"/>
                  </a:cubicBezTo>
                  <a:close/>
                  <a:moveTo>
                    <a:pt x="4112672" y="1840250"/>
                  </a:moveTo>
                  <a:cubicBezTo>
                    <a:pt x="4114918" y="1839805"/>
                    <a:pt x="4117820" y="1839572"/>
                    <a:pt x="4121085" y="1839491"/>
                  </a:cubicBezTo>
                  <a:cubicBezTo>
                    <a:pt x="4120662" y="1840424"/>
                    <a:pt x="4120239" y="1841373"/>
                    <a:pt x="4119832" y="1842327"/>
                  </a:cubicBezTo>
                  <a:cubicBezTo>
                    <a:pt x="4117440" y="1841628"/>
                    <a:pt x="4115048" y="1841015"/>
                    <a:pt x="4112672" y="1840250"/>
                  </a:cubicBezTo>
                  <a:close/>
                  <a:moveTo>
                    <a:pt x="4156190" y="1855506"/>
                  </a:moveTo>
                  <a:cubicBezTo>
                    <a:pt x="4138562" y="1855506"/>
                    <a:pt x="4155664" y="1852241"/>
                    <a:pt x="4156190" y="1855506"/>
                  </a:cubicBezTo>
                  <a:close/>
                  <a:moveTo>
                    <a:pt x="4165368" y="1942194"/>
                  </a:moveTo>
                  <a:cubicBezTo>
                    <a:pt x="4171091" y="1944634"/>
                    <a:pt x="4164967" y="1945117"/>
                    <a:pt x="4165368" y="1942194"/>
                  </a:cubicBezTo>
                  <a:close/>
                  <a:moveTo>
                    <a:pt x="2826507" y="2101316"/>
                  </a:moveTo>
                  <a:cubicBezTo>
                    <a:pt x="2821571" y="2101316"/>
                    <a:pt x="2826507" y="2099282"/>
                    <a:pt x="2826507" y="2101316"/>
                  </a:cubicBezTo>
                  <a:close/>
                  <a:moveTo>
                    <a:pt x="2429419" y="2030286"/>
                  </a:moveTo>
                  <a:cubicBezTo>
                    <a:pt x="2430032" y="2029776"/>
                    <a:pt x="2430667" y="2029266"/>
                    <a:pt x="2431285" y="2028757"/>
                  </a:cubicBezTo>
                  <a:cubicBezTo>
                    <a:pt x="2431556" y="2028909"/>
                    <a:pt x="2431730" y="2029033"/>
                    <a:pt x="2431963" y="2029158"/>
                  </a:cubicBezTo>
                  <a:cubicBezTo>
                    <a:pt x="2431979" y="2029820"/>
                    <a:pt x="2432001" y="2030514"/>
                    <a:pt x="2431963" y="2030942"/>
                  </a:cubicBezTo>
                  <a:cubicBezTo>
                    <a:pt x="2431220" y="2030856"/>
                    <a:pt x="2430287" y="2030644"/>
                    <a:pt x="2429419" y="2030286"/>
                  </a:cubicBezTo>
                  <a:close/>
                  <a:moveTo>
                    <a:pt x="1274448" y="1977679"/>
                  </a:moveTo>
                  <a:cubicBezTo>
                    <a:pt x="1275148" y="1978357"/>
                    <a:pt x="1275338" y="1978888"/>
                    <a:pt x="1275381" y="1979290"/>
                  </a:cubicBezTo>
                  <a:cubicBezTo>
                    <a:pt x="1274747" y="1979377"/>
                    <a:pt x="1274090" y="1979420"/>
                    <a:pt x="1273450" y="1979480"/>
                  </a:cubicBezTo>
                  <a:cubicBezTo>
                    <a:pt x="1273450" y="1979035"/>
                    <a:pt x="1273684" y="1978487"/>
                    <a:pt x="1274448" y="1977679"/>
                  </a:cubicBezTo>
                  <a:close/>
                  <a:moveTo>
                    <a:pt x="1231543" y="1967743"/>
                  </a:moveTo>
                  <a:cubicBezTo>
                    <a:pt x="1232010" y="1967553"/>
                    <a:pt x="1232519" y="1967342"/>
                    <a:pt x="1231543" y="1967743"/>
                  </a:cubicBezTo>
                  <a:close/>
                  <a:moveTo>
                    <a:pt x="1173570" y="1880188"/>
                  </a:moveTo>
                  <a:cubicBezTo>
                    <a:pt x="1173933" y="1880145"/>
                    <a:pt x="1174188" y="1880123"/>
                    <a:pt x="1174503" y="1880101"/>
                  </a:cubicBezTo>
                  <a:cubicBezTo>
                    <a:pt x="1174443" y="1880210"/>
                    <a:pt x="1174356" y="1880313"/>
                    <a:pt x="1174269" y="1880421"/>
                  </a:cubicBezTo>
                  <a:cubicBezTo>
                    <a:pt x="1174036" y="1880335"/>
                    <a:pt x="1173786" y="1880269"/>
                    <a:pt x="1173570" y="1880188"/>
                  </a:cubicBezTo>
                  <a:close/>
                  <a:moveTo>
                    <a:pt x="1153674" y="1841395"/>
                  </a:moveTo>
                  <a:cubicBezTo>
                    <a:pt x="1157807" y="1840912"/>
                    <a:pt x="1153674" y="1842496"/>
                    <a:pt x="1153674" y="1841395"/>
                  </a:cubicBezTo>
                  <a:close/>
                  <a:moveTo>
                    <a:pt x="1173911" y="1849340"/>
                  </a:moveTo>
                  <a:cubicBezTo>
                    <a:pt x="1173911" y="1855804"/>
                    <a:pt x="1172555" y="1849340"/>
                    <a:pt x="1173911" y="1849340"/>
                  </a:cubicBezTo>
                  <a:close/>
                  <a:moveTo>
                    <a:pt x="1177638" y="1849383"/>
                  </a:moveTo>
                  <a:cubicBezTo>
                    <a:pt x="1179927" y="1848662"/>
                    <a:pt x="1179737" y="1850614"/>
                    <a:pt x="1177638" y="1849383"/>
                  </a:cubicBezTo>
                  <a:close/>
                  <a:moveTo>
                    <a:pt x="1080366" y="1768499"/>
                  </a:moveTo>
                  <a:cubicBezTo>
                    <a:pt x="1080366" y="1768520"/>
                    <a:pt x="1080366" y="1768520"/>
                    <a:pt x="1080366" y="1768520"/>
                  </a:cubicBezTo>
                  <a:cubicBezTo>
                    <a:pt x="1080366" y="1768520"/>
                    <a:pt x="1080344" y="1768520"/>
                    <a:pt x="1080344" y="1768499"/>
                  </a:cubicBezTo>
                  <a:cubicBezTo>
                    <a:pt x="1080366" y="1768499"/>
                    <a:pt x="1080366" y="1768499"/>
                    <a:pt x="1080366" y="1768499"/>
                  </a:cubicBezTo>
                  <a:close/>
                  <a:moveTo>
                    <a:pt x="958956" y="1789135"/>
                  </a:moveTo>
                  <a:cubicBezTo>
                    <a:pt x="958257" y="1789682"/>
                    <a:pt x="957557" y="1790236"/>
                    <a:pt x="956711" y="1790805"/>
                  </a:cubicBezTo>
                  <a:cubicBezTo>
                    <a:pt x="956646" y="1789981"/>
                    <a:pt x="956586" y="1789346"/>
                    <a:pt x="956543" y="1788625"/>
                  </a:cubicBezTo>
                  <a:cubicBezTo>
                    <a:pt x="957345" y="1788793"/>
                    <a:pt x="958175" y="1788961"/>
                    <a:pt x="958956" y="1789135"/>
                  </a:cubicBezTo>
                  <a:close/>
                  <a:moveTo>
                    <a:pt x="920418" y="1764263"/>
                  </a:moveTo>
                  <a:cubicBezTo>
                    <a:pt x="920607" y="1764854"/>
                    <a:pt x="920667" y="1765467"/>
                    <a:pt x="920667" y="1766064"/>
                  </a:cubicBezTo>
                  <a:cubicBezTo>
                    <a:pt x="920477" y="1766145"/>
                    <a:pt x="920222" y="1766297"/>
                    <a:pt x="919989" y="1766443"/>
                  </a:cubicBezTo>
                  <a:cubicBezTo>
                    <a:pt x="919696" y="1766421"/>
                    <a:pt x="919333" y="1766378"/>
                    <a:pt x="919018" y="1766357"/>
                  </a:cubicBezTo>
                  <a:cubicBezTo>
                    <a:pt x="919441" y="1765700"/>
                    <a:pt x="919886" y="1765022"/>
                    <a:pt x="920418" y="1764263"/>
                  </a:cubicBezTo>
                  <a:close/>
                  <a:moveTo>
                    <a:pt x="887211" y="1762717"/>
                  </a:moveTo>
                  <a:cubicBezTo>
                    <a:pt x="891409" y="1756930"/>
                    <a:pt x="894121" y="1759518"/>
                    <a:pt x="895797" y="1763878"/>
                  </a:cubicBezTo>
                  <a:cubicBezTo>
                    <a:pt x="892700" y="1763498"/>
                    <a:pt x="889842" y="1763119"/>
                    <a:pt x="887211" y="1762717"/>
                  </a:cubicBezTo>
                  <a:close/>
                  <a:moveTo>
                    <a:pt x="856450" y="1768374"/>
                  </a:moveTo>
                  <a:cubicBezTo>
                    <a:pt x="858056" y="1767967"/>
                    <a:pt x="859374" y="1768200"/>
                    <a:pt x="860643" y="1768732"/>
                  </a:cubicBezTo>
                  <a:cubicBezTo>
                    <a:pt x="859309" y="1768732"/>
                    <a:pt x="857953" y="1768732"/>
                    <a:pt x="856553" y="1768710"/>
                  </a:cubicBezTo>
                  <a:cubicBezTo>
                    <a:pt x="856510" y="1768586"/>
                    <a:pt x="856472" y="1768499"/>
                    <a:pt x="856450" y="1768374"/>
                  </a:cubicBezTo>
                  <a:close/>
                  <a:moveTo>
                    <a:pt x="823694" y="1788858"/>
                  </a:moveTo>
                  <a:cubicBezTo>
                    <a:pt x="824431" y="1789113"/>
                    <a:pt x="825196" y="1789427"/>
                    <a:pt x="825956" y="1789813"/>
                  </a:cubicBezTo>
                  <a:cubicBezTo>
                    <a:pt x="824920" y="1790279"/>
                    <a:pt x="823395" y="1790426"/>
                    <a:pt x="823243" y="1788923"/>
                  </a:cubicBezTo>
                  <a:cubicBezTo>
                    <a:pt x="823439" y="1788880"/>
                    <a:pt x="823498" y="1788902"/>
                    <a:pt x="823694" y="1788858"/>
                  </a:cubicBezTo>
                  <a:close/>
                  <a:moveTo>
                    <a:pt x="785638" y="1772398"/>
                  </a:moveTo>
                  <a:cubicBezTo>
                    <a:pt x="785681" y="1772442"/>
                    <a:pt x="785784" y="1772479"/>
                    <a:pt x="785827" y="1772501"/>
                  </a:cubicBezTo>
                  <a:cubicBezTo>
                    <a:pt x="785762" y="1772501"/>
                    <a:pt x="785724" y="1772501"/>
                    <a:pt x="785659" y="1772501"/>
                  </a:cubicBezTo>
                  <a:cubicBezTo>
                    <a:pt x="785659" y="1772479"/>
                    <a:pt x="785638" y="1772442"/>
                    <a:pt x="785638" y="1772398"/>
                  </a:cubicBezTo>
                  <a:close/>
                  <a:moveTo>
                    <a:pt x="751547" y="1743584"/>
                  </a:moveTo>
                  <a:cubicBezTo>
                    <a:pt x="747137" y="1743481"/>
                    <a:pt x="751970" y="1741870"/>
                    <a:pt x="751970" y="1743605"/>
                  </a:cubicBezTo>
                  <a:cubicBezTo>
                    <a:pt x="751905" y="1743605"/>
                    <a:pt x="751883" y="1743605"/>
                    <a:pt x="751840" y="1743605"/>
                  </a:cubicBezTo>
                  <a:cubicBezTo>
                    <a:pt x="751715" y="1743562"/>
                    <a:pt x="751606" y="1743540"/>
                    <a:pt x="751503" y="1743502"/>
                  </a:cubicBezTo>
                  <a:cubicBezTo>
                    <a:pt x="751525" y="1743540"/>
                    <a:pt x="751525" y="1743562"/>
                    <a:pt x="751547" y="1743584"/>
                  </a:cubicBezTo>
                  <a:close/>
                  <a:moveTo>
                    <a:pt x="759764" y="1822098"/>
                  </a:moveTo>
                  <a:cubicBezTo>
                    <a:pt x="759450" y="1822098"/>
                    <a:pt x="759195" y="1822076"/>
                    <a:pt x="758896" y="1822076"/>
                  </a:cubicBezTo>
                  <a:cubicBezTo>
                    <a:pt x="759065" y="1821822"/>
                    <a:pt x="759260" y="1821632"/>
                    <a:pt x="759509" y="1821485"/>
                  </a:cubicBezTo>
                  <a:cubicBezTo>
                    <a:pt x="759661" y="1821653"/>
                    <a:pt x="759764" y="1821843"/>
                    <a:pt x="759764" y="1822098"/>
                  </a:cubicBezTo>
                  <a:close/>
                  <a:moveTo>
                    <a:pt x="733831" y="1795258"/>
                  </a:moveTo>
                  <a:cubicBezTo>
                    <a:pt x="733788" y="1795171"/>
                    <a:pt x="733728" y="1795084"/>
                    <a:pt x="733728" y="1794938"/>
                  </a:cubicBezTo>
                  <a:cubicBezTo>
                    <a:pt x="734108" y="1794938"/>
                    <a:pt x="734341" y="1794981"/>
                    <a:pt x="734618" y="1794981"/>
                  </a:cubicBezTo>
                  <a:cubicBezTo>
                    <a:pt x="734276" y="1795128"/>
                    <a:pt x="734086" y="1795193"/>
                    <a:pt x="733831" y="1795258"/>
                  </a:cubicBezTo>
                  <a:close/>
                  <a:moveTo>
                    <a:pt x="724740" y="1806820"/>
                  </a:moveTo>
                  <a:cubicBezTo>
                    <a:pt x="724827" y="1806842"/>
                    <a:pt x="724892" y="1806842"/>
                    <a:pt x="724974" y="1806864"/>
                  </a:cubicBezTo>
                  <a:cubicBezTo>
                    <a:pt x="724681" y="1807054"/>
                    <a:pt x="724448" y="1807184"/>
                    <a:pt x="724171" y="1807352"/>
                  </a:cubicBezTo>
                  <a:cubicBezTo>
                    <a:pt x="724361" y="1807141"/>
                    <a:pt x="724551" y="1806972"/>
                    <a:pt x="724740" y="1806820"/>
                  </a:cubicBezTo>
                  <a:close/>
                  <a:moveTo>
                    <a:pt x="521507" y="1743074"/>
                  </a:moveTo>
                  <a:cubicBezTo>
                    <a:pt x="522332" y="1742418"/>
                    <a:pt x="523200" y="1741783"/>
                    <a:pt x="524198" y="1741257"/>
                  </a:cubicBezTo>
                  <a:cubicBezTo>
                    <a:pt x="523498" y="1740281"/>
                    <a:pt x="522945" y="1739451"/>
                    <a:pt x="522435" y="1738648"/>
                  </a:cubicBezTo>
                  <a:cubicBezTo>
                    <a:pt x="524257" y="1738502"/>
                    <a:pt x="526145" y="1738394"/>
                    <a:pt x="528136" y="1738372"/>
                  </a:cubicBezTo>
                  <a:cubicBezTo>
                    <a:pt x="526167" y="1740134"/>
                    <a:pt x="525190" y="1741973"/>
                    <a:pt x="524642" y="1743752"/>
                  </a:cubicBezTo>
                  <a:cubicBezTo>
                    <a:pt x="523579" y="1743562"/>
                    <a:pt x="522543" y="1743291"/>
                    <a:pt x="521507" y="1743074"/>
                  </a:cubicBezTo>
                  <a:close/>
                  <a:moveTo>
                    <a:pt x="509303" y="1771509"/>
                  </a:moveTo>
                  <a:cubicBezTo>
                    <a:pt x="509851" y="1771655"/>
                    <a:pt x="510426" y="1771801"/>
                    <a:pt x="510973" y="1771953"/>
                  </a:cubicBezTo>
                  <a:cubicBezTo>
                    <a:pt x="510550" y="1773157"/>
                    <a:pt x="509807" y="1774133"/>
                    <a:pt x="508684" y="1773732"/>
                  </a:cubicBezTo>
                  <a:cubicBezTo>
                    <a:pt x="508896" y="1772886"/>
                    <a:pt x="509108" y="1772143"/>
                    <a:pt x="509303" y="1771509"/>
                  </a:cubicBezTo>
                  <a:close/>
                  <a:moveTo>
                    <a:pt x="369798" y="1740557"/>
                  </a:moveTo>
                  <a:cubicBezTo>
                    <a:pt x="371301" y="1739304"/>
                    <a:pt x="372147" y="1739370"/>
                    <a:pt x="372402" y="1740048"/>
                  </a:cubicBezTo>
                  <a:cubicBezTo>
                    <a:pt x="371643" y="1740237"/>
                    <a:pt x="370775" y="1740405"/>
                    <a:pt x="369798" y="1740557"/>
                  </a:cubicBezTo>
                  <a:close/>
                  <a:moveTo>
                    <a:pt x="384313" y="1694437"/>
                  </a:moveTo>
                  <a:cubicBezTo>
                    <a:pt x="376448" y="1706320"/>
                    <a:pt x="372277" y="1706661"/>
                    <a:pt x="371767" y="1695451"/>
                  </a:cubicBezTo>
                  <a:cubicBezTo>
                    <a:pt x="376280" y="1693352"/>
                    <a:pt x="380500" y="1693314"/>
                    <a:pt x="384313" y="1694437"/>
                  </a:cubicBezTo>
                  <a:close/>
                  <a:moveTo>
                    <a:pt x="346935" y="1655350"/>
                  </a:moveTo>
                  <a:cubicBezTo>
                    <a:pt x="349268" y="1655643"/>
                    <a:pt x="351573" y="1655839"/>
                    <a:pt x="353802" y="1655839"/>
                  </a:cubicBezTo>
                  <a:cubicBezTo>
                    <a:pt x="353396" y="1656197"/>
                    <a:pt x="349902" y="1656365"/>
                    <a:pt x="344755" y="1656451"/>
                  </a:cubicBezTo>
                  <a:cubicBezTo>
                    <a:pt x="345471" y="1656050"/>
                    <a:pt x="346192" y="1655665"/>
                    <a:pt x="346935" y="1655350"/>
                  </a:cubicBezTo>
                  <a:close/>
                  <a:moveTo>
                    <a:pt x="277208" y="1621899"/>
                  </a:moveTo>
                  <a:cubicBezTo>
                    <a:pt x="277354" y="1621899"/>
                    <a:pt x="277457" y="1621877"/>
                    <a:pt x="277631" y="1621856"/>
                  </a:cubicBezTo>
                  <a:cubicBezTo>
                    <a:pt x="277924" y="1621514"/>
                    <a:pt x="278113" y="1621302"/>
                    <a:pt x="278330" y="1621069"/>
                  </a:cubicBezTo>
                  <a:cubicBezTo>
                    <a:pt x="278667" y="1621178"/>
                    <a:pt x="279046" y="1621243"/>
                    <a:pt x="279366" y="1621265"/>
                  </a:cubicBezTo>
                  <a:cubicBezTo>
                    <a:pt x="279301" y="1622637"/>
                    <a:pt x="279280" y="1625158"/>
                    <a:pt x="280912" y="1628293"/>
                  </a:cubicBezTo>
                  <a:cubicBezTo>
                    <a:pt x="277354" y="1627171"/>
                    <a:pt x="274940" y="1626222"/>
                    <a:pt x="273411" y="1625370"/>
                  </a:cubicBezTo>
                  <a:cubicBezTo>
                    <a:pt x="274322" y="1624589"/>
                    <a:pt x="275575" y="1623445"/>
                    <a:pt x="277208" y="1621899"/>
                  </a:cubicBezTo>
                  <a:close/>
                  <a:moveTo>
                    <a:pt x="276101" y="1622045"/>
                  </a:moveTo>
                  <a:cubicBezTo>
                    <a:pt x="274788" y="1622935"/>
                    <a:pt x="273563" y="1624014"/>
                    <a:pt x="272651" y="1624947"/>
                  </a:cubicBezTo>
                  <a:cubicBezTo>
                    <a:pt x="270530" y="1623548"/>
                    <a:pt x="271762" y="1622577"/>
                    <a:pt x="276101" y="1622045"/>
                  </a:cubicBezTo>
                  <a:close/>
                  <a:moveTo>
                    <a:pt x="279366" y="1621134"/>
                  </a:moveTo>
                  <a:cubicBezTo>
                    <a:pt x="279111" y="1621113"/>
                    <a:pt x="278775" y="1621091"/>
                    <a:pt x="278347" y="1621047"/>
                  </a:cubicBezTo>
                  <a:cubicBezTo>
                    <a:pt x="279410" y="1619865"/>
                    <a:pt x="279431" y="1619990"/>
                    <a:pt x="279366" y="1621134"/>
                  </a:cubicBezTo>
                  <a:close/>
                  <a:moveTo>
                    <a:pt x="279046" y="1610353"/>
                  </a:moveTo>
                  <a:cubicBezTo>
                    <a:pt x="279198" y="1609908"/>
                    <a:pt x="279301" y="1609545"/>
                    <a:pt x="279453" y="1609062"/>
                  </a:cubicBezTo>
                  <a:cubicBezTo>
                    <a:pt x="278797" y="1608698"/>
                    <a:pt x="278179" y="1609165"/>
                    <a:pt x="277669" y="1609989"/>
                  </a:cubicBezTo>
                  <a:cubicBezTo>
                    <a:pt x="276654" y="1609653"/>
                    <a:pt x="275618" y="1609208"/>
                    <a:pt x="274599" y="1608997"/>
                  </a:cubicBezTo>
                  <a:cubicBezTo>
                    <a:pt x="277755" y="1607934"/>
                    <a:pt x="280891" y="1606811"/>
                    <a:pt x="284048" y="1605753"/>
                  </a:cubicBezTo>
                  <a:cubicBezTo>
                    <a:pt x="282691" y="1609973"/>
                    <a:pt x="280934" y="1610645"/>
                    <a:pt x="279046" y="1610353"/>
                  </a:cubicBezTo>
                  <a:close/>
                  <a:moveTo>
                    <a:pt x="410160" y="1489514"/>
                  </a:moveTo>
                  <a:cubicBezTo>
                    <a:pt x="409991" y="1489704"/>
                    <a:pt x="409845" y="1489872"/>
                    <a:pt x="409650" y="1490062"/>
                  </a:cubicBezTo>
                  <a:cubicBezTo>
                    <a:pt x="409693" y="1489894"/>
                    <a:pt x="409867" y="1489682"/>
                    <a:pt x="410160" y="1489514"/>
                  </a:cubicBezTo>
                  <a:close/>
                  <a:moveTo>
                    <a:pt x="404567" y="1489747"/>
                  </a:moveTo>
                  <a:cubicBezTo>
                    <a:pt x="404866" y="1489828"/>
                    <a:pt x="405159" y="1489959"/>
                    <a:pt x="405544" y="1490208"/>
                  </a:cubicBezTo>
                  <a:cubicBezTo>
                    <a:pt x="404990" y="1490148"/>
                    <a:pt x="404692" y="1490062"/>
                    <a:pt x="404421" y="1489975"/>
                  </a:cubicBezTo>
                  <a:cubicBezTo>
                    <a:pt x="404459" y="1489894"/>
                    <a:pt x="404524" y="1489828"/>
                    <a:pt x="404567" y="1489747"/>
                  </a:cubicBezTo>
                  <a:close/>
                  <a:moveTo>
                    <a:pt x="410626" y="1480950"/>
                  </a:moveTo>
                  <a:cubicBezTo>
                    <a:pt x="408934" y="1486271"/>
                    <a:pt x="407448" y="1488391"/>
                    <a:pt x="406178" y="1487393"/>
                  </a:cubicBezTo>
                  <a:cubicBezTo>
                    <a:pt x="420352" y="1466421"/>
                    <a:pt x="400732" y="1492328"/>
                    <a:pt x="404822" y="1476037"/>
                  </a:cubicBezTo>
                  <a:cubicBezTo>
                    <a:pt x="414651" y="1476823"/>
                    <a:pt x="424843" y="1483879"/>
                    <a:pt x="410626" y="1480950"/>
                  </a:cubicBezTo>
                  <a:close/>
                  <a:moveTo>
                    <a:pt x="480739" y="1490441"/>
                  </a:moveTo>
                  <a:cubicBezTo>
                    <a:pt x="474512" y="1489281"/>
                    <a:pt x="466859" y="1486737"/>
                    <a:pt x="461245" y="1483049"/>
                  </a:cubicBezTo>
                  <a:cubicBezTo>
                    <a:pt x="463935" y="1481861"/>
                    <a:pt x="467623" y="1481015"/>
                    <a:pt x="471437" y="1480679"/>
                  </a:cubicBezTo>
                  <a:cubicBezTo>
                    <a:pt x="469191" y="1494617"/>
                    <a:pt x="479025" y="1483581"/>
                    <a:pt x="474235" y="1480527"/>
                  </a:cubicBezTo>
                  <a:cubicBezTo>
                    <a:pt x="474702" y="1480506"/>
                    <a:pt x="475147" y="1480506"/>
                    <a:pt x="475613" y="1480527"/>
                  </a:cubicBezTo>
                  <a:cubicBezTo>
                    <a:pt x="479150" y="1482751"/>
                    <a:pt x="481395" y="1485869"/>
                    <a:pt x="480739" y="1490441"/>
                  </a:cubicBezTo>
                  <a:close/>
                  <a:moveTo>
                    <a:pt x="486331" y="1457901"/>
                  </a:moveTo>
                  <a:cubicBezTo>
                    <a:pt x="486120" y="1458411"/>
                    <a:pt x="485865" y="1459007"/>
                    <a:pt x="485822" y="1459175"/>
                  </a:cubicBezTo>
                  <a:cubicBezTo>
                    <a:pt x="486039" y="1458622"/>
                    <a:pt x="486207" y="1458221"/>
                    <a:pt x="486331" y="1457901"/>
                  </a:cubicBezTo>
                  <a:cubicBezTo>
                    <a:pt x="487709" y="1458118"/>
                    <a:pt x="488962" y="1458367"/>
                    <a:pt x="490508" y="1458497"/>
                  </a:cubicBezTo>
                  <a:cubicBezTo>
                    <a:pt x="490974" y="1456822"/>
                    <a:pt x="491078" y="1455363"/>
                    <a:pt x="491289" y="1453877"/>
                  </a:cubicBezTo>
                  <a:cubicBezTo>
                    <a:pt x="492179" y="1454278"/>
                    <a:pt x="493198" y="1454707"/>
                    <a:pt x="494300" y="1455021"/>
                  </a:cubicBezTo>
                  <a:cubicBezTo>
                    <a:pt x="496523" y="1458134"/>
                    <a:pt x="501758" y="1460276"/>
                    <a:pt x="507882" y="1459387"/>
                  </a:cubicBezTo>
                  <a:cubicBezTo>
                    <a:pt x="507735" y="1460575"/>
                    <a:pt x="507415" y="1461866"/>
                    <a:pt x="506737" y="1463454"/>
                  </a:cubicBezTo>
                  <a:cubicBezTo>
                    <a:pt x="499192" y="1457397"/>
                    <a:pt x="486841" y="1465233"/>
                    <a:pt x="485632" y="1458986"/>
                  </a:cubicBezTo>
                  <a:cubicBezTo>
                    <a:pt x="485675" y="1458541"/>
                    <a:pt x="485740" y="1458221"/>
                    <a:pt x="485784" y="1457841"/>
                  </a:cubicBezTo>
                  <a:cubicBezTo>
                    <a:pt x="485973" y="1457863"/>
                    <a:pt x="486142" y="1457885"/>
                    <a:pt x="486331" y="1457901"/>
                  </a:cubicBezTo>
                  <a:close/>
                  <a:moveTo>
                    <a:pt x="521464" y="1424726"/>
                  </a:moveTo>
                  <a:cubicBezTo>
                    <a:pt x="521545" y="1424835"/>
                    <a:pt x="521654" y="1424938"/>
                    <a:pt x="521740" y="1425046"/>
                  </a:cubicBezTo>
                  <a:cubicBezTo>
                    <a:pt x="519896" y="1425556"/>
                    <a:pt x="518220" y="1426060"/>
                    <a:pt x="516718" y="1426505"/>
                  </a:cubicBezTo>
                  <a:cubicBezTo>
                    <a:pt x="516718" y="1426402"/>
                    <a:pt x="516696" y="1426293"/>
                    <a:pt x="516718" y="1426169"/>
                  </a:cubicBezTo>
                  <a:cubicBezTo>
                    <a:pt x="518453" y="1425534"/>
                    <a:pt x="519999" y="1425090"/>
                    <a:pt x="521464" y="1424726"/>
                  </a:cubicBezTo>
                  <a:close/>
                  <a:moveTo>
                    <a:pt x="534558" y="1446550"/>
                  </a:moveTo>
                  <a:cubicBezTo>
                    <a:pt x="535089" y="1446929"/>
                    <a:pt x="535512" y="1447271"/>
                    <a:pt x="535784" y="1447542"/>
                  </a:cubicBezTo>
                  <a:cubicBezTo>
                    <a:pt x="535491" y="1447483"/>
                    <a:pt x="535236" y="1447461"/>
                    <a:pt x="534938" y="1447418"/>
                  </a:cubicBezTo>
                  <a:cubicBezTo>
                    <a:pt x="534726" y="1447184"/>
                    <a:pt x="534536" y="1446886"/>
                    <a:pt x="534303" y="1446572"/>
                  </a:cubicBezTo>
                  <a:cubicBezTo>
                    <a:pt x="534390" y="1446572"/>
                    <a:pt x="534471" y="1446550"/>
                    <a:pt x="534558" y="1446550"/>
                  </a:cubicBezTo>
                  <a:close/>
                  <a:moveTo>
                    <a:pt x="542396" y="1447374"/>
                  </a:moveTo>
                  <a:cubicBezTo>
                    <a:pt x="542314" y="1447716"/>
                    <a:pt x="542184" y="1448030"/>
                    <a:pt x="542059" y="1448453"/>
                  </a:cubicBezTo>
                  <a:cubicBezTo>
                    <a:pt x="542016" y="1448519"/>
                    <a:pt x="541994" y="1448540"/>
                    <a:pt x="541973" y="1448584"/>
                  </a:cubicBezTo>
                  <a:cubicBezTo>
                    <a:pt x="541908" y="1448584"/>
                    <a:pt x="541870" y="1448562"/>
                    <a:pt x="541826" y="1448562"/>
                  </a:cubicBezTo>
                  <a:cubicBezTo>
                    <a:pt x="541870" y="1448285"/>
                    <a:pt x="542016" y="1447819"/>
                    <a:pt x="542184" y="1447309"/>
                  </a:cubicBezTo>
                  <a:cubicBezTo>
                    <a:pt x="542271" y="1447331"/>
                    <a:pt x="542331" y="1447352"/>
                    <a:pt x="542396" y="1447374"/>
                  </a:cubicBezTo>
                  <a:close/>
                  <a:moveTo>
                    <a:pt x="565768" y="1463812"/>
                  </a:moveTo>
                  <a:cubicBezTo>
                    <a:pt x="563626" y="1463943"/>
                    <a:pt x="561467" y="1464067"/>
                    <a:pt x="559032" y="1464235"/>
                  </a:cubicBezTo>
                  <a:cubicBezTo>
                    <a:pt x="559688" y="1463644"/>
                    <a:pt x="560258" y="1463134"/>
                    <a:pt x="560789" y="1462668"/>
                  </a:cubicBezTo>
                  <a:cubicBezTo>
                    <a:pt x="562378" y="1463053"/>
                    <a:pt x="564011" y="1463433"/>
                    <a:pt x="565768" y="1463812"/>
                  </a:cubicBezTo>
                  <a:close/>
                  <a:moveTo>
                    <a:pt x="558690" y="1400977"/>
                  </a:moveTo>
                  <a:cubicBezTo>
                    <a:pt x="550299" y="1422183"/>
                    <a:pt x="555067" y="1398520"/>
                    <a:pt x="558690" y="1400977"/>
                  </a:cubicBezTo>
                  <a:close/>
                  <a:moveTo>
                    <a:pt x="587064" y="1372233"/>
                  </a:moveTo>
                  <a:cubicBezTo>
                    <a:pt x="589331" y="1371024"/>
                    <a:pt x="587823" y="1375004"/>
                    <a:pt x="587064" y="1372233"/>
                  </a:cubicBezTo>
                  <a:close/>
                  <a:moveTo>
                    <a:pt x="599436" y="1398097"/>
                  </a:moveTo>
                  <a:cubicBezTo>
                    <a:pt x="599794" y="1398710"/>
                    <a:pt x="600218" y="1399074"/>
                    <a:pt x="600727" y="1399220"/>
                  </a:cubicBezTo>
                  <a:cubicBezTo>
                    <a:pt x="594435" y="1399600"/>
                    <a:pt x="596806" y="1398374"/>
                    <a:pt x="599436" y="1398097"/>
                  </a:cubicBezTo>
                  <a:close/>
                  <a:moveTo>
                    <a:pt x="356786" y="985285"/>
                  </a:moveTo>
                  <a:cubicBezTo>
                    <a:pt x="350391" y="990410"/>
                    <a:pt x="352951" y="981938"/>
                    <a:pt x="350749" y="986407"/>
                  </a:cubicBezTo>
                  <a:cubicBezTo>
                    <a:pt x="347445" y="983376"/>
                    <a:pt x="344245" y="977697"/>
                    <a:pt x="342379" y="974118"/>
                  </a:cubicBezTo>
                  <a:cubicBezTo>
                    <a:pt x="344348" y="973993"/>
                    <a:pt x="346426" y="973885"/>
                    <a:pt x="348628" y="973863"/>
                  </a:cubicBezTo>
                  <a:cubicBezTo>
                    <a:pt x="350667" y="979118"/>
                    <a:pt x="353358" y="983018"/>
                    <a:pt x="356786" y="985285"/>
                  </a:cubicBezTo>
                  <a:close/>
                  <a:moveTo>
                    <a:pt x="570829" y="780107"/>
                  </a:moveTo>
                  <a:cubicBezTo>
                    <a:pt x="571128" y="779939"/>
                    <a:pt x="571426" y="779743"/>
                    <a:pt x="571719" y="779554"/>
                  </a:cubicBezTo>
                  <a:cubicBezTo>
                    <a:pt x="572207" y="779765"/>
                    <a:pt x="571594" y="780042"/>
                    <a:pt x="570829" y="780107"/>
                  </a:cubicBezTo>
                  <a:close/>
                  <a:moveTo>
                    <a:pt x="734298" y="572065"/>
                  </a:moveTo>
                  <a:cubicBezTo>
                    <a:pt x="735334" y="571686"/>
                    <a:pt x="736375" y="571941"/>
                    <a:pt x="738111" y="572749"/>
                  </a:cubicBezTo>
                  <a:cubicBezTo>
                    <a:pt x="736777" y="572515"/>
                    <a:pt x="735551" y="572299"/>
                    <a:pt x="734298" y="572065"/>
                  </a:cubicBezTo>
                  <a:close/>
                  <a:moveTo>
                    <a:pt x="727198" y="504295"/>
                  </a:moveTo>
                  <a:cubicBezTo>
                    <a:pt x="728597" y="503449"/>
                    <a:pt x="729763" y="502749"/>
                    <a:pt x="730951" y="502049"/>
                  </a:cubicBezTo>
                  <a:cubicBezTo>
                    <a:pt x="730761" y="502646"/>
                    <a:pt x="729486" y="503725"/>
                    <a:pt x="728174" y="504273"/>
                  </a:cubicBezTo>
                  <a:cubicBezTo>
                    <a:pt x="727838" y="504295"/>
                    <a:pt x="727626" y="504295"/>
                    <a:pt x="727198" y="504295"/>
                  </a:cubicBezTo>
                  <a:close/>
                  <a:moveTo>
                    <a:pt x="2963044" y="95848"/>
                  </a:moveTo>
                  <a:cubicBezTo>
                    <a:pt x="2963044" y="95973"/>
                    <a:pt x="2963023" y="96103"/>
                    <a:pt x="2962958" y="96271"/>
                  </a:cubicBezTo>
                  <a:cubicBezTo>
                    <a:pt x="2962258" y="96271"/>
                    <a:pt x="2961602" y="96249"/>
                    <a:pt x="2961032" y="96249"/>
                  </a:cubicBezTo>
                  <a:cubicBezTo>
                    <a:pt x="2961303" y="95994"/>
                    <a:pt x="2961602" y="95658"/>
                    <a:pt x="2961813" y="95506"/>
                  </a:cubicBezTo>
                  <a:cubicBezTo>
                    <a:pt x="2962366" y="95571"/>
                    <a:pt x="2962789" y="95680"/>
                    <a:pt x="2963044" y="95848"/>
                  </a:cubicBezTo>
                  <a:close/>
                  <a:moveTo>
                    <a:pt x="3413566" y="1486862"/>
                  </a:moveTo>
                  <a:cubicBezTo>
                    <a:pt x="3404627" y="1486124"/>
                    <a:pt x="3395069" y="1480039"/>
                    <a:pt x="3385387" y="1475213"/>
                  </a:cubicBezTo>
                  <a:cubicBezTo>
                    <a:pt x="3393735" y="1475234"/>
                    <a:pt x="3402083" y="1475213"/>
                    <a:pt x="3410409" y="1475126"/>
                  </a:cubicBezTo>
                  <a:cubicBezTo>
                    <a:pt x="3407995" y="1477902"/>
                    <a:pt x="3408993" y="1481802"/>
                    <a:pt x="3413566" y="1486862"/>
                  </a:cubicBezTo>
                  <a:close/>
                  <a:moveTo>
                    <a:pt x="3473552" y="1672401"/>
                  </a:moveTo>
                  <a:cubicBezTo>
                    <a:pt x="3472874" y="1672358"/>
                    <a:pt x="3472131" y="1672342"/>
                    <a:pt x="3471409" y="1672299"/>
                  </a:cubicBezTo>
                  <a:cubicBezTo>
                    <a:pt x="3471388" y="1670899"/>
                    <a:pt x="3472028" y="1669945"/>
                    <a:pt x="3473188" y="1669435"/>
                  </a:cubicBezTo>
                  <a:cubicBezTo>
                    <a:pt x="3473829" y="1669609"/>
                    <a:pt x="3474463" y="1669798"/>
                    <a:pt x="3475054" y="1669945"/>
                  </a:cubicBezTo>
                  <a:cubicBezTo>
                    <a:pt x="3474631" y="1670644"/>
                    <a:pt x="3474100" y="1671469"/>
                    <a:pt x="3473552" y="1672401"/>
                  </a:cubicBezTo>
                  <a:close/>
                  <a:moveTo>
                    <a:pt x="3498975" y="1642725"/>
                  </a:moveTo>
                  <a:cubicBezTo>
                    <a:pt x="3497793" y="1642529"/>
                    <a:pt x="3496881" y="1642128"/>
                    <a:pt x="3496881" y="1641369"/>
                  </a:cubicBezTo>
                  <a:cubicBezTo>
                    <a:pt x="3496941" y="1641369"/>
                    <a:pt x="3497006" y="1641369"/>
                    <a:pt x="3497093" y="1641369"/>
                  </a:cubicBezTo>
                  <a:cubicBezTo>
                    <a:pt x="3497728" y="1641749"/>
                    <a:pt x="3498340" y="1642237"/>
                    <a:pt x="3498975" y="1642725"/>
                  </a:cubicBezTo>
                  <a:close/>
                  <a:moveTo>
                    <a:pt x="3581439" y="1607831"/>
                  </a:moveTo>
                  <a:cubicBezTo>
                    <a:pt x="3582627" y="1608742"/>
                    <a:pt x="3583901" y="1609951"/>
                    <a:pt x="3585127" y="1611199"/>
                  </a:cubicBezTo>
                  <a:cubicBezTo>
                    <a:pt x="3581591" y="1611774"/>
                    <a:pt x="3576991" y="1609121"/>
                    <a:pt x="3581439" y="1607831"/>
                  </a:cubicBezTo>
                  <a:close/>
                  <a:moveTo>
                    <a:pt x="3653016" y="1661495"/>
                  </a:moveTo>
                  <a:cubicBezTo>
                    <a:pt x="3653060" y="1661598"/>
                    <a:pt x="3653119" y="1661685"/>
                    <a:pt x="3653119" y="1661810"/>
                  </a:cubicBezTo>
                  <a:cubicBezTo>
                    <a:pt x="3652739" y="1661810"/>
                    <a:pt x="3652506" y="1661788"/>
                    <a:pt x="3652230" y="1661766"/>
                  </a:cubicBezTo>
                  <a:cubicBezTo>
                    <a:pt x="3652572" y="1661620"/>
                    <a:pt x="3652761" y="1661577"/>
                    <a:pt x="3653016" y="1661495"/>
                  </a:cubicBezTo>
                  <a:close/>
                  <a:moveTo>
                    <a:pt x="3662107" y="1649927"/>
                  </a:moveTo>
                  <a:cubicBezTo>
                    <a:pt x="3662021" y="1649927"/>
                    <a:pt x="3661934" y="1649906"/>
                    <a:pt x="3661874" y="1649906"/>
                  </a:cubicBezTo>
                  <a:cubicBezTo>
                    <a:pt x="3662145" y="1649716"/>
                    <a:pt x="3662400" y="1649564"/>
                    <a:pt x="3662677" y="1649395"/>
                  </a:cubicBezTo>
                  <a:cubicBezTo>
                    <a:pt x="3662487" y="1649629"/>
                    <a:pt x="3662297" y="1649775"/>
                    <a:pt x="3662107" y="1649927"/>
                  </a:cubicBezTo>
                  <a:close/>
                  <a:moveTo>
                    <a:pt x="3865340" y="1713690"/>
                  </a:moveTo>
                  <a:cubicBezTo>
                    <a:pt x="3864516" y="1714352"/>
                    <a:pt x="3863648" y="1714986"/>
                    <a:pt x="3862650" y="1715512"/>
                  </a:cubicBezTo>
                  <a:cubicBezTo>
                    <a:pt x="3863350" y="1716467"/>
                    <a:pt x="3863903" y="1717313"/>
                    <a:pt x="3864407" y="1718099"/>
                  </a:cubicBezTo>
                  <a:cubicBezTo>
                    <a:pt x="3862590" y="1718267"/>
                    <a:pt x="3860703" y="1718376"/>
                    <a:pt x="3858712" y="1718376"/>
                  </a:cubicBezTo>
                  <a:cubicBezTo>
                    <a:pt x="3860681" y="1716635"/>
                    <a:pt x="3861657" y="1714796"/>
                    <a:pt x="3862205" y="1712996"/>
                  </a:cubicBezTo>
                  <a:cubicBezTo>
                    <a:pt x="3863268" y="1713207"/>
                    <a:pt x="3864304" y="1713462"/>
                    <a:pt x="3865340" y="1713690"/>
                  </a:cubicBezTo>
                  <a:close/>
                  <a:moveTo>
                    <a:pt x="3877545" y="1685239"/>
                  </a:moveTo>
                  <a:cubicBezTo>
                    <a:pt x="3876997" y="1685114"/>
                    <a:pt x="3876422" y="1684968"/>
                    <a:pt x="3875874" y="1684816"/>
                  </a:cubicBezTo>
                  <a:cubicBezTo>
                    <a:pt x="3876297" y="1683590"/>
                    <a:pt x="3877040" y="1682636"/>
                    <a:pt x="3878163" y="1683015"/>
                  </a:cubicBezTo>
                  <a:cubicBezTo>
                    <a:pt x="3877952" y="1683883"/>
                    <a:pt x="3877740" y="1684604"/>
                    <a:pt x="3877545" y="1685239"/>
                  </a:cubicBezTo>
                  <a:close/>
                  <a:moveTo>
                    <a:pt x="4017049" y="1716190"/>
                  </a:moveTo>
                  <a:cubicBezTo>
                    <a:pt x="4015547" y="1717465"/>
                    <a:pt x="4014701" y="1717399"/>
                    <a:pt x="4014446" y="1716721"/>
                  </a:cubicBezTo>
                  <a:cubicBezTo>
                    <a:pt x="4015183" y="1716510"/>
                    <a:pt x="4016073" y="1716342"/>
                    <a:pt x="4017049" y="1716190"/>
                  </a:cubicBezTo>
                  <a:close/>
                  <a:moveTo>
                    <a:pt x="4002534" y="1762332"/>
                  </a:moveTo>
                  <a:cubicBezTo>
                    <a:pt x="4010399" y="1750450"/>
                    <a:pt x="4014570" y="1750108"/>
                    <a:pt x="4015080" y="1761318"/>
                  </a:cubicBezTo>
                  <a:cubicBezTo>
                    <a:pt x="4010567" y="1763411"/>
                    <a:pt x="4006347" y="1763455"/>
                    <a:pt x="4002534" y="1762332"/>
                  </a:cubicBezTo>
                  <a:close/>
                  <a:moveTo>
                    <a:pt x="4039912" y="1801419"/>
                  </a:moveTo>
                  <a:cubicBezTo>
                    <a:pt x="4037580" y="1801126"/>
                    <a:pt x="4035269" y="1800914"/>
                    <a:pt x="4033045" y="1800914"/>
                  </a:cubicBezTo>
                  <a:cubicBezTo>
                    <a:pt x="4033430" y="1800573"/>
                    <a:pt x="4036945" y="1800405"/>
                    <a:pt x="4042093" y="1800318"/>
                  </a:cubicBezTo>
                  <a:cubicBezTo>
                    <a:pt x="4041371" y="1800719"/>
                    <a:pt x="4040655" y="1801083"/>
                    <a:pt x="4039912" y="1801419"/>
                  </a:cubicBezTo>
                  <a:close/>
                  <a:moveTo>
                    <a:pt x="4109640" y="1834848"/>
                  </a:moveTo>
                  <a:cubicBezTo>
                    <a:pt x="4109494" y="1834870"/>
                    <a:pt x="4109391" y="1834892"/>
                    <a:pt x="4109195" y="1834914"/>
                  </a:cubicBezTo>
                  <a:cubicBezTo>
                    <a:pt x="4108924" y="1835255"/>
                    <a:pt x="4108729" y="1835445"/>
                    <a:pt x="4108517" y="1835678"/>
                  </a:cubicBezTo>
                  <a:cubicBezTo>
                    <a:pt x="4108181" y="1835592"/>
                    <a:pt x="4107801" y="1835526"/>
                    <a:pt x="4107481" y="1835489"/>
                  </a:cubicBezTo>
                  <a:cubicBezTo>
                    <a:pt x="4107546" y="1834133"/>
                    <a:pt x="4107546" y="1831611"/>
                    <a:pt x="4105935" y="1828476"/>
                  </a:cubicBezTo>
                  <a:cubicBezTo>
                    <a:pt x="4109494" y="1829599"/>
                    <a:pt x="4111907" y="1830548"/>
                    <a:pt x="4113437" y="1831399"/>
                  </a:cubicBezTo>
                  <a:cubicBezTo>
                    <a:pt x="4112526" y="1832159"/>
                    <a:pt x="4111251" y="1833303"/>
                    <a:pt x="4109640" y="1834848"/>
                  </a:cubicBezTo>
                  <a:close/>
                  <a:moveTo>
                    <a:pt x="4110747" y="1834724"/>
                  </a:moveTo>
                  <a:cubicBezTo>
                    <a:pt x="4112037" y="1833835"/>
                    <a:pt x="4113285" y="1832734"/>
                    <a:pt x="4114196" y="1831801"/>
                  </a:cubicBezTo>
                  <a:cubicBezTo>
                    <a:pt x="4116317" y="1833221"/>
                    <a:pt x="4115086" y="1834192"/>
                    <a:pt x="4110747" y="1834724"/>
                  </a:cubicBezTo>
                  <a:close/>
                  <a:moveTo>
                    <a:pt x="4107481" y="1835613"/>
                  </a:moveTo>
                  <a:cubicBezTo>
                    <a:pt x="4107736" y="1835657"/>
                    <a:pt x="4108072" y="1835678"/>
                    <a:pt x="4108495" y="1835700"/>
                  </a:cubicBezTo>
                  <a:cubicBezTo>
                    <a:pt x="4107438" y="1836904"/>
                    <a:pt x="4107416" y="1836779"/>
                    <a:pt x="4107481" y="1835613"/>
                  </a:cubicBezTo>
                  <a:close/>
                  <a:moveTo>
                    <a:pt x="4102800" y="1850994"/>
                  </a:moveTo>
                  <a:cubicBezTo>
                    <a:pt x="4104156" y="1846780"/>
                    <a:pt x="4105914" y="1846102"/>
                    <a:pt x="4107780" y="1846417"/>
                  </a:cubicBezTo>
                  <a:cubicBezTo>
                    <a:pt x="4107649" y="1846861"/>
                    <a:pt x="4107546" y="1847225"/>
                    <a:pt x="4107394" y="1847707"/>
                  </a:cubicBezTo>
                  <a:cubicBezTo>
                    <a:pt x="4108051" y="1848049"/>
                    <a:pt x="4108669" y="1847605"/>
                    <a:pt x="4109173" y="1846758"/>
                  </a:cubicBezTo>
                  <a:cubicBezTo>
                    <a:pt x="4110193" y="1847094"/>
                    <a:pt x="4111229" y="1847539"/>
                    <a:pt x="4112249" y="1847772"/>
                  </a:cubicBezTo>
                  <a:cubicBezTo>
                    <a:pt x="4109092" y="1848830"/>
                    <a:pt x="4105957" y="1849958"/>
                    <a:pt x="4102800" y="1850994"/>
                  </a:cubicBezTo>
                  <a:close/>
                  <a:moveTo>
                    <a:pt x="4119941" y="1852984"/>
                  </a:moveTo>
                  <a:cubicBezTo>
                    <a:pt x="4123667" y="1849551"/>
                    <a:pt x="4122544" y="1858093"/>
                    <a:pt x="4119941" y="1852984"/>
                  </a:cubicBezTo>
                  <a:close/>
                  <a:moveTo>
                    <a:pt x="4138079" y="1881354"/>
                  </a:moveTo>
                  <a:cubicBezTo>
                    <a:pt x="4126043" y="1881354"/>
                    <a:pt x="4138079" y="1880014"/>
                    <a:pt x="4138079" y="1881354"/>
                  </a:cubicBezTo>
                  <a:close/>
                  <a:moveTo>
                    <a:pt x="4138583" y="1920478"/>
                  </a:moveTo>
                  <a:cubicBezTo>
                    <a:pt x="4131890" y="1916877"/>
                    <a:pt x="4139880" y="1915907"/>
                    <a:pt x="4138583" y="1920478"/>
                  </a:cubicBezTo>
                  <a:close/>
                  <a:moveTo>
                    <a:pt x="4089386" y="1985690"/>
                  </a:moveTo>
                  <a:cubicBezTo>
                    <a:pt x="4079536" y="1980602"/>
                    <a:pt x="4080740" y="1979989"/>
                    <a:pt x="4093156" y="1983932"/>
                  </a:cubicBezTo>
                  <a:cubicBezTo>
                    <a:pt x="4097034" y="1976979"/>
                    <a:pt x="4099898" y="1982614"/>
                    <a:pt x="4096633" y="1985223"/>
                  </a:cubicBezTo>
                  <a:cubicBezTo>
                    <a:pt x="4094219" y="1985391"/>
                    <a:pt x="4091800" y="1985543"/>
                    <a:pt x="4089386" y="1985690"/>
                  </a:cubicBezTo>
                  <a:close/>
                  <a:moveTo>
                    <a:pt x="3148736" y="1938533"/>
                  </a:moveTo>
                  <a:cubicBezTo>
                    <a:pt x="3150070" y="1938745"/>
                    <a:pt x="3150450" y="1938994"/>
                    <a:pt x="3150472" y="1939124"/>
                  </a:cubicBezTo>
                  <a:cubicBezTo>
                    <a:pt x="3150238" y="1939124"/>
                    <a:pt x="3150027" y="1939102"/>
                    <a:pt x="3149794" y="1939081"/>
                  </a:cubicBezTo>
                  <a:cubicBezTo>
                    <a:pt x="3149501" y="1938978"/>
                    <a:pt x="3149137" y="1938826"/>
                    <a:pt x="3148736" y="1938533"/>
                  </a:cubicBezTo>
                  <a:close/>
                  <a:moveTo>
                    <a:pt x="3133288" y="1937936"/>
                  </a:moveTo>
                  <a:cubicBezTo>
                    <a:pt x="3132973" y="1937470"/>
                    <a:pt x="3132631" y="1936922"/>
                    <a:pt x="3132317" y="1936266"/>
                  </a:cubicBezTo>
                  <a:cubicBezTo>
                    <a:pt x="3135110" y="1936814"/>
                    <a:pt x="3137909" y="1937280"/>
                    <a:pt x="3140708" y="1937790"/>
                  </a:cubicBezTo>
                  <a:cubicBezTo>
                    <a:pt x="3140431" y="1938067"/>
                    <a:pt x="3140133" y="1938278"/>
                    <a:pt x="3139835" y="1938490"/>
                  </a:cubicBezTo>
                  <a:cubicBezTo>
                    <a:pt x="3137632" y="1938338"/>
                    <a:pt x="3135452" y="1938148"/>
                    <a:pt x="3133288" y="1937936"/>
                  </a:cubicBezTo>
                  <a:close/>
                  <a:moveTo>
                    <a:pt x="1183913" y="1848749"/>
                  </a:moveTo>
                  <a:cubicBezTo>
                    <a:pt x="1193232" y="1844280"/>
                    <a:pt x="1197707" y="1844659"/>
                    <a:pt x="1197300" y="1849893"/>
                  </a:cubicBezTo>
                  <a:cubicBezTo>
                    <a:pt x="1188003" y="1854362"/>
                    <a:pt x="1183528" y="1853982"/>
                    <a:pt x="1183913" y="1848749"/>
                  </a:cubicBezTo>
                  <a:close/>
                  <a:moveTo>
                    <a:pt x="1204677" y="1880166"/>
                  </a:moveTo>
                  <a:cubicBezTo>
                    <a:pt x="1206201" y="1880546"/>
                    <a:pt x="1207899" y="1881143"/>
                    <a:pt x="1209716" y="1881880"/>
                  </a:cubicBezTo>
                  <a:cubicBezTo>
                    <a:pt x="1207601" y="1882515"/>
                    <a:pt x="1204314" y="1882536"/>
                    <a:pt x="1203934" y="1880232"/>
                  </a:cubicBezTo>
                  <a:cubicBezTo>
                    <a:pt x="1204211" y="1880210"/>
                    <a:pt x="1204422" y="1880188"/>
                    <a:pt x="1204677" y="1880166"/>
                  </a:cubicBezTo>
                  <a:close/>
                  <a:moveTo>
                    <a:pt x="1197978" y="1881121"/>
                  </a:moveTo>
                  <a:cubicBezTo>
                    <a:pt x="1196986" y="1881121"/>
                    <a:pt x="1196411" y="1881056"/>
                    <a:pt x="1196053" y="1880969"/>
                  </a:cubicBezTo>
                  <a:cubicBezTo>
                    <a:pt x="1196373" y="1880736"/>
                    <a:pt x="1196752" y="1880524"/>
                    <a:pt x="1197132" y="1880356"/>
                  </a:cubicBezTo>
                  <a:cubicBezTo>
                    <a:pt x="1197599" y="1880443"/>
                    <a:pt x="1197978" y="1880655"/>
                    <a:pt x="1197978" y="1881121"/>
                  </a:cubicBezTo>
                  <a:close/>
                  <a:moveTo>
                    <a:pt x="1114435" y="1797205"/>
                  </a:moveTo>
                  <a:cubicBezTo>
                    <a:pt x="1115515" y="1796717"/>
                    <a:pt x="1118400" y="1796993"/>
                    <a:pt x="1121704" y="1797563"/>
                  </a:cubicBezTo>
                  <a:cubicBezTo>
                    <a:pt x="1122468" y="1798181"/>
                    <a:pt x="1122951" y="1799092"/>
                    <a:pt x="1123060" y="1800318"/>
                  </a:cubicBezTo>
                  <a:cubicBezTo>
                    <a:pt x="1118503" y="1799515"/>
                    <a:pt x="1114625" y="1798436"/>
                    <a:pt x="1114435" y="1797205"/>
                  </a:cubicBezTo>
                  <a:close/>
                  <a:moveTo>
                    <a:pt x="1022181" y="1812987"/>
                  </a:moveTo>
                  <a:cubicBezTo>
                    <a:pt x="1022967" y="1813388"/>
                    <a:pt x="1023813" y="1813876"/>
                    <a:pt x="1024703" y="1814430"/>
                  </a:cubicBezTo>
                  <a:cubicBezTo>
                    <a:pt x="1023689" y="1814722"/>
                    <a:pt x="1022202" y="1814554"/>
                    <a:pt x="1022137" y="1812987"/>
                  </a:cubicBezTo>
                  <a:cubicBezTo>
                    <a:pt x="1022159" y="1812987"/>
                    <a:pt x="1022159" y="1812987"/>
                    <a:pt x="1022181" y="1812987"/>
                  </a:cubicBezTo>
                  <a:close/>
                  <a:moveTo>
                    <a:pt x="918953" y="1747207"/>
                  </a:moveTo>
                  <a:cubicBezTo>
                    <a:pt x="919886" y="1747527"/>
                    <a:pt x="920651" y="1748183"/>
                    <a:pt x="920667" y="1749349"/>
                  </a:cubicBezTo>
                  <a:cubicBezTo>
                    <a:pt x="920629" y="1749327"/>
                    <a:pt x="920586" y="1749327"/>
                    <a:pt x="920542" y="1749327"/>
                  </a:cubicBezTo>
                  <a:cubicBezTo>
                    <a:pt x="919973" y="1748714"/>
                    <a:pt x="919441" y="1747993"/>
                    <a:pt x="918953" y="1747207"/>
                  </a:cubicBezTo>
                  <a:close/>
                  <a:moveTo>
                    <a:pt x="796231" y="1763688"/>
                  </a:moveTo>
                  <a:cubicBezTo>
                    <a:pt x="795721" y="1763710"/>
                    <a:pt x="795233" y="1763775"/>
                    <a:pt x="794750" y="1763818"/>
                  </a:cubicBezTo>
                  <a:cubicBezTo>
                    <a:pt x="792120" y="1760044"/>
                    <a:pt x="793817" y="1761145"/>
                    <a:pt x="796231" y="1763688"/>
                  </a:cubicBezTo>
                  <a:close/>
                  <a:moveTo>
                    <a:pt x="788263" y="1765597"/>
                  </a:moveTo>
                  <a:cubicBezTo>
                    <a:pt x="788095" y="1765700"/>
                    <a:pt x="787883" y="1765787"/>
                    <a:pt x="787715" y="1765912"/>
                  </a:cubicBezTo>
                  <a:cubicBezTo>
                    <a:pt x="786907" y="1765066"/>
                    <a:pt x="786402" y="1764366"/>
                    <a:pt x="785784" y="1763629"/>
                  </a:cubicBezTo>
                  <a:cubicBezTo>
                    <a:pt x="786630" y="1764263"/>
                    <a:pt x="787482" y="1764876"/>
                    <a:pt x="788263" y="1765597"/>
                  </a:cubicBezTo>
                  <a:close/>
                  <a:moveTo>
                    <a:pt x="756228" y="1743014"/>
                  </a:moveTo>
                  <a:cubicBezTo>
                    <a:pt x="758387" y="1741995"/>
                    <a:pt x="756993" y="1745704"/>
                    <a:pt x="756228" y="1743014"/>
                  </a:cubicBezTo>
                  <a:close/>
                  <a:moveTo>
                    <a:pt x="749214" y="1735025"/>
                  </a:moveTo>
                  <a:cubicBezTo>
                    <a:pt x="751715" y="1734771"/>
                    <a:pt x="753602" y="1734559"/>
                    <a:pt x="757351" y="1734180"/>
                  </a:cubicBezTo>
                  <a:cubicBezTo>
                    <a:pt x="753857" y="1736783"/>
                    <a:pt x="752371" y="1740427"/>
                    <a:pt x="749214" y="1735025"/>
                  </a:cubicBezTo>
                  <a:close/>
                  <a:moveTo>
                    <a:pt x="730316" y="1750873"/>
                  </a:moveTo>
                  <a:cubicBezTo>
                    <a:pt x="730338" y="1750851"/>
                    <a:pt x="730338" y="1750851"/>
                    <a:pt x="730338" y="1750829"/>
                  </a:cubicBezTo>
                  <a:cubicBezTo>
                    <a:pt x="730441" y="1750829"/>
                    <a:pt x="730550" y="1750829"/>
                    <a:pt x="730653" y="1750829"/>
                  </a:cubicBezTo>
                  <a:cubicBezTo>
                    <a:pt x="730550" y="1750829"/>
                    <a:pt x="730441" y="1750873"/>
                    <a:pt x="730316" y="1750873"/>
                  </a:cubicBezTo>
                  <a:close/>
                  <a:moveTo>
                    <a:pt x="597402" y="1800150"/>
                  </a:moveTo>
                  <a:cubicBezTo>
                    <a:pt x="600874" y="1798159"/>
                    <a:pt x="599458" y="1801527"/>
                    <a:pt x="597467" y="1802330"/>
                  </a:cubicBezTo>
                  <a:cubicBezTo>
                    <a:pt x="597359" y="1801695"/>
                    <a:pt x="597337" y="1800952"/>
                    <a:pt x="597402" y="1800150"/>
                  </a:cubicBezTo>
                  <a:close/>
                  <a:moveTo>
                    <a:pt x="586847" y="1781867"/>
                  </a:moveTo>
                  <a:cubicBezTo>
                    <a:pt x="586467" y="1782057"/>
                    <a:pt x="586066" y="1781949"/>
                    <a:pt x="585643" y="1781504"/>
                  </a:cubicBezTo>
                  <a:cubicBezTo>
                    <a:pt x="586066" y="1781591"/>
                    <a:pt x="586467" y="1781715"/>
                    <a:pt x="586847" y="1781867"/>
                  </a:cubicBezTo>
                  <a:close/>
                  <a:moveTo>
                    <a:pt x="549518" y="1740216"/>
                  </a:moveTo>
                  <a:cubicBezTo>
                    <a:pt x="549095" y="1740639"/>
                    <a:pt x="548710" y="1740959"/>
                    <a:pt x="548243" y="1741490"/>
                  </a:cubicBezTo>
                  <a:cubicBezTo>
                    <a:pt x="547798" y="1741002"/>
                    <a:pt x="547565" y="1740449"/>
                    <a:pt x="547419" y="1739901"/>
                  </a:cubicBezTo>
                  <a:cubicBezTo>
                    <a:pt x="548118" y="1740004"/>
                    <a:pt x="548818" y="1740113"/>
                    <a:pt x="549518" y="1740216"/>
                  </a:cubicBezTo>
                  <a:close/>
                  <a:moveTo>
                    <a:pt x="496458" y="1722167"/>
                  </a:moveTo>
                  <a:cubicBezTo>
                    <a:pt x="496968" y="1722020"/>
                    <a:pt x="497310" y="1722020"/>
                    <a:pt x="497456" y="1722145"/>
                  </a:cubicBezTo>
                  <a:cubicBezTo>
                    <a:pt x="497120" y="1722145"/>
                    <a:pt x="496800" y="1722145"/>
                    <a:pt x="496458" y="1722167"/>
                  </a:cubicBezTo>
                  <a:close/>
                  <a:moveTo>
                    <a:pt x="386792" y="1735345"/>
                  </a:moveTo>
                  <a:cubicBezTo>
                    <a:pt x="386640" y="1735871"/>
                    <a:pt x="386385" y="1736468"/>
                    <a:pt x="385838" y="1737168"/>
                  </a:cubicBezTo>
                  <a:cubicBezTo>
                    <a:pt x="385626" y="1736869"/>
                    <a:pt x="385561" y="1736680"/>
                    <a:pt x="385415" y="1736425"/>
                  </a:cubicBezTo>
                  <a:cubicBezTo>
                    <a:pt x="385924" y="1736045"/>
                    <a:pt x="386385" y="1735682"/>
                    <a:pt x="386792" y="1735345"/>
                  </a:cubicBezTo>
                  <a:close/>
                  <a:moveTo>
                    <a:pt x="411646" y="1679859"/>
                  </a:moveTo>
                  <a:cubicBezTo>
                    <a:pt x="408402" y="1680705"/>
                    <a:pt x="405690" y="1680624"/>
                    <a:pt x="403087" y="1679859"/>
                  </a:cubicBezTo>
                  <a:cubicBezTo>
                    <a:pt x="406092" y="1679859"/>
                    <a:pt x="408956" y="1679859"/>
                    <a:pt x="411646" y="1679859"/>
                  </a:cubicBezTo>
                  <a:close/>
                  <a:moveTo>
                    <a:pt x="464976" y="1670032"/>
                  </a:moveTo>
                  <a:cubicBezTo>
                    <a:pt x="463723" y="1670346"/>
                    <a:pt x="462476" y="1670666"/>
                    <a:pt x="461223" y="1670986"/>
                  </a:cubicBezTo>
                  <a:cubicBezTo>
                    <a:pt x="457833" y="1670520"/>
                    <a:pt x="454616" y="1670032"/>
                    <a:pt x="451687" y="1669522"/>
                  </a:cubicBezTo>
                  <a:cubicBezTo>
                    <a:pt x="454041" y="1668231"/>
                    <a:pt x="457773" y="1667721"/>
                    <a:pt x="464976" y="1670032"/>
                  </a:cubicBezTo>
                  <a:close/>
                  <a:moveTo>
                    <a:pt x="454828" y="1662211"/>
                  </a:moveTo>
                  <a:cubicBezTo>
                    <a:pt x="453108" y="1662000"/>
                    <a:pt x="451541" y="1661810"/>
                    <a:pt x="450082" y="1661620"/>
                  </a:cubicBezTo>
                  <a:cubicBezTo>
                    <a:pt x="450120" y="1661555"/>
                    <a:pt x="450141" y="1661511"/>
                    <a:pt x="450185" y="1661474"/>
                  </a:cubicBezTo>
                  <a:cubicBezTo>
                    <a:pt x="451774" y="1661707"/>
                    <a:pt x="453320" y="1661956"/>
                    <a:pt x="454828" y="1662211"/>
                  </a:cubicBezTo>
                  <a:close/>
                  <a:moveTo>
                    <a:pt x="324984" y="1631135"/>
                  </a:moveTo>
                  <a:cubicBezTo>
                    <a:pt x="325727" y="1629904"/>
                    <a:pt x="326638" y="1628846"/>
                    <a:pt x="327484" y="1627746"/>
                  </a:cubicBezTo>
                  <a:cubicBezTo>
                    <a:pt x="337210" y="1625945"/>
                    <a:pt x="341533" y="1628190"/>
                    <a:pt x="340367" y="1634546"/>
                  </a:cubicBezTo>
                  <a:cubicBezTo>
                    <a:pt x="335263" y="1633380"/>
                    <a:pt x="330110" y="1632214"/>
                    <a:pt x="324984" y="1631135"/>
                  </a:cubicBezTo>
                  <a:close/>
                  <a:moveTo>
                    <a:pt x="317314" y="1624925"/>
                  </a:moveTo>
                  <a:cubicBezTo>
                    <a:pt x="317422" y="1624502"/>
                    <a:pt x="317401" y="1623992"/>
                    <a:pt x="317314" y="1623466"/>
                  </a:cubicBezTo>
                  <a:cubicBezTo>
                    <a:pt x="318795" y="1622322"/>
                    <a:pt x="320135" y="1622067"/>
                    <a:pt x="321382" y="1622403"/>
                  </a:cubicBezTo>
                  <a:cubicBezTo>
                    <a:pt x="321784" y="1623548"/>
                    <a:pt x="320981" y="1624567"/>
                    <a:pt x="319706" y="1626281"/>
                  </a:cubicBezTo>
                  <a:cubicBezTo>
                    <a:pt x="318903" y="1626026"/>
                    <a:pt x="318122" y="1625560"/>
                    <a:pt x="317314" y="1624925"/>
                  </a:cubicBezTo>
                  <a:close/>
                  <a:moveTo>
                    <a:pt x="339287" y="1578338"/>
                  </a:moveTo>
                  <a:cubicBezTo>
                    <a:pt x="346892" y="1577471"/>
                    <a:pt x="339455" y="1581137"/>
                    <a:pt x="339287" y="1578338"/>
                  </a:cubicBezTo>
                  <a:close/>
                  <a:moveTo>
                    <a:pt x="364184" y="1562534"/>
                  </a:moveTo>
                  <a:cubicBezTo>
                    <a:pt x="363908" y="1563641"/>
                    <a:pt x="363908" y="1565289"/>
                    <a:pt x="364564" y="1567855"/>
                  </a:cubicBezTo>
                  <a:cubicBezTo>
                    <a:pt x="360409" y="1566710"/>
                    <a:pt x="357426" y="1565376"/>
                    <a:pt x="356493" y="1563831"/>
                  </a:cubicBezTo>
                  <a:cubicBezTo>
                    <a:pt x="358863" y="1563109"/>
                    <a:pt x="361472" y="1562746"/>
                    <a:pt x="364184" y="1562534"/>
                  </a:cubicBezTo>
                  <a:close/>
                  <a:moveTo>
                    <a:pt x="371854" y="1562431"/>
                  </a:moveTo>
                  <a:cubicBezTo>
                    <a:pt x="371832" y="1564633"/>
                    <a:pt x="372169" y="1567220"/>
                    <a:pt x="372657" y="1569612"/>
                  </a:cubicBezTo>
                  <a:cubicBezTo>
                    <a:pt x="370710" y="1569276"/>
                    <a:pt x="368909" y="1568912"/>
                    <a:pt x="367189" y="1568533"/>
                  </a:cubicBezTo>
                  <a:cubicBezTo>
                    <a:pt x="366940" y="1568468"/>
                    <a:pt x="366723" y="1568403"/>
                    <a:pt x="366473" y="1568343"/>
                  </a:cubicBezTo>
                  <a:cubicBezTo>
                    <a:pt x="368421" y="1567302"/>
                    <a:pt x="369375" y="1564866"/>
                    <a:pt x="370520" y="1562345"/>
                  </a:cubicBezTo>
                  <a:cubicBezTo>
                    <a:pt x="370964" y="1562366"/>
                    <a:pt x="371431" y="1562410"/>
                    <a:pt x="371854" y="1562431"/>
                  </a:cubicBezTo>
                  <a:close/>
                  <a:moveTo>
                    <a:pt x="376155" y="1562708"/>
                  </a:moveTo>
                  <a:cubicBezTo>
                    <a:pt x="376410" y="1562730"/>
                    <a:pt x="376660" y="1562730"/>
                    <a:pt x="376937" y="1562746"/>
                  </a:cubicBezTo>
                  <a:cubicBezTo>
                    <a:pt x="376470" y="1563153"/>
                    <a:pt x="376199" y="1563088"/>
                    <a:pt x="376155" y="1562708"/>
                  </a:cubicBezTo>
                  <a:close/>
                  <a:moveTo>
                    <a:pt x="399631" y="1566813"/>
                  </a:moveTo>
                  <a:cubicBezTo>
                    <a:pt x="399631" y="1566835"/>
                    <a:pt x="399631" y="1566835"/>
                    <a:pt x="399631" y="1566857"/>
                  </a:cubicBezTo>
                  <a:cubicBezTo>
                    <a:pt x="401009" y="1568658"/>
                    <a:pt x="401090" y="1570545"/>
                    <a:pt x="400331" y="1572259"/>
                  </a:cubicBezTo>
                  <a:cubicBezTo>
                    <a:pt x="398698" y="1572199"/>
                    <a:pt x="397044" y="1572112"/>
                    <a:pt x="395373" y="1572025"/>
                  </a:cubicBezTo>
                  <a:cubicBezTo>
                    <a:pt x="395862" y="1570143"/>
                    <a:pt x="396366" y="1568132"/>
                    <a:pt x="396898" y="1566222"/>
                  </a:cubicBezTo>
                  <a:cubicBezTo>
                    <a:pt x="397809" y="1566434"/>
                    <a:pt x="398742" y="1566624"/>
                    <a:pt x="399631" y="1566813"/>
                  </a:cubicBezTo>
                  <a:close/>
                  <a:moveTo>
                    <a:pt x="412579" y="1569590"/>
                  </a:moveTo>
                  <a:cubicBezTo>
                    <a:pt x="416050" y="1565376"/>
                    <a:pt x="420585" y="1565886"/>
                    <a:pt x="426177" y="1571076"/>
                  </a:cubicBezTo>
                  <a:cubicBezTo>
                    <a:pt x="422407" y="1572134"/>
                    <a:pt x="414526" y="1572557"/>
                    <a:pt x="405370" y="1572411"/>
                  </a:cubicBezTo>
                  <a:cubicBezTo>
                    <a:pt x="406048" y="1570800"/>
                    <a:pt x="406856" y="1569569"/>
                    <a:pt x="407703" y="1568598"/>
                  </a:cubicBezTo>
                  <a:cubicBezTo>
                    <a:pt x="409379" y="1568934"/>
                    <a:pt x="411027" y="1569297"/>
                    <a:pt x="412579" y="1569590"/>
                  </a:cubicBezTo>
                  <a:close/>
                  <a:moveTo>
                    <a:pt x="422451" y="1495252"/>
                  </a:moveTo>
                  <a:cubicBezTo>
                    <a:pt x="423020" y="1495528"/>
                    <a:pt x="423552" y="1495908"/>
                    <a:pt x="424105" y="1496272"/>
                  </a:cubicBezTo>
                  <a:cubicBezTo>
                    <a:pt x="423574" y="1496987"/>
                    <a:pt x="422787" y="1497329"/>
                    <a:pt x="421838" y="1496038"/>
                  </a:cubicBezTo>
                  <a:cubicBezTo>
                    <a:pt x="422071" y="1495675"/>
                    <a:pt x="422239" y="1495528"/>
                    <a:pt x="422451" y="1495252"/>
                  </a:cubicBezTo>
                  <a:close/>
                  <a:moveTo>
                    <a:pt x="419885" y="1476037"/>
                  </a:moveTo>
                  <a:cubicBezTo>
                    <a:pt x="428108" y="1476037"/>
                    <a:pt x="419739" y="1481205"/>
                    <a:pt x="419885" y="1476037"/>
                  </a:cubicBezTo>
                  <a:close/>
                  <a:moveTo>
                    <a:pt x="426687" y="1481395"/>
                  </a:moveTo>
                  <a:cubicBezTo>
                    <a:pt x="431563" y="1467858"/>
                    <a:pt x="430522" y="1484172"/>
                    <a:pt x="426687" y="1481395"/>
                  </a:cubicBezTo>
                  <a:close/>
                  <a:moveTo>
                    <a:pt x="434780" y="1470912"/>
                  </a:moveTo>
                  <a:cubicBezTo>
                    <a:pt x="434102" y="1470743"/>
                    <a:pt x="433787" y="1470657"/>
                    <a:pt x="434780" y="1470912"/>
                  </a:cubicBezTo>
                  <a:close/>
                  <a:moveTo>
                    <a:pt x="442683" y="1482670"/>
                  </a:moveTo>
                  <a:cubicBezTo>
                    <a:pt x="440904" y="1482057"/>
                    <a:pt x="439233" y="1480826"/>
                    <a:pt x="437622" y="1478558"/>
                  </a:cubicBezTo>
                  <a:cubicBezTo>
                    <a:pt x="438192" y="1478580"/>
                    <a:pt x="438767" y="1478537"/>
                    <a:pt x="439336" y="1478494"/>
                  </a:cubicBezTo>
                  <a:cubicBezTo>
                    <a:pt x="440947" y="1479557"/>
                    <a:pt x="442179" y="1480657"/>
                    <a:pt x="442683" y="1482670"/>
                  </a:cubicBezTo>
                  <a:close/>
                  <a:moveTo>
                    <a:pt x="448069" y="1483217"/>
                  </a:moveTo>
                  <a:cubicBezTo>
                    <a:pt x="447896" y="1481780"/>
                    <a:pt x="448004" y="1480381"/>
                    <a:pt x="448302" y="1479069"/>
                  </a:cubicBezTo>
                  <a:cubicBezTo>
                    <a:pt x="449783" y="1479768"/>
                    <a:pt x="451242" y="1480891"/>
                    <a:pt x="452685" y="1482903"/>
                  </a:cubicBezTo>
                  <a:cubicBezTo>
                    <a:pt x="451074" y="1482984"/>
                    <a:pt x="449550" y="1483136"/>
                    <a:pt x="448069" y="1483217"/>
                  </a:cubicBezTo>
                  <a:close/>
                  <a:moveTo>
                    <a:pt x="457833" y="1484747"/>
                  </a:moveTo>
                  <a:cubicBezTo>
                    <a:pt x="452452" y="1479302"/>
                    <a:pt x="459845" y="1481395"/>
                    <a:pt x="457833" y="1484747"/>
                  </a:cubicBezTo>
                  <a:close/>
                  <a:moveTo>
                    <a:pt x="475168" y="1501332"/>
                  </a:moveTo>
                  <a:cubicBezTo>
                    <a:pt x="474680" y="1501966"/>
                    <a:pt x="474279" y="1502563"/>
                    <a:pt x="473704" y="1503219"/>
                  </a:cubicBezTo>
                  <a:cubicBezTo>
                    <a:pt x="470270" y="1494493"/>
                    <a:pt x="468578" y="1500165"/>
                    <a:pt x="462308" y="1496776"/>
                  </a:cubicBezTo>
                  <a:cubicBezTo>
                    <a:pt x="468003" y="1497204"/>
                    <a:pt x="472793" y="1498474"/>
                    <a:pt x="475168" y="1501332"/>
                  </a:cubicBezTo>
                  <a:close/>
                  <a:moveTo>
                    <a:pt x="471138" y="1492030"/>
                  </a:moveTo>
                  <a:cubicBezTo>
                    <a:pt x="471100" y="1492014"/>
                    <a:pt x="471079" y="1492014"/>
                    <a:pt x="471057" y="1491993"/>
                  </a:cubicBezTo>
                  <a:cubicBezTo>
                    <a:pt x="471778" y="1491564"/>
                    <a:pt x="471480" y="1491738"/>
                    <a:pt x="471057" y="1491993"/>
                  </a:cubicBezTo>
                  <a:cubicBezTo>
                    <a:pt x="466799" y="1490127"/>
                    <a:pt x="473303" y="1488917"/>
                    <a:pt x="477685" y="1493641"/>
                  </a:cubicBezTo>
                  <a:cubicBezTo>
                    <a:pt x="474447" y="1493137"/>
                    <a:pt x="472391" y="1492562"/>
                    <a:pt x="471138" y="1492030"/>
                  </a:cubicBezTo>
                  <a:cubicBezTo>
                    <a:pt x="471567" y="1491971"/>
                    <a:pt x="471778" y="1491906"/>
                    <a:pt x="471138" y="1492030"/>
                  </a:cubicBezTo>
                  <a:close/>
                  <a:moveTo>
                    <a:pt x="488962" y="1491060"/>
                  </a:moveTo>
                  <a:cubicBezTo>
                    <a:pt x="487921" y="1491184"/>
                    <a:pt x="486543" y="1491163"/>
                    <a:pt x="485019" y="1491038"/>
                  </a:cubicBezTo>
                  <a:cubicBezTo>
                    <a:pt x="483598" y="1487415"/>
                    <a:pt x="482182" y="1483705"/>
                    <a:pt x="482220" y="1481395"/>
                  </a:cubicBezTo>
                  <a:cubicBezTo>
                    <a:pt x="487009" y="1482751"/>
                    <a:pt x="490166" y="1485739"/>
                    <a:pt x="488962" y="1491060"/>
                  </a:cubicBezTo>
                  <a:close/>
                  <a:moveTo>
                    <a:pt x="506949" y="1454831"/>
                  </a:moveTo>
                  <a:cubicBezTo>
                    <a:pt x="507393" y="1455385"/>
                    <a:pt x="507714" y="1456063"/>
                    <a:pt x="507882" y="1456952"/>
                  </a:cubicBezTo>
                  <a:cubicBezTo>
                    <a:pt x="507073" y="1455932"/>
                    <a:pt x="506802" y="1455254"/>
                    <a:pt x="506949" y="1454831"/>
                  </a:cubicBezTo>
                  <a:close/>
                  <a:moveTo>
                    <a:pt x="519641" y="1452499"/>
                  </a:moveTo>
                  <a:cubicBezTo>
                    <a:pt x="519489" y="1453389"/>
                    <a:pt x="519343" y="1453964"/>
                    <a:pt x="519218" y="1454050"/>
                  </a:cubicBezTo>
                  <a:cubicBezTo>
                    <a:pt x="519045" y="1453898"/>
                    <a:pt x="518920" y="1453752"/>
                    <a:pt x="518817" y="1453600"/>
                  </a:cubicBezTo>
                  <a:cubicBezTo>
                    <a:pt x="518730" y="1453367"/>
                    <a:pt x="518643" y="1452966"/>
                    <a:pt x="518562" y="1452564"/>
                  </a:cubicBezTo>
                  <a:cubicBezTo>
                    <a:pt x="518752" y="1452418"/>
                    <a:pt x="519175" y="1452418"/>
                    <a:pt x="519641" y="1452499"/>
                  </a:cubicBezTo>
                  <a:close/>
                  <a:moveTo>
                    <a:pt x="518177" y="1445085"/>
                  </a:moveTo>
                  <a:cubicBezTo>
                    <a:pt x="521209" y="1445595"/>
                    <a:pt x="519853" y="1446360"/>
                    <a:pt x="518177" y="1445085"/>
                  </a:cubicBezTo>
                  <a:close/>
                  <a:moveTo>
                    <a:pt x="609563" y="1471313"/>
                  </a:moveTo>
                  <a:cubicBezTo>
                    <a:pt x="599540" y="1473580"/>
                    <a:pt x="589391" y="1473602"/>
                    <a:pt x="579096" y="1471101"/>
                  </a:cubicBezTo>
                  <a:cubicBezTo>
                    <a:pt x="583034" y="1469833"/>
                    <a:pt x="585876" y="1468900"/>
                    <a:pt x="587991" y="1468200"/>
                  </a:cubicBezTo>
                  <a:cubicBezTo>
                    <a:pt x="595428" y="1469491"/>
                    <a:pt x="602892" y="1470592"/>
                    <a:pt x="609563" y="1471313"/>
                  </a:cubicBezTo>
                  <a:close/>
                  <a:moveTo>
                    <a:pt x="567380" y="1461291"/>
                  </a:moveTo>
                  <a:cubicBezTo>
                    <a:pt x="566148" y="1461057"/>
                    <a:pt x="564922" y="1460786"/>
                    <a:pt x="563713" y="1460488"/>
                  </a:cubicBezTo>
                  <a:cubicBezTo>
                    <a:pt x="565025" y="1459832"/>
                    <a:pt x="566002" y="1460130"/>
                    <a:pt x="567380" y="1461291"/>
                  </a:cubicBezTo>
                  <a:close/>
                  <a:moveTo>
                    <a:pt x="582508" y="1460868"/>
                  </a:moveTo>
                  <a:cubicBezTo>
                    <a:pt x="579877" y="1461654"/>
                    <a:pt x="577441" y="1461990"/>
                    <a:pt x="575109" y="1462055"/>
                  </a:cubicBezTo>
                  <a:cubicBezTo>
                    <a:pt x="574897" y="1460976"/>
                    <a:pt x="574729" y="1460021"/>
                    <a:pt x="574605" y="1459300"/>
                  </a:cubicBezTo>
                  <a:cubicBezTo>
                    <a:pt x="577105" y="1459935"/>
                    <a:pt x="579709" y="1460553"/>
                    <a:pt x="582508" y="1460868"/>
                  </a:cubicBezTo>
                  <a:close/>
                  <a:moveTo>
                    <a:pt x="567038" y="1446338"/>
                  </a:moveTo>
                  <a:cubicBezTo>
                    <a:pt x="567336" y="1446463"/>
                    <a:pt x="567634" y="1446572"/>
                    <a:pt x="567927" y="1446740"/>
                  </a:cubicBezTo>
                  <a:cubicBezTo>
                    <a:pt x="566994" y="1447038"/>
                    <a:pt x="566739" y="1446805"/>
                    <a:pt x="567038" y="1446338"/>
                  </a:cubicBezTo>
                  <a:close/>
                  <a:moveTo>
                    <a:pt x="629058" y="1456675"/>
                  </a:moveTo>
                  <a:cubicBezTo>
                    <a:pt x="628591" y="1457033"/>
                    <a:pt x="628228" y="1457223"/>
                    <a:pt x="627805" y="1457543"/>
                  </a:cubicBezTo>
                  <a:cubicBezTo>
                    <a:pt x="627805" y="1457185"/>
                    <a:pt x="627870" y="1456740"/>
                    <a:pt x="627973" y="1456274"/>
                  </a:cubicBezTo>
                  <a:cubicBezTo>
                    <a:pt x="628591" y="1456507"/>
                    <a:pt x="629014" y="1456675"/>
                    <a:pt x="629058" y="1456675"/>
                  </a:cubicBezTo>
                  <a:close/>
                  <a:moveTo>
                    <a:pt x="758408" y="573828"/>
                  </a:moveTo>
                  <a:cubicBezTo>
                    <a:pt x="758007" y="574528"/>
                    <a:pt x="757671" y="575140"/>
                    <a:pt x="757351" y="575672"/>
                  </a:cubicBezTo>
                  <a:cubicBezTo>
                    <a:pt x="757074" y="575542"/>
                    <a:pt x="756819" y="575477"/>
                    <a:pt x="756548" y="575352"/>
                  </a:cubicBezTo>
                  <a:cubicBezTo>
                    <a:pt x="757161" y="574842"/>
                    <a:pt x="757692" y="574419"/>
                    <a:pt x="758408" y="573828"/>
                  </a:cubicBezTo>
                  <a:close/>
                  <a:moveTo>
                    <a:pt x="3375109" y="1483239"/>
                  </a:moveTo>
                  <a:cubicBezTo>
                    <a:pt x="3377506" y="1483093"/>
                    <a:pt x="3380050" y="1482816"/>
                    <a:pt x="3382908" y="1482371"/>
                  </a:cubicBezTo>
                  <a:cubicBezTo>
                    <a:pt x="3382252" y="1483646"/>
                    <a:pt x="3379432" y="1483814"/>
                    <a:pt x="3375109" y="1483239"/>
                  </a:cubicBezTo>
                  <a:close/>
                  <a:moveTo>
                    <a:pt x="3454399" y="1605819"/>
                  </a:moveTo>
                  <a:cubicBezTo>
                    <a:pt x="3444077" y="1609609"/>
                    <a:pt x="3453103" y="1601751"/>
                    <a:pt x="3454399" y="1605819"/>
                  </a:cubicBezTo>
                  <a:close/>
                  <a:moveTo>
                    <a:pt x="3454654" y="1664668"/>
                  </a:moveTo>
                  <a:cubicBezTo>
                    <a:pt x="3455012" y="1664733"/>
                    <a:pt x="3455327" y="1664820"/>
                    <a:pt x="3455690" y="1664879"/>
                  </a:cubicBezTo>
                  <a:cubicBezTo>
                    <a:pt x="3455413" y="1665156"/>
                    <a:pt x="3455224" y="1665389"/>
                    <a:pt x="3454925" y="1665687"/>
                  </a:cubicBezTo>
                  <a:cubicBezTo>
                    <a:pt x="3454801" y="1665330"/>
                    <a:pt x="3454735" y="1665010"/>
                    <a:pt x="3454654" y="1664668"/>
                  </a:cubicBezTo>
                  <a:close/>
                  <a:moveTo>
                    <a:pt x="3434970" y="1668990"/>
                  </a:moveTo>
                  <a:cubicBezTo>
                    <a:pt x="3435073" y="1668188"/>
                    <a:pt x="3435203" y="1667342"/>
                    <a:pt x="3435350" y="1666344"/>
                  </a:cubicBezTo>
                  <a:cubicBezTo>
                    <a:pt x="3435838" y="1667423"/>
                    <a:pt x="3436261" y="1668291"/>
                    <a:pt x="3436706" y="1669245"/>
                  </a:cubicBezTo>
                  <a:cubicBezTo>
                    <a:pt x="3436114" y="1669164"/>
                    <a:pt x="3435539" y="1669077"/>
                    <a:pt x="3434970" y="1668990"/>
                  </a:cubicBezTo>
                  <a:close/>
                  <a:moveTo>
                    <a:pt x="3572310" y="1666344"/>
                  </a:moveTo>
                  <a:cubicBezTo>
                    <a:pt x="3571485" y="1667000"/>
                    <a:pt x="3570677" y="1667444"/>
                    <a:pt x="3569874" y="1667808"/>
                  </a:cubicBezTo>
                  <a:cubicBezTo>
                    <a:pt x="3570167" y="1667380"/>
                    <a:pt x="3570742" y="1666854"/>
                    <a:pt x="3571523" y="1666235"/>
                  </a:cubicBezTo>
                  <a:cubicBezTo>
                    <a:pt x="3571778" y="1666279"/>
                    <a:pt x="3572033" y="1666300"/>
                    <a:pt x="3572310" y="1666344"/>
                  </a:cubicBezTo>
                  <a:close/>
                  <a:moveTo>
                    <a:pt x="3601210" y="1684349"/>
                  </a:moveTo>
                  <a:cubicBezTo>
                    <a:pt x="3601166" y="1684328"/>
                    <a:pt x="3601063" y="1684290"/>
                    <a:pt x="3601020" y="1684246"/>
                  </a:cubicBezTo>
                  <a:cubicBezTo>
                    <a:pt x="3601085" y="1684246"/>
                    <a:pt x="3601107" y="1684246"/>
                    <a:pt x="3601166" y="1684246"/>
                  </a:cubicBezTo>
                  <a:cubicBezTo>
                    <a:pt x="3601188" y="1684290"/>
                    <a:pt x="3601188" y="1684311"/>
                    <a:pt x="3601210" y="1684349"/>
                  </a:cubicBezTo>
                  <a:close/>
                  <a:moveTo>
                    <a:pt x="3635301" y="1713164"/>
                  </a:moveTo>
                  <a:cubicBezTo>
                    <a:pt x="3639711" y="1713288"/>
                    <a:pt x="3634878" y="1714899"/>
                    <a:pt x="3634878" y="1713142"/>
                  </a:cubicBezTo>
                  <a:cubicBezTo>
                    <a:pt x="3634943" y="1713142"/>
                    <a:pt x="3634965" y="1713164"/>
                    <a:pt x="3635008" y="1713164"/>
                  </a:cubicBezTo>
                  <a:cubicBezTo>
                    <a:pt x="3635133" y="1713186"/>
                    <a:pt x="3635220" y="1713229"/>
                    <a:pt x="3635344" y="1713245"/>
                  </a:cubicBezTo>
                  <a:cubicBezTo>
                    <a:pt x="3635322" y="1713229"/>
                    <a:pt x="3635322" y="1713207"/>
                    <a:pt x="3635301" y="1713164"/>
                  </a:cubicBezTo>
                  <a:close/>
                  <a:moveTo>
                    <a:pt x="3627083" y="1634671"/>
                  </a:moveTo>
                  <a:cubicBezTo>
                    <a:pt x="3627398" y="1634671"/>
                    <a:pt x="3627631" y="1634671"/>
                    <a:pt x="3627951" y="1634671"/>
                  </a:cubicBezTo>
                  <a:cubicBezTo>
                    <a:pt x="3627777" y="1634926"/>
                    <a:pt x="3627566" y="1635137"/>
                    <a:pt x="3627333" y="1635284"/>
                  </a:cubicBezTo>
                  <a:cubicBezTo>
                    <a:pt x="3627165" y="1635094"/>
                    <a:pt x="3627083" y="1634904"/>
                    <a:pt x="3627083" y="1634671"/>
                  </a:cubicBezTo>
                  <a:close/>
                  <a:moveTo>
                    <a:pt x="3789445" y="1656598"/>
                  </a:moveTo>
                  <a:cubicBezTo>
                    <a:pt x="3785974" y="1658588"/>
                    <a:pt x="3787390" y="1655242"/>
                    <a:pt x="3789364" y="1654418"/>
                  </a:cubicBezTo>
                  <a:cubicBezTo>
                    <a:pt x="3789489" y="1655052"/>
                    <a:pt x="3789510" y="1655795"/>
                    <a:pt x="3789445" y="1656598"/>
                  </a:cubicBezTo>
                  <a:close/>
                  <a:moveTo>
                    <a:pt x="3799979" y="1674880"/>
                  </a:moveTo>
                  <a:cubicBezTo>
                    <a:pt x="3800359" y="1674690"/>
                    <a:pt x="3800782" y="1674799"/>
                    <a:pt x="3801205" y="1675244"/>
                  </a:cubicBezTo>
                  <a:cubicBezTo>
                    <a:pt x="3800804" y="1675178"/>
                    <a:pt x="3800381" y="1675054"/>
                    <a:pt x="3799979" y="1674880"/>
                  </a:cubicBezTo>
                  <a:close/>
                  <a:moveTo>
                    <a:pt x="3837330" y="1716554"/>
                  </a:moveTo>
                  <a:cubicBezTo>
                    <a:pt x="3837753" y="1716109"/>
                    <a:pt x="3838116" y="1715810"/>
                    <a:pt x="3838605" y="1715263"/>
                  </a:cubicBezTo>
                  <a:cubicBezTo>
                    <a:pt x="3839049" y="1715767"/>
                    <a:pt x="3839283" y="1716299"/>
                    <a:pt x="3839407" y="1716852"/>
                  </a:cubicBezTo>
                  <a:cubicBezTo>
                    <a:pt x="3838729" y="1716765"/>
                    <a:pt x="3838030" y="1716657"/>
                    <a:pt x="3837330" y="1716554"/>
                  </a:cubicBezTo>
                  <a:close/>
                  <a:moveTo>
                    <a:pt x="3890389" y="1734603"/>
                  </a:moveTo>
                  <a:cubicBezTo>
                    <a:pt x="3889880" y="1734749"/>
                    <a:pt x="3889538" y="1734749"/>
                    <a:pt x="3889391" y="1734624"/>
                  </a:cubicBezTo>
                  <a:cubicBezTo>
                    <a:pt x="3889711" y="1734603"/>
                    <a:pt x="3890047" y="1734603"/>
                    <a:pt x="3890389" y="1734603"/>
                  </a:cubicBezTo>
                  <a:close/>
                  <a:moveTo>
                    <a:pt x="4000055" y="1721402"/>
                  </a:moveTo>
                  <a:cubicBezTo>
                    <a:pt x="4000207" y="1720876"/>
                    <a:pt x="4000457" y="1720301"/>
                    <a:pt x="4001010" y="1719601"/>
                  </a:cubicBezTo>
                  <a:cubicBezTo>
                    <a:pt x="4001222" y="1719878"/>
                    <a:pt x="4001287" y="1720090"/>
                    <a:pt x="4001433" y="1720344"/>
                  </a:cubicBezTo>
                  <a:cubicBezTo>
                    <a:pt x="4000907" y="1720724"/>
                    <a:pt x="4000457" y="1721088"/>
                    <a:pt x="4000055" y="1721402"/>
                  </a:cubicBezTo>
                  <a:close/>
                  <a:moveTo>
                    <a:pt x="3975180" y="1776910"/>
                  </a:moveTo>
                  <a:cubicBezTo>
                    <a:pt x="3978446" y="1776059"/>
                    <a:pt x="3981158" y="1776146"/>
                    <a:pt x="3983761" y="1776910"/>
                  </a:cubicBezTo>
                  <a:cubicBezTo>
                    <a:pt x="3980756" y="1776910"/>
                    <a:pt x="3977892" y="1776910"/>
                    <a:pt x="3975180" y="1776910"/>
                  </a:cubicBezTo>
                  <a:close/>
                  <a:moveTo>
                    <a:pt x="3921871" y="1786738"/>
                  </a:moveTo>
                  <a:cubicBezTo>
                    <a:pt x="3923124" y="1786401"/>
                    <a:pt x="3924350" y="1786081"/>
                    <a:pt x="3925625" y="1785783"/>
                  </a:cubicBezTo>
                  <a:cubicBezTo>
                    <a:pt x="3929015" y="1786249"/>
                    <a:pt x="3932231" y="1786738"/>
                    <a:pt x="3935155" y="1787247"/>
                  </a:cubicBezTo>
                  <a:cubicBezTo>
                    <a:pt x="3932806" y="1788538"/>
                    <a:pt x="3929074" y="1789048"/>
                    <a:pt x="3921871" y="1786738"/>
                  </a:cubicBezTo>
                  <a:close/>
                  <a:moveTo>
                    <a:pt x="3932020" y="1794558"/>
                  </a:moveTo>
                  <a:cubicBezTo>
                    <a:pt x="3933739" y="1794748"/>
                    <a:pt x="3935307" y="1794938"/>
                    <a:pt x="3936744" y="1795128"/>
                  </a:cubicBezTo>
                  <a:cubicBezTo>
                    <a:pt x="3936723" y="1795193"/>
                    <a:pt x="3936706" y="1795236"/>
                    <a:pt x="3936663" y="1795296"/>
                  </a:cubicBezTo>
                  <a:cubicBezTo>
                    <a:pt x="3935074" y="1795041"/>
                    <a:pt x="3933528" y="1794791"/>
                    <a:pt x="3932020" y="1794558"/>
                  </a:cubicBezTo>
                  <a:close/>
                  <a:moveTo>
                    <a:pt x="4061864" y="1825634"/>
                  </a:moveTo>
                  <a:cubicBezTo>
                    <a:pt x="4061121" y="1826865"/>
                    <a:pt x="4060209" y="1827923"/>
                    <a:pt x="4059363" y="1829024"/>
                  </a:cubicBezTo>
                  <a:cubicBezTo>
                    <a:pt x="4049638" y="1830824"/>
                    <a:pt x="4045314" y="1828557"/>
                    <a:pt x="4046481" y="1822223"/>
                  </a:cubicBezTo>
                  <a:cubicBezTo>
                    <a:pt x="4051585" y="1823389"/>
                    <a:pt x="4056716" y="1824555"/>
                    <a:pt x="4061864" y="1825634"/>
                  </a:cubicBezTo>
                  <a:close/>
                  <a:moveTo>
                    <a:pt x="4069512" y="1831822"/>
                  </a:moveTo>
                  <a:cubicBezTo>
                    <a:pt x="4069425" y="1832267"/>
                    <a:pt x="4069447" y="1832777"/>
                    <a:pt x="4069534" y="1833303"/>
                  </a:cubicBezTo>
                  <a:cubicBezTo>
                    <a:pt x="4068047" y="1834425"/>
                    <a:pt x="4066713" y="1834680"/>
                    <a:pt x="4065465" y="1834361"/>
                  </a:cubicBezTo>
                  <a:cubicBezTo>
                    <a:pt x="4065064" y="1833221"/>
                    <a:pt x="4065867" y="1832180"/>
                    <a:pt x="4067136" y="1830466"/>
                  </a:cubicBezTo>
                  <a:cubicBezTo>
                    <a:pt x="4067944" y="1830743"/>
                    <a:pt x="4068725" y="1831188"/>
                    <a:pt x="4069512" y="1831822"/>
                  </a:cubicBezTo>
                  <a:close/>
                  <a:moveTo>
                    <a:pt x="4112081" y="1971643"/>
                  </a:moveTo>
                  <a:cubicBezTo>
                    <a:pt x="4117120" y="1971643"/>
                    <a:pt x="4112081" y="1973866"/>
                    <a:pt x="4112081" y="1971643"/>
                  </a:cubicBezTo>
                  <a:close/>
                  <a:moveTo>
                    <a:pt x="4114326" y="1959462"/>
                  </a:moveTo>
                  <a:cubicBezTo>
                    <a:pt x="4109260" y="1959462"/>
                    <a:pt x="4114326" y="1957683"/>
                    <a:pt x="4114326" y="1959462"/>
                  </a:cubicBezTo>
                  <a:close/>
                  <a:moveTo>
                    <a:pt x="4106293" y="1956007"/>
                  </a:moveTo>
                  <a:cubicBezTo>
                    <a:pt x="4111425" y="1956007"/>
                    <a:pt x="4106293" y="1957960"/>
                    <a:pt x="4106293" y="1956007"/>
                  </a:cubicBezTo>
                  <a:close/>
                  <a:moveTo>
                    <a:pt x="4090064" y="1929823"/>
                  </a:moveTo>
                  <a:cubicBezTo>
                    <a:pt x="4095168" y="1930181"/>
                    <a:pt x="4090064" y="1931477"/>
                    <a:pt x="4090064" y="1929823"/>
                  </a:cubicBezTo>
                  <a:close/>
                  <a:moveTo>
                    <a:pt x="4086186" y="1964251"/>
                  </a:moveTo>
                  <a:cubicBezTo>
                    <a:pt x="4088329" y="1963486"/>
                    <a:pt x="4088431" y="1965395"/>
                    <a:pt x="4086186" y="1964251"/>
                  </a:cubicBezTo>
                  <a:close/>
                  <a:moveTo>
                    <a:pt x="4000245" y="1990478"/>
                  </a:moveTo>
                  <a:cubicBezTo>
                    <a:pt x="3999909" y="1990202"/>
                    <a:pt x="3999567" y="1989903"/>
                    <a:pt x="3999231" y="1989627"/>
                  </a:cubicBezTo>
                  <a:cubicBezTo>
                    <a:pt x="4000099" y="1989204"/>
                    <a:pt x="4000923" y="1988802"/>
                    <a:pt x="4001666" y="1988466"/>
                  </a:cubicBezTo>
                  <a:cubicBezTo>
                    <a:pt x="4004335" y="1988889"/>
                    <a:pt x="4007280" y="1989356"/>
                    <a:pt x="4010904" y="1989925"/>
                  </a:cubicBezTo>
                  <a:cubicBezTo>
                    <a:pt x="4007367" y="1990093"/>
                    <a:pt x="4003809" y="1990283"/>
                    <a:pt x="4000245" y="1990478"/>
                  </a:cubicBezTo>
                  <a:close/>
                  <a:moveTo>
                    <a:pt x="2979995" y="1868322"/>
                  </a:moveTo>
                  <a:cubicBezTo>
                    <a:pt x="2984063" y="1868533"/>
                    <a:pt x="2988131" y="1868745"/>
                    <a:pt x="2992178" y="1868956"/>
                  </a:cubicBezTo>
                  <a:cubicBezTo>
                    <a:pt x="2990800" y="1870524"/>
                    <a:pt x="2987599" y="1871652"/>
                    <a:pt x="2983575" y="1872433"/>
                  </a:cubicBezTo>
                  <a:cubicBezTo>
                    <a:pt x="2981476" y="1871798"/>
                    <a:pt x="2980288" y="1870421"/>
                    <a:pt x="2979995" y="1868322"/>
                  </a:cubicBezTo>
                  <a:close/>
                  <a:moveTo>
                    <a:pt x="2317035" y="1768331"/>
                  </a:moveTo>
                  <a:cubicBezTo>
                    <a:pt x="2317247" y="1768374"/>
                    <a:pt x="2317415" y="1768434"/>
                    <a:pt x="2317415" y="1768607"/>
                  </a:cubicBezTo>
                  <a:cubicBezTo>
                    <a:pt x="2317204" y="1768623"/>
                    <a:pt x="2317101" y="1768623"/>
                    <a:pt x="2316932" y="1768623"/>
                  </a:cubicBezTo>
                  <a:cubicBezTo>
                    <a:pt x="2316932" y="1768520"/>
                    <a:pt x="2316949" y="1768434"/>
                    <a:pt x="2317035" y="1768331"/>
                  </a:cubicBezTo>
                  <a:close/>
                  <a:moveTo>
                    <a:pt x="1449931" y="1893193"/>
                  </a:moveTo>
                  <a:cubicBezTo>
                    <a:pt x="1450203" y="1892895"/>
                    <a:pt x="1450544" y="1892835"/>
                    <a:pt x="1450946" y="1893025"/>
                  </a:cubicBezTo>
                  <a:cubicBezTo>
                    <a:pt x="1450631" y="1893069"/>
                    <a:pt x="1450268" y="1893193"/>
                    <a:pt x="1449931" y="1893193"/>
                  </a:cubicBezTo>
                  <a:close/>
                  <a:moveTo>
                    <a:pt x="1412700" y="1799575"/>
                  </a:moveTo>
                  <a:cubicBezTo>
                    <a:pt x="1413785" y="1799895"/>
                    <a:pt x="1414777" y="1800193"/>
                    <a:pt x="1415732" y="1800464"/>
                  </a:cubicBezTo>
                  <a:cubicBezTo>
                    <a:pt x="1414544" y="1800237"/>
                    <a:pt x="1413486" y="1799916"/>
                    <a:pt x="1412700" y="1799575"/>
                  </a:cubicBezTo>
                  <a:close/>
                  <a:moveTo>
                    <a:pt x="987943" y="1717210"/>
                  </a:moveTo>
                  <a:cubicBezTo>
                    <a:pt x="987178" y="1716532"/>
                    <a:pt x="986669" y="1715979"/>
                    <a:pt x="986332" y="1715534"/>
                  </a:cubicBezTo>
                  <a:cubicBezTo>
                    <a:pt x="986902" y="1715556"/>
                    <a:pt x="987477" y="1715577"/>
                    <a:pt x="988046" y="1715599"/>
                  </a:cubicBezTo>
                  <a:cubicBezTo>
                    <a:pt x="988198" y="1716065"/>
                    <a:pt x="988236" y="1716597"/>
                    <a:pt x="987943" y="1717210"/>
                  </a:cubicBezTo>
                  <a:close/>
                  <a:moveTo>
                    <a:pt x="1016735" y="1724455"/>
                  </a:moveTo>
                  <a:cubicBezTo>
                    <a:pt x="1016079" y="1724092"/>
                    <a:pt x="1015655" y="1723777"/>
                    <a:pt x="1015297" y="1723457"/>
                  </a:cubicBezTo>
                  <a:cubicBezTo>
                    <a:pt x="1015802" y="1723457"/>
                    <a:pt x="1016333" y="1723436"/>
                    <a:pt x="1016865" y="1723436"/>
                  </a:cubicBezTo>
                  <a:cubicBezTo>
                    <a:pt x="1016865" y="1723756"/>
                    <a:pt x="1016887" y="1724054"/>
                    <a:pt x="1016735" y="1724455"/>
                  </a:cubicBezTo>
                  <a:close/>
                  <a:moveTo>
                    <a:pt x="978706" y="1769578"/>
                  </a:moveTo>
                  <a:cubicBezTo>
                    <a:pt x="980165" y="1770679"/>
                    <a:pt x="981353" y="1771633"/>
                    <a:pt x="982964" y="1772843"/>
                  </a:cubicBezTo>
                  <a:cubicBezTo>
                    <a:pt x="982622" y="1772989"/>
                    <a:pt x="982367" y="1773120"/>
                    <a:pt x="982096" y="1773244"/>
                  </a:cubicBezTo>
                  <a:cubicBezTo>
                    <a:pt x="980995" y="1773201"/>
                    <a:pt x="979872" y="1773098"/>
                    <a:pt x="978766" y="1772843"/>
                  </a:cubicBezTo>
                  <a:cubicBezTo>
                    <a:pt x="978684" y="1772122"/>
                    <a:pt x="978684" y="1771086"/>
                    <a:pt x="978706" y="1769578"/>
                  </a:cubicBezTo>
                  <a:close/>
                  <a:moveTo>
                    <a:pt x="907573" y="1721212"/>
                  </a:moveTo>
                  <a:cubicBezTo>
                    <a:pt x="917662" y="1724813"/>
                    <a:pt x="906559" y="1726359"/>
                    <a:pt x="907573" y="1721212"/>
                  </a:cubicBezTo>
                  <a:close/>
                  <a:moveTo>
                    <a:pt x="815340" y="1736425"/>
                  </a:moveTo>
                  <a:cubicBezTo>
                    <a:pt x="815324" y="1736338"/>
                    <a:pt x="815303" y="1736257"/>
                    <a:pt x="815281" y="1736170"/>
                  </a:cubicBezTo>
                  <a:cubicBezTo>
                    <a:pt x="817884" y="1735324"/>
                    <a:pt x="822018" y="1735091"/>
                    <a:pt x="826596" y="1735384"/>
                  </a:cubicBezTo>
                  <a:cubicBezTo>
                    <a:pt x="827377" y="1736192"/>
                    <a:pt x="827995" y="1737081"/>
                    <a:pt x="828396" y="1738057"/>
                  </a:cubicBezTo>
                  <a:cubicBezTo>
                    <a:pt x="824052" y="1737504"/>
                    <a:pt x="819685" y="1736972"/>
                    <a:pt x="815340" y="1736425"/>
                  </a:cubicBezTo>
                  <a:close/>
                  <a:moveTo>
                    <a:pt x="807334" y="1761595"/>
                  </a:moveTo>
                  <a:cubicBezTo>
                    <a:pt x="810280" y="1762929"/>
                    <a:pt x="813138" y="1764410"/>
                    <a:pt x="815937" y="1766064"/>
                  </a:cubicBezTo>
                  <a:cubicBezTo>
                    <a:pt x="813480" y="1765429"/>
                    <a:pt x="810556" y="1764833"/>
                    <a:pt x="807503" y="1764388"/>
                  </a:cubicBezTo>
                  <a:cubicBezTo>
                    <a:pt x="807421" y="1763498"/>
                    <a:pt x="807313" y="1762609"/>
                    <a:pt x="807334" y="1761595"/>
                  </a:cubicBezTo>
                  <a:close/>
                  <a:moveTo>
                    <a:pt x="773921" y="1745281"/>
                  </a:moveTo>
                  <a:cubicBezTo>
                    <a:pt x="779302" y="1745872"/>
                    <a:pt x="773770" y="1747104"/>
                    <a:pt x="773921" y="1745281"/>
                  </a:cubicBezTo>
                  <a:close/>
                  <a:moveTo>
                    <a:pt x="776444" y="1729960"/>
                  </a:moveTo>
                  <a:cubicBezTo>
                    <a:pt x="777838" y="1732482"/>
                    <a:pt x="777838" y="1735025"/>
                    <a:pt x="774643" y="1733225"/>
                  </a:cubicBezTo>
                  <a:cubicBezTo>
                    <a:pt x="775169" y="1731088"/>
                    <a:pt x="775782" y="1730047"/>
                    <a:pt x="776444" y="1729960"/>
                  </a:cubicBezTo>
                  <a:close/>
                  <a:moveTo>
                    <a:pt x="771020" y="1719433"/>
                  </a:moveTo>
                  <a:cubicBezTo>
                    <a:pt x="770998" y="1718631"/>
                    <a:pt x="770889" y="1717508"/>
                    <a:pt x="770699" y="1716174"/>
                  </a:cubicBezTo>
                  <a:cubicBezTo>
                    <a:pt x="772625" y="1716234"/>
                    <a:pt x="774513" y="1716320"/>
                    <a:pt x="776292" y="1716364"/>
                  </a:cubicBezTo>
                  <a:cubicBezTo>
                    <a:pt x="777246" y="1717909"/>
                    <a:pt x="778478" y="1719287"/>
                    <a:pt x="779850" y="1720577"/>
                  </a:cubicBezTo>
                  <a:cubicBezTo>
                    <a:pt x="778792" y="1720686"/>
                    <a:pt x="777756" y="1720767"/>
                    <a:pt x="776693" y="1720876"/>
                  </a:cubicBezTo>
                  <a:cubicBezTo>
                    <a:pt x="774979" y="1720469"/>
                    <a:pt x="773054" y="1719987"/>
                    <a:pt x="771020" y="1719433"/>
                  </a:cubicBezTo>
                  <a:close/>
                  <a:moveTo>
                    <a:pt x="737286" y="1725198"/>
                  </a:moveTo>
                  <a:cubicBezTo>
                    <a:pt x="738323" y="1724347"/>
                    <a:pt x="739386" y="1723734"/>
                    <a:pt x="740487" y="1723333"/>
                  </a:cubicBezTo>
                  <a:cubicBezTo>
                    <a:pt x="742434" y="1723588"/>
                    <a:pt x="744577" y="1723843"/>
                    <a:pt x="747093" y="1724157"/>
                  </a:cubicBezTo>
                  <a:cubicBezTo>
                    <a:pt x="742689" y="1729732"/>
                    <a:pt x="739852" y="1728122"/>
                    <a:pt x="737286" y="1725198"/>
                  </a:cubicBezTo>
                  <a:close/>
                  <a:moveTo>
                    <a:pt x="691626" y="1751442"/>
                  </a:moveTo>
                  <a:cubicBezTo>
                    <a:pt x="691626" y="1751638"/>
                    <a:pt x="691604" y="1751849"/>
                    <a:pt x="691582" y="1752039"/>
                  </a:cubicBezTo>
                  <a:cubicBezTo>
                    <a:pt x="689212" y="1750705"/>
                    <a:pt x="690080" y="1750786"/>
                    <a:pt x="691626" y="1751442"/>
                  </a:cubicBezTo>
                  <a:close/>
                  <a:moveTo>
                    <a:pt x="680457" y="1752017"/>
                  </a:moveTo>
                  <a:cubicBezTo>
                    <a:pt x="681965" y="1751871"/>
                    <a:pt x="683826" y="1752164"/>
                    <a:pt x="684021" y="1753585"/>
                  </a:cubicBezTo>
                  <a:cubicBezTo>
                    <a:pt x="683848" y="1753585"/>
                    <a:pt x="683744" y="1753585"/>
                    <a:pt x="683571" y="1753585"/>
                  </a:cubicBezTo>
                  <a:cubicBezTo>
                    <a:pt x="682491" y="1753140"/>
                    <a:pt x="681434" y="1752608"/>
                    <a:pt x="680457" y="1752017"/>
                  </a:cubicBezTo>
                  <a:close/>
                  <a:moveTo>
                    <a:pt x="681813" y="1765700"/>
                  </a:moveTo>
                  <a:cubicBezTo>
                    <a:pt x="682112" y="1765787"/>
                    <a:pt x="682258" y="1765874"/>
                    <a:pt x="682215" y="1765977"/>
                  </a:cubicBezTo>
                  <a:cubicBezTo>
                    <a:pt x="682090" y="1765895"/>
                    <a:pt x="681944" y="1765787"/>
                    <a:pt x="681813" y="1765700"/>
                  </a:cubicBezTo>
                  <a:close/>
                  <a:moveTo>
                    <a:pt x="684867" y="1735703"/>
                  </a:moveTo>
                  <a:cubicBezTo>
                    <a:pt x="685160" y="1735514"/>
                    <a:pt x="685437" y="1735302"/>
                    <a:pt x="685735" y="1735156"/>
                  </a:cubicBezTo>
                  <a:cubicBezTo>
                    <a:pt x="685882" y="1735367"/>
                    <a:pt x="685545" y="1735579"/>
                    <a:pt x="684867" y="1735703"/>
                  </a:cubicBezTo>
                  <a:close/>
                  <a:moveTo>
                    <a:pt x="687135" y="1738795"/>
                  </a:moveTo>
                  <a:cubicBezTo>
                    <a:pt x="691327" y="1737059"/>
                    <a:pt x="694148" y="1737526"/>
                    <a:pt x="687135" y="1738795"/>
                  </a:cubicBezTo>
                  <a:close/>
                  <a:moveTo>
                    <a:pt x="696329" y="1728414"/>
                  </a:moveTo>
                  <a:cubicBezTo>
                    <a:pt x="696285" y="1729412"/>
                    <a:pt x="696329" y="1730389"/>
                    <a:pt x="696415" y="1731381"/>
                  </a:cubicBezTo>
                  <a:cubicBezTo>
                    <a:pt x="695059" y="1731723"/>
                    <a:pt x="693893" y="1731701"/>
                    <a:pt x="692580" y="1731338"/>
                  </a:cubicBezTo>
                  <a:cubicBezTo>
                    <a:pt x="691496" y="1729944"/>
                    <a:pt x="689993" y="1729515"/>
                    <a:pt x="687411" y="1728414"/>
                  </a:cubicBezTo>
                  <a:cubicBezTo>
                    <a:pt x="690161" y="1728414"/>
                    <a:pt x="693063" y="1728414"/>
                    <a:pt x="696329" y="1728414"/>
                  </a:cubicBezTo>
                  <a:close/>
                  <a:moveTo>
                    <a:pt x="652235" y="1768244"/>
                  </a:moveTo>
                  <a:cubicBezTo>
                    <a:pt x="651243" y="1768542"/>
                    <a:pt x="650098" y="1768499"/>
                    <a:pt x="648764" y="1767989"/>
                  </a:cubicBezTo>
                  <a:cubicBezTo>
                    <a:pt x="650077" y="1767945"/>
                    <a:pt x="651243" y="1768032"/>
                    <a:pt x="652235" y="1768244"/>
                  </a:cubicBezTo>
                  <a:close/>
                  <a:moveTo>
                    <a:pt x="613019" y="1716721"/>
                  </a:moveTo>
                  <a:cubicBezTo>
                    <a:pt x="616365" y="1716575"/>
                    <a:pt x="619202" y="1716554"/>
                    <a:pt x="621833" y="1716618"/>
                  </a:cubicBezTo>
                  <a:cubicBezTo>
                    <a:pt x="626769" y="1719287"/>
                    <a:pt x="632236" y="1722210"/>
                    <a:pt x="631618" y="1727357"/>
                  </a:cubicBezTo>
                  <a:cubicBezTo>
                    <a:pt x="630983" y="1727910"/>
                    <a:pt x="630495" y="1728436"/>
                    <a:pt x="629736" y="1729054"/>
                  </a:cubicBezTo>
                  <a:cubicBezTo>
                    <a:pt x="628483" y="1728756"/>
                    <a:pt x="627338" y="1728290"/>
                    <a:pt x="626194" y="1727845"/>
                  </a:cubicBezTo>
                  <a:cubicBezTo>
                    <a:pt x="624182" y="1726256"/>
                    <a:pt x="621746" y="1724878"/>
                    <a:pt x="619034" y="1723691"/>
                  </a:cubicBezTo>
                  <a:cubicBezTo>
                    <a:pt x="616723" y="1721787"/>
                    <a:pt x="614667" y="1719520"/>
                    <a:pt x="613019" y="1716721"/>
                  </a:cubicBezTo>
                  <a:close/>
                  <a:moveTo>
                    <a:pt x="572907" y="1717991"/>
                  </a:moveTo>
                  <a:cubicBezTo>
                    <a:pt x="572907" y="1717991"/>
                    <a:pt x="572907" y="1718012"/>
                    <a:pt x="572907" y="1718012"/>
                  </a:cubicBezTo>
                  <a:cubicBezTo>
                    <a:pt x="569473" y="1717546"/>
                    <a:pt x="571572" y="1717801"/>
                    <a:pt x="572907" y="1717991"/>
                  </a:cubicBezTo>
                  <a:close/>
                  <a:moveTo>
                    <a:pt x="471415" y="1735384"/>
                  </a:moveTo>
                  <a:cubicBezTo>
                    <a:pt x="472690" y="1735492"/>
                    <a:pt x="473937" y="1735660"/>
                    <a:pt x="475206" y="1735893"/>
                  </a:cubicBezTo>
                  <a:cubicBezTo>
                    <a:pt x="471437" y="1735790"/>
                    <a:pt x="470656" y="1735579"/>
                    <a:pt x="471415" y="1735384"/>
                  </a:cubicBezTo>
                  <a:close/>
                  <a:moveTo>
                    <a:pt x="466159" y="1664266"/>
                  </a:moveTo>
                  <a:cubicBezTo>
                    <a:pt x="469636" y="1664944"/>
                    <a:pt x="472624" y="1665622"/>
                    <a:pt x="474848" y="1666219"/>
                  </a:cubicBezTo>
                  <a:cubicBezTo>
                    <a:pt x="476948" y="1655074"/>
                    <a:pt x="492368" y="1662065"/>
                    <a:pt x="505294" y="1669055"/>
                  </a:cubicBezTo>
                  <a:cubicBezTo>
                    <a:pt x="501438" y="1673123"/>
                    <a:pt x="493578" y="1671089"/>
                    <a:pt x="481504" y="1662678"/>
                  </a:cubicBezTo>
                  <a:cubicBezTo>
                    <a:pt x="480652" y="1665856"/>
                    <a:pt x="479405" y="1668019"/>
                    <a:pt x="477794" y="1669164"/>
                  </a:cubicBezTo>
                  <a:cubicBezTo>
                    <a:pt x="477474" y="1669077"/>
                    <a:pt x="477306" y="1668990"/>
                    <a:pt x="476904" y="1668909"/>
                  </a:cubicBezTo>
                  <a:cubicBezTo>
                    <a:pt x="476351" y="1668188"/>
                    <a:pt x="474892" y="1666235"/>
                    <a:pt x="474848" y="1666219"/>
                  </a:cubicBezTo>
                  <a:cubicBezTo>
                    <a:pt x="476036" y="1667765"/>
                    <a:pt x="476606" y="1668524"/>
                    <a:pt x="476904" y="1668909"/>
                  </a:cubicBezTo>
                  <a:cubicBezTo>
                    <a:pt x="476904" y="1668909"/>
                    <a:pt x="476882" y="1668909"/>
                    <a:pt x="476882" y="1668909"/>
                  </a:cubicBezTo>
                  <a:cubicBezTo>
                    <a:pt x="476882" y="1668909"/>
                    <a:pt x="476904" y="1668909"/>
                    <a:pt x="476904" y="1668909"/>
                  </a:cubicBezTo>
                  <a:cubicBezTo>
                    <a:pt x="477181" y="1669267"/>
                    <a:pt x="477137" y="1669202"/>
                    <a:pt x="476904" y="1668931"/>
                  </a:cubicBezTo>
                  <a:cubicBezTo>
                    <a:pt x="477240" y="1669099"/>
                    <a:pt x="477414" y="1669142"/>
                    <a:pt x="477685" y="1669267"/>
                  </a:cubicBezTo>
                  <a:cubicBezTo>
                    <a:pt x="474935" y="1671154"/>
                    <a:pt x="471057" y="1670135"/>
                    <a:pt x="466099" y="1666176"/>
                  </a:cubicBezTo>
                  <a:cubicBezTo>
                    <a:pt x="466056" y="1665476"/>
                    <a:pt x="466121" y="1664879"/>
                    <a:pt x="466159" y="1664266"/>
                  </a:cubicBezTo>
                  <a:close/>
                  <a:moveTo>
                    <a:pt x="425288" y="1650583"/>
                  </a:moveTo>
                  <a:cubicBezTo>
                    <a:pt x="428634" y="1650583"/>
                    <a:pt x="431987" y="1650583"/>
                    <a:pt x="435333" y="1650583"/>
                  </a:cubicBezTo>
                  <a:cubicBezTo>
                    <a:pt x="435333" y="1651494"/>
                    <a:pt x="430652" y="1652107"/>
                    <a:pt x="424317" y="1652254"/>
                  </a:cubicBezTo>
                  <a:cubicBezTo>
                    <a:pt x="424588" y="1651706"/>
                    <a:pt x="424886" y="1651153"/>
                    <a:pt x="425288" y="1650583"/>
                  </a:cubicBezTo>
                  <a:close/>
                  <a:moveTo>
                    <a:pt x="414759" y="1652129"/>
                  </a:moveTo>
                  <a:cubicBezTo>
                    <a:pt x="414846" y="1651554"/>
                    <a:pt x="415036" y="1650686"/>
                    <a:pt x="415307" y="1649672"/>
                  </a:cubicBezTo>
                  <a:cubicBezTo>
                    <a:pt x="415985" y="1649965"/>
                    <a:pt x="416414" y="1650263"/>
                    <a:pt x="416495" y="1650583"/>
                  </a:cubicBezTo>
                  <a:cubicBezTo>
                    <a:pt x="416538" y="1650583"/>
                    <a:pt x="416582" y="1650583"/>
                    <a:pt x="416625" y="1650583"/>
                  </a:cubicBezTo>
                  <a:cubicBezTo>
                    <a:pt x="416218" y="1651261"/>
                    <a:pt x="415904" y="1651809"/>
                    <a:pt x="415627" y="1652172"/>
                  </a:cubicBezTo>
                  <a:cubicBezTo>
                    <a:pt x="415351" y="1652172"/>
                    <a:pt x="415058" y="1652151"/>
                    <a:pt x="414759" y="1652129"/>
                  </a:cubicBezTo>
                  <a:close/>
                  <a:moveTo>
                    <a:pt x="390242" y="1646049"/>
                  </a:moveTo>
                  <a:cubicBezTo>
                    <a:pt x="390497" y="1645898"/>
                    <a:pt x="390774" y="1645751"/>
                    <a:pt x="391029" y="1645626"/>
                  </a:cubicBezTo>
                  <a:cubicBezTo>
                    <a:pt x="393318" y="1646174"/>
                    <a:pt x="397977" y="1646727"/>
                    <a:pt x="402701" y="1647318"/>
                  </a:cubicBezTo>
                  <a:cubicBezTo>
                    <a:pt x="401199" y="1648761"/>
                    <a:pt x="398953" y="1649542"/>
                    <a:pt x="395965" y="1649672"/>
                  </a:cubicBezTo>
                  <a:cubicBezTo>
                    <a:pt x="392743" y="1648761"/>
                    <a:pt x="390627" y="1647552"/>
                    <a:pt x="390242" y="1646049"/>
                  </a:cubicBezTo>
                  <a:close/>
                  <a:moveTo>
                    <a:pt x="339097" y="1626346"/>
                  </a:moveTo>
                  <a:cubicBezTo>
                    <a:pt x="339097" y="1626411"/>
                    <a:pt x="339097" y="1626471"/>
                    <a:pt x="339097" y="1626514"/>
                  </a:cubicBezTo>
                  <a:cubicBezTo>
                    <a:pt x="338989" y="1626455"/>
                    <a:pt x="338886" y="1626411"/>
                    <a:pt x="338777" y="1626324"/>
                  </a:cubicBezTo>
                  <a:cubicBezTo>
                    <a:pt x="338886" y="1626324"/>
                    <a:pt x="338989" y="1626346"/>
                    <a:pt x="339097" y="1626346"/>
                  </a:cubicBezTo>
                  <a:close/>
                  <a:moveTo>
                    <a:pt x="339879" y="1617343"/>
                  </a:moveTo>
                  <a:cubicBezTo>
                    <a:pt x="339710" y="1617197"/>
                    <a:pt x="339564" y="1617154"/>
                    <a:pt x="339412" y="1617067"/>
                  </a:cubicBezTo>
                  <a:cubicBezTo>
                    <a:pt x="345091" y="1617343"/>
                    <a:pt x="350982" y="1617744"/>
                    <a:pt x="356260" y="1618358"/>
                  </a:cubicBezTo>
                  <a:cubicBezTo>
                    <a:pt x="351383" y="1619865"/>
                    <a:pt x="345834" y="1620879"/>
                    <a:pt x="342357" y="1622658"/>
                  </a:cubicBezTo>
                  <a:cubicBezTo>
                    <a:pt x="340725" y="1622490"/>
                    <a:pt x="339135" y="1622322"/>
                    <a:pt x="337552" y="1622111"/>
                  </a:cubicBezTo>
                  <a:cubicBezTo>
                    <a:pt x="338121" y="1621199"/>
                    <a:pt x="338886" y="1619713"/>
                    <a:pt x="339879" y="1617343"/>
                  </a:cubicBezTo>
                  <a:close/>
                  <a:moveTo>
                    <a:pt x="325282" y="1616535"/>
                  </a:moveTo>
                  <a:cubicBezTo>
                    <a:pt x="329160" y="1616665"/>
                    <a:pt x="333711" y="1616812"/>
                    <a:pt x="338501" y="1617023"/>
                  </a:cubicBezTo>
                  <a:cubicBezTo>
                    <a:pt x="337232" y="1617577"/>
                    <a:pt x="336277" y="1620245"/>
                    <a:pt x="336109" y="1621942"/>
                  </a:cubicBezTo>
                  <a:cubicBezTo>
                    <a:pt x="335219" y="1621812"/>
                    <a:pt x="334351" y="1621688"/>
                    <a:pt x="333483" y="1621536"/>
                  </a:cubicBezTo>
                  <a:cubicBezTo>
                    <a:pt x="333733" y="1621346"/>
                    <a:pt x="333928" y="1621069"/>
                    <a:pt x="334199" y="1620879"/>
                  </a:cubicBezTo>
                  <a:cubicBezTo>
                    <a:pt x="331742" y="1619632"/>
                    <a:pt x="328564" y="1617875"/>
                    <a:pt x="325282" y="1616535"/>
                  </a:cubicBezTo>
                  <a:close/>
                  <a:moveTo>
                    <a:pt x="364900" y="1590774"/>
                  </a:moveTo>
                  <a:cubicBezTo>
                    <a:pt x="363973" y="1591495"/>
                    <a:pt x="362872" y="1592406"/>
                    <a:pt x="361619" y="1593486"/>
                  </a:cubicBezTo>
                  <a:cubicBezTo>
                    <a:pt x="361261" y="1593448"/>
                    <a:pt x="360897" y="1593426"/>
                    <a:pt x="360561" y="1593383"/>
                  </a:cubicBezTo>
                  <a:cubicBezTo>
                    <a:pt x="360816" y="1592493"/>
                    <a:pt x="361065" y="1591561"/>
                    <a:pt x="361342" y="1590736"/>
                  </a:cubicBezTo>
                  <a:cubicBezTo>
                    <a:pt x="362552" y="1590715"/>
                    <a:pt x="363740" y="1590736"/>
                    <a:pt x="364900" y="1590774"/>
                  </a:cubicBezTo>
                  <a:close/>
                  <a:moveTo>
                    <a:pt x="404057" y="1589185"/>
                  </a:moveTo>
                  <a:cubicBezTo>
                    <a:pt x="401031" y="1589402"/>
                    <a:pt x="398801" y="1589527"/>
                    <a:pt x="396621" y="1589695"/>
                  </a:cubicBezTo>
                  <a:cubicBezTo>
                    <a:pt x="398275" y="1588849"/>
                    <a:pt x="399930" y="1588149"/>
                    <a:pt x="401513" y="1587748"/>
                  </a:cubicBezTo>
                  <a:cubicBezTo>
                    <a:pt x="402257" y="1588149"/>
                    <a:pt x="403103" y="1588637"/>
                    <a:pt x="404057" y="1589185"/>
                  </a:cubicBezTo>
                  <a:close/>
                  <a:moveTo>
                    <a:pt x="432556" y="1580481"/>
                  </a:moveTo>
                  <a:cubicBezTo>
                    <a:pt x="431477" y="1580372"/>
                    <a:pt x="430397" y="1580291"/>
                    <a:pt x="429318" y="1580182"/>
                  </a:cubicBezTo>
                  <a:cubicBezTo>
                    <a:pt x="431433" y="1576814"/>
                    <a:pt x="432920" y="1578235"/>
                    <a:pt x="432556" y="1580481"/>
                  </a:cubicBezTo>
                  <a:close/>
                  <a:moveTo>
                    <a:pt x="429399" y="1550527"/>
                  </a:moveTo>
                  <a:cubicBezTo>
                    <a:pt x="436033" y="1546248"/>
                    <a:pt x="432621" y="1548509"/>
                    <a:pt x="430164" y="1552008"/>
                  </a:cubicBezTo>
                  <a:cubicBezTo>
                    <a:pt x="426877" y="1551688"/>
                    <a:pt x="424376" y="1551395"/>
                    <a:pt x="423763" y="1551395"/>
                  </a:cubicBezTo>
                  <a:cubicBezTo>
                    <a:pt x="424442" y="1551032"/>
                    <a:pt x="425120" y="1550885"/>
                    <a:pt x="425819" y="1550587"/>
                  </a:cubicBezTo>
                  <a:cubicBezTo>
                    <a:pt x="426817" y="1550527"/>
                    <a:pt x="427962" y="1550484"/>
                    <a:pt x="429399" y="1550527"/>
                  </a:cubicBezTo>
                  <a:close/>
                  <a:moveTo>
                    <a:pt x="452707" y="1513935"/>
                  </a:moveTo>
                  <a:cubicBezTo>
                    <a:pt x="452794" y="1513979"/>
                    <a:pt x="452897" y="1514022"/>
                    <a:pt x="452984" y="1514066"/>
                  </a:cubicBezTo>
                  <a:cubicBezTo>
                    <a:pt x="452897" y="1514022"/>
                    <a:pt x="452794" y="1513979"/>
                    <a:pt x="452707" y="1513935"/>
                  </a:cubicBezTo>
                  <a:close/>
                  <a:moveTo>
                    <a:pt x="440627" y="1517113"/>
                  </a:moveTo>
                  <a:cubicBezTo>
                    <a:pt x="440839" y="1516712"/>
                    <a:pt x="442857" y="1515465"/>
                    <a:pt x="444549" y="1514467"/>
                  </a:cubicBezTo>
                  <a:cubicBezTo>
                    <a:pt x="444549" y="1514554"/>
                    <a:pt x="444592" y="1514657"/>
                    <a:pt x="444614" y="1514744"/>
                  </a:cubicBezTo>
                  <a:cubicBezTo>
                    <a:pt x="443638" y="1515313"/>
                    <a:pt x="442347" y="1516100"/>
                    <a:pt x="440627" y="1517113"/>
                  </a:cubicBezTo>
                  <a:close/>
                  <a:moveTo>
                    <a:pt x="444950" y="1500296"/>
                  </a:moveTo>
                  <a:cubicBezTo>
                    <a:pt x="449192" y="1502242"/>
                    <a:pt x="451242" y="1504276"/>
                    <a:pt x="451242" y="1506375"/>
                  </a:cubicBezTo>
                  <a:cubicBezTo>
                    <a:pt x="448048" y="1506077"/>
                    <a:pt x="444929" y="1505632"/>
                    <a:pt x="442135" y="1505019"/>
                  </a:cubicBezTo>
                  <a:cubicBezTo>
                    <a:pt x="443171" y="1503707"/>
                    <a:pt x="444148" y="1502199"/>
                    <a:pt x="444950" y="1500296"/>
                  </a:cubicBezTo>
                  <a:close/>
                  <a:moveTo>
                    <a:pt x="458598" y="1506842"/>
                  </a:moveTo>
                  <a:cubicBezTo>
                    <a:pt x="459189" y="1506332"/>
                    <a:pt x="460485" y="1506289"/>
                    <a:pt x="462877" y="1506945"/>
                  </a:cubicBezTo>
                  <a:cubicBezTo>
                    <a:pt x="461500" y="1506928"/>
                    <a:pt x="460057" y="1506885"/>
                    <a:pt x="458598" y="1506842"/>
                  </a:cubicBezTo>
                  <a:close/>
                  <a:moveTo>
                    <a:pt x="491886" y="1505611"/>
                  </a:moveTo>
                  <a:cubicBezTo>
                    <a:pt x="492645" y="1505551"/>
                    <a:pt x="493410" y="1505508"/>
                    <a:pt x="494175" y="1505377"/>
                  </a:cubicBezTo>
                  <a:cubicBezTo>
                    <a:pt x="497646" y="1505399"/>
                    <a:pt x="502034" y="1506928"/>
                    <a:pt x="506650" y="1508474"/>
                  </a:cubicBezTo>
                  <a:cubicBezTo>
                    <a:pt x="505571" y="1516121"/>
                    <a:pt x="496670" y="1511419"/>
                    <a:pt x="488751" y="1507601"/>
                  </a:cubicBezTo>
                  <a:cubicBezTo>
                    <a:pt x="489618" y="1506565"/>
                    <a:pt x="490654" y="1505931"/>
                    <a:pt x="491886" y="1505611"/>
                  </a:cubicBezTo>
                  <a:close/>
                  <a:moveTo>
                    <a:pt x="520043" y="1511376"/>
                  </a:moveTo>
                  <a:cubicBezTo>
                    <a:pt x="524577" y="1507178"/>
                    <a:pt x="529367" y="1507796"/>
                    <a:pt x="534406" y="1513133"/>
                  </a:cubicBezTo>
                  <a:cubicBezTo>
                    <a:pt x="526633" y="1512477"/>
                    <a:pt x="518877" y="1511820"/>
                    <a:pt x="511017" y="1511397"/>
                  </a:cubicBezTo>
                  <a:cubicBezTo>
                    <a:pt x="511082" y="1510866"/>
                    <a:pt x="511353" y="1510443"/>
                    <a:pt x="511527" y="1509976"/>
                  </a:cubicBezTo>
                  <a:cubicBezTo>
                    <a:pt x="514407" y="1510779"/>
                    <a:pt x="517287" y="1511376"/>
                    <a:pt x="520043" y="1511376"/>
                  </a:cubicBezTo>
                  <a:close/>
                  <a:moveTo>
                    <a:pt x="532480" y="1461356"/>
                  </a:moveTo>
                  <a:cubicBezTo>
                    <a:pt x="532903" y="1461041"/>
                    <a:pt x="533223" y="1460889"/>
                    <a:pt x="533538" y="1460743"/>
                  </a:cubicBezTo>
                  <a:cubicBezTo>
                    <a:pt x="533647" y="1461334"/>
                    <a:pt x="533961" y="1462033"/>
                    <a:pt x="534325" y="1462733"/>
                  </a:cubicBezTo>
                  <a:cubicBezTo>
                    <a:pt x="533815" y="1462858"/>
                    <a:pt x="533180" y="1462565"/>
                    <a:pt x="532480" y="1461356"/>
                  </a:cubicBezTo>
                  <a:close/>
                  <a:moveTo>
                    <a:pt x="539239" y="1490018"/>
                  </a:moveTo>
                  <a:cubicBezTo>
                    <a:pt x="537948" y="1491483"/>
                    <a:pt x="536717" y="1492475"/>
                    <a:pt x="535534" y="1493050"/>
                  </a:cubicBezTo>
                  <a:cubicBezTo>
                    <a:pt x="536250" y="1491293"/>
                    <a:pt x="537351" y="1490127"/>
                    <a:pt x="538729" y="1489470"/>
                  </a:cubicBezTo>
                  <a:cubicBezTo>
                    <a:pt x="538903" y="1489682"/>
                    <a:pt x="539071" y="1489763"/>
                    <a:pt x="539239" y="1490018"/>
                  </a:cubicBezTo>
                  <a:close/>
                  <a:moveTo>
                    <a:pt x="552821" y="1493495"/>
                  </a:moveTo>
                  <a:cubicBezTo>
                    <a:pt x="550174" y="1493115"/>
                    <a:pt x="547652" y="1491841"/>
                    <a:pt x="545254" y="1489595"/>
                  </a:cubicBezTo>
                  <a:cubicBezTo>
                    <a:pt x="545764" y="1489514"/>
                    <a:pt x="546274" y="1489492"/>
                    <a:pt x="546784" y="1489427"/>
                  </a:cubicBezTo>
                  <a:cubicBezTo>
                    <a:pt x="549773" y="1490425"/>
                    <a:pt x="552268" y="1492117"/>
                    <a:pt x="552821" y="1493495"/>
                  </a:cubicBezTo>
                  <a:close/>
                  <a:moveTo>
                    <a:pt x="560833" y="1492014"/>
                  </a:moveTo>
                  <a:cubicBezTo>
                    <a:pt x="560366" y="1492242"/>
                    <a:pt x="559921" y="1492285"/>
                    <a:pt x="559455" y="1492475"/>
                  </a:cubicBezTo>
                  <a:cubicBezTo>
                    <a:pt x="559536" y="1492074"/>
                    <a:pt x="559666" y="1491781"/>
                    <a:pt x="559769" y="1491526"/>
                  </a:cubicBezTo>
                  <a:cubicBezTo>
                    <a:pt x="560133" y="1491716"/>
                    <a:pt x="560491" y="1491819"/>
                    <a:pt x="560833" y="1492014"/>
                  </a:cubicBezTo>
                  <a:close/>
                  <a:moveTo>
                    <a:pt x="609943" y="1459664"/>
                  </a:moveTo>
                  <a:cubicBezTo>
                    <a:pt x="608527" y="1458177"/>
                    <a:pt x="607632" y="1456990"/>
                    <a:pt x="606960" y="1455954"/>
                  </a:cubicBezTo>
                  <a:cubicBezTo>
                    <a:pt x="607866" y="1455233"/>
                    <a:pt x="608652" y="1454452"/>
                    <a:pt x="609308" y="1453665"/>
                  </a:cubicBezTo>
                  <a:cubicBezTo>
                    <a:pt x="610220" y="1454175"/>
                    <a:pt x="611218" y="1454707"/>
                    <a:pt x="612319" y="1455233"/>
                  </a:cubicBezTo>
                  <a:cubicBezTo>
                    <a:pt x="611684" y="1456399"/>
                    <a:pt x="610941" y="1457820"/>
                    <a:pt x="609943" y="1459664"/>
                  </a:cubicBezTo>
                  <a:close/>
                  <a:moveTo>
                    <a:pt x="616089" y="1462608"/>
                  </a:moveTo>
                  <a:cubicBezTo>
                    <a:pt x="613930" y="1461822"/>
                    <a:pt x="613821" y="1458790"/>
                    <a:pt x="614141" y="1456079"/>
                  </a:cubicBezTo>
                  <a:cubicBezTo>
                    <a:pt x="617911" y="1457798"/>
                    <a:pt x="621958" y="1459322"/>
                    <a:pt x="623655" y="1459664"/>
                  </a:cubicBezTo>
                  <a:cubicBezTo>
                    <a:pt x="622044" y="1461443"/>
                    <a:pt x="619224" y="1462332"/>
                    <a:pt x="616089" y="1462608"/>
                  </a:cubicBezTo>
                  <a:close/>
                  <a:moveTo>
                    <a:pt x="647489" y="1385493"/>
                  </a:moveTo>
                  <a:cubicBezTo>
                    <a:pt x="647489" y="1391931"/>
                    <a:pt x="646155" y="1385493"/>
                    <a:pt x="647489" y="1385493"/>
                  </a:cubicBezTo>
                  <a:close/>
                  <a:moveTo>
                    <a:pt x="1586507" y="1726489"/>
                  </a:moveTo>
                  <a:cubicBezTo>
                    <a:pt x="1586762" y="1726766"/>
                    <a:pt x="1586892" y="1726934"/>
                    <a:pt x="1587082" y="1727189"/>
                  </a:cubicBezTo>
                  <a:cubicBezTo>
                    <a:pt x="1586805" y="1727167"/>
                    <a:pt x="1586550" y="1727167"/>
                    <a:pt x="1586295" y="1727167"/>
                  </a:cubicBezTo>
                  <a:cubicBezTo>
                    <a:pt x="1586360" y="1726934"/>
                    <a:pt x="1586382" y="1726722"/>
                    <a:pt x="1586507" y="1726489"/>
                  </a:cubicBezTo>
                  <a:close/>
                  <a:moveTo>
                    <a:pt x="1545468" y="1881457"/>
                  </a:moveTo>
                  <a:cubicBezTo>
                    <a:pt x="1545299" y="1881501"/>
                    <a:pt x="1545110" y="1881522"/>
                    <a:pt x="1544855" y="1881457"/>
                  </a:cubicBezTo>
                  <a:cubicBezTo>
                    <a:pt x="1545066" y="1881457"/>
                    <a:pt x="1545256" y="1881457"/>
                    <a:pt x="1545468" y="1881457"/>
                  </a:cubicBezTo>
                  <a:close/>
                  <a:moveTo>
                    <a:pt x="1505866" y="1870041"/>
                  </a:moveTo>
                  <a:cubicBezTo>
                    <a:pt x="1505741" y="1870122"/>
                    <a:pt x="1505611" y="1870122"/>
                    <a:pt x="1505529" y="1870019"/>
                  </a:cubicBezTo>
                  <a:cubicBezTo>
                    <a:pt x="1505632" y="1870019"/>
                    <a:pt x="1505763" y="1870041"/>
                    <a:pt x="1505866" y="1870041"/>
                  </a:cubicBezTo>
                  <a:close/>
                  <a:moveTo>
                    <a:pt x="1328267" y="1753942"/>
                  </a:moveTo>
                  <a:cubicBezTo>
                    <a:pt x="1326125" y="1753649"/>
                    <a:pt x="1324053" y="1753351"/>
                    <a:pt x="1321997" y="1753053"/>
                  </a:cubicBezTo>
                  <a:cubicBezTo>
                    <a:pt x="1323667" y="1752527"/>
                    <a:pt x="1325875" y="1752972"/>
                    <a:pt x="1328267" y="1753942"/>
                  </a:cubicBezTo>
                  <a:close/>
                  <a:moveTo>
                    <a:pt x="1148889" y="1732715"/>
                  </a:moveTo>
                  <a:cubicBezTo>
                    <a:pt x="1149524" y="1732970"/>
                    <a:pt x="1150137" y="1733268"/>
                    <a:pt x="1150772" y="1733567"/>
                  </a:cubicBezTo>
                  <a:cubicBezTo>
                    <a:pt x="1150180" y="1734136"/>
                    <a:pt x="1149313" y="1734326"/>
                    <a:pt x="1148504" y="1732992"/>
                  </a:cubicBezTo>
                  <a:cubicBezTo>
                    <a:pt x="1148678" y="1732867"/>
                    <a:pt x="1148738" y="1732845"/>
                    <a:pt x="1148889" y="1732715"/>
                  </a:cubicBezTo>
                  <a:close/>
                  <a:moveTo>
                    <a:pt x="887444" y="1721234"/>
                  </a:moveTo>
                  <a:cubicBezTo>
                    <a:pt x="884927" y="1720577"/>
                    <a:pt x="882427" y="1719921"/>
                    <a:pt x="879904" y="1719287"/>
                  </a:cubicBezTo>
                  <a:cubicBezTo>
                    <a:pt x="882551" y="1717866"/>
                    <a:pt x="886305" y="1717676"/>
                    <a:pt x="887444" y="1721234"/>
                  </a:cubicBezTo>
                  <a:close/>
                  <a:moveTo>
                    <a:pt x="852615" y="1738328"/>
                  </a:moveTo>
                  <a:cubicBezTo>
                    <a:pt x="853076" y="1739093"/>
                    <a:pt x="853505" y="1739858"/>
                    <a:pt x="853738" y="1740617"/>
                  </a:cubicBezTo>
                  <a:cubicBezTo>
                    <a:pt x="852653" y="1740791"/>
                    <a:pt x="851362" y="1740872"/>
                    <a:pt x="849708" y="1740872"/>
                  </a:cubicBezTo>
                  <a:cubicBezTo>
                    <a:pt x="850598" y="1739625"/>
                    <a:pt x="851617" y="1738838"/>
                    <a:pt x="852615" y="1738328"/>
                  </a:cubicBezTo>
                  <a:close/>
                  <a:moveTo>
                    <a:pt x="852317" y="1721847"/>
                  </a:moveTo>
                  <a:cubicBezTo>
                    <a:pt x="853076" y="1722698"/>
                    <a:pt x="852762" y="1722487"/>
                    <a:pt x="852019" y="1721825"/>
                  </a:cubicBezTo>
                  <a:cubicBezTo>
                    <a:pt x="852127" y="1721825"/>
                    <a:pt x="852209" y="1721847"/>
                    <a:pt x="852317" y="1721847"/>
                  </a:cubicBezTo>
                  <a:close/>
                  <a:moveTo>
                    <a:pt x="827084" y="1721511"/>
                  </a:moveTo>
                  <a:cubicBezTo>
                    <a:pt x="827355" y="1721489"/>
                    <a:pt x="827697" y="1721467"/>
                    <a:pt x="827995" y="1721445"/>
                  </a:cubicBezTo>
                  <a:cubicBezTo>
                    <a:pt x="829134" y="1722888"/>
                    <a:pt x="830007" y="1724092"/>
                    <a:pt x="830685" y="1725177"/>
                  </a:cubicBezTo>
                  <a:cubicBezTo>
                    <a:pt x="829134" y="1723924"/>
                    <a:pt x="827800" y="1722676"/>
                    <a:pt x="827084" y="1721511"/>
                  </a:cubicBezTo>
                  <a:close/>
                  <a:moveTo>
                    <a:pt x="788773" y="1716787"/>
                  </a:moveTo>
                  <a:cubicBezTo>
                    <a:pt x="791040" y="1716852"/>
                    <a:pt x="792505" y="1716890"/>
                    <a:pt x="792586" y="1716933"/>
                  </a:cubicBezTo>
                  <a:cubicBezTo>
                    <a:pt x="791973" y="1717779"/>
                    <a:pt x="790894" y="1718397"/>
                    <a:pt x="789516" y="1718902"/>
                  </a:cubicBezTo>
                  <a:cubicBezTo>
                    <a:pt x="789261" y="1718208"/>
                    <a:pt x="789006" y="1717508"/>
                    <a:pt x="788773" y="1716787"/>
                  </a:cubicBezTo>
                  <a:close/>
                  <a:moveTo>
                    <a:pt x="764684" y="1715957"/>
                  </a:moveTo>
                  <a:cubicBezTo>
                    <a:pt x="766121" y="1717085"/>
                    <a:pt x="767586" y="1718034"/>
                    <a:pt x="769045" y="1718886"/>
                  </a:cubicBezTo>
                  <a:cubicBezTo>
                    <a:pt x="766165" y="1718012"/>
                    <a:pt x="763220" y="1717020"/>
                    <a:pt x="760638" y="1715789"/>
                  </a:cubicBezTo>
                  <a:cubicBezTo>
                    <a:pt x="761994" y="1715854"/>
                    <a:pt x="763350" y="1715897"/>
                    <a:pt x="764684" y="1715957"/>
                  </a:cubicBezTo>
                  <a:close/>
                  <a:moveTo>
                    <a:pt x="742033" y="1700408"/>
                  </a:moveTo>
                  <a:cubicBezTo>
                    <a:pt x="742857" y="1700029"/>
                    <a:pt x="743644" y="1699649"/>
                    <a:pt x="744278" y="1699307"/>
                  </a:cubicBezTo>
                  <a:cubicBezTo>
                    <a:pt x="745336" y="1700538"/>
                    <a:pt x="746269" y="1701997"/>
                    <a:pt x="747034" y="1703798"/>
                  </a:cubicBezTo>
                  <a:cubicBezTo>
                    <a:pt x="746882" y="1703754"/>
                    <a:pt x="746757" y="1703716"/>
                    <a:pt x="746611" y="1703673"/>
                  </a:cubicBezTo>
                  <a:cubicBezTo>
                    <a:pt x="745336" y="1701639"/>
                    <a:pt x="743812" y="1700538"/>
                    <a:pt x="742033" y="1700408"/>
                  </a:cubicBezTo>
                  <a:close/>
                  <a:moveTo>
                    <a:pt x="738263" y="1714585"/>
                  </a:moveTo>
                  <a:cubicBezTo>
                    <a:pt x="740313" y="1714731"/>
                    <a:pt x="742580" y="1714878"/>
                    <a:pt x="744956" y="1715008"/>
                  </a:cubicBezTo>
                  <a:cubicBezTo>
                    <a:pt x="745211" y="1715810"/>
                    <a:pt x="745444" y="1716678"/>
                    <a:pt x="745678" y="1717633"/>
                  </a:cubicBezTo>
                  <a:cubicBezTo>
                    <a:pt x="743535" y="1716787"/>
                    <a:pt x="741187" y="1716044"/>
                    <a:pt x="738832" y="1715431"/>
                  </a:cubicBezTo>
                  <a:cubicBezTo>
                    <a:pt x="738643" y="1715133"/>
                    <a:pt x="738453" y="1714856"/>
                    <a:pt x="738263" y="1714585"/>
                  </a:cubicBezTo>
                  <a:close/>
                  <a:moveTo>
                    <a:pt x="721584" y="1724135"/>
                  </a:moveTo>
                  <a:cubicBezTo>
                    <a:pt x="722180" y="1723799"/>
                    <a:pt x="722836" y="1723414"/>
                    <a:pt x="723514" y="1722991"/>
                  </a:cubicBezTo>
                  <a:cubicBezTo>
                    <a:pt x="724952" y="1723376"/>
                    <a:pt x="726519" y="1723631"/>
                    <a:pt x="728304" y="1723712"/>
                  </a:cubicBezTo>
                  <a:cubicBezTo>
                    <a:pt x="728771" y="1724244"/>
                    <a:pt x="729194" y="1724754"/>
                    <a:pt x="729720" y="1725280"/>
                  </a:cubicBezTo>
                  <a:cubicBezTo>
                    <a:pt x="726628" y="1726066"/>
                    <a:pt x="723894" y="1725703"/>
                    <a:pt x="721584" y="1724135"/>
                  </a:cubicBezTo>
                  <a:close/>
                  <a:moveTo>
                    <a:pt x="720949" y="1759941"/>
                  </a:moveTo>
                  <a:cubicBezTo>
                    <a:pt x="720569" y="1759789"/>
                    <a:pt x="720168" y="1759642"/>
                    <a:pt x="719739" y="1759518"/>
                  </a:cubicBezTo>
                  <a:cubicBezTo>
                    <a:pt x="720059" y="1759518"/>
                    <a:pt x="720379" y="1759518"/>
                    <a:pt x="720651" y="1759539"/>
                  </a:cubicBezTo>
                  <a:cubicBezTo>
                    <a:pt x="720759" y="1759664"/>
                    <a:pt x="720846" y="1759773"/>
                    <a:pt x="720949" y="1759941"/>
                  </a:cubicBezTo>
                  <a:close/>
                  <a:moveTo>
                    <a:pt x="711565" y="1732460"/>
                  </a:moveTo>
                  <a:cubicBezTo>
                    <a:pt x="711711" y="1732693"/>
                    <a:pt x="711836" y="1732780"/>
                    <a:pt x="712010" y="1733035"/>
                  </a:cubicBezTo>
                  <a:cubicBezTo>
                    <a:pt x="711755" y="1733035"/>
                    <a:pt x="711543" y="1733035"/>
                    <a:pt x="711288" y="1733035"/>
                  </a:cubicBezTo>
                  <a:cubicBezTo>
                    <a:pt x="711375" y="1732845"/>
                    <a:pt x="711478" y="1732656"/>
                    <a:pt x="711565" y="1732460"/>
                  </a:cubicBezTo>
                  <a:close/>
                  <a:moveTo>
                    <a:pt x="690649" y="1720090"/>
                  </a:moveTo>
                  <a:cubicBezTo>
                    <a:pt x="693280" y="1720724"/>
                    <a:pt x="695716" y="1721342"/>
                    <a:pt x="697663" y="1721825"/>
                  </a:cubicBezTo>
                  <a:cubicBezTo>
                    <a:pt x="697495" y="1722291"/>
                    <a:pt x="697365" y="1722801"/>
                    <a:pt x="697196" y="1723311"/>
                  </a:cubicBezTo>
                  <a:cubicBezTo>
                    <a:pt x="691262" y="1724011"/>
                    <a:pt x="681390" y="1724521"/>
                    <a:pt x="680479" y="1720833"/>
                  </a:cubicBezTo>
                  <a:cubicBezTo>
                    <a:pt x="680354" y="1720746"/>
                    <a:pt x="680289" y="1720724"/>
                    <a:pt x="680164" y="1720665"/>
                  </a:cubicBezTo>
                  <a:cubicBezTo>
                    <a:pt x="683213" y="1720513"/>
                    <a:pt x="687178" y="1720301"/>
                    <a:pt x="690649" y="1720090"/>
                  </a:cubicBezTo>
                  <a:close/>
                  <a:moveTo>
                    <a:pt x="698661" y="1719601"/>
                  </a:moveTo>
                  <a:cubicBezTo>
                    <a:pt x="698531" y="1719797"/>
                    <a:pt x="698471" y="1720024"/>
                    <a:pt x="698363" y="1720241"/>
                  </a:cubicBezTo>
                  <a:cubicBezTo>
                    <a:pt x="697750" y="1720068"/>
                    <a:pt x="697115" y="1719921"/>
                    <a:pt x="696475" y="1719753"/>
                  </a:cubicBezTo>
                  <a:cubicBezTo>
                    <a:pt x="697771" y="1719667"/>
                    <a:pt x="698596" y="1719601"/>
                    <a:pt x="698661" y="1719601"/>
                  </a:cubicBezTo>
                  <a:close/>
                  <a:moveTo>
                    <a:pt x="628250" y="1706173"/>
                  </a:moveTo>
                  <a:cubicBezTo>
                    <a:pt x="633359" y="1703272"/>
                    <a:pt x="636576" y="1701341"/>
                    <a:pt x="638843" y="1700327"/>
                  </a:cubicBezTo>
                  <a:cubicBezTo>
                    <a:pt x="641767" y="1701026"/>
                    <a:pt x="644696" y="1701742"/>
                    <a:pt x="647619" y="1702442"/>
                  </a:cubicBezTo>
                  <a:cubicBezTo>
                    <a:pt x="648975" y="1703543"/>
                    <a:pt x="650668" y="1704942"/>
                    <a:pt x="653022" y="1706553"/>
                  </a:cubicBezTo>
                  <a:cubicBezTo>
                    <a:pt x="653103" y="1705539"/>
                    <a:pt x="653233" y="1704649"/>
                    <a:pt x="653380" y="1703798"/>
                  </a:cubicBezTo>
                  <a:cubicBezTo>
                    <a:pt x="659184" y="1705153"/>
                    <a:pt x="664885" y="1706406"/>
                    <a:pt x="670439" y="1707442"/>
                  </a:cubicBezTo>
                  <a:cubicBezTo>
                    <a:pt x="670672" y="1709563"/>
                    <a:pt x="670840" y="1711678"/>
                    <a:pt x="670987" y="1713798"/>
                  </a:cubicBezTo>
                  <a:cubicBezTo>
                    <a:pt x="657405" y="1710940"/>
                    <a:pt x="642911" y="1708353"/>
                    <a:pt x="628250" y="1706173"/>
                  </a:cubicBezTo>
                  <a:close/>
                  <a:moveTo>
                    <a:pt x="648824" y="1723777"/>
                  </a:moveTo>
                  <a:cubicBezTo>
                    <a:pt x="654058" y="1723078"/>
                    <a:pt x="658571" y="1724390"/>
                    <a:pt x="661646" y="1725665"/>
                  </a:cubicBezTo>
                  <a:cubicBezTo>
                    <a:pt x="657383" y="1725025"/>
                    <a:pt x="653103" y="1724390"/>
                    <a:pt x="648824" y="1723777"/>
                  </a:cubicBezTo>
                  <a:close/>
                  <a:moveTo>
                    <a:pt x="644734" y="1726468"/>
                  </a:moveTo>
                  <a:cubicBezTo>
                    <a:pt x="644500" y="1726635"/>
                    <a:pt x="644208" y="1726701"/>
                    <a:pt x="644018" y="1726912"/>
                  </a:cubicBezTo>
                  <a:cubicBezTo>
                    <a:pt x="644034" y="1726999"/>
                    <a:pt x="644099" y="1727080"/>
                    <a:pt x="644142" y="1727189"/>
                  </a:cubicBezTo>
                  <a:cubicBezTo>
                    <a:pt x="641767" y="1729434"/>
                    <a:pt x="643530" y="1722698"/>
                    <a:pt x="645602" y="1725388"/>
                  </a:cubicBezTo>
                  <a:cubicBezTo>
                    <a:pt x="645244" y="1725893"/>
                    <a:pt x="645010" y="1726148"/>
                    <a:pt x="644734" y="1726468"/>
                  </a:cubicBezTo>
                  <a:close/>
                  <a:moveTo>
                    <a:pt x="606808" y="1708733"/>
                  </a:moveTo>
                  <a:cubicBezTo>
                    <a:pt x="616832" y="1713885"/>
                    <a:pt x="605604" y="1713478"/>
                    <a:pt x="606808" y="1708733"/>
                  </a:cubicBezTo>
                  <a:close/>
                  <a:moveTo>
                    <a:pt x="593269" y="1701742"/>
                  </a:moveTo>
                  <a:cubicBezTo>
                    <a:pt x="592103" y="1700793"/>
                    <a:pt x="588501" y="1699817"/>
                    <a:pt x="585876" y="1701026"/>
                  </a:cubicBezTo>
                  <a:cubicBezTo>
                    <a:pt x="583798" y="1700831"/>
                    <a:pt x="581786" y="1700685"/>
                    <a:pt x="579752" y="1700516"/>
                  </a:cubicBezTo>
                  <a:cubicBezTo>
                    <a:pt x="582909" y="1696997"/>
                    <a:pt x="583522" y="1694350"/>
                    <a:pt x="583207" y="1692403"/>
                  </a:cubicBezTo>
                  <a:cubicBezTo>
                    <a:pt x="583923" y="1692295"/>
                    <a:pt x="584601" y="1692170"/>
                    <a:pt x="585344" y="1692105"/>
                  </a:cubicBezTo>
                  <a:cubicBezTo>
                    <a:pt x="585833" y="1694518"/>
                    <a:pt x="587275" y="1695348"/>
                    <a:pt x="591322" y="1691996"/>
                  </a:cubicBezTo>
                  <a:cubicBezTo>
                    <a:pt x="592466" y="1692040"/>
                    <a:pt x="593546" y="1691996"/>
                    <a:pt x="594734" y="1692061"/>
                  </a:cubicBezTo>
                  <a:cubicBezTo>
                    <a:pt x="594392" y="1691617"/>
                    <a:pt x="594479" y="1691383"/>
                    <a:pt x="594815" y="1691340"/>
                  </a:cubicBezTo>
                  <a:cubicBezTo>
                    <a:pt x="594793" y="1691573"/>
                    <a:pt x="594793" y="1691828"/>
                    <a:pt x="594815" y="1692083"/>
                  </a:cubicBezTo>
                  <a:cubicBezTo>
                    <a:pt x="594772" y="1692061"/>
                    <a:pt x="594755" y="1692083"/>
                    <a:pt x="594734" y="1692061"/>
                  </a:cubicBezTo>
                  <a:cubicBezTo>
                    <a:pt x="594755" y="1692105"/>
                    <a:pt x="594793" y="1692148"/>
                    <a:pt x="594815" y="1692170"/>
                  </a:cubicBezTo>
                  <a:cubicBezTo>
                    <a:pt x="595135" y="1695619"/>
                    <a:pt x="599328" y="1699670"/>
                    <a:pt x="604519" y="1702995"/>
                  </a:cubicBezTo>
                  <a:cubicBezTo>
                    <a:pt x="600727" y="1702550"/>
                    <a:pt x="597001" y="1702127"/>
                    <a:pt x="593269" y="1701742"/>
                  </a:cubicBezTo>
                  <a:close/>
                  <a:moveTo>
                    <a:pt x="590687" y="1719688"/>
                  </a:moveTo>
                  <a:cubicBezTo>
                    <a:pt x="590557" y="1719564"/>
                    <a:pt x="590514" y="1719346"/>
                    <a:pt x="590834" y="1718989"/>
                  </a:cubicBezTo>
                  <a:cubicBezTo>
                    <a:pt x="591002" y="1719309"/>
                    <a:pt x="591045" y="1719498"/>
                    <a:pt x="591024" y="1719623"/>
                  </a:cubicBezTo>
                  <a:cubicBezTo>
                    <a:pt x="590899" y="1719645"/>
                    <a:pt x="590790" y="1719667"/>
                    <a:pt x="590687" y="1719688"/>
                  </a:cubicBezTo>
                  <a:close/>
                  <a:moveTo>
                    <a:pt x="582144" y="1716618"/>
                  </a:moveTo>
                  <a:cubicBezTo>
                    <a:pt x="582866" y="1716765"/>
                    <a:pt x="583522" y="1716911"/>
                    <a:pt x="584411" y="1717101"/>
                  </a:cubicBezTo>
                  <a:cubicBezTo>
                    <a:pt x="582274" y="1720198"/>
                    <a:pt x="580875" y="1720898"/>
                    <a:pt x="579177" y="1718224"/>
                  </a:cubicBezTo>
                  <a:cubicBezTo>
                    <a:pt x="580110" y="1717334"/>
                    <a:pt x="581151" y="1716830"/>
                    <a:pt x="582144" y="1716618"/>
                  </a:cubicBezTo>
                  <a:close/>
                  <a:moveTo>
                    <a:pt x="574116" y="1694795"/>
                  </a:moveTo>
                  <a:cubicBezTo>
                    <a:pt x="575429" y="1695896"/>
                    <a:pt x="576639" y="1697718"/>
                    <a:pt x="577675" y="1700348"/>
                  </a:cubicBezTo>
                  <a:cubicBezTo>
                    <a:pt x="574219" y="1700072"/>
                    <a:pt x="570808" y="1699839"/>
                    <a:pt x="567461" y="1699649"/>
                  </a:cubicBezTo>
                  <a:cubicBezTo>
                    <a:pt x="569180" y="1697485"/>
                    <a:pt x="571507" y="1696004"/>
                    <a:pt x="574116" y="1694795"/>
                  </a:cubicBezTo>
                  <a:close/>
                  <a:moveTo>
                    <a:pt x="546740" y="1715219"/>
                  </a:moveTo>
                  <a:cubicBezTo>
                    <a:pt x="546865" y="1716065"/>
                    <a:pt x="547142" y="1716890"/>
                    <a:pt x="547587" y="1717698"/>
                  </a:cubicBezTo>
                  <a:cubicBezTo>
                    <a:pt x="546529" y="1717909"/>
                    <a:pt x="545487" y="1718142"/>
                    <a:pt x="544348" y="1718376"/>
                  </a:cubicBezTo>
                  <a:cubicBezTo>
                    <a:pt x="545341" y="1716890"/>
                    <a:pt x="546062" y="1715897"/>
                    <a:pt x="546740" y="1715219"/>
                  </a:cubicBezTo>
                  <a:close/>
                  <a:moveTo>
                    <a:pt x="517396" y="1675645"/>
                  </a:moveTo>
                  <a:cubicBezTo>
                    <a:pt x="519620" y="1676789"/>
                    <a:pt x="521442" y="1677592"/>
                    <a:pt x="522456" y="1677700"/>
                  </a:cubicBezTo>
                  <a:cubicBezTo>
                    <a:pt x="521822" y="1678438"/>
                    <a:pt x="521062" y="1678904"/>
                    <a:pt x="520211" y="1679181"/>
                  </a:cubicBezTo>
                  <a:cubicBezTo>
                    <a:pt x="519343" y="1677337"/>
                    <a:pt x="518030" y="1676599"/>
                    <a:pt x="517076" y="1679349"/>
                  </a:cubicBezTo>
                  <a:cubicBezTo>
                    <a:pt x="514195" y="1678969"/>
                    <a:pt x="510952" y="1677380"/>
                    <a:pt x="508158" y="1675710"/>
                  </a:cubicBezTo>
                  <a:cubicBezTo>
                    <a:pt x="511418" y="1675688"/>
                    <a:pt x="514532" y="1675667"/>
                    <a:pt x="517396" y="1675645"/>
                  </a:cubicBezTo>
                  <a:close/>
                  <a:moveTo>
                    <a:pt x="511228" y="1672320"/>
                  </a:moveTo>
                  <a:cubicBezTo>
                    <a:pt x="511293" y="1672342"/>
                    <a:pt x="511315" y="1672358"/>
                    <a:pt x="511353" y="1672380"/>
                  </a:cubicBezTo>
                  <a:cubicBezTo>
                    <a:pt x="511142" y="1672423"/>
                    <a:pt x="510995" y="1672467"/>
                    <a:pt x="510762" y="1672510"/>
                  </a:cubicBezTo>
                  <a:cubicBezTo>
                    <a:pt x="510930" y="1672423"/>
                    <a:pt x="511082" y="1672380"/>
                    <a:pt x="511228" y="1672320"/>
                  </a:cubicBezTo>
                  <a:close/>
                  <a:moveTo>
                    <a:pt x="404990" y="1638082"/>
                  </a:moveTo>
                  <a:cubicBezTo>
                    <a:pt x="405034" y="1638316"/>
                    <a:pt x="404990" y="1638484"/>
                    <a:pt x="405034" y="1638717"/>
                  </a:cubicBezTo>
                  <a:cubicBezTo>
                    <a:pt x="404502" y="1638994"/>
                    <a:pt x="403976" y="1639292"/>
                    <a:pt x="403423" y="1639693"/>
                  </a:cubicBezTo>
                  <a:cubicBezTo>
                    <a:pt x="404014" y="1639693"/>
                    <a:pt x="404502" y="1639693"/>
                    <a:pt x="405077" y="1639693"/>
                  </a:cubicBezTo>
                  <a:cubicBezTo>
                    <a:pt x="405099" y="1640203"/>
                    <a:pt x="405159" y="1640729"/>
                    <a:pt x="405137" y="1641195"/>
                  </a:cubicBezTo>
                  <a:cubicBezTo>
                    <a:pt x="403379" y="1640962"/>
                    <a:pt x="401834" y="1640729"/>
                    <a:pt x="400456" y="1640518"/>
                  </a:cubicBezTo>
                  <a:cubicBezTo>
                    <a:pt x="401964" y="1639715"/>
                    <a:pt x="403488" y="1638891"/>
                    <a:pt x="404990" y="1638082"/>
                  </a:cubicBezTo>
                  <a:close/>
                  <a:moveTo>
                    <a:pt x="370243" y="1628890"/>
                  </a:moveTo>
                  <a:cubicBezTo>
                    <a:pt x="388506" y="1636390"/>
                    <a:pt x="368654" y="1634161"/>
                    <a:pt x="370243" y="1628890"/>
                  </a:cubicBezTo>
                  <a:close/>
                  <a:moveTo>
                    <a:pt x="370097" y="1621389"/>
                  </a:moveTo>
                  <a:cubicBezTo>
                    <a:pt x="370156" y="1622577"/>
                    <a:pt x="368757" y="1621959"/>
                    <a:pt x="368399" y="1620733"/>
                  </a:cubicBezTo>
                  <a:cubicBezTo>
                    <a:pt x="369034" y="1620923"/>
                    <a:pt x="369565" y="1621156"/>
                    <a:pt x="370097" y="1621389"/>
                  </a:cubicBezTo>
                  <a:close/>
                  <a:moveTo>
                    <a:pt x="362828" y="1600184"/>
                  </a:moveTo>
                  <a:cubicBezTo>
                    <a:pt x="362595" y="1600460"/>
                    <a:pt x="362297" y="1600775"/>
                    <a:pt x="362253" y="1600862"/>
                  </a:cubicBezTo>
                  <a:cubicBezTo>
                    <a:pt x="362421" y="1600672"/>
                    <a:pt x="362617" y="1600417"/>
                    <a:pt x="362785" y="1600184"/>
                  </a:cubicBezTo>
                  <a:cubicBezTo>
                    <a:pt x="362807" y="1600184"/>
                    <a:pt x="362828" y="1600184"/>
                    <a:pt x="362828" y="1600184"/>
                  </a:cubicBezTo>
                  <a:close/>
                  <a:moveTo>
                    <a:pt x="371914" y="1591393"/>
                  </a:moveTo>
                  <a:cubicBezTo>
                    <a:pt x="370921" y="1592325"/>
                    <a:pt x="369945" y="1593236"/>
                    <a:pt x="368968" y="1594148"/>
                  </a:cubicBezTo>
                  <a:cubicBezTo>
                    <a:pt x="368399" y="1594104"/>
                    <a:pt x="367846" y="1594039"/>
                    <a:pt x="367276" y="1593996"/>
                  </a:cubicBezTo>
                  <a:cubicBezTo>
                    <a:pt x="367997" y="1592895"/>
                    <a:pt x="368654" y="1591859"/>
                    <a:pt x="369142" y="1590948"/>
                  </a:cubicBezTo>
                  <a:cubicBezTo>
                    <a:pt x="370075" y="1591029"/>
                    <a:pt x="370986" y="1591262"/>
                    <a:pt x="371914" y="1591393"/>
                  </a:cubicBezTo>
                  <a:close/>
                  <a:moveTo>
                    <a:pt x="376644" y="1587005"/>
                  </a:moveTo>
                  <a:cubicBezTo>
                    <a:pt x="375982" y="1586902"/>
                    <a:pt x="375456" y="1586625"/>
                    <a:pt x="375434" y="1586029"/>
                  </a:cubicBezTo>
                  <a:cubicBezTo>
                    <a:pt x="376389" y="1586029"/>
                    <a:pt x="377067" y="1586072"/>
                    <a:pt x="377615" y="1586115"/>
                  </a:cubicBezTo>
                  <a:cubicBezTo>
                    <a:pt x="377338" y="1586370"/>
                    <a:pt x="377023" y="1586669"/>
                    <a:pt x="376644" y="1587005"/>
                  </a:cubicBezTo>
                  <a:close/>
                  <a:moveTo>
                    <a:pt x="383907" y="1594229"/>
                  </a:moveTo>
                  <a:cubicBezTo>
                    <a:pt x="383673" y="1594674"/>
                    <a:pt x="383505" y="1595075"/>
                    <a:pt x="383359" y="1595460"/>
                  </a:cubicBezTo>
                  <a:cubicBezTo>
                    <a:pt x="381558" y="1595286"/>
                    <a:pt x="379757" y="1595118"/>
                    <a:pt x="377935" y="1594972"/>
                  </a:cubicBezTo>
                  <a:cubicBezTo>
                    <a:pt x="378000" y="1594148"/>
                    <a:pt x="378103" y="1593318"/>
                    <a:pt x="378293" y="1592493"/>
                  </a:cubicBezTo>
                  <a:cubicBezTo>
                    <a:pt x="380180" y="1592938"/>
                    <a:pt x="382046" y="1593616"/>
                    <a:pt x="383907" y="1594229"/>
                  </a:cubicBezTo>
                  <a:close/>
                  <a:moveTo>
                    <a:pt x="383950" y="1577535"/>
                  </a:moveTo>
                  <a:cubicBezTo>
                    <a:pt x="383972" y="1577514"/>
                    <a:pt x="383950" y="1577492"/>
                    <a:pt x="383972" y="1577449"/>
                  </a:cubicBezTo>
                  <a:cubicBezTo>
                    <a:pt x="384080" y="1577535"/>
                    <a:pt x="384102" y="1577601"/>
                    <a:pt x="384205" y="1577682"/>
                  </a:cubicBezTo>
                  <a:cubicBezTo>
                    <a:pt x="384118" y="1577644"/>
                    <a:pt x="384037" y="1577601"/>
                    <a:pt x="383950" y="1577535"/>
                  </a:cubicBezTo>
                  <a:close/>
                  <a:moveTo>
                    <a:pt x="389249" y="1595986"/>
                  </a:moveTo>
                  <a:cubicBezTo>
                    <a:pt x="388273" y="1595905"/>
                    <a:pt x="387280" y="1595796"/>
                    <a:pt x="386304" y="1595715"/>
                  </a:cubicBezTo>
                  <a:cubicBezTo>
                    <a:pt x="386559" y="1595585"/>
                    <a:pt x="386830" y="1595417"/>
                    <a:pt x="387085" y="1595270"/>
                  </a:cubicBezTo>
                  <a:cubicBezTo>
                    <a:pt x="387807" y="1595541"/>
                    <a:pt x="388528" y="1595693"/>
                    <a:pt x="389249" y="1595986"/>
                  </a:cubicBezTo>
                  <a:close/>
                  <a:moveTo>
                    <a:pt x="397255" y="1596008"/>
                  </a:moveTo>
                  <a:cubicBezTo>
                    <a:pt x="388593" y="1595482"/>
                    <a:pt x="396773" y="1590715"/>
                    <a:pt x="397255" y="1596008"/>
                  </a:cubicBezTo>
                  <a:close/>
                  <a:moveTo>
                    <a:pt x="403699" y="1596159"/>
                  </a:moveTo>
                  <a:cubicBezTo>
                    <a:pt x="400412" y="1593849"/>
                    <a:pt x="401687" y="1593318"/>
                    <a:pt x="403553" y="1593871"/>
                  </a:cubicBezTo>
                  <a:cubicBezTo>
                    <a:pt x="403211" y="1594804"/>
                    <a:pt x="403276" y="1595563"/>
                    <a:pt x="403699" y="1596159"/>
                  </a:cubicBezTo>
                  <a:close/>
                  <a:moveTo>
                    <a:pt x="406770" y="1597618"/>
                  </a:moveTo>
                  <a:cubicBezTo>
                    <a:pt x="406726" y="1597749"/>
                    <a:pt x="406726" y="1597852"/>
                    <a:pt x="406666" y="1597982"/>
                  </a:cubicBezTo>
                  <a:cubicBezTo>
                    <a:pt x="406222" y="1597727"/>
                    <a:pt x="405880" y="1597515"/>
                    <a:pt x="405500" y="1597304"/>
                  </a:cubicBezTo>
                  <a:cubicBezTo>
                    <a:pt x="405880" y="1597429"/>
                    <a:pt x="406303" y="1597537"/>
                    <a:pt x="406770" y="1597618"/>
                  </a:cubicBezTo>
                  <a:close/>
                  <a:moveTo>
                    <a:pt x="461266" y="1590270"/>
                  </a:moveTo>
                  <a:cubicBezTo>
                    <a:pt x="460930" y="1590628"/>
                    <a:pt x="460507" y="1591007"/>
                    <a:pt x="460100" y="1591393"/>
                  </a:cubicBezTo>
                  <a:cubicBezTo>
                    <a:pt x="460122" y="1591051"/>
                    <a:pt x="460290" y="1590693"/>
                    <a:pt x="460567" y="1590329"/>
                  </a:cubicBezTo>
                  <a:cubicBezTo>
                    <a:pt x="460800" y="1590308"/>
                    <a:pt x="461076" y="1590292"/>
                    <a:pt x="461266" y="1590270"/>
                  </a:cubicBezTo>
                  <a:close/>
                  <a:moveTo>
                    <a:pt x="445439" y="1574488"/>
                  </a:moveTo>
                  <a:cubicBezTo>
                    <a:pt x="434802" y="1570588"/>
                    <a:pt x="446203" y="1570436"/>
                    <a:pt x="445439" y="1574488"/>
                  </a:cubicBezTo>
                  <a:close/>
                  <a:moveTo>
                    <a:pt x="452598" y="1549931"/>
                  </a:moveTo>
                  <a:cubicBezTo>
                    <a:pt x="452750" y="1550484"/>
                    <a:pt x="452772" y="1551118"/>
                    <a:pt x="452349" y="1551883"/>
                  </a:cubicBezTo>
                  <a:cubicBezTo>
                    <a:pt x="451307" y="1550674"/>
                    <a:pt x="450906" y="1549865"/>
                    <a:pt x="450798" y="1549339"/>
                  </a:cubicBezTo>
                  <a:cubicBezTo>
                    <a:pt x="451416" y="1549551"/>
                    <a:pt x="451986" y="1549697"/>
                    <a:pt x="452598" y="1549931"/>
                  </a:cubicBezTo>
                  <a:close/>
                  <a:moveTo>
                    <a:pt x="468301" y="1528850"/>
                  </a:moveTo>
                  <a:cubicBezTo>
                    <a:pt x="468936" y="1528660"/>
                    <a:pt x="469571" y="1528492"/>
                    <a:pt x="470211" y="1528324"/>
                  </a:cubicBezTo>
                  <a:cubicBezTo>
                    <a:pt x="473156" y="1530059"/>
                    <a:pt x="470211" y="1530439"/>
                    <a:pt x="468301" y="1528850"/>
                  </a:cubicBezTo>
                  <a:close/>
                  <a:moveTo>
                    <a:pt x="582719" y="1494937"/>
                  </a:moveTo>
                  <a:cubicBezTo>
                    <a:pt x="580897" y="1493153"/>
                    <a:pt x="579096" y="1491206"/>
                    <a:pt x="577252" y="1489150"/>
                  </a:cubicBezTo>
                  <a:cubicBezTo>
                    <a:pt x="580577" y="1487540"/>
                    <a:pt x="581444" y="1490192"/>
                    <a:pt x="582719" y="1494937"/>
                  </a:cubicBezTo>
                  <a:close/>
                  <a:moveTo>
                    <a:pt x="593123" y="1490192"/>
                  </a:moveTo>
                  <a:cubicBezTo>
                    <a:pt x="590389" y="1493348"/>
                    <a:pt x="587720" y="1492985"/>
                    <a:pt x="584433" y="1489237"/>
                  </a:cubicBezTo>
                  <a:cubicBezTo>
                    <a:pt x="587254" y="1489237"/>
                    <a:pt x="589543" y="1489237"/>
                    <a:pt x="591723" y="1489237"/>
                  </a:cubicBezTo>
                  <a:cubicBezTo>
                    <a:pt x="592190" y="1489552"/>
                    <a:pt x="592656" y="1489872"/>
                    <a:pt x="593123" y="1490192"/>
                  </a:cubicBezTo>
                  <a:close/>
                  <a:moveTo>
                    <a:pt x="599328" y="1494319"/>
                  </a:moveTo>
                  <a:cubicBezTo>
                    <a:pt x="599285" y="1494362"/>
                    <a:pt x="599306" y="1494427"/>
                    <a:pt x="599268" y="1494471"/>
                  </a:cubicBezTo>
                  <a:cubicBezTo>
                    <a:pt x="599203" y="1494341"/>
                    <a:pt x="599181" y="1494297"/>
                    <a:pt x="599116" y="1494194"/>
                  </a:cubicBezTo>
                  <a:cubicBezTo>
                    <a:pt x="599181" y="1494238"/>
                    <a:pt x="599247" y="1494276"/>
                    <a:pt x="599328" y="1494319"/>
                  </a:cubicBezTo>
                  <a:close/>
                  <a:moveTo>
                    <a:pt x="622679" y="1509174"/>
                  </a:moveTo>
                  <a:cubicBezTo>
                    <a:pt x="622467" y="1508322"/>
                    <a:pt x="622278" y="1507688"/>
                    <a:pt x="622104" y="1507389"/>
                  </a:cubicBezTo>
                  <a:cubicBezTo>
                    <a:pt x="623037" y="1507541"/>
                    <a:pt x="623802" y="1507709"/>
                    <a:pt x="624588" y="1507877"/>
                  </a:cubicBezTo>
                  <a:cubicBezTo>
                    <a:pt x="624160" y="1508832"/>
                    <a:pt x="623482" y="1509190"/>
                    <a:pt x="622679" y="1509174"/>
                  </a:cubicBezTo>
                  <a:close/>
                  <a:moveTo>
                    <a:pt x="644056" y="1465380"/>
                  </a:moveTo>
                  <a:cubicBezTo>
                    <a:pt x="645775" y="1465445"/>
                    <a:pt x="647511" y="1465570"/>
                    <a:pt x="649268" y="1465722"/>
                  </a:cubicBezTo>
                  <a:cubicBezTo>
                    <a:pt x="654101" y="1469301"/>
                    <a:pt x="659759" y="1470868"/>
                    <a:pt x="666241" y="1470445"/>
                  </a:cubicBezTo>
                  <a:cubicBezTo>
                    <a:pt x="667174" y="1471248"/>
                    <a:pt x="667852" y="1472159"/>
                    <a:pt x="668085" y="1473244"/>
                  </a:cubicBezTo>
                  <a:cubicBezTo>
                    <a:pt x="667575" y="1473835"/>
                    <a:pt x="666837" y="1474258"/>
                    <a:pt x="665964" y="1474638"/>
                  </a:cubicBezTo>
                  <a:cubicBezTo>
                    <a:pt x="665308" y="1474513"/>
                    <a:pt x="664651" y="1474404"/>
                    <a:pt x="663930" y="1474236"/>
                  </a:cubicBezTo>
                  <a:cubicBezTo>
                    <a:pt x="664250" y="1474469"/>
                    <a:pt x="664695" y="1474724"/>
                    <a:pt x="665183" y="1474979"/>
                  </a:cubicBezTo>
                  <a:cubicBezTo>
                    <a:pt x="662807" y="1475722"/>
                    <a:pt x="659482" y="1475825"/>
                    <a:pt x="655815" y="1475467"/>
                  </a:cubicBezTo>
                  <a:cubicBezTo>
                    <a:pt x="655181" y="1474448"/>
                    <a:pt x="654649" y="1473412"/>
                    <a:pt x="654378" y="1472349"/>
                  </a:cubicBezTo>
                  <a:cubicBezTo>
                    <a:pt x="654291" y="1473412"/>
                    <a:pt x="654123" y="1474345"/>
                    <a:pt x="653933" y="1475234"/>
                  </a:cubicBezTo>
                  <a:cubicBezTo>
                    <a:pt x="651921" y="1474958"/>
                    <a:pt x="649843" y="1474556"/>
                    <a:pt x="647766" y="1474046"/>
                  </a:cubicBezTo>
                  <a:cubicBezTo>
                    <a:pt x="647744" y="1473114"/>
                    <a:pt x="647619" y="1472034"/>
                    <a:pt x="647299" y="1470722"/>
                  </a:cubicBezTo>
                  <a:cubicBezTo>
                    <a:pt x="646600" y="1471655"/>
                    <a:pt x="645987" y="1472522"/>
                    <a:pt x="645330" y="1473390"/>
                  </a:cubicBezTo>
                  <a:cubicBezTo>
                    <a:pt x="642618" y="1472604"/>
                    <a:pt x="640009" y="1471676"/>
                    <a:pt x="637720" y="1470613"/>
                  </a:cubicBezTo>
                  <a:cubicBezTo>
                    <a:pt x="637850" y="1461421"/>
                    <a:pt x="644056" y="1469599"/>
                    <a:pt x="644056" y="1465380"/>
                  </a:cubicBezTo>
                  <a:close/>
                  <a:moveTo>
                    <a:pt x="636326" y="1457608"/>
                  </a:moveTo>
                  <a:cubicBezTo>
                    <a:pt x="636793" y="1457499"/>
                    <a:pt x="637297" y="1457521"/>
                    <a:pt x="637764" y="1457733"/>
                  </a:cubicBezTo>
                  <a:cubicBezTo>
                    <a:pt x="637916" y="1458622"/>
                    <a:pt x="637021" y="1458367"/>
                    <a:pt x="636326" y="1457608"/>
                  </a:cubicBezTo>
                  <a:close/>
                  <a:moveTo>
                    <a:pt x="640394" y="1454153"/>
                  </a:moveTo>
                  <a:cubicBezTo>
                    <a:pt x="640394" y="1454153"/>
                    <a:pt x="640373" y="1454153"/>
                    <a:pt x="640373" y="1454132"/>
                  </a:cubicBezTo>
                  <a:cubicBezTo>
                    <a:pt x="636028" y="1448350"/>
                    <a:pt x="643144" y="1450444"/>
                    <a:pt x="640394" y="1454153"/>
                  </a:cubicBezTo>
                  <a:close/>
                  <a:moveTo>
                    <a:pt x="656049" y="1405619"/>
                  </a:moveTo>
                  <a:cubicBezTo>
                    <a:pt x="657150" y="1401785"/>
                    <a:pt x="659146" y="1401107"/>
                    <a:pt x="661939" y="1403456"/>
                  </a:cubicBezTo>
                  <a:cubicBezTo>
                    <a:pt x="659379" y="1404621"/>
                    <a:pt x="657616" y="1405365"/>
                    <a:pt x="656049" y="1405619"/>
                  </a:cubicBezTo>
                  <a:close/>
                  <a:moveTo>
                    <a:pt x="704465" y="1449197"/>
                  </a:moveTo>
                  <a:cubicBezTo>
                    <a:pt x="704042" y="1448963"/>
                    <a:pt x="703684" y="1448708"/>
                    <a:pt x="703195" y="1448475"/>
                  </a:cubicBezTo>
                  <a:cubicBezTo>
                    <a:pt x="703152" y="1448665"/>
                    <a:pt x="703044" y="1448838"/>
                    <a:pt x="702984" y="1449028"/>
                  </a:cubicBezTo>
                  <a:cubicBezTo>
                    <a:pt x="701986" y="1448876"/>
                    <a:pt x="700950" y="1448627"/>
                    <a:pt x="699843" y="1448329"/>
                  </a:cubicBezTo>
                  <a:cubicBezTo>
                    <a:pt x="703407" y="1448117"/>
                    <a:pt x="707285" y="1448009"/>
                    <a:pt x="710909" y="1448329"/>
                  </a:cubicBezTo>
                  <a:cubicBezTo>
                    <a:pt x="709254" y="1449175"/>
                    <a:pt x="707030" y="1449430"/>
                    <a:pt x="704465" y="1449197"/>
                  </a:cubicBezTo>
                  <a:close/>
                  <a:moveTo>
                    <a:pt x="1445587" y="1846737"/>
                  </a:moveTo>
                  <a:cubicBezTo>
                    <a:pt x="1446265" y="1846796"/>
                    <a:pt x="1446498" y="1846948"/>
                    <a:pt x="1446476" y="1847116"/>
                  </a:cubicBezTo>
                  <a:cubicBezTo>
                    <a:pt x="1446097" y="1847094"/>
                    <a:pt x="1445755" y="1846991"/>
                    <a:pt x="1445587" y="1846737"/>
                  </a:cubicBezTo>
                  <a:close/>
                  <a:moveTo>
                    <a:pt x="1411539" y="1736956"/>
                  </a:moveTo>
                  <a:cubicBezTo>
                    <a:pt x="1413123" y="1736295"/>
                    <a:pt x="1413275" y="1737672"/>
                    <a:pt x="1411854" y="1737206"/>
                  </a:cubicBezTo>
                  <a:cubicBezTo>
                    <a:pt x="1411751" y="1737124"/>
                    <a:pt x="1411621" y="1737038"/>
                    <a:pt x="1411539" y="1736956"/>
                  </a:cubicBezTo>
                  <a:close/>
                  <a:moveTo>
                    <a:pt x="1403273" y="1584337"/>
                  </a:moveTo>
                  <a:cubicBezTo>
                    <a:pt x="1405372" y="1584971"/>
                    <a:pt x="1406560" y="1586348"/>
                    <a:pt x="1406853" y="1588447"/>
                  </a:cubicBezTo>
                  <a:cubicBezTo>
                    <a:pt x="1402785" y="1588236"/>
                    <a:pt x="1398716" y="1588003"/>
                    <a:pt x="1394670" y="1587791"/>
                  </a:cubicBezTo>
                  <a:cubicBezTo>
                    <a:pt x="1396048" y="1586240"/>
                    <a:pt x="1399248" y="1585101"/>
                    <a:pt x="1403273" y="1584337"/>
                  </a:cubicBezTo>
                  <a:close/>
                  <a:moveTo>
                    <a:pt x="1379688" y="1742526"/>
                  </a:moveTo>
                  <a:cubicBezTo>
                    <a:pt x="1379943" y="1742906"/>
                    <a:pt x="1380133" y="1743226"/>
                    <a:pt x="1380388" y="1743605"/>
                  </a:cubicBezTo>
                  <a:cubicBezTo>
                    <a:pt x="1380388" y="1743627"/>
                    <a:pt x="1380388" y="1743649"/>
                    <a:pt x="1380388" y="1743671"/>
                  </a:cubicBezTo>
                  <a:cubicBezTo>
                    <a:pt x="1380073" y="1743519"/>
                    <a:pt x="1379922" y="1743416"/>
                    <a:pt x="1379672" y="1743291"/>
                  </a:cubicBezTo>
                  <a:cubicBezTo>
                    <a:pt x="1379688" y="1742993"/>
                    <a:pt x="1379650" y="1742825"/>
                    <a:pt x="1379688" y="1742526"/>
                  </a:cubicBezTo>
                  <a:close/>
                  <a:moveTo>
                    <a:pt x="1275951" y="1755531"/>
                  </a:moveTo>
                  <a:cubicBezTo>
                    <a:pt x="1271357" y="1750130"/>
                    <a:pt x="1277817" y="1752272"/>
                    <a:pt x="1275951" y="1755531"/>
                  </a:cubicBezTo>
                  <a:close/>
                  <a:moveTo>
                    <a:pt x="1256543" y="1720898"/>
                  </a:moveTo>
                  <a:cubicBezTo>
                    <a:pt x="1256543" y="1720833"/>
                    <a:pt x="1256505" y="1720789"/>
                    <a:pt x="1256505" y="1720746"/>
                  </a:cubicBezTo>
                  <a:cubicBezTo>
                    <a:pt x="1259722" y="1720746"/>
                    <a:pt x="1261354" y="1720919"/>
                    <a:pt x="1261967" y="1721109"/>
                  </a:cubicBezTo>
                  <a:cubicBezTo>
                    <a:pt x="1259890" y="1721255"/>
                    <a:pt x="1258089" y="1721169"/>
                    <a:pt x="1256543" y="1720898"/>
                  </a:cubicBezTo>
                  <a:close/>
                  <a:moveTo>
                    <a:pt x="1217625" y="1728355"/>
                  </a:moveTo>
                  <a:cubicBezTo>
                    <a:pt x="1217451" y="1728246"/>
                    <a:pt x="1217305" y="1728181"/>
                    <a:pt x="1217158" y="1728078"/>
                  </a:cubicBezTo>
                  <a:cubicBezTo>
                    <a:pt x="1217326" y="1728159"/>
                    <a:pt x="1217451" y="1728246"/>
                    <a:pt x="1217625" y="1728355"/>
                  </a:cubicBezTo>
                  <a:close/>
                  <a:moveTo>
                    <a:pt x="1110899" y="1700240"/>
                  </a:moveTo>
                  <a:cubicBezTo>
                    <a:pt x="1110920" y="1699009"/>
                    <a:pt x="1111408" y="1696872"/>
                    <a:pt x="1112781" y="1693439"/>
                  </a:cubicBezTo>
                  <a:cubicBezTo>
                    <a:pt x="1114565" y="1696471"/>
                    <a:pt x="1113377" y="1699839"/>
                    <a:pt x="1112233" y="1701042"/>
                  </a:cubicBezTo>
                  <a:cubicBezTo>
                    <a:pt x="1111832" y="1700793"/>
                    <a:pt x="1111343" y="1700516"/>
                    <a:pt x="1110899" y="1700240"/>
                  </a:cubicBezTo>
                  <a:close/>
                  <a:moveTo>
                    <a:pt x="1103185" y="1696004"/>
                  </a:moveTo>
                  <a:cubicBezTo>
                    <a:pt x="1104352" y="1694963"/>
                    <a:pt x="1105301" y="1696129"/>
                    <a:pt x="1105263" y="1697083"/>
                  </a:cubicBezTo>
                  <a:cubicBezTo>
                    <a:pt x="1104585" y="1696726"/>
                    <a:pt x="1103885" y="1696362"/>
                    <a:pt x="1103185" y="1696004"/>
                  </a:cubicBezTo>
                  <a:close/>
                  <a:moveTo>
                    <a:pt x="1052648" y="1692018"/>
                  </a:moveTo>
                  <a:cubicBezTo>
                    <a:pt x="1054135" y="1692018"/>
                    <a:pt x="1055556" y="1692018"/>
                    <a:pt x="1057183" y="1692018"/>
                  </a:cubicBezTo>
                  <a:cubicBezTo>
                    <a:pt x="1055680" y="1693227"/>
                    <a:pt x="1054536" y="1695239"/>
                    <a:pt x="1053137" y="1695261"/>
                  </a:cubicBezTo>
                  <a:cubicBezTo>
                    <a:pt x="1053115" y="1694052"/>
                    <a:pt x="1052947" y="1692973"/>
                    <a:pt x="1052648" y="1692018"/>
                  </a:cubicBezTo>
                  <a:close/>
                  <a:moveTo>
                    <a:pt x="1071107" y="1695852"/>
                  </a:moveTo>
                  <a:cubicBezTo>
                    <a:pt x="1071617" y="1695559"/>
                    <a:pt x="1072165" y="1695348"/>
                    <a:pt x="1071107" y="1695852"/>
                  </a:cubicBezTo>
                  <a:close/>
                  <a:moveTo>
                    <a:pt x="1004048" y="1680011"/>
                  </a:moveTo>
                  <a:cubicBezTo>
                    <a:pt x="1004259" y="1680602"/>
                    <a:pt x="1004449" y="1681258"/>
                    <a:pt x="1004048" y="1680011"/>
                  </a:cubicBezTo>
                  <a:close/>
                  <a:moveTo>
                    <a:pt x="965883" y="1727058"/>
                  </a:moveTo>
                  <a:cubicBezTo>
                    <a:pt x="965737" y="1726847"/>
                    <a:pt x="965693" y="1726744"/>
                    <a:pt x="965568" y="1726554"/>
                  </a:cubicBezTo>
                  <a:cubicBezTo>
                    <a:pt x="965758" y="1726511"/>
                    <a:pt x="965970" y="1726446"/>
                    <a:pt x="966181" y="1726402"/>
                  </a:cubicBezTo>
                  <a:cubicBezTo>
                    <a:pt x="966095" y="1726614"/>
                    <a:pt x="966078" y="1726847"/>
                    <a:pt x="965883" y="1727058"/>
                  </a:cubicBezTo>
                  <a:close/>
                  <a:moveTo>
                    <a:pt x="978321" y="1729369"/>
                  </a:moveTo>
                  <a:cubicBezTo>
                    <a:pt x="976119" y="1730513"/>
                    <a:pt x="976032" y="1728203"/>
                    <a:pt x="978321" y="1729369"/>
                  </a:cubicBezTo>
                  <a:close/>
                  <a:moveTo>
                    <a:pt x="958891" y="1729347"/>
                  </a:moveTo>
                  <a:cubicBezTo>
                    <a:pt x="958913" y="1729580"/>
                    <a:pt x="958935" y="1729814"/>
                    <a:pt x="958913" y="1730047"/>
                  </a:cubicBezTo>
                  <a:cubicBezTo>
                    <a:pt x="958767" y="1729982"/>
                    <a:pt x="958577" y="1729960"/>
                    <a:pt x="958425" y="1729901"/>
                  </a:cubicBezTo>
                  <a:cubicBezTo>
                    <a:pt x="958533" y="1729689"/>
                    <a:pt x="958745" y="1729537"/>
                    <a:pt x="958891" y="1729347"/>
                  </a:cubicBezTo>
                  <a:close/>
                  <a:moveTo>
                    <a:pt x="913193" y="1684013"/>
                  </a:moveTo>
                  <a:cubicBezTo>
                    <a:pt x="915351" y="1684013"/>
                    <a:pt x="917429" y="1683802"/>
                    <a:pt x="919463" y="1683568"/>
                  </a:cubicBezTo>
                  <a:cubicBezTo>
                    <a:pt x="919696" y="1684647"/>
                    <a:pt x="919951" y="1684903"/>
                    <a:pt x="920244" y="1684268"/>
                  </a:cubicBezTo>
                  <a:cubicBezTo>
                    <a:pt x="919864" y="1683948"/>
                    <a:pt x="919523" y="1683612"/>
                    <a:pt x="919485" y="1683568"/>
                  </a:cubicBezTo>
                  <a:cubicBezTo>
                    <a:pt x="924697" y="1682993"/>
                    <a:pt x="929698" y="1682467"/>
                    <a:pt x="935757" y="1686280"/>
                  </a:cubicBezTo>
                  <a:cubicBezTo>
                    <a:pt x="932980" y="1686003"/>
                    <a:pt x="930436" y="1686215"/>
                    <a:pt x="927979" y="1686448"/>
                  </a:cubicBezTo>
                  <a:cubicBezTo>
                    <a:pt x="922663" y="1685602"/>
                    <a:pt x="917472" y="1684756"/>
                    <a:pt x="913193" y="1684013"/>
                  </a:cubicBezTo>
                  <a:close/>
                  <a:moveTo>
                    <a:pt x="935416" y="1699730"/>
                  </a:moveTo>
                  <a:cubicBezTo>
                    <a:pt x="935546" y="1698971"/>
                    <a:pt x="935795" y="1698374"/>
                    <a:pt x="936262" y="1698374"/>
                  </a:cubicBezTo>
                  <a:cubicBezTo>
                    <a:pt x="936262" y="1698928"/>
                    <a:pt x="936262" y="1699394"/>
                    <a:pt x="936262" y="1699839"/>
                  </a:cubicBezTo>
                  <a:cubicBezTo>
                    <a:pt x="935991" y="1699795"/>
                    <a:pt x="935714" y="1699752"/>
                    <a:pt x="935416" y="1699730"/>
                  </a:cubicBezTo>
                  <a:close/>
                  <a:moveTo>
                    <a:pt x="929867" y="1699009"/>
                  </a:moveTo>
                  <a:cubicBezTo>
                    <a:pt x="929845" y="1698483"/>
                    <a:pt x="929926" y="1697908"/>
                    <a:pt x="930414" y="1697252"/>
                  </a:cubicBezTo>
                  <a:cubicBezTo>
                    <a:pt x="931092" y="1698082"/>
                    <a:pt x="931499" y="1698716"/>
                    <a:pt x="931727" y="1699242"/>
                  </a:cubicBezTo>
                  <a:cubicBezTo>
                    <a:pt x="931114" y="1699161"/>
                    <a:pt x="930501" y="1699074"/>
                    <a:pt x="929867" y="1699009"/>
                  </a:cubicBezTo>
                  <a:close/>
                  <a:moveTo>
                    <a:pt x="897381" y="1706130"/>
                  </a:moveTo>
                  <a:cubicBezTo>
                    <a:pt x="898423" y="1707252"/>
                    <a:pt x="899204" y="1708397"/>
                    <a:pt x="899735" y="1709519"/>
                  </a:cubicBezTo>
                  <a:cubicBezTo>
                    <a:pt x="898678" y="1708966"/>
                    <a:pt x="897321" y="1707572"/>
                    <a:pt x="897381" y="1706130"/>
                  </a:cubicBezTo>
                  <a:close/>
                  <a:moveTo>
                    <a:pt x="888485" y="1705473"/>
                  </a:moveTo>
                  <a:cubicBezTo>
                    <a:pt x="889229" y="1705539"/>
                    <a:pt x="889776" y="1705539"/>
                    <a:pt x="890010" y="1705430"/>
                  </a:cubicBezTo>
                  <a:cubicBezTo>
                    <a:pt x="890563" y="1704329"/>
                    <a:pt x="890351" y="1705029"/>
                    <a:pt x="890053" y="1706406"/>
                  </a:cubicBezTo>
                  <a:cubicBezTo>
                    <a:pt x="889543" y="1706086"/>
                    <a:pt x="889017" y="1705788"/>
                    <a:pt x="888485" y="1705473"/>
                  </a:cubicBezTo>
                  <a:close/>
                  <a:moveTo>
                    <a:pt x="866935" y="1706932"/>
                  </a:moveTo>
                  <a:cubicBezTo>
                    <a:pt x="866236" y="1700874"/>
                    <a:pt x="868313" y="1704920"/>
                    <a:pt x="867847" y="1707063"/>
                  </a:cubicBezTo>
                  <a:cubicBezTo>
                    <a:pt x="867548" y="1707019"/>
                    <a:pt x="867255" y="1706976"/>
                    <a:pt x="866935" y="1706932"/>
                  </a:cubicBezTo>
                  <a:close/>
                  <a:moveTo>
                    <a:pt x="834325" y="1715854"/>
                  </a:moveTo>
                  <a:cubicBezTo>
                    <a:pt x="834987" y="1715854"/>
                    <a:pt x="835600" y="1715919"/>
                    <a:pt x="836131" y="1716044"/>
                  </a:cubicBezTo>
                  <a:cubicBezTo>
                    <a:pt x="835535" y="1715979"/>
                    <a:pt x="834922" y="1715919"/>
                    <a:pt x="834325" y="1715854"/>
                  </a:cubicBezTo>
                  <a:close/>
                  <a:moveTo>
                    <a:pt x="762265" y="1695028"/>
                  </a:moveTo>
                  <a:cubicBezTo>
                    <a:pt x="765020" y="1695939"/>
                    <a:pt x="766865" y="1696552"/>
                    <a:pt x="769023" y="1697252"/>
                  </a:cubicBezTo>
                  <a:cubicBezTo>
                    <a:pt x="768199" y="1697572"/>
                    <a:pt x="767608" y="1697740"/>
                    <a:pt x="767054" y="1697886"/>
                  </a:cubicBezTo>
                  <a:cubicBezTo>
                    <a:pt x="765107" y="1696915"/>
                    <a:pt x="763518" y="1695961"/>
                    <a:pt x="762265" y="1695028"/>
                  </a:cubicBezTo>
                  <a:close/>
                  <a:moveTo>
                    <a:pt x="762455" y="1705452"/>
                  </a:moveTo>
                  <a:cubicBezTo>
                    <a:pt x="762455" y="1705153"/>
                    <a:pt x="762476" y="1704942"/>
                    <a:pt x="762476" y="1704709"/>
                  </a:cubicBezTo>
                  <a:cubicBezTo>
                    <a:pt x="762672" y="1704752"/>
                    <a:pt x="762796" y="1704817"/>
                    <a:pt x="762943" y="1704861"/>
                  </a:cubicBezTo>
                  <a:cubicBezTo>
                    <a:pt x="762921" y="1705110"/>
                    <a:pt x="762883" y="1705327"/>
                    <a:pt x="762818" y="1705517"/>
                  </a:cubicBezTo>
                  <a:cubicBezTo>
                    <a:pt x="762688" y="1705495"/>
                    <a:pt x="762585" y="1705473"/>
                    <a:pt x="762455" y="1705452"/>
                  </a:cubicBezTo>
                  <a:close/>
                  <a:moveTo>
                    <a:pt x="753304" y="1704432"/>
                  </a:moveTo>
                  <a:cubicBezTo>
                    <a:pt x="753624" y="1704861"/>
                    <a:pt x="754047" y="1705305"/>
                    <a:pt x="754405" y="1705728"/>
                  </a:cubicBezTo>
                  <a:cubicBezTo>
                    <a:pt x="753960" y="1705642"/>
                    <a:pt x="753494" y="1705517"/>
                    <a:pt x="753027" y="1705408"/>
                  </a:cubicBezTo>
                  <a:cubicBezTo>
                    <a:pt x="753136" y="1705094"/>
                    <a:pt x="753158" y="1704774"/>
                    <a:pt x="753304" y="1704432"/>
                  </a:cubicBezTo>
                  <a:close/>
                  <a:moveTo>
                    <a:pt x="730105" y="1700663"/>
                  </a:moveTo>
                  <a:cubicBezTo>
                    <a:pt x="730864" y="1700663"/>
                    <a:pt x="731542" y="1700940"/>
                    <a:pt x="731651" y="1701829"/>
                  </a:cubicBezTo>
                  <a:cubicBezTo>
                    <a:pt x="731249" y="1701872"/>
                    <a:pt x="731032" y="1701872"/>
                    <a:pt x="730718" y="1701894"/>
                  </a:cubicBezTo>
                  <a:cubicBezTo>
                    <a:pt x="730485" y="1701471"/>
                    <a:pt x="730316" y="1701064"/>
                    <a:pt x="730105" y="1700663"/>
                  </a:cubicBezTo>
                  <a:close/>
                  <a:moveTo>
                    <a:pt x="709509" y="1730193"/>
                  </a:moveTo>
                  <a:cubicBezTo>
                    <a:pt x="709553" y="1730215"/>
                    <a:pt x="709569" y="1730237"/>
                    <a:pt x="709612" y="1730258"/>
                  </a:cubicBezTo>
                  <a:cubicBezTo>
                    <a:pt x="709401" y="1730448"/>
                    <a:pt x="709211" y="1730643"/>
                    <a:pt x="708999" y="1730893"/>
                  </a:cubicBezTo>
                  <a:cubicBezTo>
                    <a:pt x="709189" y="1730643"/>
                    <a:pt x="709336" y="1730427"/>
                    <a:pt x="709509" y="1730193"/>
                  </a:cubicBezTo>
                  <a:close/>
                  <a:moveTo>
                    <a:pt x="695162" y="1710132"/>
                  </a:moveTo>
                  <a:cubicBezTo>
                    <a:pt x="701161" y="1712654"/>
                    <a:pt x="706987" y="1714688"/>
                    <a:pt x="715357" y="1715387"/>
                  </a:cubicBezTo>
                  <a:cubicBezTo>
                    <a:pt x="715481" y="1715876"/>
                    <a:pt x="715590" y="1716402"/>
                    <a:pt x="715758" y="1716852"/>
                  </a:cubicBezTo>
                  <a:cubicBezTo>
                    <a:pt x="715357" y="1717334"/>
                    <a:pt x="714847" y="1717741"/>
                    <a:pt x="714169" y="1717991"/>
                  </a:cubicBezTo>
                  <a:cubicBezTo>
                    <a:pt x="709276" y="1717589"/>
                    <a:pt x="708446" y="1717719"/>
                    <a:pt x="709146" y="1718354"/>
                  </a:cubicBezTo>
                  <a:cubicBezTo>
                    <a:pt x="702555" y="1717655"/>
                    <a:pt x="692852" y="1713690"/>
                    <a:pt x="685225" y="1709644"/>
                  </a:cubicBezTo>
                  <a:cubicBezTo>
                    <a:pt x="688724" y="1710007"/>
                    <a:pt x="692005" y="1710154"/>
                    <a:pt x="695162" y="1710132"/>
                  </a:cubicBezTo>
                  <a:close/>
                  <a:moveTo>
                    <a:pt x="664250" y="1690093"/>
                  </a:moveTo>
                  <a:cubicBezTo>
                    <a:pt x="665015" y="1689057"/>
                    <a:pt x="665714" y="1687782"/>
                    <a:pt x="666349" y="1686047"/>
                  </a:cubicBezTo>
                  <a:cubicBezTo>
                    <a:pt x="667005" y="1688184"/>
                    <a:pt x="667597" y="1690641"/>
                    <a:pt x="668172" y="1693227"/>
                  </a:cubicBezTo>
                  <a:cubicBezTo>
                    <a:pt x="666626" y="1692316"/>
                    <a:pt x="665270" y="1691302"/>
                    <a:pt x="664250" y="1690093"/>
                  </a:cubicBezTo>
                  <a:close/>
                  <a:moveTo>
                    <a:pt x="614966" y="1685836"/>
                  </a:moveTo>
                  <a:cubicBezTo>
                    <a:pt x="618166" y="1674202"/>
                    <a:pt x="611874" y="1683227"/>
                    <a:pt x="607866" y="1676957"/>
                  </a:cubicBezTo>
                  <a:cubicBezTo>
                    <a:pt x="618969" y="1676323"/>
                    <a:pt x="629584" y="1677993"/>
                    <a:pt x="635328" y="1683715"/>
                  </a:cubicBezTo>
                  <a:cubicBezTo>
                    <a:pt x="631748" y="1683737"/>
                    <a:pt x="628103" y="1683715"/>
                    <a:pt x="624691" y="1683438"/>
                  </a:cubicBezTo>
                  <a:cubicBezTo>
                    <a:pt x="621746" y="1676068"/>
                    <a:pt x="614076" y="1682256"/>
                    <a:pt x="624648" y="1683650"/>
                  </a:cubicBezTo>
                  <a:cubicBezTo>
                    <a:pt x="625749" y="1686128"/>
                    <a:pt x="625516" y="1687739"/>
                    <a:pt x="624415" y="1688737"/>
                  </a:cubicBezTo>
                  <a:cubicBezTo>
                    <a:pt x="622402" y="1684859"/>
                    <a:pt x="619392" y="1681003"/>
                    <a:pt x="614966" y="1685836"/>
                  </a:cubicBezTo>
                  <a:close/>
                  <a:moveTo>
                    <a:pt x="607551" y="1686768"/>
                  </a:moveTo>
                  <a:cubicBezTo>
                    <a:pt x="608864" y="1684735"/>
                    <a:pt x="608777" y="1683167"/>
                    <a:pt x="614521" y="1686323"/>
                  </a:cubicBezTo>
                  <a:cubicBezTo>
                    <a:pt x="614288" y="1686595"/>
                    <a:pt x="614076" y="1686806"/>
                    <a:pt x="613821" y="1687126"/>
                  </a:cubicBezTo>
                  <a:cubicBezTo>
                    <a:pt x="613230" y="1686616"/>
                    <a:pt x="610833" y="1686616"/>
                    <a:pt x="607551" y="1686768"/>
                  </a:cubicBezTo>
                  <a:close/>
                  <a:moveTo>
                    <a:pt x="528710" y="1701194"/>
                  </a:moveTo>
                  <a:cubicBezTo>
                    <a:pt x="528814" y="1701216"/>
                    <a:pt x="528944" y="1701238"/>
                    <a:pt x="529025" y="1701260"/>
                  </a:cubicBezTo>
                  <a:cubicBezTo>
                    <a:pt x="528982" y="1701297"/>
                    <a:pt x="528944" y="1701297"/>
                    <a:pt x="528879" y="1701341"/>
                  </a:cubicBezTo>
                  <a:cubicBezTo>
                    <a:pt x="528814" y="1701297"/>
                    <a:pt x="528754" y="1701238"/>
                    <a:pt x="528710" y="1701194"/>
                  </a:cubicBezTo>
                  <a:close/>
                  <a:moveTo>
                    <a:pt x="518367" y="1686003"/>
                  </a:moveTo>
                  <a:cubicBezTo>
                    <a:pt x="517672" y="1686259"/>
                    <a:pt x="516208" y="1686280"/>
                    <a:pt x="516208" y="1685282"/>
                  </a:cubicBezTo>
                  <a:cubicBezTo>
                    <a:pt x="516333" y="1685282"/>
                    <a:pt x="516398" y="1685304"/>
                    <a:pt x="516528" y="1685304"/>
                  </a:cubicBezTo>
                  <a:cubicBezTo>
                    <a:pt x="517244" y="1685684"/>
                    <a:pt x="517840" y="1685900"/>
                    <a:pt x="518367" y="1686003"/>
                  </a:cubicBezTo>
                  <a:close/>
                  <a:moveTo>
                    <a:pt x="509872" y="1647427"/>
                  </a:moveTo>
                  <a:cubicBezTo>
                    <a:pt x="509916" y="1647318"/>
                    <a:pt x="509937" y="1647275"/>
                    <a:pt x="509981" y="1647194"/>
                  </a:cubicBezTo>
                  <a:cubicBezTo>
                    <a:pt x="512519" y="1644525"/>
                    <a:pt x="512438" y="1645686"/>
                    <a:pt x="511608" y="1647470"/>
                  </a:cubicBezTo>
                  <a:cubicBezTo>
                    <a:pt x="511039" y="1647470"/>
                    <a:pt x="510464" y="1647427"/>
                    <a:pt x="509872" y="1647427"/>
                  </a:cubicBezTo>
                  <a:close/>
                  <a:moveTo>
                    <a:pt x="498389" y="1615033"/>
                  </a:moveTo>
                  <a:cubicBezTo>
                    <a:pt x="497923" y="1613786"/>
                    <a:pt x="497332" y="1612641"/>
                    <a:pt x="496502" y="1611752"/>
                  </a:cubicBezTo>
                  <a:cubicBezTo>
                    <a:pt x="498747" y="1611774"/>
                    <a:pt x="501123" y="1611833"/>
                    <a:pt x="503537" y="1611898"/>
                  </a:cubicBezTo>
                  <a:cubicBezTo>
                    <a:pt x="503602" y="1612978"/>
                    <a:pt x="502859" y="1614268"/>
                    <a:pt x="501823" y="1615754"/>
                  </a:cubicBezTo>
                  <a:cubicBezTo>
                    <a:pt x="500613" y="1615521"/>
                    <a:pt x="499469" y="1615288"/>
                    <a:pt x="498389" y="1615033"/>
                  </a:cubicBezTo>
                  <a:close/>
                  <a:moveTo>
                    <a:pt x="447814" y="1600206"/>
                  </a:moveTo>
                  <a:cubicBezTo>
                    <a:pt x="443171" y="1602743"/>
                    <a:pt x="438192" y="1604674"/>
                    <a:pt x="433554" y="1605244"/>
                  </a:cubicBezTo>
                  <a:cubicBezTo>
                    <a:pt x="439022" y="1602787"/>
                    <a:pt x="443768" y="1601095"/>
                    <a:pt x="447814" y="1600206"/>
                  </a:cubicBezTo>
                  <a:close/>
                  <a:moveTo>
                    <a:pt x="448302" y="1599951"/>
                  </a:moveTo>
                  <a:cubicBezTo>
                    <a:pt x="447239" y="1600054"/>
                    <a:pt x="445948" y="1599885"/>
                    <a:pt x="445905" y="1598953"/>
                  </a:cubicBezTo>
                  <a:cubicBezTo>
                    <a:pt x="448069" y="1598953"/>
                    <a:pt x="449062" y="1599126"/>
                    <a:pt x="449404" y="1599316"/>
                  </a:cubicBezTo>
                  <a:cubicBezTo>
                    <a:pt x="449019" y="1599528"/>
                    <a:pt x="448660" y="1599739"/>
                    <a:pt x="448302" y="1599951"/>
                  </a:cubicBezTo>
                  <a:close/>
                  <a:moveTo>
                    <a:pt x="487731" y="1533194"/>
                  </a:moveTo>
                  <a:cubicBezTo>
                    <a:pt x="487606" y="1533172"/>
                    <a:pt x="487476" y="1533134"/>
                    <a:pt x="487373" y="1533113"/>
                  </a:cubicBezTo>
                  <a:cubicBezTo>
                    <a:pt x="487411" y="1522537"/>
                    <a:pt x="491441" y="1531816"/>
                    <a:pt x="487731" y="1533194"/>
                  </a:cubicBezTo>
                  <a:close/>
                  <a:moveTo>
                    <a:pt x="503070" y="1528535"/>
                  </a:moveTo>
                  <a:cubicBezTo>
                    <a:pt x="497625" y="1528535"/>
                    <a:pt x="503070" y="1526903"/>
                    <a:pt x="503070" y="1528535"/>
                  </a:cubicBezTo>
                  <a:close/>
                  <a:moveTo>
                    <a:pt x="529345" y="1552577"/>
                  </a:moveTo>
                  <a:cubicBezTo>
                    <a:pt x="521464" y="1558765"/>
                    <a:pt x="515405" y="1556184"/>
                    <a:pt x="510317" y="1551308"/>
                  </a:cubicBezTo>
                  <a:cubicBezTo>
                    <a:pt x="515042" y="1550630"/>
                    <a:pt x="521209" y="1551118"/>
                    <a:pt x="527924" y="1552154"/>
                  </a:cubicBezTo>
                  <a:cubicBezTo>
                    <a:pt x="528391" y="1552284"/>
                    <a:pt x="528857" y="1552496"/>
                    <a:pt x="529345" y="1552577"/>
                  </a:cubicBezTo>
                  <a:close/>
                  <a:moveTo>
                    <a:pt x="542461" y="1555018"/>
                  </a:moveTo>
                  <a:cubicBezTo>
                    <a:pt x="540085" y="1555311"/>
                    <a:pt x="537970" y="1555565"/>
                    <a:pt x="536803" y="1556119"/>
                  </a:cubicBezTo>
                  <a:cubicBezTo>
                    <a:pt x="536993" y="1555332"/>
                    <a:pt x="537058" y="1554573"/>
                    <a:pt x="537058" y="1553830"/>
                  </a:cubicBezTo>
                  <a:cubicBezTo>
                    <a:pt x="538837" y="1554210"/>
                    <a:pt x="540660" y="1554611"/>
                    <a:pt x="542461" y="1555018"/>
                  </a:cubicBezTo>
                  <a:close/>
                  <a:moveTo>
                    <a:pt x="582377" y="1515633"/>
                  </a:moveTo>
                  <a:cubicBezTo>
                    <a:pt x="580766" y="1517113"/>
                    <a:pt x="579389" y="1518448"/>
                    <a:pt x="578184" y="1518833"/>
                  </a:cubicBezTo>
                  <a:cubicBezTo>
                    <a:pt x="578054" y="1518703"/>
                    <a:pt x="577930" y="1518535"/>
                    <a:pt x="577821" y="1518432"/>
                  </a:cubicBezTo>
                  <a:cubicBezTo>
                    <a:pt x="579009" y="1517135"/>
                    <a:pt x="579687" y="1515801"/>
                    <a:pt x="579774" y="1514424"/>
                  </a:cubicBezTo>
                  <a:cubicBezTo>
                    <a:pt x="580511" y="1514787"/>
                    <a:pt x="581488" y="1515232"/>
                    <a:pt x="582377" y="1515633"/>
                  </a:cubicBezTo>
                  <a:close/>
                  <a:moveTo>
                    <a:pt x="616387" y="1506945"/>
                  </a:moveTo>
                  <a:cubicBezTo>
                    <a:pt x="616533" y="1507178"/>
                    <a:pt x="616680" y="1507411"/>
                    <a:pt x="616897" y="1507688"/>
                  </a:cubicBezTo>
                  <a:cubicBezTo>
                    <a:pt x="615790" y="1507964"/>
                    <a:pt x="613697" y="1507964"/>
                    <a:pt x="613697" y="1506798"/>
                  </a:cubicBezTo>
                  <a:cubicBezTo>
                    <a:pt x="614966" y="1506798"/>
                    <a:pt x="615769" y="1506863"/>
                    <a:pt x="616387" y="1506945"/>
                  </a:cubicBezTo>
                  <a:close/>
                  <a:moveTo>
                    <a:pt x="638377" y="1499254"/>
                  </a:moveTo>
                  <a:cubicBezTo>
                    <a:pt x="638610" y="1499276"/>
                    <a:pt x="638610" y="1499319"/>
                    <a:pt x="638377" y="1499363"/>
                  </a:cubicBezTo>
                  <a:cubicBezTo>
                    <a:pt x="638377" y="1499319"/>
                    <a:pt x="638377" y="1499298"/>
                    <a:pt x="638377" y="1499254"/>
                  </a:cubicBezTo>
                  <a:close/>
                  <a:moveTo>
                    <a:pt x="640942" y="1490485"/>
                  </a:moveTo>
                  <a:cubicBezTo>
                    <a:pt x="638398" y="1492139"/>
                    <a:pt x="633696" y="1491607"/>
                    <a:pt x="629947" y="1491103"/>
                  </a:cubicBezTo>
                  <a:cubicBezTo>
                    <a:pt x="632594" y="1483537"/>
                    <a:pt x="637319" y="1485549"/>
                    <a:pt x="640942" y="1490485"/>
                  </a:cubicBezTo>
                  <a:close/>
                  <a:moveTo>
                    <a:pt x="712113" y="1485381"/>
                  </a:moveTo>
                  <a:cubicBezTo>
                    <a:pt x="712390" y="1485680"/>
                    <a:pt x="712666" y="1485994"/>
                    <a:pt x="712899" y="1486314"/>
                  </a:cubicBezTo>
                  <a:cubicBezTo>
                    <a:pt x="711755" y="1486103"/>
                    <a:pt x="710632" y="1485929"/>
                    <a:pt x="709509" y="1485739"/>
                  </a:cubicBezTo>
                  <a:cubicBezTo>
                    <a:pt x="709276" y="1485446"/>
                    <a:pt x="709064" y="1485148"/>
                    <a:pt x="708891" y="1484893"/>
                  </a:cubicBezTo>
                  <a:cubicBezTo>
                    <a:pt x="709954" y="1485061"/>
                    <a:pt x="711012" y="1485235"/>
                    <a:pt x="712113" y="1485381"/>
                  </a:cubicBezTo>
                  <a:close/>
                  <a:moveTo>
                    <a:pt x="692895" y="1455531"/>
                  </a:moveTo>
                  <a:cubicBezTo>
                    <a:pt x="694652" y="1454788"/>
                    <a:pt x="696204" y="1454940"/>
                    <a:pt x="697685" y="1455889"/>
                  </a:cubicBezTo>
                  <a:cubicBezTo>
                    <a:pt x="696139" y="1456632"/>
                    <a:pt x="694463" y="1456632"/>
                    <a:pt x="692895" y="1455531"/>
                  </a:cubicBezTo>
                  <a:close/>
                  <a:moveTo>
                    <a:pt x="1439083" y="1767230"/>
                  </a:moveTo>
                  <a:cubicBezTo>
                    <a:pt x="1439083" y="1767186"/>
                    <a:pt x="1439376" y="1767631"/>
                    <a:pt x="1439696" y="1768119"/>
                  </a:cubicBezTo>
                  <a:cubicBezTo>
                    <a:pt x="1439908" y="1767989"/>
                    <a:pt x="1440054" y="1767924"/>
                    <a:pt x="1440266" y="1767821"/>
                  </a:cubicBezTo>
                  <a:cubicBezTo>
                    <a:pt x="1440694" y="1768200"/>
                    <a:pt x="1440944" y="1768623"/>
                    <a:pt x="1441052" y="1769112"/>
                  </a:cubicBezTo>
                  <a:cubicBezTo>
                    <a:pt x="1439951" y="1769280"/>
                    <a:pt x="1439083" y="1768878"/>
                    <a:pt x="1439083" y="1767230"/>
                  </a:cubicBezTo>
                  <a:close/>
                  <a:moveTo>
                    <a:pt x="1428040" y="1816230"/>
                  </a:moveTo>
                  <a:cubicBezTo>
                    <a:pt x="1428490" y="1816376"/>
                    <a:pt x="1428468" y="1816485"/>
                    <a:pt x="1428191" y="1816507"/>
                  </a:cubicBezTo>
                  <a:cubicBezTo>
                    <a:pt x="1428105" y="1816398"/>
                    <a:pt x="1428083" y="1816311"/>
                    <a:pt x="1428040" y="1816230"/>
                  </a:cubicBezTo>
                  <a:close/>
                  <a:moveTo>
                    <a:pt x="1382596" y="1668719"/>
                  </a:moveTo>
                  <a:cubicBezTo>
                    <a:pt x="1382341" y="1669565"/>
                    <a:pt x="1381364" y="1668697"/>
                    <a:pt x="1382276" y="1668041"/>
                  </a:cubicBezTo>
                  <a:cubicBezTo>
                    <a:pt x="1382401" y="1668291"/>
                    <a:pt x="1382509" y="1668524"/>
                    <a:pt x="1382596" y="1668719"/>
                  </a:cubicBezTo>
                  <a:close/>
                  <a:moveTo>
                    <a:pt x="1383040" y="1703293"/>
                  </a:moveTo>
                  <a:cubicBezTo>
                    <a:pt x="1381218" y="1704031"/>
                    <a:pt x="1380963" y="1702361"/>
                    <a:pt x="1382932" y="1703228"/>
                  </a:cubicBezTo>
                  <a:cubicBezTo>
                    <a:pt x="1382975" y="1703250"/>
                    <a:pt x="1382997" y="1703272"/>
                    <a:pt x="1383040" y="1703293"/>
                  </a:cubicBezTo>
                  <a:close/>
                  <a:moveTo>
                    <a:pt x="1361723" y="1731782"/>
                  </a:moveTo>
                  <a:cubicBezTo>
                    <a:pt x="1362505" y="1731088"/>
                    <a:pt x="1363356" y="1730660"/>
                    <a:pt x="1364159" y="1730155"/>
                  </a:cubicBezTo>
                  <a:cubicBezTo>
                    <a:pt x="1364690" y="1730448"/>
                    <a:pt x="1365135" y="1731002"/>
                    <a:pt x="1365282" y="1732189"/>
                  </a:cubicBezTo>
                  <a:cubicBezTo>
                    <a:pt x="1364560" y="1732336"/>
                    <a:pt x="1364116" y="1732336"/>
                    <a:pt x="1363633" y="1732357"/>
                  </a:cubicBezTo>
                  <a:cubicBezTo>
                    <a:pt x="1362949" y="1732146"/>
                    <a:pt x="1362277" y="1731913"/>
                    <a:pt x="1361723" y="1731782"/>
                  </a:cubicBezTo>
                  <a:close/>
                  <a:moveTo>
                    <a:pt x="1349031" y="1807119"/>
                  </a:moveTo>
                  <a:cubicBezTo>
                    <a:pt x="1354140" y="1806885"/>
                    <a:pt x="1352741" y="1807883"/>
                    <a:pt x="1350599" y="1808220"/>
                  </a:cubicBezTo>
                  <a:cubicBezTo>
                    <a:pt x="1350072" y="1807862"/>
                    <a:pt x="1349562" y="1807477"/>
                    <a:pt x="1349031" y="1807119"/>
                  </a:cubicBezTo>
                  <a:close/>
                  <a:moveTo>
                    <a:pt x="1360704" y="1812076"/>
                  </a:moveTo>
                  <a:cubicBezTo>
                    <a:pt x="1359310" y="1812585"/>
                    <a:pt x="1356809" y="1812287"/>
                    <a:pt x="1357021" y="1809641"/>
                  </a:cubicBezTo>
                  <a:cubicBezTo>
                    <a:pt x="1359180" y="1809830"/>
                    <a:pt x="1360411" y="1810188"/>
                    <a:pt x="1361045" y="1810574"/>
                  </a:cubicBezTo>
                  <a:cubicBezTo>
                    <a:pt x="1360959" y="1811040"/>
                    <a:pt x="1360834" y="1811544"/>
                    <a:pt x="1360704" y="1812076"/>
                  </a:cubicBezTo>
                  <a:close/>
                  <a:moveTo>
                    <a:pt x="1111023" y="1691150"/>
                  </a:moveTo>
                  <a:cubicBezTo>
                    <a:pt x="1105767" y="1689713"/>
                    <a:pt x="1102507" y="1688802"/>
                    <a:pt x="1099264" y="1687913"/>
                  </a:cubicBezTo>
                  <a:cubicBezTo>
                    <a:pt x="1103988" y="1685645"/>
                    <a:pt x="1103988" y="1685645"/>
                    <a:pt x="1111023" y="1691150"/>
                  </a:cubicBezTo>
                  <a:close/>
                  <a:moveTo>
                    <a:pt x="998217" y="1656961"/>
                  </a:moveTo>
                  <a:cubicBezTo>
                    <a:pt x="996183" y="1656240"/>
                    <a:pt x="994170" y="1655497"/>
                    <a:pt x="992180" y="1654542"/>
                  </a:cubicBezTo>
                  <a:cubicBezTo>
                    <a:pt x="998857" y="1654461"/>
                    <a:pt x="1003429" y="1653572"/>
                    <a:pt x="1007329" y="1653273"/>
                  </a:cubicBezTo>
                  <a:cubicBezTo>
                    <a:pt x="1010106" y="1653631"/>
                    <a:pt x="1012645" y="1653930"/>
                    <a:pt x="1014831" y="1654163"/>
                  </a:cubicBezTo>
                  <a:cubicBezTo>
                    <a:pt x="1017353" y="1655074"/>
                    <a:pt x="1020000" y="1656853"/>
                    <a:pt x="1023157" y="1659987"/>
                  </a:cubicBezTo>
                  <a:cubicBezTo>
                    <a:pt x="1022224" y="1660074"/>
                    <a:pt x="1021313" y="1660053"/>
                    <a:pt x="1020402" y="1660096"/>
                  </a:cubicBezTo>
                  <a:cubicBezTo>
                    <a:pt x="1019300" y="1658333"/>
                    <a:pt x="1018221" y="1658333"/>
                    <a:pt x="1017120" y="1660221"/>
                  </a:cubicBezTo>
                  <a:cubicBezTo>
                    <a:pt x="1015975" y="1660221"/>
                    <a:pt x="1014809" y="1660177"/>
                    <a:pt x="1013686" y="1660096"/>
                  </a:cubicBezTo>
                  <a:cubicBezTo>
                    <a:pt x="1007476" y="1657531"/>
                    <a:pt x="1001504" y="1655329"/>
                    <a:pt x="998217" y="1656961"/>
                  </a:cubicBezTo>
                  <a:close/>
                  <a:moveTo>
                    <a:pt x="969083" y="1631216"/>
                  </a:moveTo>
                  <a:cubicBezTo>
                    <a:pt x="969550" y="1630034"/>
                    <a:pt x="970906" y="1629671"/>
                    <a:pt x="972452" y="1629714"/>
                  </a:cubicBezTo>
                  <a:cubicBezTo>
                    <a:pt x="971459" y="1630604"/>
                    <a:pt x="970526" y="1631048"/>
                    <a:pt x="969593" y="1631303"/>
                  </a:cubicBezTo>
                  <a:cubicBezTo>
                    <a:pt x="969403" y="1631260"/>
                    <a:pt x="969273" y="1631238"/>
                    <a:pt x="969083" y="1631216"/>
                  </a:cubicBezTo>
                  <a:close/>
                  <a:moveTo>
                    <a:pt x="960291" y="1653018"/>
                  </a:moveTo>
                  <a:cubicBezTo>
                    <a:pt x="960269" y="1652910"/>
                    <a:pt x="960188" y="1652850"/>
                    <a:pt x="960188" y="1652742"/>
                  </a:cubicBezTo>
                  <a:cubicBezTo>
                    <a:pt x="964256" y="1653127"/>
                    <a:pt x="964592" y="1653718"/>
                    <a:pt x="963789" y="1654016"/>
                  </a:cubicBezTo>
                  <a:cubicBezTo>
                    <a:pt x="962688" y="1653674"/>
                    <a:pt x="961479" y="1653360"/>
                    <a:pt x="960291" y="1653018"/>
                  </a:cubicBezTo>
                  <a:close/>
                  <a:moveTo>
                    <a:pt x="952263" y="1662932"/>
                  </a:moveTo>
                  <a:cubicBezTo>
                    <a:pt x="951585" y="1663588"/>
                    <a:pt x="950864" y="1663019"/>
                    <a:pt x="950229" y="1661745"/>
                  </a:cubicBezTo>
                  <a:cubicBezTo>
                    <a:pt x="950397" y="1661766"/>
                    <a:pt x="950565" y="1661788"/>
                    <a:pt x="950733" y="1661810"/>
                  </a:cubicBezTo>
                  <a:cubicBezTo>
                    <a:pt x="950462" y="1661598"/>
                    <a:pt x="950207" y="1661408"/>
                    <a:pt x="949909" y="1661153"/>
                  </a:cubicBezTo>
                  <a:cubicBezTo>
                    <a:pt x="949887" y="1661088"/>
                    <a:pt x="949866" y="1661029"/>
                    <a:pt x="949844" y="1660985"/>
                  </a:cubicBezTo>
                  <a:cubicBezTo>
                    <a:pt x="950988" y="1661110"/>
                    <a:pt x="952089" y="1661110"/>
                    <a:pt x="953131" y="1661088"/>
                  </a:cubicBezTo>
                  <a:cubicBezTo>
                    <a:pt x="953022" y="1661474"/>
                    <a:pt x="952919" y="1661831"/>
                    <a:pt x="952789" y="1662108"/>
                  </a:cubicBezTo>
                  <a:cubicBezTo>
                    <a:pt x="952111" y="1662000"/>
                    <a:pt x="951433" y="1661918"/>
                    <a:pt x="950733" y="1661810"/>
                  </a:cubicBezTo>
                  <a:cubicBezTo>
                    <a:pt x="951243" y="1662233"/>
                    <a:pt x="951775" y="1662618"/>
                    <a:pt x="952263" y="1662932"/>
                  </a:cubicBezTo>
                  <a:close/>
                  <a:moveTo>
                    <a:pt x="965780" y="1682044"/>
                  </a:moveTo>
                  <a:cubicBezTo>
                    <a:pt x="955691" y="1670243"/>
                    <a:pt x="965780" y="1670368"/>
                    <a:pt x="965780" y="1682044"/>
                  </a:cubicBezTo>
                  <a:close/>
                  <a:moveTo>
                    <a:pt x="959868" y="1666468"/>
                  </a:moveTo>
                  <a:cubicBezTo>
                    <a:pt x="962493" y="1665367"/>
                    <a:pt x="962243" y="1667998"/>
                    <a:pt x="959868" y="1666468"/>
                  </a:cubicBezTo>
                  <a:close/>
                  <a:moveTo>
                    <a:pt x="969338" y="1688460"/>
                  </a:moveTo>
                  <a:cubicBezTo>
                    <a:pt x="968194" y="1687527"/>
                    <a:pt x="967472" y="1686806"/>
                    <a:pt x="966968" y="1686193"/>
                  </a:cubicBezTo>
                  <a:cubicBezTo>
                    <a:pt x="967814" y="1686405"/>
                    <a:pt x="968617" y="1686595"/>
                    <a:pt x="969382" y="1686806"/>
                  </a:cubicBezTo>
                  <a:cubicBezTo>
                    <a:pt x="969528" y="1687316"/>
                    <a:pt x="969550" y="1687847"/>
                    <a:pt x="969338" y="1688460"/>
                  </a:cubicBezTo>
                  <a:close/>
                  <a:moveTo>
                    <a:pt x="915709" y="1677700"/>
                  </a:moveTo>
                  <a:cubicBezTo>
                    <a:pt x="910497" y="1677358"/>
                    <a:pt x="915905" y="1675748"/>
                    <a:pt x="915709" y="1677700"/>
                  </a:cubicBezTo>
                  <a:close/>
                  <a:moveTo>
                    <a:pt x="895624" y="1680960"/>
                  </a:moveTo>
                  <a:cubicBezTo>
                    <a:pt x="896768" y="1681133"/>
                    <a:pt x="897745" y="1681302"/>
                    <a:pt x="898634" y="1681491"/>
                  </a:cubicBezTo>
                  <a:cubicBezTo>
                    <a:pt x="898824" y="1682061"/>
                    <a:pt x="899014" y="1682592"/>
                    <a:pt x="899182" y="1683335"/>
                  </a:cubicBezTo>
                  <a:cubicBezTo>
                    <a:pt x="899144" y="1683357"/>
                    <a:pt x="899122" y="1683357"/>
                    <a:pt x="899057" y="1683379"/>
                  </a:cubicBezTo>
                  <a:cubicBezTo>
                    <a:pt x="897913" y="1682847"/>
                    <a:pt x="896725" y="1682061"/>
                    <a:pt x="895624" y="1680960"/>
                  </a:cubicBezTo>
                  <a:close/>
                  <a:moveTo>
                    <a:pt x="866979" y="1694263"/>
                  </a:moveTo>
                  <a:cubicBezTo>
                    <a:pt x="867168" y="1694160"/>
                    <a:pt x="867445" y="1694117"/>
                    <a:pt x="867678" y="1694035"/>
                  </a:cubicBezTo>
                  <a:cubicBezTo>
                    <a:pt x="867765" y="1694182"/>
                    <a:pt x="867847" y="1694307"/>
                    <a:pt x="867933" y="1694459"/>
                  </a:cubicBezTo>
                  <a:cubicBezTo>
                    <a:pt x="867488" y="1694307"/>
                    <a:pt x="867147" y="1694225"/>
                    <a:pt x="866979" y="1694263"/>
                  </a:cubicBezTo>
                  <a:close/>
                  <a:moveTo>
                    <a:pt x="777604" y="1685114"/>
                  </a:moveTo>
                  <a:cubicBezTo>
                    <a:pt x="777778" y="1685472"/>
                    <a:pt x="777903" y="1685879"/>
                    <a:pt x="778071" y="1686259"/>
                  </a:cubicBezTo>
                  <a:cubicBezTo>
                    <a:pt x="777138" y="1686259"/>
                    <a:pt x="776210" y="1685982"/>
                    <a:pt x="776145" y="1685027"/>
                  </a:cubicBezTo>
                  <a:cubicBezTo>
                    <a:pt x="776780" y="1685027"/>
                    <a:pt x="777138" y="1685071"/>
                    <a:pt x="777604" y="1685114"/>
                  </a:cubicBezTo>
                  <a:close/>
                  <a:moveTo>
                    <a:pt x="769935" y="1677467"/>
                  </a:moveTo>
                  <a:cubicBezTo>
                    <a:pt x="769701" y="1677125"/>
                    <a:pt x="769387" y="1676935"/>
                    <a:pt x="768985" y="1676871"/>
                  </a:cubicBezTo>
                  <a:cubicBezTo>
                    <a:pt x="768942" y="1676854"/>
                    <a:pt x="768899" y="1676832"/>
                    <a:pt x="768855" y="1676789"/>
                  </a:cubicBezTo>
                  <a:cubicBezTo>
                    <a:pt x="770765" y="1676871"/>
                    <a:pt x="772376" y="1677657"/>
                    <a:pt x="773753" y="1678991"/>
                  </a:cubicBezTo>
                  <a:cubicBezTo>
                    <a:pt x="772397" y="1678568"/>
                    <a:pt x="771101" y="1678058"/>
                    <a:pt x="769935" y="1677467"/>
                  </a:cubicBezTo>
                  <a:close/>
                  <a:moveTo>
                    <a:pt x="740590" y="1688037"/>
                  </a:moveTo>
                  <a:cubicBezTo>
                    <a:pt x="742499" y="1687782"/>
                    <a:pt x="744381" y="1687869"/>
                    <a:pt x="746291" y="1688270"/>
                  </a:cubicBezTo>
                  <a:cubicBezTo>
                    <a:pt x="746670" y="1689225"/>
                    <a:pt x="747093" y="1690282"/>
                    <a:pt x="747522" y="1691535"/>
                  </a:cubicBezTo>
                  <a:cubicBezTo>
                    <a:pt x="747479" y="1690451"/>
                    <a:pt x="747668" y="1689561"/>
                    <a:pt x="747815" y="1688650"/>
                  </a:cubicBezTo>
                  <a:cubicBezTo>
                    <a:pt x="749594" y="1689203"/>
                    <a:pt x="751395" y="1690071"/>
                    <a:pt x="753217" y="1691194"/>
                  </a:cubicBezTo>
                  <a:cubicBezTo>
                    <a:pt x="752794" y="1692061"/>
                    <a:pt x="752436" y="1692593"/>
                    <a:pt x="752035" y="1692870"/>
                  </a:cubicBezTo>
                  <a:cubicBezTo>
                    <a:pt x="751861" y="1692929"/>
                    <a:pt x="751650" y="1693016"/>
                    <a:pt x="751482" y="1693081"/>
                  </a:cubicBezTo>
                  <a:cubicBezTo>
                    <a:pt x="749914" y="1693374"/>
                    <a:pt x="747392" y="1691237"/>
                    <a:pt x="740167" y="1691237"/>
                  </a:cubicBezTo>
                  <a:cubicBezTo>
                    <a:pt x="740297" y="1690006"/>
                    <a:pt x="740443" y="1688992"/>
                    <a:pt x="740590" y="1688037"/>
                  </a:cubicBezTo>
                  <a:close/>
                  <a:moveTo>
                    <a:pt x="714868" y="1710322"/>
                  </a:moveTo>
                  <a:cubicBezTo>
                    <a:pt x="714847" y="1710729"/>
                    <a:pt x="714890" y="1711065"/>
                    <a:pt x="714890" y="1711428"/>
                  </a:cubicBezTo>
                  <a:cubicBezTo>
                    <a:pt x="714467" y="1711342"/>
                    <a:pt x="714147" y="1711233"/>
                    <a:pt x="713681" y="1711130"/>
                  </a:cubicBezTo>
                  <a:cubicBezTo>
                    <a:pt x="714066" y="1710810"/>
                    <a:pt x="714489" y="1710620"/>
                    <a:pt x="714868" y="1710322"/>
                  </a:cubicBezTo>
                  <a:close/>
                  <a:moveTo>
                    <a:pt x="710166" y="1707762"/>
                  </a:moveTo>
                  <a:cubicBezTo>
                    <a:pt x="710101" y="1708440"/>
                    <a:pt x="710079" y="1708988"/>
                    <a:pt x="709997" y="1709731"/>
                  </a:cubicBezTo>
                  <a:cubicBezTo>
                    <a:pt x="709021" y="1709308"/>
                    <a:pt x="708175" y="1708928"/>
                    <a:pt x="707432" y="1708586"/>
                  </a:cubicBezTo>
                  <a:cubicBezTo>
                    <a:pt x="708365" y="1708331"/>
                    <a:pt x="709319" y="1708098"/>
                    <a:pt x="710166" y="1707762"/>
                  </a:cubicBezTo>
                  <a:close/>
                  <a:moveTo>
                    <a:pt x="658169" y="1664397"/>
                  </a:moveTo>
                  <a:cubicBezTo>
                    <a:pt x="658913" y="1663843"/>
                    <a:pt x="659694" y="1663421"/>
                    <a:pt x="660518" y="1663101"/>
                  </a:cubicBezTo>
                  <a:cubicBezTo>
                    <a:pt x="660350" y="1663545"/>
                    <a:pt x="660203" y="1663974"/>
                    <a:pt x="659992" y="1664456"/>
                  </a:cubicBezTo>
                  <a:cubicBezTo>
                    <a:pt x="659379" y="1664435"/>
                    <a:pt x="658782" y="1664418"/>
                    <a:pt x="658169" y="1664397"/>
                  </a:cubicBezTo>
                  <a:close/>
                  <a:moveTo>
                    <a:pt x="641262" y="1683693"/>
                  </a:moveTo>
                  <a:cubicBezTo>
                    <a:pt x="644842" y="1679392"/>
                    <a:pt x="647213" y="1686790"/>
                    <a:pt x="651747" y="1678080"/>
                  </a:cubicBezTo>
                  <a:cubicBezTo>
                    <a:pt x="652170" y="1678568"/>
                    <a:pt x="654568" y="1681703"/>
                    <a:pt x="656092" y="1685114"/>
                  </a:cubicBezTo>
                  <a:cubicBezTo>
                    <a:pt x="655945" y="1685515"/>
                    <a:pt x="655837" y="1685814"/>
                    <a:pt x="655815" y="1685917"/>
                  </a:cubicBezTo>
                  <a:cubicBezTo>
                    <a:pt x="652789" y="1683991"/>
                    <a:pt x="647364" y="1683693"/>
                    <a:pt x="641262" y="1683693"/>
                  </a:cubicBezTo>
                  <a:close/>
                  <a:moveTo>
                    <a:pt x="641284" y="1671957"/>
                  </a:moveTo>
                  <a:cubicBezTo>
                    <a:pt x="654758" y="1671957"/>
                    <a:pt x="641284" y="1674544"/>
                    <a:pt x="641284" y="1671957"/>
                  </a:cubicBezTo>
                  <a:close/>
                  <a:moveTo>
                    <a:pt x="658782" y="1675856"/>
                  </a:moveTo>
                  <a:cubicBezTo>
                    <a:pt x="658782" y="1676111"/>
                    <a:pt x="658761" y="1676345"/>
                    <a:pt x="658701" y="1676621"/>
                  </a:cubicBezTo>
                  <a:cubicBezTo>
                    <a:pt x="656879" y="1675770"/>
                    <a:pt x="655626" y="1675054"/>
                    <a:pt x="654736" y="1674435"/>
                  </a:cubicBezTo>
                  <a:cubicBezTo>
                    <a:pt x="656260" y="1675032"/>
                    <a:pt x="657638" y="1675515"/>
                    <a:pt x="658782" y="1675856"/>
                  </a:cubicBezTo>
                  <a:close/>
                  <a:moveTo>
                    <a:pt x="577018" y="1684225"/>
                  </a:moveTo>
                  <a:cubicBezTo>
                    <a:pt x="577143" y="1684160"/>
                    <a:pt x="577317" y="1684094"/>
                    <a:pt x="577441" y="1684035"/>
                  </a:cubicBezTo>
                  <a:cubicBezTo>
                    <a:pt x="577398" y="1684160"/>
                    <a:pt x="577376" y="1684290"/>
                    <a:pt x="577338" y="1684393"/>
                  </a:cubicBezTo>
                  <a:cubicBezTo>
                    <a:pt x="577252" y="1684328"/>
                    <a:pt x="577127" y="1684290"/>
                    <a:pt x="577018" y="1684225"/>
                  </a:cubicBezTo>
                  <a:close/>
                  <a:moveTo>
                    <a:pt x="571996" y="1674311"/>
                  </a:moveTo>
                  <a:cubicBezTo>
                    <a:pt x="572885" y="1674587"/>
                    <a:pt x="573840" y="1674837"/>
                    <a:pt x="574897" y="1675113"/>
                  </a:cubicBezTo>
                  <a:cubicBezTo>
                    <a:pt x="573753" y="1675645"/>
                    <a:pt x="572375" y="1676258"/>
                    <a:pt x="570808" y="1676935"/>
                  </a:cubicBezTo>
                  <a:cubicBezTo>
                    <a:pt x="571193" y="1675710"/>
                    <a:pt x="571594" y="1674858"/>
                    <a:pt x="571996" y="1674311"/>
                  </a:cubicBezTo>
                  <a:close/>
                  <a:moveTo>
                    <a:pt x="561445" y="1680493"/>
                  </a:moveTo>
                  <a:cubicBezTo>
                    <a:pt x="559921" y="1681003"/>
                    <a:pt x="558354" y="1681469"/>
                    <a:pt x="556743" y="1681871"/>
                  </a:cubicBezTo>
                  <a:cubicBezTo>
                    <a:pt x="556043" y="1681659"/>
                    <a:pt x="555045" y="1681979"/>
                    <a:pt x="555256" y="1682256"/>
                  </a:cubicBezTo>
                  <a:cubicBezTo>
                    <a:pt x="554031" y="1682527"/>
                    <a:pt x="552756" y="1682782"/>
                    <a:pt x="551508" y="1682993"/>
                  </a:cubicBezTo>
                  <a:cubicBezTo>
                    <a:pt x="552355" y="1680011"/>
                    <a:pt x="552441" y="1676892"/>
                    <a:pt x="551530" y="1673590"/>
                  </a:cubicBezTo>
                  <a:cubicBezTo>
                    <a:pt x="546551" y="1684480"/>
                    <a:pt x="544538" y="1682657"/>
                    <a:pt x="541739" y="1677657"/>
                  </a:cubicBezTo>
                  <a:cubicBezTo>
                    <a:pt x="543898" y="1678736"/>
                    <a:pt x="545938" y="1678866"/>
                    <a:pt x="548200" y="1675580"/>
                  </a:cubicBezTo>
                  <a:cubicBezTo>
                    <a:pt x="546187" y="1674311"/>
                    <a:pt x="544131" y="1673356"/>
                    <a:pt x="542038" y="1672570"/>
                  </a:cubicBezTo>
                  <a:cubicBezTo>
                    <a:pt x="547061" y="1670688"/>
                    <a:pt x="550765" y="1669310"/>
                    <a:pt x="553374" y="1668421"/>
                  </a:cubicBezTo>
                  <a:cubicBezTo>
                    <a:pt x="559113" y="1670536"/>
                    <a:pt x="564201" y="1673969"/>
                    <a:pt x="567439" y="1678356"/>
                  </a:cubicBezTo>
                  <a:cubicBezTo>
                    <a:pt x="565915" y="1678948"/>
                    <a:pt x="564304" y="1679544"/>
                    <a:pt x="562612" y="1680135"/>
                  </a:cubicBezTo>
                  <a:cubicBezTo>
                    <a:pt x="562210" y="1679794"/>
                    <a:pt x="561912" y="1679501"/>
                    <a:pt x="561380" y="1679121"/>
                  </a:cubicBezTo>
                  <a:cubicBezTo>
                    <a:pt x="561424" y="1679626"/>
                    <a:pt x="561402" y="1680027"/>
                    <a:pt x="561445" y="1680493"/>
                  </a:cubicBezTo>
                  <a:close/>
                  <a:moveTo>
                    <a:pt x="549111" y="1688249"/>
                  </a:moveTo>
                  <a:cubicBezTo>
                    <a:pt x="549133" y="1688227"/>
                    <a:pt x="549133" y="1688205"/>
                    <a:pt x="549154" y="1688162"/>
                  </a:cubicBezTo>
                  <a:cubicBezTo>
                    <a:pt x="549708" y="1688249"/>
                    <a:pt x="550109" y="1688460"/>
                    <a:pt x="550196" y="1688802"/>
                  </a:cubicBezTo>
                  <a:cubicBezTo>
                    <a:pt x="549832" y="1688612"/>
                    <a:pt x="549496" y="1688482"/>
                    <a:pt x="549111" y="1688249"/>
                  </a:cubicBezTo>
                  <a:close/>
                  <a:moveTo>
                    <a:pt x="533923" y="1673866"/>
                  </a:moveTo>
                  <a:cubicBezTo>
                    <a:pt x="533647" y="1675092"/>
                    <a:pt x="533392" y="1676345"/>
                    <a:pt x="533245" y="1677613"/>
                  </a:cubicBezTo>
                  <a:cubicBezTo>
                    <a:pt x="533603" y="1676046"/>
                    <a:pt x="533457" y="1674858"/>
                    <a:pt x="533115" y="1673801"/>
                  </a:cubicBezTo>
                  <a:cubicBezTo>
                    <a:pt x="533392" y="1673823"/>
                    <a:pt x="533668" y="1673823"/>
                    <a:pt x="533923" y="1673866"/>
                  </a:cubicBezTo>
                  <a:close/>
                  <a:moveTo>
                    <a:pt x="529258" y="1669397"/>
                  </a:moveTo>
                  <a:cubicBezTo>
                    <a:pt x="532545" y="1667466"/>
                    <a:pt x="536250" y="1666452"/>
                    <a:pt x="540215" y="1666279"/>
                  </a:cubicBezTo>
                  <a:cubicBezTo>
                    <a:pt x="540806" y="1667846"/>
                    <a:pt x="540785" y="1669755"/>
                    <a:pt x="540194" y="1671978"/>
                  </a:cubicBezTo>
                  <a:cubicBezTo>
                    <a:pt x="539515" y="1671767"/>
                    <a:pt x="538837" y="1671491"/>
                    <a:pt x="538116" y="1671322"/>
                  </a:cubicBezTo>
                  <a:cubicBezTo>
                    <a:pt x="537373" y="1670178"/>
                    <a:pt x="536570" y="1669034"/>
                    <a:pt x="535637" y="1667955"/>
                  </a:cubicBezTo>
                  <a:cubicBezTo>
                    <a:pt x="535257" y="1668909"/>
                    <a:pt x="535003" y="1669880"/>
                    <a:pt x="534704" y="1670856"/>
                  </a:cubicBezTo>
                  <a:cubicBezTo>
                    <a:pt x="533500" y="1670731"/>
                    <a:pt x="532247" y="1670644"/>
                    <a:pt x="531000" y="1670666"/>
                  </a:cubicBezTo>
                  <a:cubicBezTo>
                    <a:pt x="530490" y="1670221"/>
                    <a:pt x="529877" y="1669798"/>
                    <a:pt x="529258" y="1669397"/>
                  </a:cubicBezTo>
                  <a:close/>
                  <a:moveTo>
                    <a:pt x="547988" y="1635647"/>
                  </a:moveTo>
                  <a:cubicBezTo>
                    <a:pt x="547375" y="1639140"/>
                    <a:pt x="547966" y="1642193"/>
                    <a:pt x="549577" y="1644905"/>
                  </a:cubicBezTo>
                  <a:cubicBezTo>
                    <a:pt x="542016" y="1643273"/>
                    <a:pt x="535068" y="1644037"/>
                    <a:pt x="531569" y="1647253"/>
                  </a:cubicBezTo>
                  <a:cubicBezTo>
                    <a:pt x="529410" y="1647340"/>
                    <a:pt x="527203" y="1647427"/>
                    <a:pt x="525000" y="1647470"/>
                  </a:cubicBezTo>
                  <a:cubicBezTo>
                    <a:pt x="522267" y="1645962"/>
                    <a:pt x="518584" y="1644119"/>
                    <a:pt x="514939" y="1642470"/>
                  </a:cubicBezTo>
                  <a:cubicBezTo>
                    <a:pt x="527224" y="1639373"/>
                    <a:pt x="544663" y="1636537"/>
                    <a:pt x="547988" y="1635647"/>
                  </a:cubicBezTo>
                  <a:close/>
                  <a:moveTo>
                    <a:pt x="553391" y="1614057"/>
                  </a:moveTo>
                  <a:cubicBezTo>
                    <a:pt x="555956" y="1615244"/>
                    <a:pt x="557545" y="1616242"/>
                    <a:pt x="558392" y="1617067"/>
                  </a:cubicBezTo>
                  <a:cubicBezTo>
                    <a:pt x="552485" y="1617425"/>
                    <a:pt x="546551" y="1617766"/>
                    <a:pt x="540638" y="1618124"/>
                  </a:cubicBezTo>
                  <a:cubicBezTo>
                    <a:pt x="540107" y="1616768"/>
                    <a:pt x="536402" y="1614989"/>
                    <a:pt x="521062" y="1616855"/>
                  </a:cubicBezTo>
                  <a:cubicBezTo>
                    <a:pt x="521165" y="1614545"/>
                    <a:pt x="523753" y="1613298"/>
                    <a:pt x="527544" y="1612701"/>
                  </a:cubicBezTo>
                  <a:cubicBezTo>
                    <a:pt x="541696" y="1613276"/>
                    <a:pt x="553331" y="1613888"/>
                    <a:pt x="553391" y="1614057"/>
                  </a:cubicBezTo>
                  <a:close/>
                  <a:moveTo>
                    <a:pt x="508115" y="1604316"/>
                  </a:moveTo>
                  <a:cubicBezTo>
                    <a:pt x="511353" y="1604316"/>
                    <a:pt x="510892" y="1604951"/>
                    <a:pt x="509894" y="1605141"/>
                  </a:cubicBezTo>
                  <a:cubicBezTo>
                    <a:pt x="509449" y="1605097"/>
                    <a:pt x="509004" y="1605032"/>
                    <a:pt x="508560" y="1604994"/>
                  </a:cubicBezTo>
                  <a:cubicBezTo>
                    <a:pt x="508305" y="1604842"/>
                    <a:pt x="508115" y="1604652"/>
                    <a:pt x="508115" y="1604316"/>
                  </a:cubicBezTo>
                  <a:close/>
                  <a:moveTo>
                    <a:pt x="484742" y="1640924"/>
                  </a:moveTo>
                  <a:cubicBezTo>
                    <a:pt x="484254" y="1640962"/>
                    <a:pt x="483809" y="1640924"/>
                    <a:pt x="483451" y="1640729"/>
                  </a:cubicBezTo>
                  <a:cubicBezTo>
                    <a:pt x="483853" y="1640794"/>
                    <a:pt x="484362" y="1640881"/>
                    <a:pt x="484742" y="1640924"/>
                  </a:cubicBezTo>
                  <a:close/>
                  <a:moveTo>
                    <a:pt x="493621" y="1553027"/>
                  </a:moveTo>
                  <a:cubicBezTo>
                    <a:pt x="494045" y="1553640"/>
                    <a:pt x="494489" y="1554296"/>
                    <a:pt x="494999" y="1555039"/>
                  </a:cubicBezTo>
                  <a:cubicBezTo>
                    <a:pt x="490801" y="1555056"/>
                    <a:pt x="489911" y="1553027"/>
                    <a:pt x="489830" y="1550484"/>
                  </a:cubicBezTo>
                  <a:cubicBezTo>
                    <a:pt x="491143" y="1551118"/>
                    <a:pt x="492390" y="1551964"/>
                    <a:pt x="493621" y="1553027"/>
                  </a:cubicBezTo>
                  <a:close/>
                  <a:moveTo>
                    <a:pt x="508581" y="1545505"/>
                  </a:moveTo>
                  <a:cubicBezTo>
                    <a:pt x="509807" y="1544974"/>
                    <a:pt x="511017" y="1544697"/>
                    <a:pt x="512183" y="1544784"/>
                  </a:cubicBezTo>
                  <a:cubicBezTo>
                    <a:pt x="511673" y="1545315"/>
                    <a:pt x="510615" y="1545608"/>
                    <a:pt x="508581" y="1545505"/>
                  </a:cubicBezTo>
                  <a:close/>
                  <a:moveTo>
                    <a:pt x="526568" y="1561076"/>
                  </a:moveTo>
                  <a:cubicBezTo>
                    <a:pt x="530723" y="1560268"/>
                    <a:pt x="534748" y="1560544"/>
                    <a:pt x="537948" y="1563744"/>
                  </a:cubicBezTo>
                  <a:cubicBezTo>
                    <a:pt x="534178" y="1562730"/>
                    <a:pt x="530381" y="1561835"/>
                    <a:pt x="526568" y="1561076"/>
                  </a:cubicBezTo>
                  <a:close/>
                  <a:moveTo>
                    <a:pt x="543182" y="1562898"/>
                  </a:moveTo>
                  <a:cubicBezTo>
                    <a:pt x="543329" y="1563809"/>
                    <a:pt x="543562" y="1564677"/>
                    <a:pt x="543882" y="1565479"/>
                  </a:cubicBezTo>
                  <a:cubicBezTo>
                    <a:pt x="543139" y="1565246"/>
                    <a:pt x="542417" y="1565056"/>
                    <a:pt x="541674" y="1564845"/>
                  </a:cubicBezTo>
                  <a:cubicBezTo>
                    <a:pt x="542396" y="1564042"/>
                    <a:pt x="542927" y="1563364"/>
                    <a:pt x="543182" y="1562898"/>
                  </a:cubicBezTo>
                  <a:close/>
                  <a:moveTo>
                    <a:pt x="555891" y="1526859"/>
                  </a:moveTo>
                  <a:cubicBezTo>
                    <a:pt x="578884" y="1528980"/>
                    <a:pt x="555658" y="1529994"/>
                    <a:pt x="555891" y="1526859"/>
                  </a:cubicBezTo>
                  <a:close/>
                  <a:moveTo>
                    <a:pt x="585854" y="1526312"/>
                  </a:moveTo>
                  <a:cubicBezTo>
                    <a:pt x="583332" y="1527516"/>
                    <a:pt x="582101" y="1528747"/>
                    <a:pt x="581743" y="1529978"/>
                  </a:cubicBezTo>
                  <a:cubicBezTo>
                    <a:pt x="577398" y="1529381"/>
                    <a:pt x="573140" y="1528302"/>
                    <a:pt x="568882" y="1527537"/>
                  </a:cubicBezTo>
                  <a:cubicBezTo>
                    <a:pt x="573731" y="1526968"/>
                    <a:pt x="578608" y="1525693"/>
                    <a:pt x="583565" y="1525400"/>
                  </a:cubicBezTo>
                  <a:cubicBezTo>
                    <a:pt x="584330" y="1525677"/>
                    <a:pt x="585089" y="1525948"/>
                    <a:pt x="585854" y="1526312"/>
                  </a:cubicBezTo>
                  <a:close/>
                  <a:moveTo>
                    <a:pt x="644289" y="1504385"/>
                  </a:moveTo>
                  <a:cubicBezTo>
                    <a:pt x="644419" y="1504043"/>
                    <a:pt x="644500" y="1503685"/>
                    <a:pt x="644587" y="1503322"/>
                  </a:cubicBezTo>
                  <a:cubicBezTo>
                    <a:pt x="645010" y="1503897"/>
                    <a:pt x="645455" y="1504444"/>
                    <a:pt x="645878" y="1505019"/>
                  </a:cubicBezTo>
                  <a:cubicBezTo>
                    <a:pt x="645819" y="1506245"/>
                    <a:pt x="645542" y="1507351"/>
                    <a:pt x="644989" y="1508241"/>
                  </a:cubicBezTo>
                  <a:cubicBezTo>
                    <a:pt x="643719" y="1507097"/>
                    <a:pt x="642510" y="1505887"/>
                    <a:pt x="641474" y="1504662"/>
                  </a:cubicBezTo>
                  <a:cubicBezTo>
                    <a:pt x="642407" y="1504575"/>
                    <a:pt x="643340" y="1504466"/>
                    <a:pt x="644289" y="1504385"/>
                  </a:cubicBezTo>
                  <a:close/>
                  <a:moveTo>
                    <a:pt x="662004" y="1498940"/>
                  </a:moveTo>
                  <a:cubicBezTo>
                    <a:pt x="667174" y="1499574"/>
                    <a:pt x="661684" y="1500529"/>
                    <a:pt x="662004" y="1498940"/>
                  </a:cubicBezTo>
                  <a:close/>
                  <a:moveTo>
                    <a:pt x="673444" y="1516012"/>
                  </a:moveTo>
                  <a:cubicBezTo>
                    <a:pt x="673086" y="1515611"/>
                    <a:pt x="672831" y="1515275"/>
                    <a:pt x="672321" y="1514765"/>
                  </a:cubicBezTo>
                  <a:cubicBezTo>
                    <a:pt x="672175" y="1515063"/>
                    <a:pt x="672175" y="1515335"/>
                    <a:pt x="672131" y="1515633"/>
                  </a:cubicBezTo>
                  <a:cubicBezTo>
                    <a:pt x="671540" y="1515378"/>
                    <a:pt x="670862" y="1515102"/>
                    <a:pt x="670097" y="1514722"/>
                  </a:cubicBezTo>
                  <a:cubicBezTo>
                    <a:pt x="667998" y="1513621"/>
                    <a:pt x="666430" y="1512666"/>
                    <a:pt x="665183" y="1511777"/>
                  </a:cubicBezTo>
                  <a:cubicBezTo>
                    <a:pt x="667450" y="1510909"/>
                    <a:pt x="669609" y="1508875"/>
                    <a:pt x="670542" y="1506077"/>
                  </a:cubicBezTo>
                  <a:cubicBezTo>
                    <a:pt x="673721" y="1507688"/>
                    <a:pt x="679888" y="1517602"/>
                    <a:pt x="673444" y="1516012"/>
                  </a:cubicBezTo>
                  <a:close/>
                  <a:moveTo>
                    <a:pt x="681965" y="1507986"/>
                  </a:moveTo>
                  <a:cubicBezTo>
                    <a:pt x="680398" y="1508957"/>
                    <a:pt x="678868" y="1507834"/>
                    <a:pt x="676519" y="1504618"/>
                  </a:cubicBezTo>
                  <a:cubicBezTo>
                    <a:pt x="678320" y="1505573"/>
                    <a:pt x="680186" y="1506733"/>
                    <a:pt x="681965" y="1507986"/>
                  </a:cubicBezTo>
                  <a:close/>
                  <a:moveTo>
                    <a:pt x="690839" y="1496461"/>
                  </a:moveTo>
                  <a:cubicBezTo>
                    <a:pt x="691414" y="1497817"/>
                    <a:pt x="692049" y="1499406"/>
                    <a:pt x="692705" y="1501207"/>
                  </a:cubicBezTo>
                  <a:cubicBezTo>
                    <a:pt x="691794" y="1501142"/>
                    <a:pt x="690926" y="1500974"/>
                    <a:pt x="690080" y="1500697"/>
                  </a:cubicBezTo>
                  <a:cubicBezTo>
                    <a:pt x="689635" y="1499298"/>
                    <a:pt x="689250" y="1497985"/>
                    <a:pt x="689017" y="1496841"/>
                  </a:cubicBezTo>
                  <a:cubicBezTo>
                    <a:pt x="689613" y="1496673"/>
                    <a:pt x="690205" y="1496543"/>
                    <a:pt x="690839" y="1496461"/>
                  </a:cubicBezTo>
                  <a:close/>
                  <a:moveTo>
                    <a:pt x="745059" y="1489514"/>
                  </a:moveTo>
                  <a:cubicBezTo>
                    <a:pt x="736288" y="1494427"/>
                    <a:pt x="752095" y="1486103"/>
                    <a:pt x="747522" y="1492882"/>
                  </a:cubicBezTo>
                  <a:cubicBezTo>
                    <a:pt x="747668" y="1493028"/>
                    <a:pt x="747815" y="1493115"/>
                    <a:pt x="747967" y="1493262"/>
                  </a:cubicBezTo>
                  <a:cubicBezTo>
                    <a:pt x="747647" y="1493283"/>
                    <a:pt x="747370" y="1493327"/>
                    <a:pt x="747093" y="1493348"/>
                  </a:cubicBezTo>
                  <a:cubicBezTo>
                    <a:pt x="747245" y="1493196"/>
                    <a:pt x="747348" y="1493072"/>
                    <a:pt x="747522" y="1492882"/>
                  </a:cubicBezTo>
                  <a:cubicBezTo>
                    <a:pt x="747267" y="1493050"/>
                    <a:pt x="747055" y="1493218"/>
                    <a:pt x="746822" y="1493386"/>
                  </a:cubicBezTo>
                  <a:cubicBezTo>
                    <a:pt x="746057" y="1493495"/>
                    <a:pt x="745504" y="1493619"/>
                    <a:pt x="745146" y="1493771"/>
                  </a:cubicBezTo>
                  <a:cubicBezTo>
                    <a:pt x="745081" y="1493706"/>
                    <a:pt x="745043" y="1493684"/>
                    <a:pt x="744978" y="1493641"/>
                  </a:cubicBezTo>
                  <a:cubicBezTo>
                    <a:pt x="743557" y="1493240"/>
                    <a:pt x="741653" y="1492752"/>
                    <a:pt x="739532" y="1492226"/>
                  </a:cubicBezTo>
                  <a:cubicBezTo>
                    <a:pt x="739700" y="1491081"/>
                    <a:pt x="739809" y="1489996"/>
                    <a:pt x="739787" y="1488961"/>
                  </a:cubicBezTo>
                  <a:cubicBezTo>
                    <a:pt x="741566" y="1489150"/>
                    <a:pt x="743302" y="1489340"/>
                    <a:pt x="745059" y="1489514"/>
                  </a:cubicBezTo>
                  <a:close/>
                  <a:moveTo>
                    <a:pt x="743199" y="1480359"/>
                  </a:moveTo>
                  <a:cubicBezTo>
                    <a:pt x="741902" y="1479090"/>
                    <a:pt x="741458" y="1478114"/>
                    <a:pt x="741479" y="1477414"/>
                  </a:cubicBezTo>
                  <a:cubicBezTo>
                    <a:pt x="741653" y="1477181"/>
                    <a:pt x="741865" y="1476948"/>
                    <a:pt x="742033" y="1476693"/>
                  </a:cubicBezTo>
                  <a:cubicBezTo>
                    <a:pt x="742754" y="1477203"/>
                    <a:pt x="743410" y="1477669"/>
                    <a:pt x="744002" y="1478136"/>
                  </a:cubicBezTo>
                  <a:cubicBezTo>
                    <a:pt x="743958" y="1478727"/>
                    <a:pt x="743768" y="1479426"/>
                    <a:pt x="743199" y="1480359"/>
                  </a:cubicBezTo>
                  <a:close/>
                  <a:moveTo>
                    <a:pt x="774621" y="1449939"/>
                  </a:moveTo>
                  <a:cubicBezTo>
                    <a:pt x="773710" y="1450254"/>
                    <a:pt x="772587" y="1450173"/>
                    <a:pt x="771123" y="1449473"/>
                  </a:cubicBezTo>
                  <a:cubicBezTo>
                    <a:pt x="771399" y="1449598"/>
                    <a:pt x="771502" y="1449240"/>
                    <a:pt x="771486" y="1448540"/>
                  </a:cubicBezTo>
                  <a:cubicBezTo>
                    <a:pt x="772842" y="1448540"/>
                    <a:pt x="773921" y="1448985"/>
                    <a:pt x="774621" y="1449939"/>
                  </a:cubicBezTo>
                  <a:close/>
                  <a:moveTo>
                    <a:pt x="1254531" y="1520503"/>
                  </a:moveTo>
                  <a:cubicBezTo>
                    <a:pt x="1251737" y="1519956"/>
                    <a:pt x="1248917" y="1519489"/>
                    <a:pt x="1246118" y="1518958"/>
                  </a:cubicBezTo>
                  <a:cubicBezTo>
                    <a:pt x="1246416" y="1518703"/>
                    <a:pt x="1246715" y="1518491"/>
                    <a:pt x="1247013" y="1518258"/>
                  </a:cubicBezTo>
                  <a:cubicBezTo>
                    <a:pt x="1249215" y="1518432"/>
                    <a:pt x="1251374" y="1518621"/>
                    <a:pt x="1253560" y="1518833"/>
                  </a:cubicBezTo>
                  <a:cubicBezTo>
                    <a:pt x="1253875" y="1519299"/>
                    <a:pt x="1254216" y="1519825"/>
                    <a:pt x="1254531" y="1520503"/>
                  </a:cubicBezTo>
                  <a:close/>
                  <a:moveTo>
                    <a:pt x="1352931" y="1583892"/>
                  </a:moveTo>
                  <a:cubicBezTo>
                    <a:pt x="1352844" y="1583870"/>
                    <a:pt x="1352763" y="1583848"/>
                    <a:pt x="1352676" y="1583827"/>
                  </a:cubicBezTo>
                  <a:cubicBezTo>
                    <a:pt x="1352763" y="1583848"/>
                    <a:pt x="1352844" y="1583848"/>
                    <a:pt x="1352931" y="1583892"/>
                  </a:cubicBezTo>
                  <a:close/>
                  <a:moveTo>
                    <a:pt x="1366979" y="1584082"/>
                  </a:moveTo>
                  <a:cubicBezTo>
                    <a:pt x="1366725" y="1584271"/>
                    <a:pt x="1366491" y="1584380"/>
                    <a:pt x="1366236" y="1584548"/>
                  </a:cubicBezTo>
                  <a:cubicBezTo>
                    <a:pt x="1366171" y="1584271"/>
                    <a:pt x="1366193" y="1583995"/>
                    <a:pt x="1366258" y="1583680"/>
                  </a:cubicBezTo>
                  <a:cubicBezTo>
                    <a:pt x="1366491" y="1583827"/>
                    <a:pt x="1366725" y="1583935"/>
                    <a:pt x="1366979" y="1584082"/>
                  </a:cubicBezTo>
                  <a:close/>
                  <a:moveTo>
                    <a:pt x="1196351" y="1686470"/>
                  </a:moveTo>
                  <a:cubicBezTo>
                    <a:pt x="1196433" y="1686557"/>
                    <a:pt x="1196476" y="1686595"/>
                    <a:pt x="1196584" y="1686703"/>
                  </a:cubicBezTo>
                  <a:cubicBezTo>
                    <a:pt x="1196476" y="1686681"/>
                    <a:pt x="1196389" y="1686681"/>
                    <a:pt x="1196308" y="1686681"/>
                  </a:cubicBezTo>
                  <a:cubicBezTo>
                    <a:pt x="1196351" y="1686595"/>
                    <a:pt x="1196308" y="1686535"/>
                    <a:pt x="1196351" y="1686470"/>
                  </a:cubicBezTo>
                  <a:close/>
                  <a:moveTo>
                    <a:pt x="1163763" y="1699285"/>
                  </a:moveTo>
                  <a:cubicBezTo>
                    <a:pt x="1164739" y="1699752"/>
                    <a:pt x="1165818" y="1700831"/>
                    <a:pt x="1167554" y="1702653"/>
                  </a:cubicBezTo>
                  <a:cubicBezTo>
                    <a:pt x="1166388" y="1702485"/>
                    <a:pt x="1165374" y="1702339"/>
                    <a:pt x="1164376" y="1702209"/>
                  </a:cubicBezTo>
                  <a:cubicBezTo>
                    <a:pt x="1164419" y="1701384"/>
                    <a:pt x="1164164" y="1700386"/>
                    <a:pt x="1163763" y="1699285"/>
                  </a:cubicBezTo>
                  <a:close/>
                  <a:moveTo>
                    <a:pt x="1159694" y="1699941"/>
                  </a:moveTo>
                  <a:cubicBezTo>
                    <a:pt x="1159798" y="1700408"/>
                    <a:pt x="1159841" y="1700983"/>
                    <a:pt x="1159884" y="1701552"/>
                  </a:cubicBezTo>
                  <a:cubicBezTo>
                    <a:pt x="1159098" y="1701449"/>
                    <a:pt x="1158295" y="1701319"/>
                    <a:pt x="1157340" y="1701194"/>
                  </a:cubicBezTo>
                  <a:cubicBezTo>
                    <a:pt x="1158273" y="1700663"/>
                    <a:pt x="1159016" y="1700283"/>
                    <a:pt x="1159694" y="1699941"/>
                  </a:cubicBezTo>
                  <a:close/>
                  <a:moveTo>
                    <a:pt x="860941" y="1693184"/>
                  </a:moveTo>
                  <a:cubicBezTo>
                    <a:pt x="861131" y="1693314"/>
                    <a:pt x="861175" y="1693336"/>
                    <a:pt x="860941" y="1693184"/>
                  </a:cubicBezTo>
                  <a:cubicBezTo>
                    <a:pt x="862553" y="1692295"/>
                    <a:pt x="865964" y="1692550"/>
                    <a:pt x="860263" y="1693802"/>
                  </a:cubicBezTo>
                  <a:cubicBezTo>
                    <a:pt x="860345" y="1693548"/>
                    <a:pt x="860600" y="1693352"/>
                    <a:pt x="860941" y="1693184"/>
                  </a:cubicBezTo>
                  <a:close/>
                  <a:moveTo>
                    <a:pt x="839559" y="1697550"/>
                  </a:moveTo>
                  <a:cubicBezTo>
                    <a:pt x="839646" y="1697637"/>
                    <a:pt x="839749" y="1697675"/>
                    <a:pt x="839836" y="1697761"/>
                  </a:cubicBezTo>
                  <a:cubicBezTo>
                    <a:pt x="841214" y="1699649"/>
                    <a:pt x="842526" y="1700218"/>
                    <a:pt x="843801" y="1700240"/>
                  </a:cubicBezTo>
                  <a:cubicBezTo>
                    <a:pt x="846763" y="1701742"/>
                    <a:pt x="850093" y="1702784"/>
                    <a:pt x="853120" y="1702653"/>
                  </a:cubicBezTo>
                  <a:cubicBezTo>
                    <a:pt x="853505" y="1703228"/>
                    <a:pt x="853885" y="1703863"/>
                    <a:pt x="854264" y="1704606"/>
                  </a:cubicBezTo>
                  <a:cubicBezTo>
                    <a:pt x="854308" y="1704665"/>
                    <a:pt x="842190" y="1706466"/>
                    <a:pt x="836343" y="1701829"/>
                  </a:cubicBezTo>
                  <a:cubicBezTo>
                    <a:pt x="837059" y="1700940"/>
                    <a:pt x="838247" y="1699372"/>
                    <a:pt x="839559" y="1697550"/>
                  </a:cubicBezTo>
                  <a:close/>
                  <a:moveTo>
                    <a:pt x="823672" y="1671344"/>
                  </a:moveTo>
                  <a:cubicBezTo>
                    <a:pt x="824220" y="1671344"/>
                    <a:pt x="824751" y="1671366"/>
                    <a:pt x="825283" y="1671388"/>
                  </a:cubicBezTo>
                  <a:cubicBezTo>
                    <a:pt x="826639" y="1671892"/>
                    <a:pt x="828310" y="1673079"/>
                    <a:pt x="828565" y="1674457"/>
                  </a:cubicBezTo>
                  <a:cubicBezTo>
                    <a:pt x="827843" y="1674370"/>
                    <a:pt x="827100" y="1674289"/>
                    <a:pt x="826362" y="1674246"/>
                  </a:cubicBezTo>
                  <a:cubicBezTo>
                    <a:pt x="824220" y="1672613"/>
                    <a:pt x="823542" y="1671724"/>
                    <a:pt x="823672" y="1671344"/>
                  </a:cubicBezTo>
                  <a:close/>
                  <a:moveTo>
                    <a:pt x="774957" y="1652764"/>
                  </a:moveTo>
                  <a:cubicBezTo>
                    <a:pt x="775869" y="1653360"/>
                    <a:pt x="776400" y="1653843"/>
                    <a:pt x="776758" y="1654249"/>
                  </a:cubicBezTo>
                  <a:cubicBezTo>
                    <a:pt x="776189" y="1654033"/>
                    <a:pt x="775532" y="1653805"/>
                    <a:pt x="774811" y="1653550"/>
                  </a:cubicBezTo>
                  <a:cubicBezTo>
                    <a:pt x="774854" y="1653317"/>
                    <a:pt x="774833" y="1653084"/>
                    <a:pt x="774957" y="1652764"/>
                  </a:cubicBezTo>
                  <a:close/>
                  <a:moveTo>
                    <a:pt x="769154" y="1651706"/>
                  </a:moveTo>
                  <a:cubicBezTo>
                    <a:pt x="768812" y="1650730"/>
                    <a:pt x="768476" y="1649542"/>
                    <a:pt x="768096" y="1648083"/>
                  </a:cubicBezTo>
                  <a:cubicBezTo>
                    <a:pt x="769533" y="1648273"/>
                    <a:pt x="771101" y="1648506"/>
                    <a:pt x="772902" y="1648783"/>
                  </a:cubicBezTo>
                  <a:cubicBezTo>
                    <a:pt x="772668" y="1650393"/>
                    <a:pt x="772435" y="1651749"/>
                    <a:pt x="772180" y="1652677"/>
                  </a:cubicBezTo>
                  <a:cubicBezTo>
                    <a:pt x="771209" y="1652362"/>
                    <a:pt x="770190" y="1652042"/>
                    <a:pt x="769154" y="1651706"/>
                  </a:cubicBezTo>
                  <a:close/>
                  <a:moveTo>
                    <a:pt x="768964" y="1663209"/>
                  </a:moveTo>
                  <a:cubicBezTo>
                    <a:pt x="766653" y="1671388"/>
                    <a:pt x="766588" y="1662743"/>
                    <a:pt x="768964" y="1663209"/>
                  </a:cubicBezTo>
                  <a:close/>
                  <a:moveTo>
                    <a:pt x="760931" y="1668231"/>
                  </a:moveTo>
                  <a:cubicBezTo>
                    <a:pt x="761251" y="1665986"/>
                    <a:pt x="761419" y="1663757"/>
                    <a:pt x="759065" y="1663757"/>
                  </a:cubicBezTo>
                  <a:cubicBezTo>
                    <a:pt x="761061" y="1662786"/>
                    <a:pt x="762775" y="1662130"/>
                    <a:pt x="764321" y="1661663"/>
                  </a:cubicBezTo>
                  <a:cubicBezTo>
                    <a:pt x="764109" y="1666235"/>
                    <a:pt x="763941" y="1670498"/>
                    <a:pt x="762476" y="1670813"/>
                  </a:cubicBezTo>
                  <a:cubicBezTo>
                    <a:pt x="761885" y="1669880"/>
                    <a:pt x="761462" y="1669099"/>
                    <a:pt x="760931" y="1668231"/>
                  </a:cubicBezTo>
                  <a:close/>
                  <a:moveTo>
                    <a:pt x="750212" y="1666935"/>
                  </a:moveTo>
                  <a:cubicBezTo>
                    <a:pt x="744468" y="1664353"/>
                    <a:pt x="751606" y="1663252"/>
                    <a:pt x="752306" y="1666512"/>
                  </a:cubicBezTo>
                  <a:cubicBezTo>
                    <a:pt x="751606" y="1666642"/>
                    <a:pt x="750912" y="1666788"/>
                    <a:pt x="750212" y="1666935"/>
                  </a:cubicBezTo>
                  <a:close/>
                  <a:moveTo>
                    <a:pt x="717472" y="1660687"/>
                  </a:moveTo>
                  <a:cubicBezTo>
                    <a:pt x="722093" y="1659673"/>
                    <a:pt x="724339" y="1661067"/>
                    <a:pt x="724193" y="1664923"/>
                  </a:cubicBezTo>
                  <a:cubicBezTo>
                    <a:pt x="721817" y="1663567"/>
                    <a:pt x="719549" y="1662152"/>
                    <a:pt x="717472" y="1660687"/>
                  </a:cubicBezTo>
                  <a:close/>
                  <a:moveTo>
                    <a:pt x="705886" y="1677803"/>
                  </a:moveTo>
                  <a:cubicBezTo>
                    <a:pt x="706396" y="1677613"/>
                    <a:pt x="706922" y="1677358"/>
                    <a:pt x="707432" y="1677234"/>
                  </a:cubicBezTo>
                  <a:cubicBezTo>
                    <a:pt x="709064" y="1678123"/>
                    <a:pt x="709721" y="1678845"/>
                    <a:pt x="709786" y="1679311"/>
                  </a:cubicBezTo>
                  <a:cubicBezTo>
                    <a:pt x="708663" y="1678948"/>
                    <a:pt x="707578" y="1678655"/>
                    <a:pt x="706564" y="1678400"/>
                  </a:cubicBezTo>
                  <a:cubicBezTo>
                    <a:pt x="706331" y="1678210"/>
                    <a:pt x="706119" y="1678058"/>
                    <a:pt x="705886" y="1677803"/>
                  </a:cubicBezTo>
                  <a:close/>
                  <a:moveTo>
                    <a:pt x="685393" y="1662130"/>
                  </a:moveTo>
                  <a:cubicBezTo>
                    <a:pt x="685204" y="1662363"/>
                    <a:pt x="685014" y="1662678"/>
                    <a:pt x="684867" y="1663041"/>
                  </a:cubicBezTo>
                  <a:cubicBezTo>
                    <a:pt x="684482" y="1662043"/>
                    <a:pt x="683999" y="1660752"/>
                    <a:pt x="683403" y="1659076"/>
                  </a:cubicBezTo>
                  <a:cubicBezTo>
                    <a:pt x="684021" y="1659922"/>
                    <a:pt x="684677" y="1660964"/>
                    <a:pt x="685393" y="1662130"/>
                  </a:cubicBezTo>
                  <a:close/>
                  <a:moveTo>
                    <a:pt x="666875" y="1657173"/>
                  </a:moveTo>
                  <a:cubicBezTo>
                    <a:pt x="670054" y="1652872"/>
                    <a:pt x="681222" y="1656473"/>
                    <a:pt x="667320" y="1663740"/>
                  </a:cubicBezTo>
                  <a:cubicBezTo>
                    <a:pt x="666897" y="1662932"/>
                    <a:pt x="666604" y="1662233"/>
                    <a:pt x="666409" y="1661555"/>
                  </a:cubicBezTo>
                  <a:cubicBezTo>
                    <a:pt x="668041" y="1661029"/>
                    <a:pt x="668573" y="1659944"/>
                    <a:pt x="666875" y="1657173"/>
                  </a:cubicBezTo>
                  <a:close/>
                  <a:moveTo>
                    <a:pt x="611408" y="1654352"/>
                  </a:moveTo>
                  <a:cubicBezTo>
                    <a:pt x="623677" y="1654863"/>
                    <a:pt x="637465" y="1653420"/>
                    <a:pt x="644164" y="1654185"/>
                  </a:cubicBezTo>
                  <a:cubicBezTo>
                    <a:pt x="641474" y="1662276"/>
                    <a:pt x="630284" y="1661897"/>
                    <a:pt x="623927" y="1658100"/>
                  </a:cubicBezTo>
                  <a:cubicBezTo>
                    <a:pt x="623845" y="1658485"/>
                    <a:pt x="622891" y="1658995"/>
                    <a:pt x="621426" y="1659521"/>
                  </a:cubicBezTo>
                  <a:cubicBezTo>
                    <a:pt x="617510" y="1658208"/>
                    <a:pt x="614098" y="1656517"/>
                    <a:pt x="611408" y="1654352"/>
                  </a:cubicBezTo>
                  <a:close/>
                  <a:moveTo>
                    <a:pt x="587888" y="1650432"/>
                  </a:moveTo>
                  <a:cubicBezTo>
                    <a:pt x="589098" y="1650263"/>
                    <a:pt x="590411" y="1650030"/>
                    <a:pt x="591826" y="1649694"/>
                  </a:cubicBezTo>
                  <a:cubicBezTo>
                    <a:pt x="592000" y="1649818"/>
                    <a:pt x="592103" y="1649965"/>
                    <a:pt x="592271" y="1650073"/>
                  </a:cubicBezTo>
                  <a:cubicBezTo>
                    <a:pt x="590600" y="1653127"/>
                    <a:pt x="591702" y="1656977"/>
                    <a:pt x="593671" y="1660367"/>
                  </a:cubicBezTo>
                  <a:cubicBezTo>
                    <a:pt x="589879" y="1658631"/>
                    <a:pt x="587444" y="1655562"/>
                    <a:pt x="587888" y="1650432"/>
                  </a:cubicBezTo>
                  <a:close/>
                  <a:moveTo>
                    <a:pt x="547207" y="1666767"/>
                  </a:moveTo>
                  <a:cubicBezTo>
                    <a:pt x="546529" y="1666918"/>
                    <a:pt x="545829" y="1667087"/>
                    <a:pt x="545005" y="1667190"/>
                  </a:cubicBezTo>
                  <a:cubicBezTo>
                    <a:pt x="544940" y="1666978"/>
                    <a:pt x="544793" y="1666620"/>
                    <a:pt x="544641" y="1666279"/>
                  </a:cubicBezTo>
                  <a:cubicBezTo>
                    <a:pt x="545509" y="1666387"/>
                    <a:pt x="546361" y="1666620"/>
                    <a:pt x="547207" y="1666767"/>
                  </a:cubicBezTo>
                  <a:close/>
                  <a:moveTo>
                    <a:pt x="533858" y="1661495"/>
                  </a:moveTo>
                  <a:cubicBezTo>
                    <a:pt x="535046" y="1661810"/>
                    <a:pt x="535995" y="1662233"/>
                    <a:pt x="536869" y="1662699"/>
                  </a:cubicBezTo>
                  <a:cubicBezTo>
                    <a:pt x="530869" y="1662596"/>
                    <a:pt x="531759" y="1661745"/>
                    <a:pt x="533858" y="1661495"/>
                  </a:cubicBezTo>
                  <a:close/>
                  <a:moveTo>
                    <a:pt x="592716" y="1631281"/>
                  </a:moveTo>
                  <a:cubicBezTo>
                    <a:pt x="594012" y="1631813"/>
                    <a:pt x="595303" y="1632534"/>
                    <a:pt x="596616" y="1633505"/>
                  </a:cubicBezTo>
                  <a:cubicBezTo>
                    <a:pt x="591615" y="1635962"/>
                    <a:pt x="586576" y="1635815"/>
                    <a:pt x="581488" y="1633082"/>
                  </a:cubicBezTo>
                  <a:cubicBezTo>
                    <a:pt x="582296" y="1632447"/>
                    <a:pt x="583142" y="1632068"/>
                    <a:pt x="583967" y="1631666"/>
                  </a:cubicBezTo>
                  <a:cubicBezTo>
                    <a:pt x="586955" y="1631514"/>
                    <a:pt x="589879" y="1631390"/>
                    <a:pt x="592716" y="1631281"/>
                  </a:cubicBezTo>
                  <a:close/>
                  <a:moveTo>
                    <a:pt x="528136" y="1635501"/>
                  </a:moveTo>
                  <a:cubicBezTo>
                    <a:pt x="525380" y="1637572"/>
                    <a:pt x="522923" y="1637025"/>
                    <a:pt x="520596" y="1636282"/>
                  </a:cubicBezTo>
                  <a:cubicBezTo>
                    <a:pt x="522966" y="1636005"/>
                    <a:pt x="525489" y="1635750"/>
                    <a:pt x="528136" y="1635501"/>
                  </a:cubicBezTo>
                  <a:close/>
                  <a:moveTo>
                    <a:pt x="569072" y="1616324"/>
                  </a:moveTo>
                  <a:cubicBezTo>
                    <a:pt x="569115" y="1616367"/>
                    <a:pt x="569137" y="1616389"/>
                    <a:pt x="569159" y="1616432"/>
                  </a:cubicBezTo>
                  <a:cubicBezTo>
                    <a:pt x="568860" y="1616454"/>
                    <a:pt x="568584" y="1616476"/>
                    <a:pt x="568307" y="1616497"/>
                  </a:cubicBezTo>
                  <a:cubicBezTo>
                    <a:pt x="568437" y="1616410"/>
                    <a:pt x="568524" y="1616324"/>
                    <a:pt x="568649" y="1616242"/>
                  </a:cubicBezTo>
                  <a:cubicBezTo>
                    <a:pt x="568773" y="1616264"/>
                    <a:pt x="568969" y="1616302"/>
                    <a:pt x="569072" y="1616324"/>
                  </a:cubicBezTo>
                  <a:close/>
                  <a:moveTo>
                    <a:pt x="530723" y="1606599"/>
                  </a:moveTo>
                  <a:cubicBezTo>
                    <a:pt x="533283" y="1606599"/>
                    <a:pt x="535849" y="1606599"/>
                    <a:pt x="539092" y="1606599"/>
                  </a:cubicBezTo>
                  <a:cubicBezTo>
                    <a:pt x="537606" y="1609740"/>
                    <a:pt x="536212" y="1610543"/>
                    <a:pt x="534856" y="1610201"/>
                  </a:cubicBezTo>
                  <a:cubicBezTo>
                    <a:pt x="534769" y="1610163"/>
                    <a:pt x="534683" y="1610163"/>
                    <a:pt x="534623" y="1610119"/>
                  </a:cubicBezTo>
                  <a:cubicBezTo>
                    <a:pt x="533267" y="1609653"/>
                    <a:pt x="531970" y="1608107"/>
                    <a:pt x="530723" y="1606599"/>
                  </a:cubicBezTo>
                  <a:close/>
                  <a:moveTo>
                    <a:pt x="509129" y="1586181"/>
                  </a:moveTo>
                  <a:cubicBezTo>
                    <a:pt x="517922" y="1581137"/>
                    <a:pt x="524767" y="1586859"/>
                    <a:pt x="532057" y="1589803"/>
                  </a:cubicBezTo>
                  <a:cubicBezTo>
                    <a:pt x="521778" y="1597109"/>
                    <a:pt x="521909" y="1582894"/>
                    <a:pt x="509493" y="1586327"/>
                  </a:cubicBezTo>
                  <a:cubicBezTo>
                    <a:pt x="509363" y="1586284"/>
                    <a:pt x="509216" y="1586202"/>
                    <a:pt x="509129" y="1586181"/>
                  </a:cubicBezTo>
                  <a:close/>
                  <a:moveTo>
                    <a:pt x="483240" y="1575014"/>
                  </a:moveTo>
                  <a:cubicBezTo>
                    <a:pt x="482328" y="1575014"/>
                    <a:pt x="481439" y="1574949"/>
                    <a:pt x="480528" y="1574970"/>
                  </a:cubicBezTo>
                  <a:cubicBezTo>
                    <a:pt x="480826" y="1574759"/>
                    <a:pt x="481016" y="1574656"/>
                    <a:pt x="481292" y="1574444"/>
                  </a:cubicBezTo>
                  <a:cubicBezTo>
                    <a:pt x="481949" y="1574634"/>
                    <a:pt x="482583" y="1574824"/>
                    <a:pt x="483240" y="1575014"/>
                  </a:cubicBezTo>
                  <a:close/>
                  <a:moveTo>
                    <a:pt x="499301" y="1564465"/>
                  </a:moveTo>
                  <a:cubicBezTo>
                    <a:pt x="499724" y="1564444"/>
                    <a:pt x="500147" y="1564487"/>
                    <a:pt x="500592" y="1564487"/>
                  </a:cubicBezTo>
                  <a:cubicBezTo>
                    <a:pt x="501882" y="1568044"/>
                    <a:pt x="500358" y="1567367"/>
                    <a:pt x="499301" y="1564465"/>
                  </a:cubicBezTo>
                  <a:close/>
                  <a:moveTo>
                    <a:pt x="514049" y="1567323"/>
                  </a:moveTo>
                  <a:cubicBezTo>
                    <a:pt x="511841" y="1568169"/>
                    <a:pt x="509639" y="1568555"/>
                    <a:pt x="507459" y="1568701"/>
                  </a:cubicBezTo>
                  <a:cubicBezTo>
                    <a:pt x="506992" y="1566965"/>
                    <a:pt x="506124" y="1565778"/>
                    <a:pt x="505761" y="1564845"/>
                  </a:cubicBezTo>
                  <a:cubicBezTo>
                    <a:pt x="508560" y="1565230"/>
                    <a:pt x="511315" y="1565967"/>
                    <a:pt x="514049" y="1567323"/>
                  </a:cubicBezTo>
                  <a:close/>
                  <a:moveTo>
                    <a:pt x="527946" y="1569254"/>
                  </a:moveTo>
                  <a:cubicBezTo>
                    <a:pt x="527479" y="1569167"/>
                    <a:pt x="526953" y="1569064"/>
                    <a:pt x="526568" y="1568999"/>
                  </a:cubicBezTo>
                  <a:cubicBezTo>
                    <a:pt x="527544" y="1568701"/>
                    <a:pt x="528521" y="1568598"/>
                    <a:pt x="529492" y="1568365"/>
                  </a:cubicBezTo>
                  <a:cubicBezTo>
                    <a:pt x="528982" y="1568658"/>
                    <a:pt x="528456" y="1568956"/>
                    <a:pt x="527946" y="1569254"/>
                  </a:cubicBezTo>
                  <a:close/>
                  <a:moveTo>
                    <a:pt x="554980" y="1575100"/>
                  </a:moveTo>
                  <a:cubicBezTo>
                    <a:pt x="547988" y="1573848"/>
                    <a:pt x="541148" y="1572259"/>
                    <a:pt x="535681" y="1570968"/>
                  </a:cubicBezTo>
                  <a:cubicBezTo>
                    <a:pt x="537226" y="1569487"/>
                    <a:pt x="538751" y="1567958"/>
                    <a:pt x="540047" y="1566624"/>
                  </a:cubicBezTo>
                  <a:cubicBezTo>
                    <a:pt x="541441" y="1566499"/>
                    <a:pt x="542841" y="1566390"/>
                    <a:pt x="544262" y="1566353"/>
                  </a:cubicBezTo>
                  <a:cubicBezTo>
                    <a:pt x="546128" y="1570312"/>
                    <a:pt x="549854" y="1573132"/>
                    <a:pt x="554980" y="1575100"/>
                  </a:cubicBezTo>
                  <a:close/>
                  <a:moveTo>
                    <a:pt x="569028" y="1551731"/>
                  </a:moveTo>
                  <a:cubicBezTo>
                    <a:pt x="569159" y="1552116"/>
                    <a:pt x="569262" y="1552496"/>
                    <a:pt x="569392" y="1552875"/>
                  </a:cubicBezTo>
                  <a:cubicBezTo>
                    <a:pt x="569072" y="1552875"/>
                    <a:pt x="568795" y="1552875"/>
                    <a:pt x="568502" y="1552875"/>
                  </a:cubicBezTo>
                  <a:cubicBezTo>
                    <a:pt x="567992" y="1552751"/>
                    <a:pt x="567439" y="1552599"/>
                    <a:pt x="566913" y="1552431"/>
                  </a:cubicBezTo>
                  <a:cubicBezTo>
                    <a:pt x="567716" y="1552241"/>
                    <a:pt x="568437" y="1552008"/>
                    <a:pt x="569028" y="1551731"/>
                  </a:cubicBezTo>
                  <a:close/>
                  <a:moveTo>
                    <a:pt x="597972" y="1528535"/>
                  </a:moveTo>
                  <a:cubicBezTo>
                    <a:pt x="596149" y="1529235"/>
                    <a:pt x="594370" y="1529658"/>
                    <a:pt x="592591" y="1529956"/>
                  </a:cubicBezTo>
                  <a:cubicBezTo>
                    <a:pt x="591045" y="1528069"/>
                    <a:pt x="589624" y="1526604"/>
                    <a:pt x="588968" y="1525910"/>
                  </a:cubicBezTo>
                  <a:cubicBezTo>
                    <a:pt x="589944" y="1525910"/>
                    <a:pt x="591170" y="1526078"/>
                    <a:pt x="592526" y="1526312"/>
                  </a:cubicBezTo>
                  <a:cubicBezTo>
                    <a:pt x="594327" y="1526816"/>
                    <a:pt x="596128" y="1527478"/>
                    <a:pt x="597972" y="1528535"/>
                  </a:cubicBezTo>
                  <a:close/>
                  <a:moveTo>
                    <a:pt x="594669" y="1517602"/>
                  </a:moveTo>
                  <a:cubicBezTo>
                    <a:pt x="594669" y="1517645"/>
                    <a:pt x="594669" y="1517688"/>
                    <a:pt x="594669" y="1517754"/>
                  </a:cubicBezTo>
                  <a:cubicBezTo>
                    <a:pt x="594435" y="1517688"/>
                    <a:pt x="594349" y="1517645"/>
                    <a:pt x="594669" y="1517602"/>
                  </a:cubicBezTo>
                  <a:close/>
                  <a:moveTo>
                    <a:pt x="686880" y="1511967"/>
                  </a:moveTo>
                  <a:cubicBezTo>
                    <a:pt x="686538" y="1511902"/>
                    <a:pt x="686180" y="1511587"/>
                    <a:pt x="685838" y="1511012"/>
                  </a:cubicBezTo>
                  <a:cubicBezTo>
                    <a:pt x="686202" y="1511332"/>
                    <a:pt x="686516" y="1511652"/>
                    <a:pt x="686880" y="1511967"/>
                  </a:cubicBezTo>
                  <a:close/>
                  <a:moveTo>
                    <a:pt x="683424" y="1506543"/>
                  </a:moveTo>
                  <a:cubicBezTo>
                    <a:pt x="682236" y="1505611"/>
                    <a:pt x="682898" y="1505209"/>
                    <a:pt x="684254" y="1505339"/>
                  </a:cubicBezTo>
                  <a:cubicBezTo>
                    <a:pt x="683978" y="1505784"/>
                    <a:pt x="683679" y="1506186"/>
                    <a:pt x="683424" y="1506543"/>
                  </a:cubicBezTo>
                  <a:close/>
                  <a:moveTo>
                    <a:pt x="706141" y="1498772"/>
                  </a:moveTo>
                  <a:cubicBezTo>
                    <a:pt x="707687" y="1498853"/>
                    <a:pt x="709336" y="1499238"/>
                    <a:pt x="710247" y="1500084"/>
                  </a:cubicBezTo>
                  <a:cubicBezTo>
                    <a:pt x="708913" y="1499618"/>
                    <a:pt x="707557" y="1499173"/>
                    <a:pt x="706141" y="1498772"/>
                  </a:cubicBezTo>
                  <a:close/>
                  <a:moveTo>
                    <a:pt x="717472" y="1499742"/>
                  </a:moveTo>
                  <a:cubicBezTo>
                    <a:pt x="727306" y="1499742"/>
                    <a:pt x="717667" y="1503750"/>
                    <a:pt x="717472" y="1499742"/>
                  </a:cubicBezTo>
                  <a:close/>
                  <a:moveTo>
                    <a:pt x="724214" y="1511376"/>
                  </a:moveTo>
                  <a:cubicBezTo>
                    <a:pt x="723493" y="1509364"/>
                    <a:pt x="722305" y="1507753"/>
                    <a:pt x="720927" y="1506289"/>
                  </a:cubicBezTo>
                  <a:cubicBezTo>
                    <a:pt x="723048" y="1506798"/>
                    <a:pt x="725104" y="1507433"/>
                    <a:pt x="726986" y="1508132"/>
                  </a:cubicBezTo>
                  <a:cubicBezTo>
                    <a:pt x="725993" y="1509065"/>
                    <a:pt x="725017" y="1510085"/>
                    <a:pt x="724214" y="1511376"/>
                  </a:cubicBezTo>
                  <a:close/>
                  <a:moveTo>
                    <a:pt x="775722" y="1455677"/>
                  </a:moveTo>
                  <a:cubicBezTo>
                    <a:pt x="775722" y="1455932"/>
                    <a:pt x="775744" y="1456144"/>
                    <a:pt x="775722" y="1456399"/>
                  </a:cubicBezTo>
                  <a:cubicBezTo>
                    <a:pt x="774811" y="1456589"/>
                    <a:pt x="774198" y="1456567"/>
                    <a:pt x="773412" y="1456654"/>
                  </a:cubicBezTo>
                  <a:cubicBezTo>
                    <a:pt x="773200" y="1456442"/>
                    <a:pt x="773070" y="1456486"/>
                    <a:pt x="773032" y="1456697"/>
                  </a:cubicBezTo>
                  <a:cubicBezTo>
                    <a:pt x="772755" y="1456740"/>
                    <a:pt x="772435" y="1456778"/>
                    <a:pt x="772164" y="1456800"/>
                  </a:cubicBezTo>
                  <a:cubicBezTo>
                    <a:pt x="773070" y="1456334"/>
                    <a:pt x="774279" y="1455954"/>
                    <a:pt x="775722" y="1455677"/>
                  </a:cubicBezTo>
                  <a:close/>
                  <a:moveTo>
                    <a:pt x="1223553" y="1517412"/>
                  </a:moveTo>
                  <a:cubicBezTo>
                    <a:pt x="1223575" y="1517791"/>
                    <a:pt x="1223787" y="1518003"/>
                    <a:pt x="1223743" y="1518448"/>
                  </a:cubicBezTo>
                  <a:cubicBezTo>
                    <a:pt x="1215162" y="1522580"/>
                    <a:pt x="1210904" y="1522304"/>
                    <a:pt x="1210671" y="1517965"/>
                  </a:cubicBezTo>
                  <a:cubicBezTo>
                    <a:pt x="1214338" y="1517623"/>
                    <a:pt x="1218704" y="1517455"/>
                    <a:pt x="1223553" y="1517412"/>
                  </a:cubicBezTo>
                  <a:close/>
                  <a:moveTo>
                    <a:pt x="1191816" y="1668166"/>
                  </a:moveTo>
                  <a:cubicBezTo>
                    <a:pt x="1191160" y="1668079"/>
                    <a:pt x="1190520" y="1667976"/>
                    <a:pt x="1189886" y="1667868"/>
                  </a:cubicBezTo>
                  <a:cubicBezTo>
                    <a:pt x="1191963" y="1665010"/>
                    <a:pt x="1192408" y="1666723"/>
                    <a:pt x="1191816" y="1668166"/>
                  </a:cubicBezTo>
                  <a:close/>
                  <a:moveTo>
                    <a:pt x="1155350" y="1640924"/>
                  </a:moveTo>
                  <a:cubicBezTo>
                    <a:pt x="1154883" y="1640984"/>
                    <a:pt x="1154373" y="1641027"/>
                    <a:pt x="1153891" y="1641005"/>
                  </a:cubicBezTo>
                  <a:cubicBezTo>
                    <a:pt x="1154352" y="1640902"/>
                    <a:pt x="1154862" y="1640816"/>
                    <a:pt x="1155350" y="1640924"/>
                  </a:cubicBezTo>
                  <a:close/>
                  <a:moveTo>
                    <a:pt x="1137385" y="1638294"/>
                  </a:moveTo>
                  <a:cubicBezTo>
                    <a:pt x="1137721" y="1638402"/>
                    <a:pt x="1138166" y="1638505"/>
                    <a:pt x="1138529" y="1638636"/>
                  </a:cubicBezTo>
                  <a:cubicBezTo>
                    <a:pt x="1138312" y="1638782"/>
                    <a:pt x="1138123" y="1638891"/>
                    <a:pt x="1137933" y="1639037"/>
                  </a:cubicBezTo>
                  <a:cubicBezTo>
                    <a:pt x="1137743" y="1638782"/>
                    <a:pt x="1137553" y="1638592"/>
                    <a:pt x="1137385" y="1638294"/>
                  </a:cubicBezTo>
                  <a:close/>
                  <a:moveTo>
                    <a:pt x="1103229" y="1564953"/>
                  </a:moveTo>
                  <a:cubicBezTo>
                    <a:pt x="1097805" y="1564953"/>
                    <a:pt x="1103229" y="1563386"/>
                    <a:pt x="1103229" y="1564953"/>
                  </a:cubicBezTo>
                  <a:close/>
                  <a:moveTo>
                    <a:pt x="1032714" y="1633548"/>
                  </a:moveTo>
                  <a:cubicBezTo>
                    <a:pt x="1032758" y="1633505"/>
                    <a:pt x="1032796" y="1633445"/>
                    <a:pt x="1032861" y="1633402"/>
                  </a:cubicBezTo>
                  <a:cubicBezTo>
                    <a:pt x="1033072" y="1633548"/>
                    <a:pt x="1033219" y="1633738"/>
                    <a:pt x="1033414" y="1633971"/>
                  </a:cubicBezTo>
                  <a:cubicBezTo>
                    <a:pt x="1033181" y="1633825"/>
                    <a:pt x="1032948" y="1633679"/>
                    <a:pt x="1032714" y="1633548"/>
                  </a:cubicBezTo>
                  <a:close/>
                  <a:moveTo>
                    <a:pt x="948661" y="1613764"/>
                  </a:moveTo>
                  <a:cubicBezTo>
                    <a:pt x="948233" y="1612999"/>
                    <a:pt x="948065" y="1611963"/>
                    <a:pt x="948618" y="1610667"/>
                  </a:cubicBezTo>
                  <a:cubicBezTo>
                    <a:pt x="951308" y="1613021"/>
                    <a:pt x="951753" y="1614355"/>
                    <a:pt x="951395" y="1614908"/>
                  </a:cubicBezTo>
                  <a:cubicBezTo>
                    <a:pt x="950354" y="1614545"/>
                    <a:pt x="949464" y="1614165"/>
                    <a:pt x="948661" y="1613764"/>
                  </a:cubicBezTo>
                  <a:close/>
                  <a:moveTo>
                    <a:pt x="913719" y="1656072"/>
                  </a:moveTo>
                  <a:cubicBezTo>
                    <a:pt x="913719" y="1656218"/>
                    <a:pt x="913697" y="1656430"/>
                    <a:pt x="913675" y="1656706"/>
                  </a:cubicBezTo>
                  <a:cubicBezTo>
                    <a:pt x="913697" y="1656408"/>
                    <a:pt x="913719" y="1656218"/>
                    <a:pt x="913719" y="1656072"/>
                  </a:cubicBezTo>
                  <a:close/>
                  <a:moveTo>
                    <a:pt x="890498" y="1657851"/>
                  </a:moveTo>
                  <a:cubicBezTo>
                    <a:pt x="890623" y="1658144"/>
                    <a:pt x="890818" y="1658398"/>
                    <a:pt x="890899" y="1658719"/>
                  </a:cubicBezTo>
                  <a:cubicBezTo>
                    <a:pt x="890498" y="1658398"/>
                    <a:pt x="890096" y="1658165"/>
                    <a:pt x="889690" y="1657889"/>
                  </a:cubicBezTo>
                  <a:cubicBezTo>
                    <a:pt x="889945" y="1657872"/>
                    <a:pt x="890243" y="1657872"/>
                    <a:pt x="890498" y="1657851"/>
                  </a:cubicBezTo>
                  <a:close/>
                  <a:moveTo>
                    <a:pt x="882004" y="1668800"/>
                  </a:moveTo>
                  <a:cubicBezTo>
                    <a:pt x="881982" y="1668697"/>
                    <a:pt x="881960" y="1668611"/>
                    <a:pt x="881938" y="1668502"/>
                  </a:cubicBezTo>
                  <a:cubicBezTo>
                    <a:pt x="881917" y="1668545"/>
                    <a:pt x="881917" y="1668589"/>
                    <a:pt x="881873" y="1668633"/>
                  </a:cubicBezTo>
                  <a:cubicBezTo>
                    <a:pt x="881429" y="1667955"/>
                    <a:pt x="881174" y="1667065"/>
                    <a:pt x="881770" y="1666322"/>
                  </a:cubicBezTo>
                  <a:cubicBezTo>
                    <a:pt x="884586" y="1670368"/>
                    <a:pt x="882953" y="1670113"/>
                    <a:pt x="882004" y="1668800"/>
                  </a:cubicBezTo>
                  <a:close/>
                  <a:moveTo>
                    <a:pt x="863502" y="1681404"/>
                  </a:moveTo>
                  <a:cubicBezTo>
                    <a:pt x="863334" y="1681638"/>
                    <a:pt x="863035" y="1681703"/>
                    <a:pt x="862699" y="1681638"/>
                  </a:cubicBezTo>
                  <a:cubicBezTo>
                    <a:pt x="862932" y="1681513"/>
                    <a:pt x="863252" y="1681513"/>
                    <a:pt x="863502" y="1681404"/>
                  </a:cubicBezTo>
                  <a:close/>
                  <a:moveTo>
                    <a:pt x="803353" y="1668909"/>
                  </a:moveTo>
                  <a:cubicBezTo>
                    <a:pt x="802230" y="1668334"/>
                    <a:pt x="801167" y="1667634"/>
                    <a:pt x="800212" y="1666767"/>
                  </a:cubicBezTo>
                  <a:cubicBezTo>
                    <a:pt x="801210" y="1667277"/>
                    <a:pt x="802312" y="1668019"/>
                    <a:pt x="803353" y="1668909"/>
                  </a:cubicBezTo>
                  <a:close/>
                  <a:moveTo>
                    <a:pt x="782969" y="1656088"/>
                  </a:moveTo>
                  <a:cubicBezTo>
                    <a:pt x="783370" y="1655139"/>
                    <a:pt x="785914" y="1653084"/>
                    <a:pt x="789006" y="1653084"/>
                  </a:cubicBezTo>
                  <a:cubicBezTo>
                    <a:pt x="786571" y="1654965"/>
                    <a:pt x="785003" y="1655920"/>
                    <a:pt x="784048" y="1656343"/>
                  </a:cubicBezTo>
                  <a:cubicBezTo>
                    <a:pt x="783690" y="1656262"/>
                    <a:pt x="783305" y="1656175"/>
                    <a:pt x="782969" y="1656088"/>
                  </a:cubicBezTo>
                  <a:close/>
                  <a:moveTo>
                    <a:pt x="763133" y="1649754"/>
                  </a:moveTo>
                  <a:cubicBezTo>
                    <a:pt x="763306" y="1649059"/>
                    <a:pt x="763539" y="1648295"/>
                    <a:pt x="763811" y="1647530"/>
                  </a:cubicBezTo>
                  <a:cubicBezTo>
                    <a:pt x="764787" y="1647660"/>
                    <a:pt x="765953" y="1647785"/>
                    <a:pt x="767223" y="1647953"/>
                  </a:cubicBezTo>
                  <a:cubicBezTo>
                    <a:pt x="766675" y="1648994"/>
                    <a:pt x="766165" y="1649906"/>
                    <a:pt x="765742" y="1650605"/>
                  </a:cubicBezTo>
                  <a:cubicBezTo>
                    <a:pt x="764830" y="1650329"/>
                    <a:pt x="763941" y="1650030"/>
                    <a:pt x="763133" y="1649754"/>
                  </a:cubicBezTo>
                  <a:close/>
                  <a:moveTo>
                    <a:pt x="762943" y="1650583"/>
                  </a:moveTo>
                  <a:cubicBezTo>
                    <a:pt x="763751" y="1650665"/>
                    <a:pt x="764576" y="1650773"/>
                    <a:pt x="765530" y="1650963"/>
                  </a:cubicBezTo>
                  <a:cubicBezTo>
                    <a:pt x="763030" y="1654863"/>
                    <a:pt x="762417" y="1653398"/>
                    <a:pt x="762943" y="1650583"/>
                  </a:cubicBezTo>
                  <a:close/>
                  <a:moveTo>
                    <a:pt x="741881" y="1665709"/>
                  </a:moveTo>
                  <a:cubicBezTo>
                    <a:pt x="745081" y="1659798"/>
                    <a:pt x="745059" y="1668334"/>
                    <a:pt x="741881" y="1665709"/>
                  </a:cubicBezTo>
                  <a:close/>
                  <a:moveTo>
                    <a:pt x="741246" y="1657466"/>
                  </a:moveTo>
                  <a:cubicBezTo>
                    <a:pt x="740400" y="1656598"/>
                    <a:pt x="738263" y="1655198"/>
                    <a:pt x="734656" y="1653127"/>
                  </a:cubicBezTo>
                  <a:cubicBezTo>
                    <a:pt x="741121" y="1640691"/>
                    <a:pt x="747837" y="1654965"/>
                    <a:pt x="741246" y="1657466"/>
                  </a:cubicBezTo>
                  <a:close/>
                  <a:moveTo>
                    <a:pt x="719956" y="1656533"/>
                  </a:moveTo>
                  <a:cubicBezTo>
                    <a:pt x="718155" y="1656809"/>
                    <a:pt x="716159" y="1656809"/>
                    <a:pt x="714169" y="1656598"/>
                  </a:cubicBezTo>
                  <a:cubicBezTo>
                    <a:pt x="715991" y="1656451"/>
                    <a:pt x="717922" y="1656430"/>
                    <a:pt x="719956" y="1656533"/>
                  </a:cubicBezTo>
                  <a:close/>
                  <a:moveTo>
                    <a:pt x="697115" y="1658930"/>
                  </a:moveTo>
                  <a:cubicBezTo>
                    <a:pt x="697538" y="1660665"/>
                    <a:pt x="697918" y="1662363"/>
                    <a:pt x="698238" y="1663990"/>
                  </a:cubicBezTo>
                  <a:cubicBezTo>
                    <a:pt x="697663" y="1662385"/>
                    <a:pt x="697007" y="1660687"/>
                    <a:pt x="696225" y="1658952"/>
                  </a:cubicBezTo>
                  <a:cubicBezTo>
                    <a:pt x="696518" y="1658952"/>
                    <a:pt x="696817" y="1658930"/>
                    <a:pt x="697115" y="1658930"/>
                  </a:cubicBezTo>
                  <a:close/>
                  <a:moveTo>
                    <a:pt x="685247" y="1644650"/>
                  </a:moveTo>
                  <a:cubicBezTo>
                    <a:pt x="687916" y="1642551"/>
                    <a:pt x="690226" y="1643717"/>
                    <a:pt x="692174" y="1646473"/>
                  </a:cubicBezTo>
                  <a:cubicBezTo>
                    <a:pt x="690248" y="1646174"/>
                    <a:pt x="688339" y="1645838"/>
                    <a:pt x="686500" y="1645475"/>
                  </a:cubicBezTo>
                  <a:cubicBezTo>
                    <a:pt x="686071" y="1645203"/>
                    <a:pt x="685670" y="1644883"/>
                    <a:pt x="685247" y="1644650"/>
                  </a:cubicBezTo>
                  <a:close/>
                  <a:moveTo>
                    <a:pt x="605175" y="1635647"/>
                  </a:moveTo>
                  <a:cubicBezTo>
                    <a:pt x="611218" y="1633337"/>
                    <a:pt x="616430" y="1633001"/>
                    <a:pt x="620981" y="1634183"/>
                  </a:cubicBezTo>
                  <a:cubicBezTo>
                    <a:pt x="619967" y="1634183"/>
                    <a:pt x="618991" y="1634205"/>
                    <a:pt x="618502" y="1634205"/>
                  </a:cubicBezTo>
                  <a:cubicBezTo>
                    <a:pt x="619479" y="1634205"/>
                    <a:pt x="620303" y="1634205"/>
                    <a:pt x="621046" y="1634205"/>
                  </a:cubicBezTo>
                  <a:cubicBezTo>
                    <a:pt x="623422" y="1634823"/>
                    <a:pt x="625624" y="1635859"/>
                    <a:pt x="627593" y="1637426"/>
                  </a:cubicBezTo>
                  <a:cubicBezTo>
                    <a:pt x="620325" y="1640881"/>
                    <a:pt x="612845" y="1640328"/>
                    <a:pt x="605175" y="1635647"/>
                  </a:cubicBezTo>
                  <a:close/>
                  <a:moveTo>
                    <a:pt x="612574" y="1646792"/>
                  </a:moveTo>
                  <a:cubicBezTo>
                    <a:pt x="608761" y="1640436"/>
                    <a:pt x="614478" y="1644395"/>
                    <a:pt x="612574" y="1646792"/>
                  </a:cubicBezTo>
                  <a:close/>
                  <a:moveTo>
                    <a:pt x="604139" y="1653762"/>
                  </a:moveTo>
                  <a:cubicBezTo>
                    <a:pt x="603315" y="1655350"/>
                    <a:pt x="602317" y="1656874"/>
                    <a:pt x="601047" y="1658252"/>
                  </a:cubicBezTo>
                  <a:cubicBezTo>
                    <a:pt x="596469" y="1659884"/>
                    <a:pt x="599095" y="1655307"/>
                    <a:pt x="597001" y="1652216"/>
                  </a:cubicBezTo>
                  <a:cubicBezTo>
                    <a:pt x="599138" y="1652910"/>
                    <a:pt x="601536" y="1653420"/>
                    <a:pt x="604139" y="1653762"/>
                  </a:cubicBezTo>
                  <a:close/>
                  <a:moveTo>
                    <a:pt x="607231" y="1641304"/>
                  </a:moveTo>
                  <a:cubicBezTo>
                    <a:pt x="607231" y="1647996"/>
                    <a:pt x="605831" y="1641304"/>
                    <a:pt x="607231" y="1641304"/>
                  </a:cubicBezTo>
                  <a:close/>
                  <a:moveTo>
                    <a:pt x="591826" y="1631070"/>
                  </a:moveTo>
                  <a:cubicBezTo>
                    <a:pt x="590470" y="1631005"/>
                    <a:pt x="589179" y="1630858"/>
                    <a:pt x="588078" y="1630538"/>
                  </a:cubicBezTo>
                  <a:cubicBezTo>
                    <a:pt x="589309" y="1630479"/>
                    <a:pt x="590557" y="1630669"/>
                    <a:pt x="591826" y="1631070"/>
                  </a:cubicBezTo>
                  <a:close/>
                  <a:moveTo>
                    <a:pt x="581510" y="1623531"/>
                  </a:moveTo>
                  <a:cubicBezTo>
                    <a:pt x="582844" y="1624166"/>
                    <a:pt x="583397" y="1624524"/>
                    <a:pt x="581618" y="1623890"/>
                  </a:cubicBezTo>
                  <a:cubicBezTo>
                    <a:pt x="581575" y="1623759"/>
                    <a:pt x="581553" y="1623656"/>
                    <a:pt x="581510" y="1623531"/>
                  </a:cubicBezTo>
                  <a:close/>
                  <a:moveTo>
                    <a:pt x="564456" y="1630604"/>
                  </a:moveTo>
                  <a:cubicBezTo>
                    <a:pt x="564836" y="1630327"/>
                    <a:pt x="566170" y="1630180"/>
                    <a:pt x="566506" y="1630815"/>
                  </a:cubicBezTo>
                  <a:cubicBezTo>
                    <a:pt x="565828" y="1630772"/>
                    <a:pt x="565150" y="1630690"/>
                    <a:pt x="564456" y="1630604"/>
                  </a:cubicBezTo>
                  <a:close/>
                  <a:moveTo>
                    <a:pt x="565405" y="1583301"/>
                  </a:moveTo>
                  <a:cubicBezTo>
                    <a:pt x="571003" y="1584250"/>
                    <a:pt x="576595" y="1584738"/>
                    <a:pt x="582188" y="1585014"/>
                  </a:cubicBezTo>
                  <a:cubicBezTo>
                    <a:pt x="578483" y="1586262"/>
                    <a:pt x="573731" y="1586495"/>
                    <a:pt x="570026" y="1586983"/>
                  </a:cubicBezTo>
                  <a:cubicBezTo>
                    <a:pt x="568394" y="1585546"/>
                    <a:pt x="566805" y="1584228"/>
                    <a:pt x="565405" y="1583301"/>
                  </a:cubicBezTo>
                  <a:close/>
                  <a:moveTo>
                    <a:pt x="562693" y="1591241"/>
                  </a:moveTo>
                  <a:cubicBezTo>
                    <a:pt x="562655" y="1591094"/>
                    <a:pt x="562568" y="1591007"/>
                    <a:pt x="562568" y="1590839"/>
                  </a:cubicBezTo>
                  <a:cubicBezTo>
                    <a:pt x="563100" y="1590883"/>
                    <a:pt x="563371" y="1590948"/>
                    <a:pt x="563794" y="1591007"/>
                  </a:cubicBezTo>
                  <a:cubicBezTo>
                    <a:pt x="563436" y="1591072"/>
                    <a:pt x="563078" y="1591159"/>
                    <a:pt x="562693" y="1591241"/>
                  </a:cubicBezTo>
                  <a:close/>
                  <a:moveTo>
                    <a:pt x="545108" y="1609165"/>
                  </a:moveTo>
                  <a:cubicBezTo>
                    <a:pt x="544706" y="1609799"/>
                    <a:pt x="544218" y="1610331"/>
                    <a:pt x="543584" y="1610689"/>
                  </a:cubicBezTo>
                  <a:cubicBezTo>
                    <a:pt x="541273" y="1610455"/>
                    <a:pt x="543475" y="1608888"/>
                    <a:pt x="545108" y="1609165"/>
                  </a:cubicBezTo>
                  <a:close/>
                  <a:moveTo>
                    <a:pt x="618589" y="1540863"/>
                  </a:moveTo>
                  <a:cubicBezTo>
                    <a:pt x="618589" y="1541438"/>
                    <a:pt x="618589" y="1541985"/>
                    <a:pt x="618589" y="1542560"/>
                  </a:cubicBezTo>
                  <a:cubicBezTo>
                    <a:pt x="610388" y="1547284"/>
                    <a:pt x="614521" y="1543281"/>
                    <a:pt x="618589" y="1540863"/>
                  </a:cubicBezTo>
                  <a:close/>
                  <a:moveTo>
                    <a:pt x="623080" y="1539696"/>
                  </a:moveTo>
                  <a:cubicBezTo>
                    <a:pt x="624268" y="1544892"/>
                    <a:pt x="624523" y="1547729"/>
                    <a:pt x="623889" y="1548276"/>
                  </a:cubicBezTo>
                  <a:cubicBezTo>
                    <a:pt x="623802" y="1548298"/>
                    <a:pt x="623737" y="1548320"/>
                    <a:pt x="623677" y="1548341"/>
                  </a:cubicBezTo>
                  <a:cubicBezTo>
                    <a:pt x="622912" y="1548509"/>
                    <a:pt x="621323" y="1546628"/>
                    <a:pt x="618887" y="1542560"/>
                  </a:cubicBezTo>
                  <a:cubicBezTo>
                    <a:pt x="619924" y="1541839"/>
                    <a:pt x="620092" y="1541118"/>
                    <a:pt x="619392" y="1540418"/>
                  </a:cubicBezTo>
                  <a:cubicBezTo>
                    <a:pt x="621111" y="1539485"/>
                    <a:pt x="622679" y="1538981"/>
                    <a:pt x="623080" y="1539696"/>
                  </a:cubicBezTo>
                  <a:close/>
                  <a:moveTo>
                    <a:pt x="631092" y="1541139"/>
                  </a:moveTo>
                  <a:cubicBezTo>
                    <a:pt x="630983" y="1542094"/>
                    <a:pt x="630837" y="1542983"/>
                    <a:pt x="630495" y="1543704"/>
                  </a:cubicBezTo>
                  <a:cubicBezTo>
                    <a:pt x="629524" y="1543151"/>
                    <a:pt x="628613" y="1542262"/>
                    <a:pt x="627805" y="1540781"/>
                  </a:cubicBezTo>
                  <a:cubicBezTo>
                    <a:pt x="628228" y="1540461"/>
                    <a:pt x="628570" y="1540228"/>
                    <a:pt x="628928" y="1539951"/>
                  </a:cubicBezTo>
                  <a:cubicBezTo>
                    <a:pt x="629692" y="1540358"/>
                    <a:pt x="630414" y="1540760"/>
                    <a:pt x="631092" y="1541139"/>
                  </a:cubicBezTo>
                  <a:close/>
                  <a:moveTo>
                    <a:pt x="731483" y="1511652"/>
                  </a:moveTo>
                  <a:cubicBezTo>
                    <a:pt x="731352" y="1511712"/>
                    <a:pt x="731228" y="1511777"/>
                    <a:pt x="731076" y="1511842"/>
                  </a:cubicBezTo>
                  <a:cubicBezTo>
                    <a:pt x="731119" y="1511669"/>
                    <a:pt x="731076" y="1511522"/>
                    <a:pt x="731141" y="1511376"/>
                  </a:cubicBezTo>
                  <a:cubicBezTo>
                    <a:pt x="731287" y="1511479"/>
                    <a:pt x="731352" y="1511544"/>
                    <a:pt x="731483" y="1511652"/>
                  </a:cubicBezTo>
                  <a:close/>
                  <a:moveTo>
                    <a:pt x="743454" y="1518111"/>
                  </a:moveTo>
                  <a:cubicBezTo>
                    <a:pt x="746291" y="1519912"/>
                    <a:pt x="747815" y="1521013"/>
                    <a:pt x="748390" y="1521610"/>
                  </a:cubicBezTo>
                  <a:cubicBezTo>
                    <a:pt x="747771" y="1521566"/>
                    <a:pt x="747180" y="1521523"/>
                    <a:pt x="746567" y="1521523"/>
                  </a:cubicBezTo>
                  <a:cubicBezTo>
                    <a:pt x="744658" y="1520677"/>
                    <a:pt x="742011" y="1519131"/>
                    <a:pt x="740612" y="1517754"/>
                  </a:cubicBezTo>
                  <a:cubicBezTo>
                    <a:pt x="741566" y="1517857"/>
                    <a:pt x="742499" y="1517987"/>
                    <a:pt x="743454" y="1518111"/>
                  </a:cubicBezTo>
                  <a:close/>
                  <a:moveTo>
                    <a:pt x="753624" y="1511799"/>
                  </a:moveTo>
                  <a:cubicBezTo>
                    <a:pt x="754004" y="1512900"/>
                    <a:pt x="754362" y="1514001"/>
                    <a:pt x="754747" y="1515123"/>
                  </a:cubicBezTo>
                  <a:cubicBezTo>
                    <a:pt x="753559" y="1514977"/>
                    <a:pt x="752349" y="1514868"/>
                    <a:pt x="751124" y="1514830"/>
                  </a:cubicBezTo>
                  <a:cubicBezTo>
                    <a:pt x="750993" y="1513935"/>
                    <a:pt x="751183" y="1512856"/>
                    <a:pt x="751671" y="1511376"/>
                  </a:cubicBezTo>
                  <a:cubicBezTo>
                    <a:pt x="752349" y="1511500"/>
                    <a:pt x="752984" y="1511652"/>
                    <a:pt x="753624" y="1511799"/>
                  </a:cubicBezTo>
                  <a:close/>
                  <a:moveTo>
                    <a:pt x="765129" y="1514597"/>
                  </a:moveTo>
                  <a:cubicBezTo>
                    <a:pt x="765129" y="1514613"/>
                    <a:pt x="765064" y="1514678"/>
                    <a:pt x="765085" y="1514678"/>
                  </a:cubicBezTo>
                  <a:cubicBezTo>
                    <a:pt x="764407" y="1514678"/>
                    <a:pt x="764321" y="1514597"/>
                    <a:pt x="764532" y="1514424"/>
                  </a:cubicBezTo>
                  <a:cubicBezTo>
                    <a:pt x="764722" y="1514488"/>
                    <a:pt x="764934" y="1514532"/>
                    <a:pt x="765129" y="1514597"/>
                  </a:cubicBezTo>
                  <a:close/>
                  <a:moveTo>
                    <a:pt x="825728" y="1488006"/>
                  </a:moveTo>
                  <a:cubicBezTo>
                    <a:pt x="826021" y="1488006"/>
                    <a:pt x="826319" y="1488006"/>
                    <a:pt x="826596" y="1488006"/>
                  </a:cubicBezTo>
                  <a:cubicBezTo>
                    <a:pt x="826509" y="1488560"/>
                    <a:pt x="826362" y="1489069"/>
                    <a:pt x="826297" y="1489595"/>
                  </a:cubicBezTo>
                  <a:cubicBezTo>
                    <a:pt x="826151" y="1489237"/>
                    <a:pt x="825956" y="1488641"/>
                    <a:pt x="825728" y="1488006"/>
                  </a:cubicBezTo>
                  <a:close/>
                  <a:moveTo>
                    <a:pt x="830219" y="1491651"/>
                  </a:moveTo>
                  <a:cubicBezTo>
                    <a:pt x="827930" y="1494319"/>
                    <a:pt x="825663" y="1496987"/>
                    <a:pt x="823395" y="1499661"/>
                  </a:cubicBezTo>
                  <a:cubicBezTo>
                    <a:pt x="823542" y="1496206"/>
                    <a:pt x="820851" y="1490805"/>
                    <a:pt x="818248" y="1488006"/>
                  </a:cubicBezTo>
                  <a:cubicBezTo>
                    <a:pt x="819409" y="1488006"/>
                    <a:pt x="820575" y="1488006"/>
                    <a:pt x="821741" y="1488006"/>
                  </a:cubicBezTo>
                  <a:cubicBezTo>
                    <a:pt x="824475" y="1489107"/>
                    <a:pt x="827355" y="1490360"/>
                    <a:pt x="830219" y="1491651"/>
                  </a:cubicBezTo>
                  <a:close/>
                  <a:moveTo>
                    <a:pt x="1038139" y="1473981"/>
                  </a:moveTo>
                  <a:cubicBezTo>
                    <a:pt x="1038198" y="1474193"/>
                    <a:pt x="1038182" y="1474366"/>
                    <a:pt x="1038117" y="1474535"/>
                  </a:cubicBezTo>
                  <a:cubicBezTo>
                    <a:pt x="1037629" y="1474345"/>
                    <a:pt x="1037715" y="1474133"/>
                    <a:pt x="1038139" y="1473981"/>
                  </a:cubicBezTo>
                  <a:close/>
                  <a:moveTo>
                    <a:pt x="1047946" y="1494872"/>
                  </a:moveTo>
                  <a:cubicBezTo>
                    <a:pt x="1047566" y="1494937"/>
                    <a:pt x="1047186" y="1494916"/>
                    <a:pt x="1046779" y="1494975"/>
                  </a:cubicBezTo>
                  <a:cubicBezTo>
                    <a:pt x="1046866" y="1494872"/>
                    <a:pt x="1046931" y="1494742"/>
                    <a:pt x="1047013" y="1494661"/>
                  </a:cubicBezTo>
                  <a:cubicBezTo>
                    <a:pt x="1047333" y="1494726"/>
                    <a:pt x="1047653" y="1494785"/>
                    <a:pt x="1047946" y="1494872"/>
                  </a:cubicBezTo>
                  <a:close/>
                  <a:moveTo>
                    <a:pt x="1128462" y="1563066"/>
                  </a:moveTo>
                  <a:cubicBezTo>
                    <a:pt x="1127171" y="1564086"/>
                    <a:pt x="1125029" y="1564823"/>
                    <a:pt x="1124481" y="1562730"/>
                  </a:cubicBezTo>
                  <a:cubicBezTo>
                    <a:pt x="1125159" y="1562431"/>
                    <a:pt x="1125560" y="1562323"/>
                    <a:pt x="1126092" y="1562133"/>
                  </a:cubicBezTo>
                  <a:cubicBezTo>
                    <a:pt x="1126894" y="1562453"/>
                    <a:pt x="1127681" y="1562768"/>
                    <a:pt x="1128462" y="1563066"/>
                  </a:cubicBezTo>
                  <a:close/>
                  <a:moveTo>
                    <a:pt x="1185758" y="1517200"/>
                  </a:moveTo>
                  <a:cubicBezTo>
                    <a:pt x="1194295" y="1517200"/>
                    <a:pt x="1185904" y="1519766"/>
                    <a:pt x="1185758" y="1517200"/>
                  </a:cubicBezTo>
                  <a:close/>
                  <a:moveTo>
                    <a:pt x="1144610" y="1638381"/>
                  </a:moveTo>
                  <a:cubicBezTo>
                    <a:pt x="1144800" y="1638549"/>
                    <a:pt x="1144924" y="1638673"/>
                    <a:pt x="1145033" y="1638760"/>
                  </a:cubicBezTo>
                  <a:cubicBezTo>
                    <a:pt x="1145011" y="1638804"/>
                    <a:pt x="1144968" y="1638825"/>
                    <a:pt x="1144924" y="1638869"/>
                  </a:cubicBezTo>
                  <a:cubicBezTo>
                    <a:pt x="1144735" y="1638717"/>
                    <a:pt x="1144458" y="1638527"/>
                    <a:pt x="1144203" y="1638272"/>
                  </a:cubicBezTo>
                  <a:cubicBezTo>
                    <a:pt x="1144333" y="1638294"/>
                    <a:pt x="1144458" y="1638337"/>
                    <a:pt x="1144610" y="1638381"/>
                  </a:cubicBezTo>
                  <a:close/>
                  <a:moveTo>
                    <a:pt x="1210649" y="1575122"/>
                  </a:moveTo>
                  <a:cubicBezTo>
                    <a:pt x="1212580" y="1574423"/>
                    <a:pt x="1213784" y="1574591"/>
                    <a:pt x="1215314" y="1575670"/>
                  </a:cubicBezTo>
                  <a:cubicBezTo>
                    <a:pt x="1213557" y="1575610"/>
                    <a:pt x="1212027" y="1575415"/>
                    <a:pt x="1210649" y="1575122"/>
                  </a:cubicBezTo>
                  <a:close/>
                  <a:moveTo>
                    <a:pt x="1252139" y="1583615"/>
                  </a:moveTo>
                  <a:cubicBezTo>
                    <a:pt x="1250908" y="1583192"/>
                    <a:pt x="1249617" y="1582005"/>
                    <a:pt x="1250061" y="1579992"/>
                  </a:cubicBezTo>
                  <a:cubicBezTo>
                    <a:pt x="1253131" y="1581581"/>
                    <a:pt x="1253983" y="1582639"/>
                    <a:pt x="1253940" y="1583236"/>
                  </a:cubicBezTo>
                  <a:cubicBezTo>
                    <a:pt x="1253283" y="1583426"/>
                    <a:pt x="1252708" y="1583529"/>
                    <a:pt x="1252139" y="1583615"/>
                  </a:cubicBezTo>
                  <a:close/>
                  <a:moveTo>
                    <a:pt x="1248027" y="1616877"/>
                  </a:moveTo>
                  <a:cubicBezTo>
                    <a:pt x="1247648" y="1617175"/>
                    <a:pt x="1246291" y="1617511"/>
                    <a:pt x="1246291" y="1616768"/>
                  </a:cubicBezTo>
                  <a:cubicBezTo>
                    <a:pt x="1247306" y="1616600"/>
                    <a:pt x="1247837" y="1616600"/>
                    <a:pt x="1248027" y="1616665"/>
                  </a:cubicBezTo>
                  <a:cubicBezTo>
                    <a:pt x="1248049" y="1616731"/>
                    <a:pt x="1248049" y="1616812"/>
                    <a:pt x="1248027" y="1616877"/>
                  </a:cubicBezTo>
                  <a:close/>
                  <a:moveTo>
                    <a:pt x="1216285" y="1614122"/>
                  </a:moveTo>
                  <a:cubicBezTo>
                    <a:pt x="1240591" y="1614122"/>
                    <a:pt x="1215992" y="1618189"/>
                    <a:pt x="1216285" y="1614122"/>
                  </a:cubicBezTo>
                  <a:close/>
                  <a:moveTo>
                    <a:pt x="1229742" y="1636005"/>
                  </a:moveTo>
                  <a:cubicBezTo>
                    <a:pt x="1221731" y="1636005"/>
                    <a:pt x="1229742" y="1633570"/>
                    <a:pt x="1229742" y="1636005"/>
                  </a:cubicBezTo>
                  <a:close/>
                  <a:moveTo>
                    <a:pt x="1211094" y="1575610"/>
                  </a:moveTo>
                  <a:cubicBezTo>
                    <a:pt x="1216328" y="1575610"/>
                    <a:pt x="1211094" y="1577389"/>
                    <a:pt x="1211094" y="1575610"/>
                  </a:cubicBezTo>
                  <a:close/>
                  <a:moveTo>
                    <a:pt x="1204292" y="1578322"/>
                  </a:moveTo>
                  <a:cubicBezTo>
                    <a:pt x="1205648" y="1577557"/>
                    <a:pt x="1206776" y="1576966"/>
                    <a:pt x="1207747" y="1576435"/>
                  </a:cubicBezTo>
                  <a:cubicBezTo>
                    <a:pt x="1207877" y="1577048"/>
                    <a:pt x="1207916" y="1577682"/>
                    <a:pt x="1207877" y="1578322"/>
                  </a:cubicBezTo>
                  <a:cubicBezTo>
                    <a:pt x="1206733" y="1578322"/>
                    <a:pt x="1205545" y="1578322"/>
                    <a:pt x="1204292" y="1578322"/>
                  </a:cubicBezTo>
                  <a:close/>
                  <a:moveTo>
                    <a:pt x="1178403" y="1593507"/>
                  </a:moveTo>
                  <a:cubicBezTo>
                    <a:pt x="1176900" y="1593871"/>
                    <a:pt x="1174866" y="1593784"/>
                    <a:pt x="1173868" y="1592661"/>
                  </a:cubicBezTo>
                  <a:cubicBezTo>
                    <a:pt x="1175159" y="1592851"/>
                    <a:pt x="1176688" y="1593150"/>
                    <a:pt x="1178403" y="1593507"/>
                  </a:cubicBezTo>
                  <a:close/>
                  <a:moveTo>
                    <a:pt x="1184884" y="1614268"/>
                  </a:moveTo>
                  <a:cubicBezTo>
                    <a:pt x="1185015" y="1614290"/>
                    <a:pt x="1185096" y="1614312"/>
                    <a:pt x="1185204" y="1614312"/>
                  </a:cubicBezTo>
                  <a:cubicBezTo>
                    <a:pt x="1185036" y="1614442"/>
                    <a:pt x="1184906" y="1614442"/>
                    <a:pt x="1184884" y="1614268"/>
                  </a:cubicBezTo>
                  <a:close/>
                  <a:moveTo>
                    <a:pt x="1258176" y="1580589"/>
                  </a:moveTo>
                  <a:cubicBezTo>
                    <a:pt x="1258344" y="1580990"/>
                    <a:pt x="1258409" y="1581180"/>
                    <a:pt x="1258556" y="1581516"/>
                  </a:cubicBezTo>
                  <a:cubicBezTo>
                    <a:pt x="1258176" y="1581690"/>
                    <a:pt x="1257796" y="1581858"/>
                    <a:pt x="1257433" y="1582005"/>
                  </a:cubicBezTo>
                  <a:cubicBezTo>
                    <a:pt x="1257520" y="1581479"/>
                    <a:pt x="1257731" y="1580990"/>
                    <a:pt x="1258176" y="1580589"/>
                  </a:cubicBezTo>
                  <a:close/>
                  <a:moveTo>
                    <a:pt x="1209760" y="1570268"/>
                  </a:moveTo>
                  <a:cubicBezTo>
                    <a:pt x="1204954" y="1565864"/>
                    <a:pt x="1211479" y="1566456"/>
                    <a:pt x="1209760" y="1570268"/>
                  </a:cubicBezTo>
                  <a:close/>
                  <a:moveTo>
                    <a:pt x="1187873" y="1564677"/>
                  </a:moveTo>
                  <a:cubicBezTo>
                    <a:pt x="1188150" y="1564953"/>
                    <a:pt x="1188253" y="1565078"/>
                    <a:pt x="1188470" y="1565311"/>
                  </a:cubicBezTo>
                  <a:cubicBezTo>
                    <a:pt x="1188236" y="1565230"/>
                    <a:pt x="1188063" y="1565143"/>
                    <a:pt x="1187873" y="1565056"/>
                  </a:cubicBezTo>
                  <a:cubicBezTo>
                    <a:pt x="1187873" y="1564932"/>
                    <a:pt x="1187808" y="1564802"/>
                    <a:pt x="1187873" y="1564677"/>
                  </a:cubicBezTo>
                  <a:close/>
                  <a:moveTo>
                    <a:pt x="1177491" y="1550039"/>
                  </a:moveTo>
                  <a:cubicBezTo>
                    <a:pt x="1177578" y="1550251"/>
                    <a:pt x="1177578" y="1550294"/>
                    <a:pt x="1177491" y="1550039"/>
                  </a:cubicBezTo>
                  <a:close/>
                  <a:moveTo>
                    <a:pt x="1145836" y="1547560"/>
                  </a:moveTo>
                  <a:cubicBezTo>
                    <a:pt x="1145966" y="1547918"/>
                    <a:pt x="1146091" y="1548276"/>
                    <a:pt x="1146215" y="1548705"/>
                  </a:cubicBezTo>
                  <a:cubicBezTo>
                    <a:pt x="1146199" y="1548705"/>
                    <a:pt x="1146177" y="1548683"/>
                    <a:pt x="1146156" y="1548683"/>
                  </a:cubicBezTo>
                  <a:cubicBezTo>
                    <a:pt x="1145391" y="1547642"/>
                    <a:pt x="1144946" y="1546839"/>
                    <a:pt x="1145836" y="1547560"/>
                  </a:cubicBezTo>
                  <a:close/>
                  <a:moveTo>
                    <a:pt x="1031250" y="1622767"/>
                  </a:moveTo>
                  <a:cubicBezTo>
                    <a:pt x="1029514" y="1624247"/>
                    <a:pt x="1019892" y="1625202"/>
                    <a:pt x="1016019" y="1623531"/>
                  </a:cubicBezTo>
                  <a:cubicBezTo>
                    <a:pt x="1022414" y="1621747"/>
                    <a:pt x="1022501" y="1623700"/>
                    <a:pt x="1031250" y="1622767"/>
                  </a:cubicBezTo>
                  <a:close/>
                  <a:moveTo>
                    <a:pt x="992538" y="1617175"/>
                  </a:moveTo>
                  <a:cubicBezTo>
                    <a:pt x="993004" y="1617175"/>
                    <a:pt x="993411" y="1617197"/>
                    <a:pt x="993769" y="1617213"/>
                  </a:cubicBezTo>
                  <a:cubicBezTo>
                    <a:pt x="994105" y="1617490"/>
                    <a:pt x="994555" y="1617788"/>
                    <a:pt x="994805" y="1618000"/>
                  </a:cubicBezTo>
                  <a:cubicBezTo>
                    <a:pt x="994214" y="1618086"/>
                    <a:pt x="993449" y="1618146"/>
                    <a:pt x="992646" y="1618168"/>
                  </a:cubicBezTo>
                  <a:cubicBezTo>
                    <a:pt x="992538" y="1617875"/>
                    <a:pt x="992538" y="1617511"/>
                    <a:pt x="992538" y="1617175"/>
                  </a:cubicBezTo>
                  <a:close/>
                  <a:moveTo>
                    <a:pt x="967179" y="1590736"/>
                  </a:moveTo>
                  <a:cubicBezTo>
                    <a:pt x="965672" y="1590796"/>
                    <a:pt x="964126" y="1590796"/>
                    <a:pt x="962536" y="1590758"/>
                  </a:cubicBezTo>
                  <a:cubicBezTo>
                    <a:pt x="962688" y="1590161"/>
                    <a:pt x="965124" y="1590080"/>
                    <a:pt x="967179" y="1590736"/>
                  </a:cubicBezTo>
                  <a:close/>
                  <a:moveTo>
                    <a:pt x="932411" y="1633169"/>
                  </a:moveTo>
                  <a:cubicBezTo>
                    <a:pt x="933550" y="1633190"/>
                    <a:pt x="934694" y="1633234"/>
                    <a:pt x="935904" y="1633250"/>
                  </a:cubicBezTo>
                  <a:cubicBezTo>
                    <a:pt x="934738" y="1633380"/>
                    <a:pt x="933550" y="1633467"/>
                    <a:pt x="932259" y="1633467"/>
                  </a:cubicBezTo>
                  <a:cubicBezTo>
                    <a:pt x="932259" y="1633402"/>
                    <a:pt x="932345" y="1633272"/>
                    <a:pt x="932411" y="1633169"/>
                  </a:cubicBezTo>
                  <a:close/>
                  <a:moveTo>
                    <a:pt x="913697" y="1632827"/>
                  </a:moveTo>
                  <a:cubicBezTo>
                    <a:pt x="915286" y="1632892"/>
                    <a:pt x="917320" y="1632936"/>
                    <a:pt x="919718" y="1632957"/>
                  </a:cubicBezTo>
                  <a:cubicBezTo>
                    <a:pt x="917364" y="1634335"/>
                    <a:pt x="915417" y="1634183"/>
                    <a:pt x="913697" y="1632827"/>
                  </a:cubicBezTo>
                  <a:close/>
                  <a:moveTo>
                    <a:pt x="837167" y="1662341"/>
                  </a:moveTo>
                  <a:cubicBezTo>
                    <a:pt x="836359" y="1662211"/>
                    <a:pt x="835535" y="1662086"/>
                    <a:pt x="834775" y="1661978"/>
                  </a:cubicBezTo>
                  <a:cubicBezTo>
                    <a:pt x="834900" y="1661219"/>
                    <a:pt x="836446" y="1661240"/>
                    <a:pt x="837167" y="1662341"/>
                  </a:cubicBezTo>
                  <a:close/>
                  <a:moveTo>
                    <a:pt x="831401" y="1656153"/>
                  </a:moveTo>
                  <a:cubicBezTo>
                    <a:pt x="828841" y="1657151"/>
                    <a:pt x="829221" y="1654754"/>
                    <a:pt x="831401" y="1656153"/>
                  </a:cubicBezTo>
                  <a:close/>
                  <a:moveTo>
                    <a:pt x="771654" y="1641385"/>
                  </a:moveTo>
                  <a:cubicBezTo>
                    <a:pt x="776802" y="1633467"/>
                    <a:pt x="785404" y="1642936"/>
                    <a:pt x="788919" y="1647004"/>
                  </a:cubicBezTo>
                  <a:cubicBezTo>
                    <a:pt x="780680" y="1645496"/>
                    <a:pt x="774279" y="1643652"/>
                    <a:pt x="771654" y="1641385"/>
                  </a:cubicBezTo>
                  <a:close/>
                  <a:moveTo>
                    <a:pt x="761164" y="1637046"/>
                  </a:moveTo>
                  <a:cubicBezTo>
                    <a:pt x="761527" y="1636217"/>
                    <a:pt x="761863" y="1635392"/>
                    <a:pt x="762221" y="1634568"/>
                  </a:cubicBezTo>
                  <a:cubicBezTo>
                    <a:pt x="766756" y="1633483"/>
                    <a:pt x="767521" y="1634394"/>
                    <a:pt x="766420" y="1636304"/>
                  </a:cubicBezTo>
                  <a:cubicBezTo>
                    <a:pt x="764744" y="1636726"/>
                    <a:pt x="763008" y="1637025"/>
                    <a:pt x="761164" y="1637046"/>
                  </a:cubicBezTo>
                  <a:close/>
                  <a:moveTo>
                    <a:pt x="714532" y="1631070"/>
                  </a:moveTo>
                  <a:cubicBezTo>
                    <a:pt x="714825" y="1630522"/>
                    <a:pt x="715145" y="1629926"/>
                    <a:pt x="715460" y="1629334"/>
                  </a:cubicBezTo>
                  <a:cubicBezTo>
                    <a:pt x="716799" y="1629481"/>
                    <a:pt x="718112" y="1629627"/>
                    <a:pt x="719446" y="1629823"/>
                  </a:cubicBezTo>
                  <a:cubicBezTo>
                    <a:pt x="717456" y="1630349"/>
                    <a:pt x="715715" y="1630793"/>
                    <a:pt x="714532" y="1631070"/>
                  </a:cubicBezTo>
                  <a:close/>
                  <a:moveTo>
                    <a:pt x="700928" y="1637215"/>
                  </a:moveTo>
                  <a:cubicBezTo>
                    <a:pt x="699317" y="1636027"/>
                    <a:pt x="698704" y="1633890"/>
                    <a:pt x="701416" y="1628656"/>
                  </a:cubicBezTo>
                  <a:cubicBezTo>
                    <a:pt x="701433" y="1628613"/>
                    <a:pt x="701454" y="1628591"/>
                    <a:pt x="701476" y="1628548"/>
                  </a:cubicBezTo>
                  <a:cubicBezTo>
                    <a:pt x="703874" y="1628505"/>
                    <a:pt x="706396" y="1628570"/>
                    <a:pt x="709021" y="1628738"/>
                  </a:cubicBezTo>
                  <a:cubicBezTo>
                    <a:pt x="708934" y="1631705"/>
                    <a:pt x="708468" y="1634416"/>
                    <a:pt x="708197" y="1637784"/>
                  </a:cubicBezTo>
                  <a:cubicBezTo>
                    <a:pt x="705756" y="1637594"/>
                    <a:pt x="703342" y="1637404"/>
                    <a:pt x="700928" y="1637215"/>
                  </a:cubicBezTo>
                  <a:close/>
                  <a:moveTo>
                    <a:pt x="592168" y="1622620"/>
                  </a:moveTo>
                  <a:cubicBezTo>
                    <a:pt x="592255" y="1622701"/>
                    <a:pt x="592336" y="1622789"/>
                    <a:pt x="592401" y="1622870"/>
                  </a:cubicBezTo>
                  <a:cubicBezTo>
                    <a:pt x="589966" y="1626981"/>
                    <a:pt x="588436" y="1625880"/>
                    <a:pt x="587292" y="1621492"/>
                  </a:cubicBezTo>
                  <a:cubicBezTo>
                    <a:pt x="588648" y="1621834"/>
                    <a:pt x="590025" y="1622154"/>
                    <a:pt x="592168" y="1622620"/>
                  </a:cubicBezTo>
                  <a:close/>
                  <a:moveTo>
                    <a:pt x="622912" y="1601285"/>
                  </a:moveTo>
                  <a:cubicBezTo>
                    <a:pt x="621491" y="1600818"/>
                    <a:pt x="620287" y="1600439"/>
                    <a:pt x="619180" y="1600054"/>
                  </a:cubicBezTo>
                  <a:cubicBezTo>
                    <a:pt x="619202" y="1599419"/>
                    <a:pt x="619077" y="1598530"/>
                    <a:pt x="618611" y="1597494"/>
                  </a:cubicBezTo>
                  <a:cubicBezTo>
                    <a:pt x="618399" y="1598486"/>
                    <a:pt x="618313" y="1599186"/>
                    <a:pt x="618313" y="1599761"/>
                  </a:cubicBezTo>
                  <a:cubicBezTo>
                    <a:pt x="611028" y="1597260"/>
                    <a:pt x="611874" y="1596751"/>
                    <a:pt x="618188" y="1596664"/>
                  </a:cubicBezTo>
                  <a:cubicBezTo>
                    <a:pt x="618356" y="1596816"/>
                    <a:pt x="618481" y="1596897"/>
                    <a:pt x="618654" y="1597071"/>
                  </a:cubicBezTo>
                  <a:cubicBezTo>
                    <a:pt x="618931" y="1596940"/>
                    <a:pt x="619267" y="1596816"/>
                    <a:pt x="619669" y="1596642"/>
                  </a:cubicBezTo>
                  <a:cubicBezTo>
                    <a:pt x="621746" y="1596642"/>
                    <a:pt x="624268" y="1596664"/>
                    <a:pt x="627149" y="1596664"/>
                  </a:cubicBezTo>
                  <a:cubicBezTo>
                    <a:pt x="626237" y="1596159"/>
                    <a:pt x="625326" y="1595585"/>
                    <a:pt x="624355" y="1594885"/>
                  </a:cubicBezTo>
                  <a:cubicBezTo>
                    <a:pt x="630240" y="1592705"/>
                    <a:pt x="638274" y="1589695"/>
                    <a:pt x="639375" y="1588594"/>
                  </a:cubicBezTo>
                  <a:cubicBezTo>
                    <a:pt x="635030" y="1588827"/>
                    <a:pt x="631217" y="1588149"/>
                    <a:pt x="627913" y="1586582"/>
                  </a:cubicBezTo>
                  <a:cubicBezTo>
                    <a:pt x="631748" y="1586159"/>
                    <a:pt x="636326" y="1585969"/>
                    <a:pt x="641452" y="1586012"/>
                  </a:cubicBezTo>
                  <a:cubicBezTo>
                    <a:pt x="642765" y="1589125"/>
                    <a:pt x="644463" y="1592260"/>
                    <a:pt x="646301" y="1594842"/>
                  </a:cubicBezTo>
                  <a:cubicBezTo>
                    <a:pt x="644945" y="1594825"/>
                    <a:pt x="643589" y="1594825"/>
                    <a:pt x="642065" y="1594825"/>
                  </a:cubicBezTo>
                  <a:cubicBezTo>
                    <a:pt x="644056" y="1596198"/>
                    <a:pt x="646958" y="1597749"/>
                    <a:pt x="650158" y="1598974"/>
                  </a:cubicBezTo>
                  <a:cubicBezTo>
                    <a:pt x="651113" y="1599652"/>
                    <a:pt x="652089" y="1600140"/>
                    <a:pt x="653022" y="1600162"/>
                  </a:cubicBezTo>
                  <a:cubicBezTo>
                    <a:pt x="652978" y="1600075"/>
                    <a:pt x="652957" y="1600016"/>
                    <a:pt x="652913" y="1599951"/>
                  </a:cubicBezTo>
                  <a:cubicBezTo>
                    <a:pt x="656683" y="1601073"/>
                    <a:pt x="660540" y="1601583"/>
                    <a:pt x="663740" y="1600796"/>
                  </a:cubicBezTo>
                  <a:cubicBezTo>
                    <a:pt x="661180" y="1611752"/>
                    <a:pt x="645943" y="1600206"/>
                    <a:pt x="635919" y="1598253"/>
                  </a:cubicBezTo>
                  <a:cubicBezTo>
                    <a:pt x="637487" y="1597808"/>
                    <a:pt x="638908" y="1596897"/>
                    <a:pt x="640199" y="1595503"/>
                  </a:cubicBezTo>
                  <a:cubicBezTo>
                    <a:pt x="636342" y="1596008"/>
                    <a:pt x="633782" y="1597027"/>
                    <a:pt x="632405" y="1598464"/>
                  </a:cubicBezTo>
                  <a:cubicBezTo>
                    <a:pt x="632849" y="1598530"/>
                    <a:pt x="633272" y="1598595"/>
                    <a:pt x="633696" y="1598573"/>
                  </a:cubicBezTo>
                  <a:cubicBezTo>
                    <a:pt x="634970" y="1600796"/>
                    <a:pt x="634119" y="1602429"/>
                    <a:pt x="631705" y="1603595"/>
                  </a:cubicBezTo>
                  <a:cubicBezTo>
                    <a:pt x="630918" y="1601496"/>
                    <a:pt x="631152" y="1599799"/>
                    <a:pt x="632405" y="1598464"/>
                  </a:cubicBezTo>
                  <a:cubicBezTo>
                    <a:pt x="631282" y="1598340"/>
                    <a:pt x="630116" y="1598020"/>
                    <a:pt x="628906" y="1597494"/>
                  </a:cubicBezTo>
                  <a:cubicBezTo>
                    <a:pt x="628993" y="1597998"/>
                    <a:pt x="629058" y="1598427"/>
                    <a:pt x="629117" y="1598893"/>
                  </a:cubicBezTo>
                  <a:cubicBezTo>
                    <a:pt x="627957" y="1598660"/>
                    <a:pt x="626617" y="1599761"/>
                    <a:pt x="629459" y="1602087"/>
                  </a:cubicBezTo>
                  <a:cubicBezTo>
                    <a:pt x="629524" y="1602006"/>
                    <a:pt x="629503" y="1601941"/>
                    <a:pt x="629562" y="1601854"/>
                  </a:cubicBezTo>
                  <a:cubicBezTo>
                    <a:pt x="629649" y="1602743"/>
                    <a:pt x="629758" y="1603617"/>
                    <a:pt x="629779" y="1604295"/>
                  </a:cubicBezTo>
                  <a:cubicBezTo>
                    <a:pt x="628613" y="1604674"/>
                    <a:pt x="627279" y="1604994"/>
                    <a:pt x="625727" y="1605244"/>
                  </a:cubicBezTo>
                  <a:cubicBezTo>
                    <a:pt x="624903" y="1604230"/>
                    <a:pt x="623992" y="1602977"/>
                    <a:pt x="622912" y="1601285"/>
                  </a:cubicBezTo>
                  <a:close/>
                  <a:moveTo>
                    <a:pt x="577930" y="1595775"/>
                  </a:moveTo>
                  <a:cubicBezTo>
                    <a:pt x="578461" y="1597537"/>
                    <a:pt x="579117" y="1599419"/>
                    <a:pt x="579942" y="1600330"/>
                  </a:cubicBezTo>
                  <a:cubicBezTo>
                    <a:pt x="575028" y="1600330"/>
                    <a:pt x="572359" y="1599820"/>
                    <a:pt x="571041" y="1599164"/>
                  </a:cubicBezTo>
                  <a:cubicBezTo>
                    <a:pt x="572126" y="1597087"/>
                    <a:pt x="574453" y="1595986"/>
                    <a:pt x="577930" y="1595775"/>
                  </a:cubicBezTo>
                  <a:close/>
                  <a:moveTo>
                    <a:pt x="586977" y="1596707"/>
                  </a:moveTo>
                  <a:cubicBezTo>
                    <a:pt x="586912" y="1598340"/>
                    <a:pt x="586831" y="1600054"/>
                    <a:pt x="586722" y="1602006"/>
                  </a:cubicBezTo>
                  <a:cubicBezTo>
                    <a:pt x="585068" y="1601198"/>
                    <a:pt x="582318" y="1598676"/>
                    <a:pt x="579221" y="1595693"/>
                  </a:cubicBezTo>
                  <a:cubicBezTo>
                    <a:pt x="581406" y="1595715"/>
                    <a:pt x="584010" y="1596073"/>
                    <a:pt x="586977" y="1596707"/>
                  </a:cubicBezTo>
                  <a:close/>
                  <a:moveTo>
                    <a:pt x="586999" y="1596116"/>
                  </a:moveTo>
                  <a:cubicBezTo>
                    <a:pt x="576742" y="1591983"/>
                    <a:pt x="579899" y="1592829"/>
                    <a:pt x="587042" y="1595037"/>
                  </a:cubicBezTo>
                  <a:cubicBezTo>
                    <a:pt x="587042" y="1595417"/>
                    <a:pt x="587020" y="1595715"/>
                    <a:pt x="586999" y="1596116"/>
                  </a:cubicBezTo>
                  <a:close/>
                  <a:moveTo>
                    <a:pt x="587275" y="1585204"/>
                  </a:moveTo>
                  <a:cubicBezTo>
                    <a:pt x="587275" y="1585335"/>
                    <a:pt x="587275" y="1585481"/>
                    <a:pt x="587275" y="1585584"/>
                  </a:cubicBezTo>
                  <a:cubicBezTo>
                    <a:pt x="587020" y="1585481"/>
                    <a:pt x="586700" y="1585313"/>
                    <a:pt x="586446" y="1585183"/>
                  </a:cubicBezTo>
                  <a:cubicBezTo>
                    <a:pt x="586722" y="1585183"/>
                    <a:pt x="586999" y="1585204"/>
                    <a:pt x="587275" y="1585204"/>
                  </a:cubicBezTo>
                  <a:close/>
                  <a:moveTo>
                    <a:pt x="596236" y="1584591"/>
                  </a:moveTo>
                  <a:cubicBezTo>
                    <a:pt x="595770" y="1587195"/>
                    <a:pt x="593546" y="1587813"/>
                    <a:pt x="589667" y="1586517"/>
                  </a:cubicBezTo>
                  <a:cubicBezTo>
                    <a:pt x="589331" y="1586115"/>
                    <a:pt x="589054" y="1585692"/>
                    <a:pt x="588800" y="1585269"/>
                  </a:cubicBezTo>
                  <a:cubicBezTo>
                    <a:pt x="589098" y="1585269"/>
                    <a:pt x="589391" y="1585313"/>
                    <a:pt x="589711" y="1585313"/>
                  </a:cubicBezTo>
                  <a:cubicBezTo>
                    <a:pt x="592401" y="1584928"/>
                    <a:pt x="594500" y="1584716"/>
                    <a:pt x="596236" y="1584591"/>
                  </a:cubicBezTo>
                  <a:close/>
                  <a:moveTo>
                    <a:pt x="600624" y="1585904"/>
                  </a:moveTo>
                  <a:cubicBezTo>
                    <a:pt x="600326" y="1585459"/>
                    <a:pt x="600028" y="1585014"/>
                    <a:pt x="599670" y="1584483"/>
                  </a:cubicBezTo>
                  <a:cubicBezTo>
                    <a:pt x="601302" y="1584613"/>
                    <a:pt x="601574" y="1585101"/>
                    <a:pt x="600624" y="1585904"/>
                  </a:cubicBezTo>
                  <a:close/>
                  <a:moveTo>
                    <a:pt x="599859" y="1566797"/>
                  </a:moveTo>
                  <a:cubicBezTo>
                    <a:pt x="599838" y="1566813"/>
                    <a:pt x="599838" y="1566813"/>
                    <a:pt x="599838" y="1566813"/>
                  </a:cubicBezTo>
                  <a:cubicBezTo>
                    <a:pt x="598417" y="1566266"/>
                    <a:pt x="596784" y="1565924"/>
                    <a:pt x="594772" y="1565967"/>
                  </a:cubicBezTo>
                  <a:cubicBezTo>
                    <a:pt x="595661" y="1565100"/>
                    <a:pt x="596594" y="1564444"/>
                    <a:pt x="597570" y="1564042"/>
                  </a:cubicBezTo>
                  <a:cubicBezTo>
                    <a:pt x="598292" y="1564763"/>
                    <a:pt x="599035" y="1565675"/>
                    <a:pt x="599859" y="1566797"/>
                  </a:cubicBezTo>
                  <a:close/>
                  <a:moveTo>
                    <a:pt x="640584" y="1555739"/>
                  </a:moveTo>
                  <a:cubicBezTo>
                    <a:pt x="640476" y="1556010"/>
                    <a:pt x="640351" y="1556200"/>
                    <a:pt x="640264" y="1556476"/>
                  </a:cubicBezTo>
                  <a:cubicBezTo>
                    <a:pt x="640139" y="1556352"/>
                    <a:pt x="640096" y="1556222"/>
                    <a:pt x="639988" y="1556097"/>
                  </a:cubicBezTo>
                  <a:cubicBezTo>
                    <a:pt x="640177" y="1555967"/>
                    <a:pt x="640394" y="1555864"/>
                    <a:pt x="640584" y="1555739"/>
                  </a:cubicBezTo>
                  <a:close/>
                  <a:moveTo>
                    <a:pt x="635138" y="1544464"/>
                  </a:moveTo>
                  <a:cubicBezTo>
                    <a:pt x="634986" y="1544084"/>
                    <a:pt x="634818" y="1543683"/>
                    <a:pt x="634563" y="1543281"/>
                  </a:cubicBezTo>
                  <a:cubicBezTo>
                    <a:pt x="635160" y="1543683"/>
                    <a:pt x="635664" y="1544062"/>
                    <a:pt x="636153" y="1544426"/>
                  </a:cubicBezTo>
                  <a:cubicBezTo>
                    <a:pt x="635816" y="1544442"/>
                    <a:pt x="635475" y="1544442"/>
                    <a:pt x="635138" y="1544464"/>
                  </a:cubicBezTo>
                  <a:close/>
                  <a:moveTo>
                    <a:pt x="641474" y="1544659"/>
                  </a:moveTo>
                  <a:cubicBezTo>
                    <a:pt x="640942" y="1544551"/>
                    <a:pt x="640432" y="1544507"/>
                    <a:pt x="639928" y="1544464"/>
                  </a:cubicBezTo>
                  <a:cubicBezTo>
                    <a:pt x="640199" y="1544149"/>
                    <a:pt x="640476" y="1543873"/>
                    <a:pt x="640752" y="1543596"/>
                  </a:cubicBezTo>
                  <a:cubicBezTo>
                    <a:pt x="641007" y="1543959"/>
                    <a:pt x="641197" y="1544252"/>
                    <a:pt x="641474" y="1544659"/>
                  </a:cubicBezTo>
                  <a:close/>
                  <a:moveTo>
                    <a:pt x="651980" y="1546248"/>
                  </a:moveTo>
                  <a:cubicBezTo>
                    <a:pt x="652279" y="1547349"/>
                    <a:pt x="652322" y="1547772"/>
                    <a:pt x="652067" y="1547116"/>
                  </a:cubicBezTo>
                  <a:cubicBezTo>
                    <a:pt x="640373" y="1548130"/>
                    <a:pt x="644799" y="1541372"/>
                    <a:pt x="648910" y="1536562"/>
                  </a:cubicBezTo>
                  <a:cubicBezTo>
                    <a:pt x="649800" y="1539019"/>
                    <a:pt x="650565" y="1541329"/>
                    <a:pt x="651113" y="1543173"/>
                  </a:cubicBezTo>
                  <a:cubicBezTo>
                    <a:pt x="649653" y="1542940"/>
                    <a:pt x="648189" y="1542706"/>
                    <a:pt x="646730" y="1542452"/>
                  </a:cubicBezTo>
                  <a:cubicBezTo>
                    <a:pt x="648335" y="1545163"/>
                    <a:pt x="650033" y="1546709"/>
                    <a:pt x="651980" y="1546248"/>
                  </a:cubicBezTo>
                  <a:close/>
                  <a:moveTo>
                    <a:pt x="682811" y="1546183"/>
                  </a:moveTo>
                  <a:cubicBezTo>
                    <a:pt x="683766" y="1546649"/>
                    <a:pt x="684802" y="1547073"/>
                    <a:pt x="685903" y="1547474"/>
                  </a:cubicBezTo>
                  <a:cubicBezTo>
                    <a:pt x="688491" y="1550760"/>
                    <a:pt x="691902" y="1553298"/>
                    <a:pt x="697386" y="1553174"/>
                  </a:cubicBezTo>
                  <a:cubicBezTo>
                    <a:pt x="696649" y="1552008"/>
                    <a:pt x="696204" y="1551075"/>
                    <a:pt x="695884" y="1550251"/>
                  </a:cubicBezTo>
                  <a:cubicBezTo>
                    <a:pt x="698872" y="1550820"/>
                    <a:pt x="701921" y="1550907"/>
                    <a:pt x="704720" y="1550842"/>
                  </a:cubicBezTo>
                  <a:cubicBezTo>
                    <a:pt x="704275" y="1555652"/>
                    <a:pt x="700543" y="1558619"/>
                    <a:pt x="696160" y="1559210"/>
                  </a:cubicBezTo>
                  <a:cubicBezTo>
                    <a:pt x="689782" y="1556585"/>
                    <a:pt x="685225" y="1553721"/>
                    <a:pt x="684970" y="1552686"/>
                  </a:cubicBezTo>
                  <a:cubicBezTo>
                    <a:pt x="684802" y="1553277"/>
                    <a:pt x="684677" y="1553743"/>
                    <a:pt x="684526" y="1554275"/>
                  </a:cubicBezTo>
                  <a:cubicBezTo>
                    <a:pt x="682980" y="1552197"/>
                    <a:pt x="681857" y="1549508"/>
                    <a:pt x="681455" y="1546053"/>
                  </a:cubicBezTo>
                  <a:cubicBezTo>
                    <a:pt x="681900" y="1546839"/>
                    <a:pt x="682345" y="1546904"/>
                    <a:pt x="682811" y="1546183"/>
                  </a:cubicBezTo>
                  <a:close/>
                  <a:moveTo>
                    <a:pt x="709553" y="1549909"/>
                  </a:moveTo>
                  <a:cubicBezTo>
                    <a:pt x="709699" y="1549529"/>
                    <a:pt x="709824" y="1549231"/>
                    <a:pt x="709997" y="1548895"/>
                  </a:cubicBezTo>
                  <a:cubicBezTo>
                    <a:pt x="726395" y="1560078"/>
                    <a:pt x="712791" y="1553895"/>
                    <a:pt x="709553" y="1549909"/>
                  </a:cubicBezTo>
                  <a:close/>
                  <a:moveTo>
                    <a:pt x="719723" y="1549974"/>
                  </a:moveTo>
                  <a:cubicBezTo>
                    <a:pt x="719658" y="1550082"/>
                    <a:pt x="719571" y="1550142"/>
                    <a:pt x="719490" y="1550251"/>
                  </a:cubicBezTo>
                  <a:cubicBezTo>
                    <a:pt x="715443" y="1546562"/>
                    <a:pt x="715145" y="1545207"/>
                    <a:pt x="716626" y="1545142"/>
                  </a:cubicBezTo>
                  <a:cubicBezTo>
                    <a:pt x="717326" y="1546649"/>
                    <a:pt x="718324" y="1548298"/>
                    <a:pt x="719723" y="1549974"/>
                  </a:cubicBezTo>
                  <a:close/>
                  <a:moveTo>
                    <a:pt x="729660" y="1550929"/>
                  </a:moveTo>
                  <a:cubicBezTo>
                    <a:pt x="727941" y="1551330"/>
                    <a:pt x="726205" y="1551308"/>
                    <a:pt x="724339" y="1550907"/>
                  </a:cubicBezTo>
                  <a:cubicBezTo>
                    <a:pt x="723325" y="1548960"/>
                    <a:pt x="722224" y="1547349"/>
                    <a:pt x="720206" y="1549421"/>
                  </a:cubicBezTo>
                  <a:cubicBezTo>
                    <a:pt x="719826" y="1549231"/>
                    <a:pt x="719511" y="1549150"/>
                    <a:pt x="719105" y="1548938"/>
                  </a:cubicBezTo>
                  <a:cubicBezTo>
                    <a:pt x="720992" y="1548108"/>
                    <a:pt x="722582" y="1547815"/>
                    <a:pt x="724062" y="1547729"/>
                  </a:cubicBezTo>
                  <a:cubicBezTo>
                    <a:pt x="726075" y="1548705"/>
                    <a:pt x="728071" y="1549849"/>
                    <a:pt x="729660" y="1550929"/>
                  </a:cubicBezTo>
                  <a:close/>
                  <a:moveTo>
                    <a:pt x="710692" y="1527689"/>
                  </a:moveTo>
                  <a:cubicBezTo>
                    <a:pt x="710187" y="1526968"/>
                    <a:pt x="709591" y="1526268"/>
                    <a:pt x="709336" y="1525569"/>
                  </a:cubicBezTo>
                  <a:cubicBezTo>
                    <a:pt x="710502" y="1523681"/>
                    <a:pt x="712623" y="1523258"/>
                    <a:pt x="715058" y="1523578"/>
                  </a:cubicBezTo>
                  <a:cubicBezTo>
                    <a:pt x="716203" y="1525059"/>
                    <a:pt x="716902" y="1526458"/>
                    <a:pt x="717260" y="1527814"/>
                  </a:cubicBezTo>
                  <a:cubicBezTo>
                    <a:pt x="715080" y="1527771"/>
                    <a:pt x="712921" y="1527711"/>
                    <a:pt x="710692" y="1527689"/>
                  </a:cubicBezTo>
                  <a:close/>
                  <a:moveTo>
                    <a:pt x="768519" y="1525569"/>
                  </a:moveTo>
                  <a:cubicBezTo>
                    <a:pt x="768730" y="1528812"/>
                    <a:pt x="771356" y="1530016"/>
                    <a:pt x="774410" y="1530737"/>
                  </a:cubicBezTo>
                  <a:cubicBezTo>
                    <a:pt x="774236" y="1531182"/>
                    <a:pt x="774090" y="1531524"/>
                    <a:pt x="773943" y="1531903"/>
                  </a:cubicBezTo>
                  <a:cubicBezTo>
                    <a:pt x="770976" y="1531312"/>
                    <a:pt x="767754" y="1530759"/>
                    <a:pt x="764196" y="1530314"/>
                  </a:cubicBezTo>
                  <a:cubicBezTo>
                    <a:pt x="763854" y="1529994"/>
                    <a:pt x="763577" y="1529723"/>
                    <a:pt x="763220" y="1529381"/>
                  </a:cubicBezTo>
                  <a:cubicBezTo>
                    <a:pt x="764554" y="1527771"/>
                    <a:pt x="766376" y="1526545"/>
                    <a:pt x="768519" y="1525569"/>
                  </a:cubicBezTo>
                  <a:close/>
                  <a:moveTo>
                    <a:pt x="812780" y="1526881"/>
                  </a:moveTo>
                  <a:cubicBezTo>
                    <a:pt x="814793" y="1527434"/>
                    <a:pt x="816528" y="1527960"/>
                    <a:pt x="817841" y="1528427"/>
                  </a:cubicBezTo>
                  <a:cubicBezTo>
                    <a:pt x="817374" y="1528725"/>
                    <a:pt x="816930" y="1529023"/>
                    <a:pt x="816425" y="1529278"/>
                  </a:cubicBezTo>
                  <a:cubicBezTo>
                    <a:pt x="810426" y="1529593"/>
                    <a:pt x="802246" y="1530439"/>
                    <a:pt x="794517" y="1530547"/>
                  </a:cubicBezTo>
                  <a:cubicBezTo>
                    <a:pt x="787948" y="1529745"/>
                    <a:pt x="781401" y="1528367"/>
                    <a:pt x="776292" y="1527158"/>
                  </a:cubicBezTo>
                  <a:cubicBezTo>
                    <a:pt x="776145" y="1527033"/>
                    <a:pt x="775890" y="1526990"/>
                    <a:pt x="775766" y="1526838"/>
                  </a:cubicBezTo>
                  <a:cubicBezTo>
                    <a:pt x="775744" y="1526924"/>
                    <a:pt x="775722" y="1526946"/>
                    <a:pt x="775701" y="1527033"/>
                  </a:cubicBezTo>
                  <a:cubicBezTo>
                    <a:pt x="772902" y="1526355"/>
                    <a:pt x="770634" y="1525780"/>
                    <a:pt x="769045" y="1525379"/>
                  </a:cubicBezTo>
                  <a:cubicBezTo>
                    <a:pt x="776379" y="1522347"/>
                    <a:pt x="787373" y="1522537"/>
                    <a:pt x="797397" y="1523871"/>
                  </a:cubicBezTo>
                  <a:cubicBezTo>
                    <a:pt x="801823" y="1524913"/>
                    <a:pt x="806803" y="1525926"/>
                    <a:pt x="812780" y="1526881"/>
                  </a:cubicBezTo>
                  <a:close/>
                  <a:moveTo>
                    <a:pt x="816892" y="1505166"/>
                  </a:moveTo>
                  <a:cubicBezTo>
                    <a:pt x="817038" y="1504255"/>
                    <a:pt x="817271" y="1504743"/>
                    <a:pt x="817358" y="1505573"/>
                  </a:cubicBezTo>
                  <a:cubicBezTo>
                    <a:pt x="817185" y="1505421"/>
                    <a:pt x="817038" y="1505296"/>
                    <a:pt x="816892" y="1505166"/>
                  </a:cubicBezTo>
                  <a:close/>
                  <a:moveTo>
                    <a:pt x="831721" y="1505442"/>
                  </a:moveTo>
                  <a:cubicBezTo>
                    <a:pt x="830599" y="1504954"/>
                    <a:pt x="829541" y="1504444"/>
                    <a:pt x="828630" y="1503875"/>
                  </a:cubicBezTo>
                  <a:cubicBezTo>
                    <a:pt x="834032" y="1504000"/>
                    <a:pt x="833501" y="1505041"/>
                    <a:pt x="831721" y="1505442"/>
                  </a:cubicBezTo>
                  <a:close/>
                  <a:moveTo>
                    <a:pt x="837081" y="1479003"/>
                  </a:moveTo>
                  <a:cubicBezTo>
                    <a:pt x="837948" y="1480039"/>
                    <a:pt x="838822" y="1481037"/>
                    <a:pt x="839814" y="1482225"/>
                  </a:cubicBezTo>
                  <a:cubicBezTo>
                    <a:pt x="835958" y="1482393"/>
                    <a:pt x="833864" y="1481205"/>
                    <a:pt x="832991" y="1478325"/>
                  </a:cubicBezTo>
                  <a:cubicBezTo>
                    <a:pt x="834390" y="1478456"/>
                    <a:pt x="835768" y="1478667"/>
                    <a:pt x="837081" y="1479003"/>
                  </a:cubicBezTo>
                  <a:close/>
                  <a:moveTo>
                    <a:pt x="845960" y="1489492"/>
                  </a:moveTo>
                  <a:cubicBezTo>
                    <a:pt x="843883" y="1489617"/>
                    <a:pt x="842017" y="1489470"/>
                    <a:pt x="840324" y="1489086"/>
                  </a:cubicBezTo>
                  <a:cubicBezTo>
                    <a:pt x="841170" y="1488538"/>
                    <a:pt x="843394" y="1488174"/>
                    <a:pt x="845705" y="1488370"/>
                  </a:cubicBezTo>
                  <a:cubicBezTo>
                    <a:pt x="845792" y="1488749"/>
                    <a:pt x="845917" y="1489069"/>
                    <a:pt x="845960" y="1489492"/>
                  </a:cubicBezTo>
                  <a:close/>
                  <a:moveTo>
                    <a:pt x="849860" y="1483624"/>
                  </a:moveTo>
                  <a:cubicBezTo>
                    <a:pt x="849751" y="1483136"/>
                    <a:pt x="849670" y="1482751"/>
                    <a:pt x="849562" y="1482247"/>
                  </a:cubicBezTo>
                  <a:cubicBezTo>
                    <a:pt x="850451" y="1482138"/>
                    <a:pt x="851259" y="1482268"/>
                    <a:pt x="852106" y="1482290"/>
                  </a:cubicBezTo>
                  <a:cubicBezTo>
                    <a:pt x="853076" y="1483179"/>
                    <a:pt x="851639" y="1483727"/>
                    <a:pt x="849860" y="1483624"/>
                  </a:cubicBezTo>
                  <a:close/>
                  <a:moveTo>
                    <a:pt x="1038410" y="1494764"/>
                  </a:moveTo>
                  <a:cubicBezTo>
                    <a:pt x="1024600" y="1494764"/>
                    <a:pt x="1038410" y="1492860"/>
                    <a:pt x="1038410" y="1494764"/>
                  </a:cubicBezTo>
                  <a:close/>
                  <a:moveTo>
                    <a:pt x="1059662" y="1517076"/>
                  </a:moveTo>
                  <a:cubicBezTo>
                    <a:pt x="1058881" y="1517390"/>
                    <a:pt x="1058073" y="1517710"/>
                    <a:pt x="1057205" y="1517987"/>
                  </a:cubicBezTo>
                  <a:cubicBezTo>
                    <a:pt x="1047609" y="1514190"/>
                    <a:pt x="1055360" y="1514847"/>
                    <a:pt x="1059662" y="1517076"/>
                  </a:cubicBezTo>
                  <a:close/>
                  <a:moveTo>
                    <a:pt x="1042966" y="1565333"/>
                  </a:moveTo>
                  <a:cubicBezTo>
                    <a:pt x="1043389" y="1565311"/>
                    <a:pt x="1043834" y="1565230"/>
                    <a:pt x="1044262" y="1565165"/>
                  </a:cubicBezTo>
                  <a:cubicBezTo>
                    <a:pt x="1046508" y="1567942"/>
                    <a:pt x="1042711" y="1567622"/>
                    <a:pt x="1042966" y="1565333"/>
                  </a:cubicBezTo>
                  <a:close/>
                  <a:moveTo>
                    <a:pt x="987265" y="1549063"/>
                  </a:moveTo>
                  <a:cubicBezTo>
                    <a:pt x="987542" y="1549171"/>
                    <a:pt x="987878" y="1549318"/>
                    <a:pt x="988236" y="1549573"/>
                  </a:cubicBezTo>
                  <a:cubicBezTo>
                    <a:pt x="987856" y="1549508"/>
                    <a:pt x="987710" y="1549442"/>
                    <a:pt x="987455" y="1549383"/>
                  </a:cubicBezTo>
                  <a:cubicBezTo>
                    <a:pt x="987390" y="1549274"/>
                    <a:pt x="987325" y="1549187"/>
                    <a:pt x="987265" y="1549063"/>
                  </a:cubicBezTo>
                  <a:close/>
                  <a:moveTo>
                    <a:pt x="937639" y="1623954"/>
                  </a:moveTo>
                  <a:cubicBezTo>
                    <a:pt x="939570" y="1624291"/>
                    <a:pt x="941328" y="1624459"/>
                    <a:pt x="942326" y="1624524"/>
                  </a:cubicBezTo>
                  <a:cubicBezTo>
                    <a:pt x="940503" y="1624903"/>
                    <a:pt x="938741" y="1625245"/>
                    <a:pt x="937113" y="1625581"/>
                  </a:cubicBezTo>
                  <a:cubicBezTo>
                    <a:pt x="937303" y="1625055"/>
                    <a:pt x="937471" y="1624524"/>
                    <a:pt x="937639" y="1623954"/>
                  </a:cubicBezTo>
                  <a:close/>
                  <a:moveTo>
                    <a:pt x="912070" y="1631113"/>
                  </a:moveTo>
                  <a:cubicBezTo>
                    <a:pt x="911641" y="1630560"/>
                    <a:pt x="911218" y="1630078"/>
                    <a:pt x="910839" y="1629378"/>
                  </a:cubicBezTo>
                  <a:cubicBezTo>
                    <a:pt x="915905" y="1625967"/>
                    <a:pt x="916832" y="1625413"/>
                    <a:pt x="918763" y="1629437"/>
                  </a:cubicBezTo>
                  <a:cubicBezTo>
                    <a:pt x="915709" y="1630137"/>
                    <a:pt x="913529" y="1630690"/>
                    <a:pt x="912070" y="1631113"/>
                  </a:cubicBezTo>
                  <a:close/>
                  <a:moveTo>
                    <a:pt x="878527" y="1631791"/>
                  </a:moveTo>
                  <a:cubicBezTo>
                    <a:pt x="882085" y="1631813"/>
                    <a:pt x="884629" y="1631894"/>
                    <a:pt x="886240" y="1632003"/>
                  </a:cubicBezTo>
                  <a:cubicBezTo>
                    <a:pt x="886262" y="1632323"/>
                    <a:pt x="886283" y="1632637"/>
                    <a:pt x="886305" y="1632979"/>
                  </a:cubicBezTo>
                  <a:cubicBezTo>
                    <a:pt x="884651" y="1633125"/>
                    <a:pt x="882448" y="1633212"/>
                    <a:pt x="880452" y="1633104"/>
                  </a:cubicBezTo>
                  <a:cubicBezTo>
                    <a:pt x="879774" y="1632513"/>
                    <a:pt x="879118" y="1632068"/>
                    <a:pt x="878527" y="1631791"/>
                  </a:cubicBezTo>
                  <a:close/>
                  <a:moveTo>
                    <a:pt x="857399" y="1650583"/>
                  </a:moveTo>
                  <a:cubicBezTo>
                    <a:pt x="859629" y="1650583"/>
                    <a:pt x="861853" y="1650583"/>
                    <a:pt x="864375" y="1650583"/>
                  </a:cubicBezTo>
                  <a:cubicBezTo>
                    <a:pt x="862064" y="1656283"/>
                    <a:pt x="859542" y="1654119"/>
                    <a:pt x="857399" y="1650583"/>
                  </a:cubicBezTo>
                  <a:close/>
                  <a:moveTo>
                    <a:pt x="842337" y="1663296"/>
                  </a:moveTo>
                  <a:cubicBezTo>
                    <a:pt x="843139" y="1663144"/>
                    <a:pt x="843969" y="1663019"/>
                    <a:pt x="844794" y="1662851"/>
                  </a:cubicBezTo>
                  <a:cubicBezTo>
                    <a:pt x="844691" y="1663274"/>
                    <a:pt x="844604" y="1663464"/>
                    <a:pt x="844495" y="1663778"/>
                  </a:cubicBezTo>
                  <a:cubicBezTo>
                    <a:pt x="843801" y="1663610"/>
                    <a:pt x="843080" y="1663442"/>
                    <a:pt x="842337" y="1663296"/>
                  </a:cubicBezTo>
                  <a:close/>
                  <a:moveTo>
                    <a:pt x="838247" y="1653485"/>
                  </a:moveTo>
                  <a:cubicBezTo>
                    <a:pt x="839201" y="1653930"/>
                    <a:pt x="840134" y="1654439"/>
                    <a:pt x="841024" y="1654944"/>
                  </a:cubicBezTo>
                  <a:cubicBezTo>
                    <a:pt x="839456" y="1655388"/>
                    <a:pt x="837845" y="1655453"/>
                    <a:pt x="836403" y="1654797"/>
                  </a:cubicBezTo>
                  <a:cubicBezTo>
                    <a:pt x="837167" y="1654309"/>
                    <a:pt x="837780" y="1653843"/>
                    <a:pt x="838247" y="1653485"/>
                  </a:cubicBezTo>
                  <a:close/>
                  <a:moveTo>
                    <a:pt x="837037" y="1652975"/>
                  </a:moveTo>
                  <a:cubicBezTo>
                    <a:pt x="836614" y="1653441"/>
                    <a:pt x="836321" y="1654016"/>
                    <a:pt x="836213" y="1654672"/>
                  </a:cubicBezTo>
                  <a:cubicBezTo>
                    <a:pt x="835068" y="1653653"/>
                    <a:pt x="834623" y="1652764"/>
                    <a:pt x="834688" y="1652042"/>
                  </a:cubicBezTo>
                  <a:cubicBezTo>
                    <a:pt x="835470" y="1652319"/>
                    <a:pt x="836256" y="1652639"/>
                    <a:pt x="837037" y="1652975"/>
                  </a:cubicBezTo>
                  <a:close/>
                  <a:moveTo>
                    <a:pt x="842971" y="1648338"/>
                  </a:moveTo>
                  <a:cubicBezTo>
                    <a:pt x="844669" y="1648907"/>
                    <a:pt x="846237" y="1649504"/>
                    <a:pt x="847674" y="1650160"/>
                  </a:cubicBezTo>
                  <a:cubicBezTo>
                    <a:pt x="847294" y="1650795"/>
                    <a:pt x="846784" y="1651429"/>
                    <a:pt x="846106" y="1652064"/>
                  </a:cubicBezTo>
                  <a:cubicBezTo>
                    <a:pt x="844306" y="1652020"/>
                    <a:pt x="842060" y="1651961"/>
                    <a:pt x="839625" y="1651852"/>
                  </a:cubicBezTo>
                  <a:cubicBezTo>
                    <a:pt x="839603" y="1651576"/>
                    <a:pt x="839201" y="1651576"/>
                    <a:pt x="838626" y="1651831"/>
                  </a:cubicBezTo>
                  <a:cubicBezTo>
                    <a:pt x="837401" y="1651771"/>
                    <a:pt x="836131" y="1651728"/>
                    <a:pt x="834775" y="1651641"/>
                  </a:cubicBezTo>
                  <a:cubicBezTo>
                    <a:pt x="835410" y="1649754"/>
                    <a:pt x="839413" y="1648805"/>
                    <a:pt x="842971" y="1648338"/>
                  </a:cubicBezTo>
                  <a:close/>
                  <a:moveTo>
                    <a:pt x="813523" y="1642741"/>
                  </a:moveTo>
                  <a:cubicBezTo>
                    <a:pt x="810404" y="1645372"/>
                    <a:pt x="808392" y="1647975"/>
                    <a:pt x="806721" y="1642492"/>
                  </a:cubicBezTo>
                  <a:cubicBezTo>
                    <a:pt x="808902" y="1642492"/>
                    <a:pt x="811191" y="1642573"/>
                    <a:pt x="813523" y="1642741"/>
                  </a:cubicBezTo>
                  <a:close/>
                  <a:moveTo>
                    <a:pt x="769490" y="1628635"/>
                  </a:moveTo>
                  <a:cubicBezTo>
                    <a:pt x="770656" y="1629546"/>
                    <a:pt x="772413" y="1630327"/>
                    <a:pt x="774643" y="1631091"/>
                  </a:cubicBezTo>
                  <a:cubicBezTo>
                    <a:pt x="770824" y="1632128"/>
                    <a:pt x="766187" y="1630012"/>
                    <a:pt x="769490" y="1628635"/>
                  </a:cubicBezTo>
                  <a:close/>
                  <a:moveTo>
                    <a:pt x="756125" y="1615244"/>
                  </a:moveTo>
                  <a:cubicBezTo>
                    <a:pt x="757497" y="1614566"/>
                    <a:pt x="758240" y="1614713"/>
                    <a:pt x="758582" y="1615098"/>
                  </a:cubicBezTo>
                  <a:cubicBezTo>
                    <a:pt x="757904" y="1615375"/>
                    <a:pt x="757204" y="1615608"/>
                    <a:pt x="756504" y="1615857"/>
                  </a:cubicBezTo>
                  <a:cubicBezTo>
                    <a:pt x="756374" y="1615646"/>
                    <a:pt x="756249" y="1615543"/>
                    <a:pt x="756125" y="1615244"/>
                  </a:cubicBezTo>
                  <a:close/>
                  <a:moveTo>
                    <a:pt x="717472" y="1616622"/>
                  </a:moveTo>
                  <a:cubicBezTo>
                    <a:pt x="718215" y="1616622"/>
                    <a:pt x="718958" y="1616622"/>
                    <a:pt x="719701" y="1616622"/>
                  </a:cubicBezTo>
                  <a:cubicBezTo>
                    <a:pt x="720759" y="1617175"/>
                    <a:pt x="721757" y="1617832"/>
                    <a:pt x="722815" y="1618379"/>
                  </a:cubicBezTo>
                  <a:cubicBezTo>
                    <a:pt x="723005" y="1618168"/>
                    <a:pt x="723173" y="1618021"/>
                    <a:pt x="723303" y="1617956"/>
                  </a:cubicBezTo>
                  <a:cubicBezTo>
                    <a:pt x="723363" y="1618000"/>
                    <a:pt x="723449" y="1618043"/>
                    <a:pt x="723536" y="1618086"/>
                  </a:cubicBezTo>
                  <a:cubicBezTo>
                    <a:pt x="723346" y="1618276"/>
                    <a:pt x="723195" y="1618319"/>
                    <a:pt x="723005" y="1618509"/>
                  </a:cubicBezTo>
                  <a:cubicBezTo>
                    <a:pt x="726964" y="1620646"/>
                    <a:pt x="730973" y="1622767"/>
                    <a:pt x="734786" y="1625137"/>
                  </a:cubicBezTo>
                  <a:cubicBezTo>
                    <a:pt x="727604" y="1623954"/>
                    <a:pt x="722918" y="1622956"/>
                    <a:pt x="719972" y="1622111"/>
                  </a:cubicBezTo>
                  <a:cubicBezTo>
                    <a:pt x="720781" y="1620966"/>
                    <a:pt x="721480" y="1619990"/>
                    <a:pt x="722072" y="1619247"/>
                  </a:cubicBezTo>
                  <a:cubicBezTo>
                    <a:pt x="719739" y="1621010"/>
                    <a:pt x="718215" y="1620120"/>
                    <a:pt x="717472" y="1616622"/>
                  </a:cubicBezTo>
                  <a:close/>
                  <a:moveTo>
                    <a:pt x="708110" y="1620245"/>
                  </a:moveTo>
                  <a:cubicBezTo>
                    <a:pt x="708213" y="1620755"/>
                    <a:pt x="708300" y="1621199"/>
                    <a:pt x="708386" y="1621666"/>
                  </a:cubicBezTo>
                  <a:cubicBezTo>
                    <a:pt x="707432" y="1620944"/>
                    <a:pt x="707519" y="1620435"/>
                    <a:pt x="708110" y="1620245"/>
                  </a:cubicBezTo>
                  <a:close/>
                  <a:moveTo>
                    <a:pt x="706607" y="1615033"/>
                  </a:moveTo>
                  <a:cubicBezTo>
                    <a:pt x="706645" y="1615201"/>
                    <a:pt x="706689" y="1615331"/>
                    <a:pt x="706732" y="1615478"/>
                  </a:cubicBezTo>
                  <a:cubicBezTo>
                    <a:pt x="706667" y="1615478"/>
                    <a:pt x="706607" y="1615456"/>
                    <a:pt x="706542" y="1615456"/>
                  </a:cubicBezTo>
                  <a:cubicBezTo>
                    <a:pt x="706564" y="1615310"/>
                    <a:pt x="706607" y="1615179"/>
                    <a:pt x="706607" y="1615033"/>
                  </a:cubicBezTo>
                  <a:close/>
                  <a:moveTo>
                    <a:pt x="653212" y="1638169"/>
                  </a:moveTo>
                  <a:cubicBezTo>
                    <a:pt x="659162" y="1638549"/>
                    <a:pt x="652832" y="1640203"/>
                    <a:pt x="653212" y="1638169"/>
                  </a:cubicBezTo>
                  <a:close/>
                  <a:moveTo>
                    <a:pt x="631515" y="1613086"/>
                  </a:moveTo>
                  <a:cubicBezTo>
                    <a:pt x="631369" y="1613064"/>
                    <a:pt x="631238" y="1613043"/>
                    <a:pt x="631135" y="1613021"/>
                  </a:cubicBezTo>
                  <a:cubicBezTo>
                    <a:pt x="631195" y="1612978"/>
                    <a:pt x="631260" y="1612978"/>
                    <a:pt x="631347" y="1612934"/>
                  </a:cubicBezTo>
                  <a:cubicBezTo>
                    <a:pt x="631385" y="1612978"/>
                    <a:pt x="631450" y="1613043"/>
                    <a:pt x="631515" y="1613086"/>
                  </a:cubicBezTo>
                  <a:close/>
                  <a:moveTo>
                    <a:pt x="651899" y="1609273"/>
                  </a:moveTo>
                  <a:cubicBezTo>
                    <a:pt x="654926" y="1610244"/>
                    <a:pt x="655880" y="1612809"/>
                    <a:pt x="654481" y="1617154"/>
                  </a:cubicBezTo>
                  <a:cubicBezTo>
                    <a:pt x="654356" y="1617132"/>
                    <a:pt x="654204" y="1617088"/>
                    <a:pt x="654058" y="1617067"/>
                  </a:cubicBezTo>
                  <a:cubicBezTo>
                    <a:pt x="652300" y="1613444"/>
                    <a:pt x="651688" y="1610944"/>
                    <a:pt x="651899" y="1609273"/>
                  </a:cubicBezTo>
                  <a:close/>
                  <a:moveTo>
                    <a:pt x="635919" y="1611540"/>
                  </a:moveTo>
                  <a:cubicBezTo>
                    <a:pt x="642955" y="1610222"/>
                    <a:pt x="642510" y="1613590"/>
                    <a:pt x="648422" y="1616069"/>
                  </a:cubicBezTo>
                  <a:cubicBezTo>
                    <a:pt x="644522" y="1615396"/>
                    <a:pt x="640628" y="1614697"/>
                    <a:pt x="636728" y="1614019"/>
                  </a:cubicBezTo>
                  <a:cubicBezTo>
                    <a:pt x="636261" y="1613509"/>
                    <a:pt x="635919" y="1612831"/>
                    <a:pt x="635919" y="1611540"/>
                  </a:cubicBezTo>
                  <a:close/>
                  <a:moveTo>
                    <a:pt x="653722" y="1606708"/>
                  </a:moveTo>
                  <a:cubicBezTo>
                    <a:pt x="655777" y="1605922"/>
                    <a:pt x="659162" y="1606621"/>
                    <a:pt x="663062" y="1608042"/>
                  </a:cubicBezTo>
                  <a:cubicBezTo>
                    <a:pt x="660035" y="1607489"/>
                    <a:pt x="656879" y="1607028"/>
                    <a:pt x="653722" y="1606708"/>
                  </a:cubicBezTo>
                  <a:close/>
                  <a:moveTo>
                    <a:pt x="663783" y="1592173"/>
                  </a:moveTo>
                  <a:cubicBezTo>
                    <a:pt x="663995" y="1593741"/>
                    <a:pt x="664125" y="1595118"/>
                    <a:pt x="664141" y="1596371"/>
                  </a:cubicBezTo>
                  <a:cubicBezTo>
                    <a:pt x="662281" y="1595715"/>
                    <a:pt x="658549" y="1595205"/>
                    <a:pt x="651622" y="1594972"/>
                  </a:cubicBezTo>
                  <a:cubicBezTo>
                    <a:pt x="651622" y="1590926"/>
                    <a:pt x="655669" y="1589993"/>
                    <a:pt x="663783" y="1592173"/>
                  </a:cubicBezTo>
                  <a:close/>
                  <a:moveTo>
                    <a:pt x="679313" y="1588892"/>
                  </a:moveTo>
                  <a:cubicBezTo>
                    <a:pt x="682513" y="1590118"/>
                    <a:pt x="686202" y="1591138"/>
                    <a:pt x="690438" y="1591452"/>
                  </a:cubicBezTo>
                  <a:cubicBezTo>
                    <a:pt x="690351" y="1591072"/>
                    <a:pt x="690205" y="1590774"/>
                    <a:pt x="690080" y="1590460"/>
                  </a:cubicBezTo>
                  <a:cubicBezTo>
                    <a:pt x="690948" y="1590584"/>
                    <a:pt x="691794" y="1590736"/>
                    <a:pt x="692640" y="1590883"/>
                  </a:cubicBezTo>
                  <a:cubicBezTo>
                    <a:pt x="693871" y="1592661"/>
                    <a:pt x="695059" y="1594440"/>
                    <a:pt x="696263" y="1596029"/>
                  </a:cubicBezTo>
                  <a:cubicBezTo>
                    <a:pt x="696795" y="1594505"/>
                    <a:pt x="698216" y="1593274"/>
                    <a:pt x="700142" y="1592239"/>
                  </a:cubicBezTo>
                  <a:cubicBezTo>
                    <a:pt x="708045" y="1593784"/>
                    <a:pt x="714722" y="1595482"/>
                    <a:pt x="719126" y="1597152"/>
                  </a:cubicBezTo>
                  <a:cubicBezTo>
                    <a:pt x="715313" y="1598128"/>
                    <a:pt x="710909" y="1598850"/>
                    <a:pt x="706222" y="1599397"/>
                  </a:cubicBezTo>
                  <a:cubicBezTo>
                    <a:pt x="694148" y="1597174"/>
                    <a:pt x="680691" y="1592770"/>
                    <a:pt x="676053" y="1598953"/>
                  </a:cubicBezTo>
                  <a:cubicBezTo>
                    <a:pt x="677474" y="1599397"/>
                    <a:pt x="679275" y="1600140"/>
                    <a:pt x="681222" y="1600986"/>
                  </a:cubicBezTo>
                  <a:cubicBezTo>
                    <a:pt x="674464" y="1601155"/>
                    <a:pt x="669717" y="1601095"/>
                    <a:pt x="669717" y="1601116"/>
                  </a:cubicBezTo>
                  <a:cubicBezTo>
                    <a:pt x="673851" y="1596626"/>
                    <a:pt x="668275" y="1591539"/>
                    <a:pt x="660290" y="1586880"/>
                  </a:cubicBezTo>
                  <a:cubicBezTo>
                    <a:pt x="666561" y="1587385"/>
                    <a:pt x="672999" y="1588062"/>
                    <a:pt x="679313" y="1588892"/>
                  </a:cubicBezTo>
                  <a:close/>
                  <a:moveTo>
                    <a:pt x="639331" y="1579927"/>
                  </a:moveTo>
                  <a:cubicBezTo>
                    <a:pt x="639673" y="1581202"/>
                    <a:pt x="640139" y="1582601"/>
                    <a:pt x="640709" y="1584103"/>
                  </a:cubicBezTo>
                  <a:cubicBezTo>
                    <a:pt x="637509" y="1583512"/>
                    <a:pt x="635285" y="1582005"/>
                    <a:pt x="633907" y="1579737"/>
                  </a:cubicBezTo>
                  <a:cubicBezTo>
                    <a:pt x="635751" y="1579781"/>
                    <a:pt x="637552" y="1579846"/>
                    <a:pt x="639331" y="1579927"/>
                  </a:cubicBezTo>
                  <a:close/>
                  <a:moveTo>
                    <a:pt x="621724" y="1579591"/>
                  </a:moveTo>
                  <a:cubicBezTo>
                    <a:pt x="622766" y="1579591"/>
                    <a:pt x="623802" y="1579591"/>
                    <a:pt x="624816" y="1579591"/>
                  </a:cubicBezTo>
                  <a:cubicBezTo>
                    <a:pt x="623970" y="1579971"/>
                    <a:pt x="622934" y="1580036"/>
                    <a:pt x="621724" y="1579591"/>
                  </a:cubicBezTo>
                  <a:close/>
                  <a:moveTo>
                    <a:pt x="653147" y="1560251"/>
                  </a:moveTo>
                  <a:cubicBezTo>
                    <a:pt x="655544" y="1559231"/>
                    <a:pt x="655349" y="1561542"/>
                    <a:pt x="653147" y="1560251"/>
                  </a:cubicBezTo>
                  <a:close/>
                  <a:moveTo>
                    <a:pt x="664863" y="1560376"/>
                  </a:moveTo>
                  <a:cubicBezTo>
                    <a:pt x="664293" y="1559465"/>
                    <a:pt x="663870" y="1558489"/>
                    <a:pt x="663404" y="1557518"/>
                  </a:cubicBezTo>
                  <a:cubicBezTo>
                    <a:pt x="666306" y="1559487"/>
                    <a:pt x="665986" y="1560376"/>
                    <a:pt x="664863" y="1560376"/>
                  </a:cubicBezTo>
                  <a:close/>
                  <a:moveTo>
                    <a:pt x="695227" y="1577324"/>
                  </a:moveTo>
                  <a:cubicBezTo>
                    <a:pt x="694848" y="1577259"/>
                    <a:pt x="694463" y="1577178"/>
                    <a:pt x="694105" y="1577113"/>
                  </a:cubicBezTo>
                  <a:cubicBezTo>
                    <a:pt x="694549" y="1576966"/>
                    <a:pt x="694907" y="1577069"/>
                    <a:pt x="695227" y="1577324"/>
                  </a:cubicBezTo>
                  <a:close/>
                  <a:moveTo>
                    <a:pt x="683359" y="1570821"/>
                  </a:moveTo>
                  <a:cubicBezTo>
                    <a:pt x="685670" y="1569742"/>
                    <a:pt x="685480" y="1572199"/>
                    <a:pt x="683359" y="1570821"/>
                  </a:cubicBezTo>
                  <a:close/>
                  <a:moveTo>
                    <a:pt x="691859" y="1571369"/>
                  </a:moveTo>
                  <a:cubicBezTo>
                    <a:pt x="690758" y="1571391"/>
                    <a:pt x="689592" y="1571158"/>
                    <a:pt x="689592" y="1570290"/>
                  </a:cubicBezTo>
                  <a:cubicBezTo>
                    <a:pt x="689657" y="1570290"/>
                    <a:pt x="689678" y="1570290"/>
                    <a:pt x="689716" y="1570290"/>
                  </a:cubicBezTo>
                  <a:cubicBezTo>
                    <a:pt x="690395" y="1570669"/>
                    <a:pt x="691116" y="1571033"/>
                    <a:pt x="691859" y="1571369"/>
                  </a:cubicBezTo>
                  <a:close/>
                  <a:moveTo>
                    <a:pt x="719972" y="1564276"/>
                  </a:moveTo>
                  <a:cubicBezTo>
                    <a:pt x="717835" y="1564335"/>
                    <a:pt x="715633" y="1564188"/>
                    <a:pt x="713447" y="1563912"/>
                  </a:cubicBezTo>
                  <a:cubicBezTo>
                    <a:pt x="715357" y="1563489"/>
                    <a:pt x="717602" y="1563701"/>
                    <a:pt x="719972" y="1564276"/>
                  </a:cubicBezTo>
                  <a:close/>
                  <a:moveTo>
                    <a:pt x="723091" y="1553239"/>
                  </a:moveTo>
                  <a:cubicBezTo>
                    <a:pt x="721502" y="1552751"/>
                    <a:pt x="720227" y="1551921"/>
                    <a:pt x="719739" y="1550717"/>
                  </a:cubicBezTo>
                  <a:cubicBezTo>
                    <a:pt x="720124" y="1550885"/>
                    <a:pt x="720526" y="1551053"/>
                    <a:pt x="720906" y="1551221"/>
                  </a:cubicBezTo>
                  <a:cubicBezTo>
                    <a:pt x="721562" y="1551899"/>
                    <a:pt x="722283" y="1552561"/>
                    <a:pt x="723091" y="1553239"/>
                  </a:cubicBezTo>
                  <a:close/>
                  <a:moveTo>
                    <a:pt x="808604" y="1537007"/>
                  </a:moveTo>
                  <a:cubicBezTo>
                    <a:pt x="809455" y="1537180"/>
                    <a:pt x="810366" y="1537392"/>
                    <a:pt x="811256" y="1537603"/>
                  </a:cubicBezTo>
                  <a:cubicBezTo>
                    <a:pt x="808246" y="1538850"/>
                    <a:pt x="807823" y="1538070"/>
                    <a:pt x="808604" y="1537007"/>
                  </a:cubicBezTo>
                  <a:close/>
                  <a:moveTo>
                    <a:pt x="825896" y="1542370"/>
                  </a:moveTo>
                  <a:cubicBezTo>
                    <a:pt x="824307" y="1542197"/>
                    <a:pt x="823097" y="1541774"/>
                    <a:pt x="822842" y="1541052"/>
                  </a:cubicBezTo>
                  <a:cubicBezTo>
                    <a:pt x="823927" y="1541459"/>
                    <a:pt x="824920" y="1541926"/>
                    <a:pt x="825896" y="1542370"/>
                  </a:cubicBezTo>
                  <a:close/>
                  <a:moveTo>
                    <a:pt x="937173" y="1499005"/>
                  </a:moveTo>
                  <a:cubicBezTo>
                    <a:pt x="936961" y="1498875"/>
                    <a:pt x="936772" y="1498728"/>
                    <a:pt x="936560" y="1498598"/>
                  </a:cubicBezTo>
                  <a:cubicBezTo>
                    <a:pt x="936940" y="1498598"/>
                    <a:pt x="937281" y="1498598"/>
                    <a:pt x="937661" y="1498598"/>
                  </a:cubicBezTo>
                  <a:cubicBezTo>
                    <a:pt x="937493" y="1498750"/>
                    <a:pt x="937325" y="1498853"/>
                    <a:pt x="937173" y="1499005"/>
                  </a:cubicBezTo>
                  <a:close/>
                  <a:moveTo>
                    <a:pt x="949697" y="1498262"/>
                  </a:moveTo>
                  <a:cubicBezTo>
                    <a:pt x="952898" y="1494004"/>
                    <a:pt x="952578" y="1503051"/>
                    <a:pt x="949697" y="1498262"/>
                  </a:cubicBezTo>
                  <a:close/>
                  <a:moveTo>
                    <a:pt x="1003473" y="1519554"/>
                  </a:moveTo>
                  <a:cubicBezTo>
                    <a:pt x="1003115" y="1519511"/>
                    <a:pt x="1002925" y="1519467"/>
                    <a:pt x="1002626" y="1519424"/>
                  </a:cubicBezTo>
                  <a:cubicBezTo>
                    <a:pt x="1001883" y="1519001"/>
                    <a:pt x="1001016" y="1518448"/>
                    <a:pt x="1000126" y="1517857"/>
                  </a:cubicBezTo>
                  <a:cubicBezTo>
                    <a:pt x="1000338" y="1517791"/>
                    <a:pt x="1000592" y="1517754"/>
                    <a:pt x="1000869" y="1517732"/>
                  </a:cubicBezTo>
                  <a:cubicBezTo>
                    <a:pt x="1002073" y="1518556"/>
                    <a:pt x="1002903" y="1519131"/>
                    <a:pt x="1003473" y="1519554"/>
                  </a:cubicBezTo>
                  <a:close/>
                  <a:moveTo>
                    <a:pt x="996839" y="1555354"/>
                  </a:moveTo>
                  <a:cubicBezTo>
                    <a:pt x="989343" y="1542218"/>
                    <a:pt x="1000338" y="1552073"/>
                    <a:pt x="996839" y="1555354"/>
                  </a:cubicBezTo>
                  <a:close/>
                  <a:moveTo>
                    <a:pt x="933870" y="1572666"/>
                  </a:moveTo>
                  <a:cubicBezTo>
                    <a:pt x="936012" y="1571559"/>
                    <a:pt x="936028" y="1573679"/>
                    <a:pt x="933870" y="1572666"/>
                  </a:cubicBezTo>
                  <a:close/>
                  <a:moveTo>
                    <a:pt x="847614" y="1621346"/>
                  </a:moveTo>
                  <a:cubicBezTo>
                    <a:pt x="858419" y="1625858"/>
                    <a:pt x="846448" y="1625625"/>
                    <a:pt x="847614" y="1621346"/>
                  </a:cubicBezTo>
                  <a:close/>
                  <a:moveTo>
                    <a:pt x="840113" y="1624437"/>
                  </a:moveTo>
                  <a:cubicBezTo>
                    <a:pt x="839180" y="1624247"/>
                    <a:pt x="837910" y="1623933"/>
                    <a:pt x="836131" y="1623358"/>
                  </a:cubicBezTo>
                  <a:cubicBezTo>
                    <a:pt x="837232" y="1621557"/>
                    <a:pt x="841913" y="1623613"/>
                    <a:pt x="842038" y="1624377"/>
                  </a:cubicBezTo>
                  <a:cubicBezTo>
                    <a:pt x="841404" y="1624377"/>
                    <a:pt x="840812" y="1624356"/>
                    <a:pt x="840113" y="1624437"/>
                  </a:cubicBezTo>
                  <a:close/>
                  <a:moveTo>
                    <a:pt x="802887" y="1633104"/>
                  </a:moveTo>
                  <a:cubicBezTo>
                    <a:pt x="803179" y="1632594"/>
                    <a:pt x="803966" y="1632426"/>
                    <a:pt x="805680" y="1633467"/>
                  </a:cubicBezTo>
                  <a:cubicBezTo>
                    <a:pt x="805534" y="1633782"/>
                    <a:pt x="805387" y="1633890"/>
                    <a:pt x="805214" y="1634102"/>
                  </a:cubicBezTo>
                  <a:cubicBezTo>
                    <a:pt x="804324" y="1633803"/>
                    <a:pt x="803565" y="1633467"/>
                    <a:pt x="802887" y="1633104"/>
                  </a:cubicBezTo>
                  <a:close/>
                  <a:moveTo>
                    <a:pt x="787249" y="1631835"/>
                  </a:moveTo>
                  <a:cubicBezTo>
                    <a:pt x="785638" y="1633402"/>
                    <a:pt x="784260" y="1634015"/>
                    <a:pt x="782546" y="1631856"/>
                  </a:cubicBezTo>
                  <a:cubicBezTo>
                    <a:pt x="784217" y="1631179"/>
                    <a:pt x="785741" y="1631303"/>
                    <a:pt x="787249" y="1631835"/>
                  </a:cubicBezTo>
                  <a:close/>
                  <a:moveTo>
                    <a:pt x="740698" y="1614078"/>
                  </a:moveTo>
                  <a:cubicBezTo>
                    <a:pt x="742179" y="1615244"/>
                    <a:pt x="743687" y="1616389"/>
                    <a:pt x="745634" y="1617891"/>
                  </a:cubicBezTo>
                  <a:cubicBezTo>
                    <a:pt x="742244" y="1619247"/>
                    <a:pt x="742244" y="1619247"/>
                    <a:pt x="740698" y="1614078"/>
                  </a:cubicBezTo>
                  <a:close/>
                  <a:moveTo>
                    <a:pt x="725738" y="1591007"/>
                  </a:moveTo>
                  <a:cubicBezTo>
                    <a:pt x="728771" y="1587113"/>
                    <a:pt x="731331" y="1587135"/>
                    <a:pt x="733300" y="1592981"/>
                  </a:cubicBezTo>
                  <a:cubicBezTo>
                    <a:pt x="733218" y="1592938"/>
                    <a:pt x="733110" y="1592917"/>
                    <a:pt x="733028" y="1592895"/>
                  </a:cubicBezTo>
                  <a:cubicBezTo>
                    <a:pt x="732117" y="1591962"/>
                    <a:pt x="731228" y="1590991"/>
                    <a:pt x="730588" y="1589695"/>
                  </a:cubicBezTo>
                  <a:cubicBezTo>
                    <a:pt x="730588" y="1590541"/>
                    <a:pt x="730251" y="1591305"/>
                    <a:pt x="729720" y="1592049"/>
                  </a:cubicBezTo>
                  <a:cubicBezTo>
                    <a:pt x="728385" y="1591685"/>
                    <a:pt x="727051" y="1591327"/>
                    <a:pt x="725738" y="1591007"/>
                  </a:cubicBezTo>
                  <a:close/>
                  <a:moveTo>
                    <a:pt x="720271" y="1588404"/>
                  </a:moveTo>
                  <a:cubicBezTo>
                    <a:pt x="720379" y="1588973"/>
                    <a:pt x="720504" y="1589548"/>
                    <a:pt x="720613" y="1590183"/>
                  </a:cubicBezTo>
                  <a:cubicBezTo>
                    <a:pt x="716224" y="1593952"/>
                    <a:pt x="713133" y="1593551"/>
                    <a:pt x="711267" y="1589185"/>
                  </a:cubicBezTo>
                  <a:cubicBezTo>
                    <a:pt x="714044" y="1588784"/>
                    <a:pt x="717049" y="1588529"/>
                    <a:pt x="720271" y="1588404"/>
                  </a:cubicBezTo>
                  <a:close/>
                  <a:moveTo>
                    <a:pt x="701731" y="1578046"/>
                  </a:moveTo>
                  <a:cubicBezTo>
                    <a:pt x="702029" y="1577281"/>
                    <a:pt x="702328" y="1576603"/>
                    <a:pt x="702664" y="1575648"/>
                  </a:cubicBezTo>
                  <a:cubicBezTo>
                    <a:pt x="702919" y="1576538"/>
                    <a:pt x="703022" y="1577259"/>
                    <a:pt x="703195" y="1578046"/>
                  </a:cubicBezTo>
                  <a:cubicBezTo>
                    <a:pt x="702707" y="1578046"/>
                    <a:pt x="702241" y="1578067"/>
                    <a:pt x="701731" y="1578046"/>
                  </a:cubicBezTo>
                  <a:close/>
                  <a:moveTo>
                    <a:pt x="772734" y="1543726"/>
                  </a:moveTo>
                  <a:cubicBezTo>
                    <a:pt x="774469" y="1543873"/>
                    <a:pt x="776910" y="1545440"/>
                    <a:pt x="780403" y="1549296"/>
                  </a:cubicBezTo>
                  <a:cubicBezTo>
                    <a:pt x="776422" y="1548998"/>
                    <a:pt x="773878" y="1547137"/>
                    <a:pt x="772734" y="1543726"/>
                  </a:cubicBezTo>
                  <a:close/>
                  <a:moveTo>
                    <a:pt x="785236" y="1548998"/>
                  </a:moveTo>
                  <a:cubicBezTo>
                    <a:pt x="788008" y="1547663"/>
                    <a:pt x="790698" y="1546731"/>
                    <a:pt x="793454" y="1546796"/>
                  </a:cubicBezTo>
                  <a:cubicBezTo>
                    <a:pt x="790362" y="1547918"/>
                    <a:pt x="787650" y="1548596"/>
                    <a:pt x="785236" y="1548998"/>
                  </a:cubicBezTo>
                  <a:close/>
                  <a:moveTo>
                    <a:pt x="832866" y="1529826"/>
                  </a:moveTo>
                  <a:cubicBezTo>
                    <a:pt x="832991" y="1529848"/>
                    <a:pt x="833099" y="1529870"/>
                    <a:pt x="833224" y="1529891"/>
                  </a:cubicBezTo>
                  <a:cubicBezTo>
                    <a:pt x="833143" y="1529956"/>
                    <a:pt x="833056" y="1529994"/>
                    <a:pt x="832969" y="1530059"/>
                  </a:cubicBezTo>
                  <a:cubicBezTo>
                    <a:pt x="832953" y="1529978"/>
                    <a:pt x="832909" y="1529913"/>
                    <a:pt x="832866" y="1529826"/>
                  </a:cubicBezTo>
                  <a:close/>
                  <a:moveTo>
                    <a:pt x="852339" y="1526100"/>
                  </a:moveTo>
                  <a:cubicBezTo>
                    <a:pt x="853565" y="1527326"/>
                    <a:pt x="854921" y="1528682"/>
                    <a:pt x="856043" y="1529761"/>
                  </a:cubicBezTo>
                  <a:cubicBezTo>
                    <a:pt x="855875" y="1529956"/>
                    <a:pt x="855729" y="1530059"/>
                    <a:pt x="855561" y="1530227"/>
                  </a:cubicBezTo>
                  <a:cubicBezTo>
                    <a:pt x="855561" y="1530227"/>
                    <a:pt x="855539" y="1530227"/>
                    <a:pt x="855517" y="1530206"/>
                  </a:cubicBezTo>
                  <a:cubicBezTo>
                    <a:pt x="855517" y="1530249"/>
                    <a:pt x="855517" y="1530249"/>
                    <a:pt x="855517" y="1530271"/>
                  </a:cubicBezTo>
                  <a:cubicBezTo>
                    <a:pt x="849692" y="1536074"/>
                    <a:pt x="847424" y="1534403"/>
                    <a:pt x="848694" y="1525270"/>
                  </a:cubicBezTo>
                  <a:cubicBezTo>
                    <a:pt x="849920" y="1525547"/>
                    <a:pt x="851129" y="1525824"/>
                    <a:pt x="852339" y="1526100"/>
                  </a:cubicBezTo>
                  <a:close/>
                  <a:moveTo>
                    <a:pt x="857720" y="1501185"/>
                  </a:moveTo>
                  <a:cubicBezTo>
                    <a:pt x="858164" y="1501885"/>
                    <a:pt x="858631" y="1502584"/>
                    <a:pt x="859184" y="1503343"/>
                  </a:cubicBezTo>
                  <a:cubicBezTo>
                    <a:pt x="857465" y="1503197"/>
                    <a:pt x="855789" y="1503089"/>
                    <a:pt x="854183" y="1503072"/>
                  </a:cubicBezTo>
                  <a:cubicBezTo>
                    <a:pt x="855284" y="1502351"/>
                    <a:pt x="856450" y="1501716"/>
                    <a:pt x="857720" y="1501185"/>
                  </a:cubicBezTo>
                  <a:close/>
                  <a:moveTo>
                    <a:pt x="874648" y="1505719"/>
                  </a:moveTo>
                  <a:cubicBezTo>
                    <a:pt x="869799" y="1504678"/>
                    <a:pt x="864587" y="1503832"/>
                    <a:pt x="859629" y="1503387"/>
                  </a:cubicBezTo>
                  <a:cubicBezTo>
                    <a:pt x="859965" y="1502053"/>
                    <a:pt x="860323" y="1501039"/>
                    <a:pt x="860768" y="1500296"/>
                  </a:cubicBezTo>
                  <a:cubicBezTo>
                    <a:pt x="865134" y="1499406"/>
                    <a:pt x="870114" y="1500361"/>
                    <a:pt x="875137" y="1505719"/>
                  </a:cubicBezTo>
                  <a:cubicBezTo>
                    <a:pt x="874968" y="1505741"/>
                    <a:pt x="874817" y="1505719"/>
                    <a:pt x="874648" y="1505719"/>
                  </a:cubicBezTo>
                  <a:close/>
                  <a:moveTo>
                    <a:pt x="882004" y="1501332"/>
                  </a:moveTo>
                  <a:cubicBezTo>
                    <a:pt x="889462" y="1501332"/>
                    <a:pt x="882128" y="1505188"/>
                    <a:pt x="882004" y="1501332"/>
                  </a:cubicBezTo>
                  <a:close/>
                  <a:moveTo>
                    <a:pt x="923363" y="1502861"/>
                  </a:moveTo>
                  <a:cubicBezTo>
                    <a:pt x="923656" y="1502394"/>
                    <a:pt x="923954" y="1501906"/>
                    <a:pt x="924187" y="1501310"/>
                  </a:cubicBezTo>
                  <a:cubicBezTo>
                    <a:pt x="924719" y="1501906"/>
                    <a:pt x="925164" y="1502563"/>
                    <a:pt x="925647" y="1503154"/>
                  </a:cubicBezTo>
                  <a:cubicBezTo>
                    <a:pt x="924887" y="1503110"/>
                    <a:pt x="924122" y="1503029"/>
                    <a:pt x="923363" y="1502861"/>
                  </a:cubicBezTo>
                  <a:close/>
                  <a:moveTo>
                    <a:pt x="951222" y="1556330"/>
                  </a:moveTo>
                  <a:cubicBezTo>
                    <a:pt x="950864" y="1555907"/>
                    <a:pt x="950500" y="1555354"/>
                    <a:pt x="950164" y="1554654"/>
                  </a:cubicBezTo>
                  <a:cubicBezTo>
                    <a:pt x="950945" y="1555142"/>
                    <a:pt x="951563" y="1555696"/>
                    <a:pt x="952030" y="1556330"/>
                  </a:cubicBezTo>
                  <a:cubicBezTo>
                    <a:pt x="951753" y="1556330"/>
                    <a:pt x="951498" y="1556330"/>
                    <a:pt x="951222" y="1556330"/>
                  </a:cubicBezTo>
                  <a:close/>
                  <a:moveTo>
                    <a:pt x="933805" y="1551942"/>
                  </a:moveTo>
                  <a:cubicBezTo>
                    <a:pt x="938003" y="1552030"/>
                    <a:pt x="941518" y="1552241"/>
                    <a:pt x="944338" y="1552707"/>
                  </a:cubicBezTo>
                  <a:cubicBezTo>
                    <a:pt x="944485" y="1554107"/>
                    <a:pt x="944653" y="1555354"/>
                    <a:pt x="944783" y="1556412"/>
                  </a:cubicBezTo>
                  <a:cubicBezTo>
                    <a:pt x="942114" y="1556097"/>
                    <a:pt x="938871" y="1555484"/>
                    <a:pt x="935312" y="1554421"/>
                  </a:cubicBezTo>
                  <a:cubicBezTo>
                    <a:pt x="934103" y="1553532"/>
                    <a:pt x="933571" y="1552707"/>
                    <a:pt x="933805" y="1551942"/>
                  </a:cubicBezTo>
                  <a:close/>
                  <a:moveTo>
                    <a:pt x="877426" y="1621178"/>
                  </a:moveTo>
                  <a:cubicBezTo>
                    <a:pt x="876558" y="1621031"/>
                    <a:pt x="875202" y="1620820"/>
                    <a:pt x="873547" y="1620603"/>
                  </a:cubicBezTo>
                  <a:cubicBezTo>
                    <a:pt x="873417" y="1619692"/>
                    <a:pt x="873417" y="1618401"/>
                    <a:pt x="873461" y="1616432"/>
                  </a:cubicBezTo>
                  <a:cubicBezTo>
                    <a:pt x="874838" y="1618065"/>
                    <a:pt x="876091" y="1619502"/>
                    <a:pt x="877469" y="1621091"/>
                  </a:cubicBezTo>
                  <a:cubicBezTo>
                    <a:pt x="877447" y="1621113"/>
                    <a:pt x="877447" y="1621156"/>
                    <a:pt x="877426" y="1621178"/>
                  </a:cubicBezTo>
                  <a:close/>
                  <a:moveTo>
                    <a:pt x="824307" y="1623379"/>
                  </a:moveTo>
                  <a:cubicBezTo>
                    <a:pt x="823694" y="1623043"/>
                    <a:pt x="823075" y="1622680"/>
                    <a:pt x="822397" y="1622235"/>
                  </a:cubicBezTo>
                  <a:cubicBezTo>
                    <a:pt x="822820" y="1621921"/>
                    <a:pt x="823417" y="1621791"/>
                    <a:pt x="823905" y="1621536"/>
                  </a:cubicBezTo>
                  <a:cubicBezTo>
                    <a:pt x="824562" y="1622111"/>
                    <a:pt x="824686" y="1622723"/>
                    <a:pt x="824307" y="1623379"/>
                  </a:cubicBezTo>
                  <a:close/>
                  <a:moveTo>
                    <a:pt x="827762" y="1633803"/>
                  </a:moveTo>
                  <a:cubicBezTo>
                    <a:pt x="818774" y="1635734"/>
                    <a:pt x="818774" y="1635734"/>
                    <a:pt x="815303" y="1633001"/>
                  </a:cubicBezTo>
                  <a:cubicBezTo>
                    <a:pt x="821464" y="1631216"/>
                    <a:pt x="821464" y="1631216"/>
                    <a:pt x="827762" y="1633803"/>
                  </a:cubicBezTo>
                  <a:close/>
                  <a:moveTo>
                    <a:pt x="804156" y="1616768"/>
                  </a:moveTo>
                  <a:cubicBezTo>
                    <a:pt x="806081" y="1617002"/>
                    <a:pt x="808056" y="1617257"/>
                    <a:pt x="809981" y="1617577"/>
                  </a:cubicBezTo>
                  <a:cubicBezTo>
                    <a:pt x="817548" y="1620668"/>
                    <a:pt x="813860" y="1619144"/>
                    <a:pt x="810025" y="1617577"/>
                  </a:cubicBezTo>
                  <a:cubicBezTo>
                    <a:pt x="813306" y="1618086"/>
                    <a:pt x="816425" y="1618699"/>
                    <a:pt x="818948" y="1619399"/>
                  </a:cubicBezTo>
                  <a:cubicBezTo>
                    <a:pt x="821676" y="1620858"/>
                    <a:pt x="819837" y="1622680"/>
                    <a:pt x="820998" y="1625603"/>
                  </a:cubicBezTo>
                  <a:cubicBezTo>
                    <a:pt x="820727" y="1625733"/>
                    <a:pt x="820531" y="1625836"/>
                    <a:pt x="820217" y="1625967"/>
                  </a:cubicBezTo>
                  <a:cubicBezTo>
                    <a:pt x="820130" y="1615098"/>
                    <a:pt x="817293" y="1625478"/>
                    <a:pt x="819918" y="1626222"/>
                  </a:cubicBezTo>
                  <a:cubicBezTo>
                    <a:pt x="819175" y="1627724"/>
                    <a:pt x="816170" y="1627322"/>
                    <a:pt x="812270" y="1626026"/>
                  </a:cubicBezTo>
                  <a:cubicBezTo>
                    <a:pt x="808582" y="1624057"/>
                    <a:pt x="805848" y="1621010"/>
                    <a:pt x="804156" y="1616768"/>
                  </a:cubicBezTo>
                  <a:close/>
                  <a:moveTo>
                    <a:pt x="790639" y="1615711"/>
                  </a:moveTo>
                  <a:cubicBezTo>
                    <a:pt x="791740" y="1615711"/>
                    <a:pt x="794072" y="1615819"/>
                    <a:pt x="796974" y="1616069"/>
                  </a:cubicBezTo>
                  <a:cubicBezTo>
                    <a:pt x="800234" y="1618146"/>
                    <a:pt x="802691" y="1620267"/>
                    <a:pt x="802057" y="1621725"/>
                  </a:cubicBezTo>
                  <a:cubicBezTo>
                    <a:pt x="796123" y="1618889"/>
                    <a:pt x="790953" y="1615944"/>
                    <a:pt x="790639" y="1615711"/>
                  </a:cubicBezTo>
                  <a:close/>
                  <a:moveTo>
                    <a:pt x="741458" y="1605097"/>
                  </a:moveTo>
                  <a:cubicBezTo>
                    <a:pt x="740167" y="1606898"/>
                    <a:pt x="738919" y="1608720"/>
                    <a:pt x="737097" y="1611307"/>
                  </a:cubicBezTo>
                  <a:cubicBezTo>
                    <a:pt x="735252" y="1605374"/>
                    <a:pt x="737097" y="1603931"/>
                    <a:pt x="741458" y="1605097"/>
                  </a:cubicBezTo>
                  <a:close/>
                  <a:moveTo>
                    <a:pt x="743687" y="1574721"/>
                  </a:moveTo>
                  <a:cubicBezTo>
                    <a:pt x="742391" y="1576158"/>
                    <a:pt x="740525" y="1577389"/>
                    <a:pt x="738366" y="1578360"/>
                  </a:cubicBezTo>
                  <a:cubicBezTo>
                    <a:pt x="740801" y="1575334"/>
                    <a:pt x="741056" y="1573490"/>
                    <a:pt x="738068" y="1578490"/>
                  </a:cubicBezTo>
                  <a:cubicBezTo>
                    <a:pt x="737986" y="1578533"/>
                    <a:pt x="737878" y="1578572"/>
                    <a:pt x="737775" y="1578615"/>
                  </a:cubicBezTo>
                  <a:cubicBezTo>
                    <a:pt x="734553" y="1577980"/>
                    <a:pt x="730550" y="1577237"/>
                    <a:pt x="725760" y="1576413"/>
                  </a:cubicBezTo>
                  <a:cubicBezTo>
                    <a:pt x="725804" y="1575122"/>
                    <a:pt x="725738" y="1573913"/>
                    <a:pt x="725483" y="1572937"/>
                  </a:cubicBezTo>
                  <a:cubicBezTo>
                    <a:pt x="731184" y="1572682"/>
                    <a:pt x="737921" y="1573213"/>
                    <a:pt x="743687" y="1574721"/>
                  </a:cubicBezTo>
                  <a:close/>
                  <a:moveTo>
                    <a:pt x="753093" y="1578956"/>
                  </a:moveTo>
                  <a:cubicBezTo>
                    <a:pt x="751438" y="1581647"/>
                    <a:pt x="749003" y="1579482"/>
                    <a:pt x="749068" y="1576581"/>
                  </a:cubicBezTo>
                  <a:cubicBezTo>
                    <a:pt x="750592" y="1577259"/>
                    <a:pt x="751970" y="1578067"/>
                    <a:pt x="753093" y="1578956"/>
                  </a:cubicBezTo>
                  <a:close/>
                  <a:moveTo>
                    <a:pt x="753581" y="1577937"/>
                  </a:moveTo>
                  <a:cubicBezTo>
                    <a:pt x="753347" y="1577915"/>
                    <a:pt x="753093" y="1577812"/>
                    <a:pt x="752838" y="1577579"/>
                  </a:cubicBezTo>
                  <a:cubicBezTo>
                    <a:pt x="753369" y="1576690"/>
                    <a:pt x="753792" y="1576012"/>
                    <a:pt x="754194" y="1575415"/>
                  </a:cubicBezTo>
                  <a:cubicBezTo>
                    <a:pt x="754025" y="1576435"/>
                    <a:pt x="753836" y="1577281"/>
                    <a:pt x="753581" y="1577937"/>
                  </a:cubicBezTo>
                  <a:close/>
                  <a:moveTo>
                    <a:pt x="724974" y="1582026"/>
                  </a:moveTo>
                  <a:cubicBezTo>
                    <a:pt x="725082" y="1581647"/>
                    <a:pt x="725104" y="1581327"/>
                    <a:pt x="725185" y="1580969"/>
                  </a:cubicBezTo>
                  <a:cubicBezTo>
                    <a:pt x="727561" y="1580334"/>
                    <a:pt x="729975" y="1579678"/>
                    <a:pt x="732388" y="1580524"/>
                  </a:cubicBezTo>
                  <a:cubicBezTo>
                    <a:pt x="729232" y="1581392"/>
                    <a:pt x="726330" y="1581880"/>
                    <a:pt x="724974" y="1582026"/>
                  </a:cubicBezTo>
                  <a:close/>
                  <a:moveTo>
                    <a:pt x="777604" y="1577216"/>
                  </a:moveTo>
                  <a:cubicBezTo>
                    <a:pt x="775532" y="1578767"/>
                    <a:pt x="772479" y="1578572"/>
                    <a:pt x="769555" y="1577259"/>
                  </a:cubicBezTo>
                  <a:cubicBezTo>
                    <a:pt x="769788" y="1573869"/>
                    <a:pt x="767478" y="1571857"/>
                    <a:pt x="762628" y="1571158"/>
                  </a:cubicBezTo>
                  <a:cubicBezTo>
                    <a:pt x="762585" y="1571114"/>
                    <a:pt x="762541" y="1571076"/>
                    <a:pt x="762520" y="1571011"/>
                  </a:cubicBezTo>
                  <a:cubicBezTo>
                    <a:pt x="770021" y="1568066"/>
                    <a:pt x="775381" y="1575990"/>
                    <a:pt x="774957" y="1574889"/>
                  </a:cubicBezTo>
                  <a:cubicBezTo>
                    <a:pt x="775424" y="1574889"/>
                    <a:pt x="775766" y="1574721"/>
                    <a:pt x="776102" y="1574569"/>
                  </a:cubicBezTo>
                  <a:cubicBezTo>
                    <a:pt x="776867" y="1575670"/>
                    <a:pt x="777458" y="1576646"/>
                    <a:pt x="777604" y="1577216"/>
                  </a:cubicBezTo>
                  <a:close/>
                  <a:moveTo>
                    <a:pt x="800489" y="1556840"/>
                  </a:moveTo>
                  <a:cubicBezTo>
                    <a:pt x="799941" y="1557854"/>
                    <a:pt x="798965" y="1558619"/>
                    <a:pt x="798075" y="1557388"/>
                  </a:cubicBezTo>
                  <a:cubicBezTo>
                    <a:pt x="798243" y="1557133"/>
                    <a:pt x="798352" y="1557051"/>
                    <a:pt x="798498" y="1556840"/>
                  </a:cubicBezTo>
                  <a:cubicBezTo>
                    <a:pt x="799155" y="1556840"/>
                    <a:pt x="799833" y="1556840"/>
                    <a:pt x="800489" y="1556840"/>
                  </a:cubicBezTo>
                  <a:close/>
                  <a:moveTo>
                    <a:pt x="879774" y="1510378"/>
                  </a:moveTo>
                  <a:cubicBezTo>
                    <a:pt x="879774" y="1510741"/>
                    <a:pt x="879774" y="1511077"/>
                    <a:pt x="879753" y="1511332"/>
                  </a:cubicBezTo>
                  <a:cubicBezTo>
                    <a:pt x="879563" y="1511332"/>
                    <a:pt x="879329" y="1511310"/>
                    <a:pt x="879161" y="1511310"/>
                  </a:cubicBezTo>
                  <a:cubicBezTo>
                    <a:pt x="879161" y="1510909"/>
                    <a:pt x="879205" y="1510568"/>
                    <a:pt x="879292" y="1510275"/>
                  </a:cubicBezTo>
                  <a:cubicBezTo>
                    <a:pt x="879481" y="1510296"/>
                    <a:pt x="879628" y="1510334"/>
                    <a:pt x="879774" y="1510378"/>
                  </a:cubicBezTo>
                  <a:close/>
                  <a:moveTo>
                    <a:pt x="890834" y="1513599"/>
                  </a:moveTo>
                  <a:cubicBezTo>
                    <a:pt x="889733" y="1513388"/>
                    <a:pt x="888567" y="1513176"/>
                    <a:pt x="887232" y="1512900"/>
                  </a:cubicBezTo>
                  <a:cubicBezTo>
                    <a:pt x="887721" y="1512308"/>
                    <a:pt x="887829" y="1511376"/>
                    <a:pt x="887618" y="1510145"/>
                  </a:cubicBezTo>
                  <a:cubicBezTo>
                    <a:pt x="888930" y="1510443"/>
                    <a:pt x="889923" y="1511967"/>
                    <a:pt x="890834" y="1513599"/>
                  </a:cubicBezTo>
                  <a:close/>
                  <a:moveTo>
                    <a:pt x="879015" y="1614463"/>
                  </a:moveTo>
                  <a:cubicBezTo>
                    <a:pt x="878928" y="1614566"/>
                    <a:pt x="878803" y="1614632"/>
                    <a:pt x="878548" y="1614632"/>
                  </a:cubicBezTo>
                  <a:cubicBezTo>
                    <a:pt x="878695" y="1614588"/>
                    <a:pt x="878841" y="1614523"/>
                    <a:pt x="879015" y="1614463"/>
                  </a:cubicBezTo>
                  <a:close/>
                  <a:moveTo>
                    <a:pt x="831656" y="1611540"/>
                  </a:moveTo>
                  <a:cubicBezTo>
                    <a:pt x="830919" y="1612723"/>
                    <a:pt x="830620" y="1612934"/>
                    <a:pt x="830409" y="1611307"/>
                  </a:cubicBezTo>
                  <a:cubicBezTo>
                    <a:pt x="830810" y="1611367"/>
                    <a:pt x="831233" y="1611454"/>
                    <a:pt x="831656" y="1611540"/>
                  </a:cubicBezTo>
                  <a:close/>
                  <a:moveTo>
                    <a:pt x="826867" y="1578680"/>
                  </a:moveTo>
                  <a:cubicBezTo>
                    <a:pt x="825663" y="1579190"/>
                    <a:pt x="824795" y="1579737"/>
                    <a:pt x="824621" y="1580415"/>
                  </a:cubicBezTo>
                  <a:cubicBezTo>
                    <a:pt x="823694" y="1579781"/>
                    <a:pt x="822674" y="1579125"/>
                    <a:pt x="821594" y="1578425"/>
                  </a:cubicBezTo>
                  <a:cubicBezTo>
                    <a:pt x="823542" y="1577368"/>
                    <a:pt x="825364" y="1577091"/>
                    <a:pt x="826867" y="1578680"/>
                  </a:cubicBezTo>
                  <a:close/>
                  <a:moveTo>
                    <a:pt x="833311" y="1573213"/>
                  </a:moveTo>
                  <a:cubicBezTo>
                    <a:pt x="829834" y="1572899"/>
                    <a:pt x="826042" y="1572411"/>
                    <a:pt x="821871" y="1571733"/>
                  </a:cubicBezTo>
                  <a:cubicBezTo>
                    <a:pt x="823905" y="1568213"/>
                    <a:pt x="825386" y="1566098"/>
                    <a:pt x="833311" y="1573213"/>
                  </a:cubicBezTo>
                  <a:close/>
                  <a:moveTo>
                    <a:pt x="833457" y="1564655"/>
                  </a:moveTo>
                  <a:cubicBezTo>
                    <a:pt x="837970" y="1570881"/>
                    <a:pt x="831233" y="1566797"/>
                    <a:pt x="833457" y="1564655"/>
                  </a:cubicBezTo>
                  <a:close/>
                  <a:moveTo>
                    <a:pt x="845114" y="1572937"/>
                  </a:moveTo>
                  <a:cubicBezTo>
                    <a:pt x="831613" y="1566266"/>
                    <a:pt x="847170" y="1568153"/>
                    <a:pt x="845114" y="1572937"/>
                  </a:cubicBezTo>
                  <a:close/>
                  <a:moveTo>
                    <a:pt x="867510" y="1564335"/>
                  </a:moveTo>
                  <a:cubicBezTo>
                    <a:pt x="867087" y="1566157"/>
                    <a:pt x="866957" y="1568468"/>
                    <a:pt x="867320" y="1571391"/>
                  </a:cubicBezTo>
                  <a:cubicBezTo>
                    <a:pt x="867212" y="1571391"/>
                    <a:pt x="867103" y="1571413"/>
                    <a:pt x="867000" y="1571434"/>
                  </a:cubicBezTo>
                  <a:cubicBezTo>
                    <a:pt x="859477" y="1566987"/>
                    <a:pt x="859097" y="1572937"/>
                    <a:pt x="852507" y="1567454"/>
                  </a:cubicBezTo>
                  <a:cubicBezTo>
                    <a:pt x="854606" y="1568446"/>
                    <a:pt x="856765" y="1569314"/>
                    <a:pt x="859097" y="1569889"/>
                  </a:cubicBezTo>
                  <a:cubicBezTo>
                    <a:pt x="857085" y="1568766"/>
                    <a:pt x="855116" y="1567790"/>
                    <a:pt x="853185" y="1566965"/>
                  </a:cubicBezTo>
                  <a:cubicBezTo>
                    <a:pt x="864608" y="1568999"/>
                    <a:pt x="865178" y="1566900"/>
                    <a:pt x="862932" y="1563744"/>
                  </a:cubicBezTo>
                  <a:cubicBezTo>
                    <a:pt x="864478" y="1563912"/>
                    <a:pt x="865981" y="1564102"/>
                    <a:pt x="867510" y="1564335"/>
                  </a:cubicBezTo>
                  <a:close/>
                  <a:moveTo>
                    <a:pt x="861744" y="1546774"/>
                  </a:moveTo>
                  <a:cubicBezTo>
                    <a:pt x="861598" y="1547219"/>
                    <a:pt x="861408" y="1547642"/>
                    <a:pt x="861175" y="1548049"/>
                  </a:cubicBezTo>
                  <a:cubicBezTo>
                    <a:pt x="861066" y="1547517"/>
                    <a:pt x="861023" y="1547094"/>
                    <a:pt x="860941" y="1546606"/>
                  </a:cubicBezTo>
                  <a:cubicBezTo>
                    <a:pt x="861213" y="1546671"/>
                    <a:pt x="861468" y="1546731"/>
                    <a:pt x="861744" y="1546774"/>
                  </a:cubicBezTo>
                  <a:close/>
                  <a:moveTo>
                    <a:pt x="862276" y="1544339"/>
                  </a:moveTo>
                  <a:cubicBezTo>
                    <a:pt x="862254" y="1544637"/>
                    <a:pt x="862211" y="1544952"/>
                    <a:pt x="862146" y="1545272"/>
                  </a:cubicBezTo>
                  <a:cubicBezTo>
                    <a:pt x="861511" y="1545104"/>
                    <a:pt x="861045" y="1544784"/>
                    <a:pt x="861045" y="1544317"/>
                  </a:cubicBezTo>
                  <a:cubicBezTo>
                    <a:pt x="861511" y="1544317"/>
                    <a:pt x="861896" y="1544317"/>
                    <a:pt x="862276" y="1544339"/>
                  </a:cubicBezTo>
                  <a:close/>
                  <a:moveTo>
                    <a:pt x="858696" y="1557729"/>
                  </a:moveTo>
                  <a:cubicBezTo>
                    <a:pt x="860941" y="1556862"/>
                    <a:pt x="860833" y="1559042"/>
                    <a:pt x="858696" y="1557729"/>
                  </a:cubicBezTo>
                  <a:close/>
                  <a:moveTo>
                    <a:pt x="871893" y="1554443"/>
                  </a:moveTo>
                  <a:cubicBezTo>
                    <a:pt x="867933" y="1554654"/>
                    <a:pt x="863968" y="1554150"/>
                    <a:pt x="860367" y="1553027"/>
                  </a:cubicBezTo>
                  <a:cubicBezTo>
                    <a:pt x="873634" y="1551221"/>
                    <a:pt x="873694" y="1552599"/>
                    <a:pt x="871893" y="1554443"/>
                  </a:cubicBezTo>
                  <a:close/>
                  <a:moveTo>
                    <a:pt x="869837" y="1569233"/>
                  </a:moveTo>
                  <a:cubicBezTo>
                    <a:pt x="871047" y="1567410"/>
                    <a:pt x="872511" y="1566331"/>
                    <a:pt x="873992" y="1565691"/>
                  </a:cubicBezTo>
                  <a:cubicBezTo>
                    <a:pt x="876514" y="1566369"/>
                    <a:pt x="878906" y="1567258"/>
                    <a:pt x="881092" y="1568446"/>
                  </a:cubicBezTo>
                  <a:cubicBezTo>
                    <a:pt x="879715" y="1569357"/>
                    <a:pt x="876362" y="1569910"/>
                    <a:pt x="869837" y="1569233"/>
                  </a:cubicBezTo>
                  <a:close/>
                  <a:moveTo>
                    <a:pt x="898992" y="1551265"/>
                  </a:moveTo>
                  <a:cubicBezTo>
                    <a:pt x="899377" y="1551286"/>
                    <a:pt x="899692" y="1551352"/>
                    <a:pt x="900115" y="1551373"/>
                  </a:cubicBezTo>
                  <a:cubicBezTo>
                    <a:pt x="899692" y="1550061"/>
                    <a:pt x="899459" y="1549150"/>
                    <a:pt x="899377" y="1548531"/>
                  </a:cubicBezTo>
                  <a:cubicBezTo>
                    <a:pt x="899800" y="1548341"/>
                    <a:pt x="900202" y="1548195"/>
                    <a:pt x="900625" y="1548086"/>
                  </a:cubicBezTo>
                  <a:cubicBezTo>
                    <a:pt x="901981" y="1549361"/>
                    <a:pt x="904145" y="1552263"/>
                    <a:pt x="905626" y="1553998"/>
                  </a:cubicBezTo>
                  <a:cubicBezTo>
                    <a:pt x="903803" y="1553700"/>
                    <a:pt x="901666" y="1552919"/>
                    <a:pt x="898992" y="1551265"/>
                  </a:cubicBezTo>
                  <a:close/>
                  <a:moveTo>
                    <a:pt x="898189" y="1570653"/>
                  </a:moveTo>
                  <a:cubicBezTo>
                    <a:pt x="897826" y="1570865"/>
                    <a:pt x="897468" y="1571055"/>
                    <a:pt x="897088" y="1571223"/>
                  </a:cubicBezTo>
                  <a:cubicBezTo>
                    <a:pt x="896090" y="1571158"/>
                    <a:pt x="894691" y="1570800"/>
                    <a:pt x="893356" y="1570165"/>
                  </a:cubicBezTo>
                  <a:cubicBezTo>
                    <a:pt x="893335" y="1570013"/>
                    <a:pt x="893275" y="1569910"/>
                    <a:pt x="893275" y="1569742"/>
                  </a:cubicBezTo>
                  <a:cubicBezTo>
                    <a:pt x="894398" y="1569335"/>
                    <a:pt x="895309" y="1569081"/>
                    <a:pt x="896090" y="1568869"/>
                  </a:cubicBezTo>
                  <a:cubicBezTo>
                    <a:pt x="897403" y="1569677"/>
                    <a:pt x="898043" y="1570246"/>
                    <a:pt x="898189" y="1570653"/>
                  </a:cubicBezTo>
                  <a:close/>
                  <a:moveTo>
                    <a:pt x="878885" y="1583067"/>
                  </a:moveTo>
                  <a:cubicBezTo>
                    <a:pt x="878971" y="1583339"/>
                    <a:pt x="879058" y="1583615"/>
                    <a:pt x="879096" y="1583935"/>
                  </a:cubicBezTo>
                  <a:cubicBezTo>
                    <a:pt x="876303" y="1583913"/>
                    <a:pt x="877062" y="1583426"/>
                    <a:pt x="878885" y="1583067"/>
                  </a:cubicBezTo>
                  <a:close/>
                  <a:moveTo>
                    <a:pt x="875495" y="1593019"/>
                  </a:moveTo>
                  <a:cubicBezTo>
                    <a:pt x="875815" y="1593019"/>
                    <a:pt x="875983" y="1593063"/>
                    <a:pt x="876216" y="1593063"/>
                  </a:cubicBezTo>
                  <a:cubicBezTo>
                    <a:pt x="876129" y="1593274"/>
                    <a:pt x="876004" y="1593470"/>
                    <a:pt x="875880" y="1593638"/>
                  </a:cubicBezTo>
                  <a:cubicBezTo>
                    <a:pt x="875668" y="1593507"/>
                    <a:pt x="875495" y="1593339"/>
                    <a:pt x="875495" y="1593019"/>
                  </a:cubicBezTo>
                  <a:close/>
                  <a:moveTo>
                    <a:pt x="838247" y="1595628"/>
                  </a:moveTo>
                  <a:cubicBezTo>
                    <a:pt x="838523" y="1595650"/>
                    <a:pt x="838757" y="1595715"/>
                    <a:pt x="838990" y="1595753"/>
                  </a:cubicBezTo>
                  <a:cubicBezTo>
                    <a:pt x="838968" y="1595883"/>
                    <a:pt x="838903" y="1596051"/>
                    <a:pt x="838881" y="1596198"/>
                  </a:cubicBezTo>
                  <a:cubicBezTo>
                    <a:pt x="838670" y="1595986"/>
                    <a:pt x="838480" y="1595861"/>
                    <a:pt x="838247" y="1595628"/>
                  </a:cubicBezTo>
                  <a:close/>
                  <a:moveTo>
                    <a:pt x="871427" y="1582623"/>
                  </a:moveTo>
                  <a:cubicBezTo>
                    <a:pt x="876617" y="1582623"/>
                    <a:pt x="871427" y="1584694"/>
                    <a:pt x="871427" y="1582623"/>
                  </a:cubicBezTo>
                  <a:close/>
                  <a:moveTo>
                    <a:pt x="828310" y="1602597"/>
                  </a:moveTo>
                  <a:cubicBezTo>
                    <a:pt x="829942" y="1601388"/>
                    <a:pt x="834200" y="1602299"/>
                    <a:pt x="839771" y="1603974"/>
                  </a:cubicBezTo>
                  <a:cubicBezTo>
                    <a:pt x="838925" y="1604354"/>
                    <a:pt x="838247" y="1604799"/>
                    <a:pt x="837569" y="1605244"/>
                  </a:cubicBezTo>
                  <a:cubicBezTo>
                    <a:pt x="834179" y="1604821"/>
                    <a:pt x="830919" y="1603953"/>
                    <a:pt x="828310" y="1602597"/>
                  </a:cubicBezTo>
                  <a:close/>
                  <a:moveTo>
                    <a:pt x="846681" y="1602087"/>
                  </a:moveTo>
                  <a:cubicBezTo>
                    <a:pt x="846616" y="1602049"/>
                    <a:pt x="846551" y="1602049"/>
                    <a:pt x="846492" y="1602006"/>
                  </a:cubicBezTo>
                  <a:cubicBezTo>
                    <a:pt x="846405" y="1601984"/>
                    <a:pt x="846318" y="1601941"/>
                    <a:pt x="846258" y="1601897"/>
                  </a:cubicBezTo>
                  <a:cubicBezTo>
                    <a:pt x="846171" y="1601854"/>
                    <a:pt x="846085" y="1601794"/>
                    <a:pt x="846003" y="1601751"/>
                  </a:cubicBezTo>
                  <a:cubicBezTo>
                    <a:pt x="845705" y="1601518"/>
                    <a:pt x="845493" y="1601198"/>
                    <a:pt x="845472" y="1600732"/>
                  </a:cubicBezTo>
                  <a:cubicBezTo>
                    <a:pt x="846296" y="1600650"/>
                    <a:pt x="846996" y="1600585"/>
                    <a:pt x="847614" y="1600542"/>
                  </a:cubicBezTo>
                  <a:cubicBezTo>
                    <a:pt x="848162" y="1601306"/>
                    <a:pt x="848336" y="1601919"/>
                    <a:pt x="848081" y="1602196"/>
                  </a:cubicBezTo>
                  <a:cubicBezTo>
                    <a:pt x="847593" y="1602217"/>
                    <a:pt x="847104" y="1602196"/>
                    <a:pt x="846681" y="1602087"/>
                  </a:cubicBezTo>
                  <a:close/>
                  <a:moveTo>
                    <a:pt x="920879" y="1558109"/>
                  </a:moveTo>
                  <a:cubicBezTo>
                    <a:pt x="916539" y="1555229"/>
                    <a:pt x="913654" y="1554573"/>
                    <a:pt x="911137" y="1554383"/>
                  </a:cubicBezTo>
                  <a:cubicBezTo>
                    <a:pt x="910730" y="1553917"/>
                    <a:pt x="910285" y="1553532"/>
                    <a:pt x="909927" y="1553006"/>
                  </a:cubicBezTo>
                  <a:cubicBezTo>
                    <a:pt x="911175" y="1553006"/>
                    <a:pt x="913019" y="1553006"/>
                    <a:pt x="915010" y="1553109"/>
                  </a:cubicBezTo>
                  <a:cubicBezTo>
                    <a:pt x="918340" y="1555522"/>
                    <a:pt x="920732" y="1557897"/>
                    <a:pt x="920879" y="1558109"/>
                  </a:cubicBezTo>
                  <a:close/>
                  <a:moveTo>
                    <a:pt x="893253" y="1541752"/>
                  </a:moveTo>
                  <a:cubicBezTo>
                    <a:pt x="892722" y="1541839"/>
                    <a:pt x="892190" y="1541904"/>
                    <a:pt x="891686" y="1541947"/>
                  </a:cubicBezTo>
                  <a:cubicBezTo>
                    <a:pt x="891664" y="1540760"/>
                    <a:pt x="892722" y="1540825"/>
                    <a:pt x="893253" y="1541752"/>
                  </a:cubicBezTo>
                  <a:close/>
                  <a:moveTo>
                    <a:pt x="794598" y="1609252"/>
                  </a:moveTo>
                  <a:cubicBezTo>
                    <a:pt x="790254" y="1604121"/>
                    <a:pt x="796209" y="1605965"/>
                    <a:pt x="794663" y="1609230"/>
                  </a:cubicBezTo>
                  <a:cubicBezTo>
                    <a:pt x="794642" y="1609230"/>
                    <a:pt x="794620" y="1609252"/>
                    <a:pt x="794598" y="1609252"/>
                  </a:cubicBezTo>
                  <a:close/>
                  <a:moveTo>
                    <a:pt x="776465" y="1588529"/>
                  </a:moveTo>
                  <a:cubicBezTo>
                    <a:pt x="780761" y="1587661"/>
                    <a:pt x="785046" y="1586923"/>
                    <a:pt x="788626" y="1592092"/>
                  </a:cubicBezTo>
                  <a:cubicBezTo>
                    <a:pt x="785974" y="1591539"/>
                    <a:pt x="783327" y="1591007"/>
                    <a:pt x="780680" y="1590481"/>
                  </a:cubicBezTo>
                  <a:cubicBezTo>
                    <a:pt x="779177" y="1589885"/>
                    <a:pt x="777735" y="1589228"/>
                    <a:pt x="776465" y="1588529"/>
                  </a:cubicBezTo>
                  <a:close/>
                  <a:moveTo>
                    <a:pt x="792754" y="1568424"/>
                  </a:moveTo>
                  <a:cubicBezTo>
                    <a:pt x="789830" y="1567746"/>
                    <a:pt x="786972" y="1566900"/>
                    <a:pt x="784368" y="1565821"/>
                  </a:cubicBezTo>
                  <a:cubicBezTo>
                    <a:pt x="786294" y="1564720"/>
                    <a:pt x="789429" y="1564167"/>
                    <a:pt x="792949" y="1564021"/>
                  </a:cubicBezTo>
                  <a:cubicBezTo>
                    <a:pt x="790275" y="1564568"/>
                    <a:pt x="791550" y="1565843"/>
                    <a:pt x="792754" y="1568424"/>
                  </a:cubicBezTo>
                  <a:close/>
                  <a:moveTo>
                    <a:pt x="809493" y="1603275"/>
                  </a:moveTo>
                  <a:cubicBezTo>
                    <a:pt x="810323" y="1601876"/>
                    <a:pt x="811104" y="1600542"/>
                    <a:pt x="812015" y="1599929"/>
                  </a:cubicBezTo>
                  <a:cubicBezTo>
                    <a:pt x="813079" y="1600542"/>
                    <a:pt x="814239" y="1601328"/>
                    <a:pt x="815595" y="1601773"/>
                  </a:cubicBezTo>
                  <a:cubicBezTo>
                    <a:pt x="815704" y="1601897"/>
                    <a:pt x="815769" y="1601984"/>
                    <a:pt x="815850" y="1602109"/>
                  </a:cubicBezTo>
                  <a:cubicBezTo>
                    <a:pt x="812547" y="1603253"/>
                    <a:pt x="811272" y="1603639"/>
                    <a:pt x="809493" y="1603275"/>
                  </a:cubicBezTo>
                  <a:close/>
                  <a:moveTo>
                    <a:pt x="808837" y="1609566"/>
                  </a:moveTo>
                  <a:cubicBezTo>
                    <a:pt x="810280" y="1609545"/>
                    <a:pt x="811701" y="1609588"/>
                    <a:pt x="812883" y="1609740"/>
                  </a:cubicBezTo>
                  <a:cubicBezTo>
                    <a:pt x="811723" y="1610797"/>
                    <a:pt x="810366" y="1610754"/>
                    <a:pt x="808837" y="1609566"/>
                  </a:cubicBezTo>
                  <a:close/>
                  <a:moveTo>
                    <a:pt x="794555" y="1590351"/>
                  </a:moveTo>
                  <a:cubicBezTo>
                    <a:pt x="796763" y="1591116"/>
                    <a:pt x="797864" y="1591664"/>
                    <a:pt x="797989" y="1591962"/>
                  </a:cubicBezTo>
                  <a:cubicBezTo>
                    <a:pt x="797376" y="1592537"/>
                    <a:pt x="795320" y="1592027"/>
                    <a:pt x="794555" y="1590351"/>
                  </a:cubicBezTo>
                  <a:close/>
                  <a:moveTo>
                    <a:pt x="777821" y="1569547"/>
                  </a:moveTo>
                  <a:cubicBezTo>
                    <a:pt x="783224" y="1568831"/>
                    <a:pt x="786972" y="1571754"/>
                    <a:pt x="789071" y="1578382"/>
                  </a:cubicBezTo>
                  <a:cubicBezTo>
                    <a:pt x="782817" y="1579016"/>
                    <a:pt x="779091" y="1576115"/>
                    <a:pt x="777821" y="1569699"/>
                  </a:cubicBezTo>
                  <a:cubicBezTo>
                    <a:pt x="777821" y="1569656"/>
                    <a:pt x="777821" y="1569612"/>
                    <a:pt x="777821" y="1569547"/>
                  </a:cubicBezTo>
                  <a:close/>
                  <a:moveTo>
                    <a:pt x="814028" y="1568489"/>
                  </a:moveTo>
                  <a:cubicBezTo>
                    <a:pt x="812590" y="1569124"/>
                    <a:pt x="810659" y="1569547"/>
                    <a:pt x="808435" y="1569742"/>
                  </a:cubicBezTo>
                  <a:cubicBezTo>
                    <a:pt x="805300" y="1567622"/>
                    <a:pt x="802632" y="1565734"/>
                    <a:pt x="800934" y="1564378"/>
                  </a:cubicBezTo>
                  <a:cubicBezTo>
                    <a:pt x="806146" y="1565035"/>
                    <a:pt x="811169" y="1566434"/>
                    <a:pt x="814028" y="1568489"/>
                  </a:cubicBezTo>
                  <a:close/>
                  <a:moveTo>
                    <a:pt x="780805" y="1564530"/>
                  </a:moveTo>
                  <a:cubicBezTo>
                    <a:pt x="779281" y="1563809"/>
                    <a:pt x="777903" y="1563175"/>
                    <a:pt x="776780" y="1562600"/>
                  </a:cubicBezTo>
                  <a:cubicBezTo>
                    <a:pt x="776677" y="1562497"/>
                    <a:pt x="776568" y="1562388"/>
                    <a:pt x="776465" y="1562301"/>
                  </a:cubicBezTo>
                  <a:cubicBezTo>
                    <a:pt x="776465" y="1562345"/>
                    <a:pt x="776465" y="1562388"/>
                    <a:pt x="776465" y="1562431"/>
                  </a:cubicBezTo>
                  <a:cubicBezTo>
                    <a:pt x="775722" y="1562030"/>
                    <a:pt x="775147" y="1561607"/>
                    <a:pt x="774768" y="1561200"/>
                  </a:cubicBezTo>
                  <a:cubicBezTo>
                    <a:pt x="775299" y="1561433"/>
                    <a:pt x="775912" y="1561819"/>
                    <a:pt x="776465" y="1562301"/>
                  </a:cubicBezTo>
                  <a:cubicBezTo>
                    <a:pt x="776248" y="1560441"/>
                    <a:pt x="777100" y="1560463"/>
                    <a:pt x="780805" y="1564530"/>
                  </a:cubicBezTo>
                  <a:close/>
                  <a:moveTo>
                    <a:pt x="760654" y="1578447"/>
                  </a:moveTo>
                  <a:cubicBezTo>
                    <a:pt x="760741" y="1578046"/>
                    <a:pt x="761142" y="1577791"/>
                    <a:pt x="761549" y="1578512"/>
                  </a:cubicBezTo>
                  <a:cubicBezTo>
                    <a:pt x="761185" y="1578490"/>
                    <a:pt x="760952" y="1578469"/>
                    <a:pt x="760654" y="1578447"/>
                  </a:cubicBezTo>
                  <a:close/>
                  <a:moveTo>
                    <a:pt x="765552" y="1564378"/>
                  </a:moveTo>
                  <a:cubicBezTo>
                    <a:pt x="762943" y="1564145"/>
                    <a:pt x="761609" y="1563809"/>
                    <a:pt x="761017" y="1563467"/>
                  </a:cubicBezTo>
                  <a:cubicBezTo>
                    <a:pt x="761082" y="1563131"/>
                    <a:pt x="761185" y="1562768"/>
                    <a:pt x="761294" y="1562431"/>
                  </a:cubicBezTo>
                  <a:cubicBezTo>
                    <a:pt x="762753" y="1561900"/>
                    <a:pt x="766018" y="1562030"/>
                    <a:pt x="765552" y="1564378"/>
                  </a:cubicBezTo>
                  <a:close/>
                  <a:moveTo>
                    <a:pt x="745146" y="1595417"/>
                  </a:moveTo>
                  <a:cubicBezTo>
                    <a:pt x="737541" y="1589207"/>
                    <a:pt x="747734" y="1589673"/>
                    <a:pt x="745146" y="1595417"/>
                  </a:cubicBezTo>
                  <a:close/>
                  <a:moveTo>
                    <a:pt x="841322" y="1614778"/>
                  </a:moveTo>
                  <a:cubicBezTo>
                    <a:pt x="836066" y="1614523"/>
                    <a:pt x="841322" y="1613021"/>
                    <a:pt x="841322" y="1614778"/>
                  </a:cubicBezTo>
                  <a:close/>
                  <a:moveTo>
                    <a:pt x="851064" y="1617175"/>
                  </a:moveTo>
                  <a:cubicBezTo>
                    <a:pt x="850196" y="1615798"/>
                    <a:pt x="850050" y="1615011"/>
                    <a:pt x="850153" y="1614632"/>
                  </a:cubicBezTo>
                  <a:cubicBezTo>
                    <a:pt x="850451" y="1614675"/>
                    <a:pt x="850728" y="1614697"/>
                    <a:pt x="851026" y="1614735"/>
                  </a:cubicBezTo>
                  <a:cubicBezTo>
                    <a:pt x="851362" y="1615223"/>
                    <a:pt x="851552" y="1616069"/>
                    <a:pt x="851064" y="1617175"/>
                  </a:cubicBezTo>
                  <a:close/>
                  <a:moveTo>
                    <a:pt x="857166" y="1615456"/>
                  </a:moveTo>
                  <a:cubicBezTo>
                    <a:pt x="857655" y="1615521"/>
                    <a:pt x="858143" y="1615543"/>
                    <a:pt x="858631" y="1615586"/>
                  </a:cubicBezTo>
                  <a:cubicBezTo>
                    <a:pt x="860768" y="1618824"/>
                    <a:pt x="857275" y="1617658"/>
                    <a:pt x="857166" y="1615456"/>
                  </a:cubicBezTo>
                  <a:close/>
                  <a:moveTo>
                    <a:pt x="820786" y="1553532"/>
                  </a:moveTo>
                  <a:cubicBezTo>
                    <a:pt x="821909" y="1553553"/>
                    <a:pt x="823032" y="1553618"/>
                    <a:pt x="824095" y="1553700"/>
                  </a:cubicBezTo>
                  <a:cubicBezTo>
                    <a:pt x="822696" y="1553700"/>
                    <a:pt x="821464" y="1553684"/>
                    <a:pt x="820472" y="1553684"/>
                  </a:cubicBezTo>
                  <a:cubicBezTo>
                    <a:pt x="820575" y="1553618"/>
                    <a:pt x="820683" y="1553575"/>
                    <a:pt x="820786" y="1553532"/>
                  </a:cubicBezTo>
                  <a:close/>
                  <a:moveTo>
                    <a:pt x="772077" y="1550820"/>
                  </a:moveTo>
                  <a:cubicBezTo>
                    <a:pt x="776633" y="1545294"/>
                    <a:pt x="776210" y="1554828"/>
                    <a:pt x="772077" y="1550820"/>
                  </a:cubicBezTo>
                  <a:close/>
                  <a:moveTo>
                    <a:pt x="757605" y="1545120"/>
                  </a:moveTo>
                  <a:cubicBezTo>
                    <a:pt x="759938" y="1545630"/>
                    <a:pt x="756906" y="1547794"/>
                    <a:pt x="757605" y="1545120"/>
                  </a:cubicBezTo>
                  <a:close/>
                  <a:moveTo>
                    <a:pt x="755761" y="1552154"/>
                  </a:moveTo>
                  <a:cubicBezTo>
                    <a:pt x="755826" y="1552176"/>
                    <a:pt x="755848" y="1552197"/>
                    <a:pt x="755891" y="1552219"/>
                  </a:cubicBezTo>
                  <a:cubicBezTo>
                    <a:pt x="755848" y="1552219"/>
                    <a:pt x="755805" y="1552219"/>
                    <a:pt x="755783" y="1552219"/>
                  </a:cubicBezTo>
                  <a:cubicBezTo>
                    <a:pt x="755783" y="1552197"/>
                    <a:pt x="755761" y="1552176"/>
                    <a:pt x="755761" y="1552154"/>
                  </a:cubicBezTo>
                  <a:close/>
                  <a:moveTo>
                    <a:pt x="760149" y="1606073"/>
                  </a:moveTo>
                  <a:cubicBezTo>
                    <a:pt x="759216" y="1605222"/>
                    <a:pt x="758115" y="1604295"/>
                    <a:pt x="756797" y="1603275"/>
                  </a:cubicBezTo>
                  <a:cubicBezTo>
                    <a:pt x="756103" y="1604186"/>
                    <a:pt x="754769" y="1604528"/>
                    <a:pt x="753158" y="1604718"/>
                  </a:cubicBezTo>
                  <a:cubicBezTo>
                    <a:pt x="751715" y="1604419"/>
                    <a:pt x="750294" y="1604099"/>
                    <a:pt x="748894" y="1603807"/>
                  </a:cubicBezTo>
                  <a:cubicBezTo>
                    <a:pt x="750527" y="1603384"/>
                    <a:pt x="752181" y="1603194"/>
                    <a:pt x="753814" y="1602895"/>
                  </a:cubicBezTo>
                  <a:cubicBezTo>
                    <a:pt x="754725" y="1603020"/>
                    <a:pt x="755718" y="1603150"/>
                    <a:pt x="756797" y="1603275"/>
                  </a:cubicBezTo>
                  <a:cubicBezTo>
                    <a:pt x="766544" y="1604018"/>
                    <a:pt x="776292" y="1604761"/>
                    <a:pt x="786039" y="1605498"/>
                  </a:cubicBezTo>
                  <a:cubicBezTo>
                    <a:pt x="777691" y="1608129"/>
                    <a:pt x="768834" y="1607576"/>
                    <a:pt x="760149" y="1606073"/>
                  </a:cubicBezTo>
                  <a:close/>
                  <a:moveTo>
                    <a:pt x="777946" y="1615901"/>
                  </a:moveTo>
                  <a:cubicBezTo>
                    <a:pt x="781548" y="1613764"/>
                    <a:pt x="784580" y="1616497"/>
                    <a:pt x="777501" y="1618699"/>
                  </a:cubicBezTo>
                  <a:cubicBezTo>
                    <a:pt x="777648" y="1618124"/>
                    <a:pt x="777800" y="1617213"/>
                    <a:pt x="777946" y="1615901"/>
                  </a:cubicBezTo>
                  <a:close/>
                  <a:moveTo>
                    <a:pt x="775766" y="1617875"/>
                  </a:moveTo>
                  <a:cubicBezTo>
                    <a:pt x="775999" y="1618319"/>
                    <a:pt x="776210" y="1618699"/>
                    <a:pt x="776400" y="1619014"/>
                  </a:cubicBezTo>
                  <a:cubicBezTo>
                    <a:pt x="775869" y="1619166"/>
                    <a:pt x="775337" y="1619290"/>
                    <a:pt x="774724" y="1619442"/>
                  </a:cubicBezTo>
                  <a:cubicBezTo>
                    <a:pt x="775044" y="1618824"/>
                    <a:pt x="775402" y="1618336"/>
                    <a:pt x="775766" y="1617875"/>
                  </a:cubicBezTo>
                  <a:close/>
                  <a:moveTo>
                    <a:pt x="861896" y="1633147"/>
                  </a:moveTo>
                  <a:cubicBezTo>
                    <a:pt x="862108" y="1632870"/>
                    <a:pt x="862298" y="1632637"/>
                    <a:pt x="862509" y="1632382"/>
                  </a:cubicBezTo>
                  <a:cubicBezTo>
                    <a:pt x="863019" y="1632746"/>
                    <a:pt x="862699" y="1634058"/>
                    <a:pt x="861896" y="1633147"/>
                  </a:cubicBezTo>
                  <a:close/>
                  <a:moveTo>
                    <a:pt x="893297" y="1621601"/>
                  </a:moveTo>
                  <a:cubicBezTo>
                    <a:pt x="890856" y="1621324"/>
                    <a:pt x="888995" y="1620966"/>
                    <a:pt x="887406" y="1620587"/>
                  </a:cubicBezTo>
                  <a:cubicBezTo>
                    <a:pt x="889478" y="1620332"/>
                    <a:pt x="891241" y="1620158"/>
                    <a:pt x="892657" y="1620077"/>
                  </a:cubicBezTo>
                  <a:cubicBezTo>
                    <a:pt x="892890" y="1620565"/>
                    <a:pt x="893123" y="1621031"/>
                    <a:pt x="893297" y="1621601"/>
                  </a:cubicBezTo>
                  <a:close/>
                  <a:moveTo>
                    <a:pt x="952263" y="1556710"/>
                  </a:moveTo>
                  <a:cubicBezTo>
                    <a:pt x="952263" y="1556688"/>
                    <a:pt x="952285" y="1556688"/>
                    <a:pt x="952285" y="1556666"/>
                  </a:cubicBezTo>
                  <a:cubicBezTo>
                    <a:pt x="952285" y="1556688"/>
                    <a:pt x="952366" y="1556688"/>
                    <a:pt x="952263" y="1556710"/>
                  </a:cubicBezTo>
                  <a:close/>
                  <a:moveTo>
                    <a:pt x="970841" y="1550061"/>
                  </a:moveTo>
                  <a:cubicBezTo>
                    <a:pt x="969951" y="1550185"/>
                    <a:pt x="969062" y="1550316"/>
                    <a:pt x="968004" y="1550375"/>
                  </a:cubicBezTo>
                  <a:cubicBezTo>
                    <a:pt x="968091" y="1550039"/>
                    <a:pt x="968216" y="1549762"/>
                    <a:pt x="968324" y="1549442"/>
                  </a:cubicBezTo>
                  <a:cubicBezTo>
                    <a:pt x="969214" y="1549632"/>
                    <a:pt x="970103" y="1549806"/>
                    <a:pt x="970841" y="1550061"/>
                  </a:cubicBezTo>
                  <a:close/>
                  <a:moveTo>
                    <a:pt x="964212" y="1533449"/>
                  </a:moveTo>
                  <a:cubicBezTo>
                    <a:pt x="964869" y="1533237"/>
                    <a:pt x="965249" y="1533259"/>
                    <a:pt x="965460" y="1533362"/>
                  </a:cubicBezTo>
                  <a:cubicBezTo>
                    <a:pt x="965037" y="1533557"/>
                    <a:pt x="964636" y="1533579"/>
                    <a:pt x="964212" y="1533449"/>
                  </a:cubicBezTo>
                  <a:close/>
                  <a:moveTo>
                    <a:pt x="976732" y="1548509"/>
                  </a:moveTo>
                  <a:cubicBezTo>
                    <a:pt x="976607" y="1548363"/>
                    <a:pt x="976520" y="1548260"/>
                    <a:pt x="976395" y="1548108"/>
                  </a:cubicBezTo>
                  <a:cubicBezTo>
                    <a:pt x="976672" y="1548152"/>
                    <a:pt x="976797" y="1548260"/>
                    <a:pt x="977052" y="1548298"/>
                  </a:cubicBezTo>
                  <a:cubicBezTo>
                    <a:pt x="976943" y="1548363"/>
                    <a:pt x="976862" y="1548428"/>
                    <a:pt x="976732" y="1548509"/>
                  </a:cubicBezTo>
                  <a:close/>
                  <a:moveTo>
                    <a:pt x="976417" y="1564102"/>
                  </a:moveTo>
                  <a:cubicBezTo>
                    <a:pt x="976818" y="1564655"/>
                    <a:pt x="976943" y="1565398"/>
                    <a:pt x="976732" y="1566244"/>
                  </a:cubicBezTo>
                  <a:cubicBezTo>
                    <a:pt x="976227" y="1565712"/>
                    <a:pt x="975950" y="1564975"/>
                    <a:pt x="976417" y="1564102"/>
                  </a:cubicBezTo>
                  <a:close/>
                  <a:moveTo>
                    <a:pt x="983300" y="1555950"/>
                  </a:moveTo>
                  <a:cubicBezTo>
                    <a:pt x="982899" y="1555484"/>
                    <a:pt x="982497" y="1555039"/>
                    <a:pt x="982096" y="1554551"/>
                  </a:cubicBezTo>
                  <a:cubicBezTo>
                    <a:pt x="982074" y="1554443"/>
                    <a:pt x="981988" y="1554340"/>
                    <a:pt x="981988" y="1554210"/>
                  </a:cubicBezTo>
                  <a:cubicBezTo>
                    <a:pt x="982519" y="1554486"/>
                    <a:pt x="982796" y="1554698"/>
                    <a:pt x="983175" y="1554953"/>
                  </a:cubicBezTo>
                  <a:cubicBezTo>
                    <a:pt x="983197" y="1555289"/>
                    <a:pt x="983279" y="1555565"/>
                    <a:pt x="983300" y="1555950"/>
                  </a:cubicBezTo>
                  <a:close/>
                  <a:moveTo>
                    <a:pt x="945673" y="1500740"/>
                  </a:moveTo>
                  <a:cubicBezTo>
                    <a:pt x="935139" y="1496738"/>
                    <a:pt x="946665" y="1496375"/>
                    <a:pt x="945673" y="1500740"/>
                  </a:cubicBezTo>
                  <a:close/>
                  <a:moveTo>
                    <a:pt x="844561" y="1524402"/>
                  </a:moveTo>
                  <a:cubicBezTo>
                    <a:pt x="850684" y="1530439"/>
                    <a:pt x="847951" y="1531290"/>
                    <a:pt x="836169" y="1526838"/>
                  </a:cubicBezTo>
                  <a:cubicBezTo>
                    <a:pt x="836066" y="1527792"/>
                    <a:pt x="835958" y="1528600"/>
                    <a:pt x="835833" y="1529295"/>
                  </a:cubicBezTo>
                  <a:cubicBezTo>
                    <a:pt x="834667" y="1527982"/>
                    <a:pt x="833690" y="1526501"/>
                    <a:pt x="832991" y="1524891"/>
                  </a:cubicBezTo>
                  <a:cubicBezTo>
                    <a:pt x="835410" y="1524956"/>
                    <a:pt x="838990" y="1524402"/>
                    <a:pt x="841105" y="1523725"/>
                  </a:cubicBezTo>
                  <a:cubicBezTo>
                    <a:pt x="842250" y="1523936"/>
                    <a:pt x="843394" y="1524169"/>
                    <a:pt x="844561" y="1524402"/>
                  </a:cubicBezTo>
                  <a:close/>
                  <a:moveTo>
                    <a:pt x="715633" y="1574677"/>
                  </a:moveTo>
                  <a:cubicBezTo>
                    <a:pt x="716946" y="1574102"/>
                    <a:pt x="718747" y="1573679"/>
                    <a:pt x="720802" y="1573381"/>
                  </a:cubicBezTo>
                  <a:cubicBezTo>
                    <a:pt x="720059" y="1574021"/>
                    <a:pt x="719278" y="1574634"/>
                    <a:pt x="718345" y="1575144"/>
                  </a:cubicBezTo>
                  <a:cubicBezTo>
                    <a:pt x="717434" y="1574970"/>
                    <a:pt x="716582" y="1574824"/>
                    <a:pt x="715633" y="1574677"/>
                  </a:cubicBezTo>
                  <a:close/>
                  <a:moveTo>
                    <a:pt x="713556" y="1565566"/>
                  </a:moveTo>
                  <a:cubicBezTo>
                    <a:pt x="715866" y="1564297"/>
                    <a:pt x="715926" y="1567112"/>
                    <a:pt x="713556" y="1565566"/>
                  </a:cubicBezTo>
                  <a:close/>
                  <a:moveTo>
                    <a:pt x="688360" y="1585649"/>
                  </a:moveTo>
                  <a:cubicBezTo>
                    <a:pt x="688469" y="1585437"/>
                    <a:pt x="688550" y="1585313"/>
                    <a:pt x="688637" y="1585101"/>
                  </a:cubicBezTo>
                  <a:cubicBezTo>
                    <a:pt x="688892" y="1585437"/>
                    <a:pt x="689147" y="1585795"/>
                    <a:pt x="689402" y="1586159"/>
                  </a:cubicBezTo>
                  <a:cubicBezTo>
                    <a:pt x="689038" y="1585969"/>
                    <a:pt x="688746" y="1585861"/>
                    <a:pt x="688360" y="1585649"/>
                  </a:cubicBezTo>
                  <a:close/>
                  <a:moveTo>
                    <a:pt x="648975" y="1581072"/>
                  </a:moveTo>
                  <a:cubicBezTo>
                    <a:pt x="649567" y="1580817"/>
                    <a:pt x="651302" y="1580860"/>
                    <a:pt x="651091" y="1581923"/>
                  </a:cubicBezTo>
                  <a:cubicBezTo>
                    <a:pt x="650858" y="1581902"/>
                    <a:pt x="650776" y="1581880"/>
                    <a:pt x="650581" y="1581836"/>
                  </a:cubicBezTo>
                  <a:cubicBezTo>
                    <a:pt x="650033" y="1581581"/>
                    <a:pt x="649502" y="1581327"/>
                    <a:pt x="648975" y="1581072"/>
                  </a:cubicBezTo>
                  <a:close/>
                  <a:moveTo>
                    <a:pt x="684569" y="1582704"/>
                  </a:moveTo>
                  <a:cubicBezTo>
                    <a:pt x="683636" y="1584423"/>
                    <a:pt x="678890" y="1583572"/>
                    <a:pt x="673406" y="1580882"/>
                  </a:cubicBezTo>
                  <a:cubicBezTo>
                    <a:pt x="673384" y="1580670"/>
                    <a:pt x="673384" y="1580437"/>
                    <a:pt x="673363" y="1580204"/>
                  </a:cubicBezTo>
                  <a:cubicBezTo>
                    <a:pt x="677089" y="1581712"/>
                    <a:pt x="680799" y="1582704"/>
                    <a:pt x="684569" y="1582704"/>
                  </a:cubicBezTo>
                  <a:close/>
                  <a:moveTo>
                    <a:pt x="657090" y="1581880"/>
                  </a:moveTo>
                  <a:cubicBezTo>
                    <a:pt x="658191" y="1582091"/>
                    <a:pt x="659271" y="1582346"/>
                    <a:pt x="660307" y="1582601"/>
                  </a:cubicBezTo>
                  <a:cubicBezTo>
                    <a:pt x="662872" y="1584613"/>
                    <a:pt x="657828" y="1584526"/>
                    <a:pt x="657090" y="1581880"/>
                  </a:cubicBezTo>
                  <a:close/>
                  <a:moveTo>
                    <a:pt x="667363" y="1583469"/>
                  </a:moveTo>
                  <a:cubicBezTo>
                    <a:pt x="667260" y="1584505"/>
                    <a:pt x="667282" y="1584271"/>
                    <a:pt x="667363" y="1583469"/>
                  </a:cubicBezTo>
                  <a:close/>
                  <a:moveTo>
                    <a:pt x="717157" y="1615179"/>
                  </a:moveTo>
                  <a:cubicBezTo>
                    <a:pt x="717244" y="1615223"/>
                    <a:pt x="717304" y="1615288"/>
                    <a:pt x="717391" y="1615331"/>
                  </a:cubicBezTo>
                  <a:cubicBezTo>
                    <a:pt x="717326" y="1615375"/>
                    <a:pt x="717282" y="1615478"/>
                    <a:pt x="717244" y="1615543"/>
                  </a:cubicBezTo>
                  <a:cubicBezTo>
                    <a:pt x="717222" y="1615396"/>
                    <a:pt x="717179" y="1615353"/>
                    <a:pt x="717157" y="1615179"/>
                  </a:cubicBezTo>
                  <a:close/>
                  <a:moveTo>
                    <a:pt x="703130" y="1609290"/>
                  </a:moveTo>
                  <a:cubicBezTo>
                    <a:pt x="704573" y="1606898"/>
                    <a:pt x="706542" y="1605862"/>
                    <a:pt x="708744" y="1605732"/>
                  </a:cubicBezTo>
                  <a:cubicBezTo>
                    <a:pt x="709124" y="1605775"/>
                    <a:pt x="709531" y="1605775"/>
                    <a:pt x="709911" y="1605753"/>
                  </a:cubicBezTo>
                  <a:cubicBezTo>
                    <a:pt x="710247" y="1605775"/>
                    <a:pt x="710610" y="1605819"/>
                    <a:pt x="710947" y="1605884"/>
                  </a:cubicBezTo>
                  <a:cubicBezTo>
                    <a:pt x="706732" y="1609040"/>
                    <a:pt x="705268" y="1609989"/>
                    <a:pt x="703130" y="1609290"/>
                  </a:cubicBezTo>
                  <a:close/>
                  <a:moveTo>
                    <a:pt x="695949" y="1619356"/>
                  </a:moveTo>
                  <a:cubicBezTo>
                    <a:pt x="696415" y="1619692"/>
                    <a:pt x="696882" y="1620055"/>
                    <a:pt x="697386" y="1620391"/>
                  </a:cubicBezTo>
                  <a:cubicBezTo>
                    <a:pt x="696730" y="1620820"/>
                    <a:pt x="695905" y="1621113"/>
                    <a:pt x="695016" y="1621302"/>
                  </a:cubicBezTo>
                  <a:cubicBezTo>
                    <a:pt x="695439" y="1620733"/>
                    <a:pt x="695716" y="1620055"/>
                    <a:pt x="695949" y="1619356"/>
                  </a:cubicBezTo>
                  <a:close/>
                  <a:moveTo>
                    <a:pt x="673634" y="1616519"/>
                  </a:moveTo>
                  <a:cubicBezTo>
                    <a:pt x="676541" y="1616519"/>
                    <a:pt x="678423" y="1616324"/>
                    <a:pt x="679823" y="1616069"/>
                  </a:cubicBezTo>
                  <a:cubicBezTo>
                    <a:pt x="681987" y="1617213"/>
                    <a:pt x="683555" y="1618043"/>
                    <a:pt x="684021" y="1618124"/>
                  </a:cubicBezTo>
                  <a:cubicBezTo>
                    <a:pt x="684146" y="1614930"/>
                    <a:pt x="675375" y="1599294"/>
                    <a:pt x="690102" y="1608400"/>
                  </a:cubicBezTo>
                  <a:cubicBezTo>
                    <a:pt x="688827" y="1610629"/>
                    <a:pt x="689337" y="1617322"/>
                    <a:pt x="689315" y="1621367"/>
                  </a:cubicBezTo>
                  <a:cubicBezTo>
                    <a:pt x="682914" y="1620624"/>
                    <a:pt x="675500" y="1617701"/>
                    <a:pt x="673634" y="1616519"/>
                  </a:cubicBezTo>
                  <a:close/>
                  <a:moveTo>
                    <a:pt x="660925" y="1614675"/>
                  </a:moveTo>
                  <a:cubicBezTo>
                    <a:pt x="671752" y="1612641"/>
                    <a:pt x="664527" y="1618678"/>
                    <a:pt x="660925" y="1614675"/>
                  </a:cubicBezTo>
                  <a:close/>
                  <a:moveTo>
                    <a:pt x="769219" y="1618379"/>
                  </a:moveTo>
                  <a:cubicBezTo>
                    <a:pt x="770341" y="1616476"/>
                    <a:pt x="771269" y="1615608"/>
                    <a:pt x="772099" y="1615244"/>
                  </a:cubicBezTo>
                  <a:cubicBezTo>
                    <a:pt x="771231" y="1616454"/>
                    <a:pt x="770445" y="1617555"/>
                    <a:pt x="769810" y="1618569"/>
                  </a:cubicBezTo>
                  <a:cubicBezTo>
                    <a:pt x="769620" y="1618509"/>
                    <a:pt x="769408" y="1618466"/>
                    <a:pt x="769219" y="1618379"/>
                  </a:cubicBezTo>
                  <a:close/>
                  <a:moveTo>
                    <a:pt x="909141" y="1633467"/>
                  </a:moveTo>
                  <a:cubicBezTo>
                    <a:pt x="907383" y="1633868"/>
                    <a:pt x="905881" y="1634145"/>
                    <a:pt x="904416" y="1634416"/>
                  </a:cubicBezTo>
                  <a:cubicBezTo>
                    <a:pt x="902127" y="1634080"/>
                    <a:pt x="899735" y="1633760"/>
                    <a:pt x="897300" y="1632979"/>
                  </a:cubicBezTo>
                  <a:cubicBezTo>
                    <a:pt x="898699" y="1630983"/>
                    <a:pt x="900967" y="1629313"/>
                    <a:pt x="903657" y="1627848"/>
                  </a:cubicBezTo>
                  <a:cubicBezTo>
                    <a:pt x="904883" y="1629459"/>
                    <a:pt x="906581" y="1631347"/>
                    <a:pt x="909141" y="1633467"/>
                  </a:cubicBezTo>
                  <a:close/>
                  <a:moveTo>
                    <a:pt x="1034450" y="1512520"/>
                  </a:moveTo>
                  <a:cubicBezTo>
                    <a:pt x="1034472" y="1512520"/>
                    <a:pt x="1034472" y="1512520"/>
                    <a:pt x="1034494" y="1512520"/>
                  </a:cubicBezTo>
                  <a:cubicBezTo>
                    <a:pt x="1039750" y="1516479"/>
                    <a:pt x="1031971" y="1516479"/>
                    <a:pt x="1034450" y="1512520"/>
                  </a:cubicBezTo>
                  <a:close/>
                  <a:moveTo>
                    <a:pt x="1032606" y="1520270"/>
                  </a:moveTo>
                  <a:cubicBezTo>
                    <a:pt x="1033561" y="1519614"/>
                    <a:pt x="1034873" y="1519467"/>
                    <a:pt x="1035698" y="1520633"/>
                  </a:cubicBezTo>
                  <a:cubicBezTo>
                    <a:pt x="1034662" y="1520525"/>
                    <a:pt x="1033626" y="1520465"/>
                    <a:pt x="1032606" y="1520270"/>
                  </a:cubicBezTo>
                  <a:close/>
                  <a:moveTo>
                    <a:pt x="1039728" y="1554595"/>
                  </a:moveTo>
                  <a:cubicBezTo>
                    <a:pt x="1037884" y="1551942"/>
                    <a:pt x="1037287" y="1550185"/>
                    <a:pt x="1037819" y="1549231"/>
                  </a:cubicBezTo>
                  <a:cubicBezTo>
                    <a:pt x="1037965" y="1549253"/>
                    <a:pt x="1038139" y="1549274"/>
                    <a:pt x="1038263" y="1549274"/>
                  </a:cubicBezTo>
                  <a:cubicBezTo>
                    <a:pt x="1038708" y="1550777"/>
                    <a:pt x="1039365" y="1552664"/>
                    <a:pt x="1040021" y="1554464"/>
                  </a:cubicBezTo>
                  <a:cubicBezTo>
                    <a:pt x="1039918" y="1554508"/>
                    <a:pt x="1039831" y="1554551"/>
                    <a:pt x="1039728" y="1554595"/>
                  </a:cubicBezTo>
                  <a:close/>
                  <a:moveTo>
                    <a:pt x="1019409" y="1513046"/>
                  </a:moveTo>
                  <a:cubicBezTo>
                    <a:pt x="1019425" y="1513024"/>
                    <a:pt x="1019425" y="1513024"/>
                    <a:pt x="1019469" y="1513024"/>
                  </a:cubicBezTo>
                  <a:cubicBezTo>
                    <a:pt x="1019447" y="1513024"/>
                    <a:pt x="1019425" y="1513024"/>
                    <a:pt x="1019409" y="1513046"/>
                  </a:cubicBezTo>
                  <a:close/>
                  <a:moveTo>
                    <a:pt x="1043199" y="1553342"/>
                  </a:moveTo>
                  <a:cubicBezTo>
                    <a:pt x="1042185" y="1551753"/>
                    <a:pt x="1041339" y="1550506"/>
                    <a:pt x="1040639" y="1549529"/>
                  </a:cubicBezTo>
                  <a:cubicBezTo>
                    <a:pt x="1043921" y="1549974"/>
                    <a:pt x="1046546" y="1550608"/>
                    <a:pt x="1048580" y="1551162"/>
                  </a:cubicBezTo>
                  <a:cubicBezTo>
                    <a:pt x="1047479" y="1551709"/>
                    <a:pt x="1045765" y="1552409"/>
                    <a:pt x="1043199" y="1553342"/>
                  </a:cubicBezTo>
                  <a:close/>
                  <a:moveTo>
                    <a:pt x="1053391" y="1573322"/>
                  </a:moveTo>
                  <a:cubicBezTo>
                    <a:pt x="1048244" y="1571733"/>
                    <a:pt x="1052014" y="1571836"/>
                    <a:pt x="1053391" y="1573322"/>
                  </a:cubicBezTo>
                  <a:close/>
                  <a:moveTo>
                    <a:pt x="1034787" y="1502432"/>
                  </a:moveTo>
                  <a:cubicBezTo>
                    <a:pt x="1029514" y="1508176"/>
                    <a:pt x="1032649" y="1499195"/>
                    <a:pt x="1034787" y="1502432"/>
                  </a:cubicBezTo>
                  <a:close/>
                  <a:moveTo>
                    <a:pt x="1040173" y="1503306"/>
                  </a:moveTo>
                  <a:cubicBezTo>
                    <a:pt x="1037965" y="1505719"/>
                    <a:pt x="1037987" y="1504108"/>
                    <a:pt x="1038773" y="1502899"/>
                  </a:cubicBezTo>
                  <a:cubicBezTo>
                    <a:pt x="1039240" y="1503029"/>
                    <a:pt x="1039706" y="1503175"/>
                    <a:pt x="1040173" y="1503306"/>
                  </a:cubicBezTo>
                  <a:close/>
                  <a:moveTo>
                    <a:pt x="988133" y="1515844"/>
                  </a:moveTo>
                  <a:cubicBezTo>
                    <a:pt x="987775" y="1515953"/>
                    <a:pt x="987390" y="1516012"/>
                    <a:pt x="987010" y="1516121"/>
                  </a:cubicBezTo>
                  <a:cubicBezTo>
                    <a:pt x="986012" y="1513708"/>
                    <a:pt x="987542" y="1514467"/>
                    <a:pt x="988133" y="1515844"/>
                  </a:cubicBezTo>
                  <a:close/>
                  <a:moveTo>
                    <a:pt x="968004" y="1496586"/>
                  </a:moveTo>
                  <a:cubicBezTo>
                    <a:pt x="971096" y="1497009"/>
                    <a:pt x="969761" y="1497860"/>
                    <a:pt x="968004" y="1496586"/>
                  </a:cubicBezTo>
                  <a:close/>
                  <a:moveTo>
                    <a:pt x="919441" y="1492285"/>
                  </a:moveTo>
                  <a:cubicBezTo>
                    <a:pt x="913871" y="1488408"/>
                    <a:pt x="920862" y="1488852"/>
                    <a:pt x="919441" y="1492285"/>
                  </a:cubicBezTo>
                  <a:close/>
                  <a:moveTo>
                    <a:pt x="632638" y="1563234"/>
                  </a:moveTo>
                  <a:cubicBezTo>
                    <a:pt x="638653" y="1563955"/>
                    <a:pt x="644077" y="1565800"/>
                    <a:pt x="649165" y="1568066"/>
                  </a:cubicBezTo>
                  <a:cubicBezTo>
                    <a:pt x="644229" y="1567112"/>
                    <a:pt x="639120" y="1565946"/>
                    <a:pt x="634482" y="1564677"/>
                  </a:cubicBezTo>
                  <a:cubicBezTo>
                    <a:pt x="633864" y="1564188"/>
                    <a:pt x="633251" y="1563722"/>
                    <a:pt x="632638" y="1563234"/>
                  </a:cubicBezTo>
                  <a:close/>
                  <a:moveTo>
                    <a:pt x="605408" y="1555463"/>
                  </a:moveTo>
                  <a:cubicBezTo>
                    <a:pt x="605875" y="1555739"/>
                    <a:pt x="606152" y="1555950"/>
                    <a:pt x="606553" y="1556200"/>
                  </a:cubicBezTo>
                  <a:cubicBezTo>
                    <a:pt x="606406" y="1556265"/>
                    <a:pt x="606238" y="1556352"/>
                    <a:pt x="606086" y="1556395"/>
                  </a:cubicBezTo>
                  <a:cubicBezTo>
                    <a:pt x="605853" y="1556075"/>
                    <a:pt x="605620" y="1555820"/>
                    <a:pt x="605408" y="1555463"/>
                  </a:cubicBezTo>
                  <a:close/>
                  <a:moveTo>
                    <a:pt x="612677" y="1602131"/>
                  </a:moveTo>
                  <a:cubicBezTo>
                    <a:pt x="616197" y="1606621"/>
                    <a:pt x="613290" y="1604929"/>
                    <a:pt x="611684" y="1602006"/>
                  </a:cubicBezTo>
                  <a:cubicBezTo>
                    <a:pt x="612042" y="1602066"/>
                    <a:pt x="612422" y="1602109"/>
                    <a:pt x="612677" y="1602131"/>
                  </a:cubicBezTo>
                  <a:close/>
                  <a:moveTo>
                    <a:pt x="605831" y="1600672"/>
                  </a:moveTo>
                  <a:cubicBezTo>
                    <a:pt x="605831" y="1600693"/>
                    <a:pt x="605831" y="1600693"/>
                    <a:pt x="605815" y="1600710"/>
                  </a:cubicBezTo>
                  <a:cubicBezTo>
                    <a:pt x="603564" y="1603318"/>
                    <a:pt x="605685" y="1602494"/>
                    <a:pt x="601660" y="1599484"/>
                  </a:cubicBezTo>
                  <a:cubicBezTo>
                    <a:pt x="603119" y="1599907"/>
                    <a:pt x="604541" y="1600330"/>
                    <a:pt x="605831" y="1600672"/>
                  </a:cubicBezTo>
                  <a:close/>
                  <a:moveTo>
                    <a:pt x="607421" y="1598893"/>
                  </a:moveTo>
                  <a:cubicBezTo>
                    <a:pt x="605197" y="1597515"/>
                    <a:pt x="603336" y="1596371"/>
                    <a:pt x="601894" y="1595460"/>
                  </a:cubicBezTo>
                  <a:cubicBezTo>
                    <a:pt x="607676" y="1594825"/>
                    <a:pt x="609607" y="1595948"/>
                    <a:pt x="607421" y="1598893"/>
                  </a:cubicBezTo>
                  <a:close/>
                  <a:moveTo>
                    <a:pt x="608565" y="1585926"/>
                  </a:moveTo>
                  <a:cubicBezTo>
                    <a:pt x="608316" y="1586202"/>
                    <a:pt x="608083" y="1586582"/>
                    <a:pt x="607828" y="1586961"/>
                  </a:cubicBezTo>
                  <a:cubicBezTo>
                    <a:pt x="606976" y="1586012"/>
                    <a:pt x="607551" y="1585714"/>
                    <a:pt x="608565" y="1585926"/>
                  </a:cubicBezTo>
                  <a:close/>
                  <a:moveTo>
                    <a:pt x="610854" y="1599885"/>
                  </a:moveTo>
                  <a:cubicBezTo>
                    <a:pt x="611619" y="1600775"/>
                    <a:pt x="612151" y="1601431"/>
                    <a:pt x="612612" y="1602066"/>
                  </a:cubicBezTo>
                  <a:cubicBezTo>
                    <a:pt x="612129" y="1601751"/>
                    <a:pt x="611766" y="1601540"/>
                    <a:pt x="611277" y="1601241"/>
                  </a:cubicBezTo>
                  <a:cubicBezTo>
                    <a:pt x="611109" y="1600796"/>
                    <a:pt x="610941" y="1600352"/>
                    <a:pt x="610854" y="1599885"/>
                  </a:cubicBezTo>
                  <a:close/>
                  <a:moveTo>
                    <a:pt x="594983" y="1601816"/>
                  </a:moveTo>
                  <a:cubicBezTo>
                    <a:pt x="599051" y="1601816"/>
                    <a:pt x="594983" y="1602575"/>
                    <a:pt x="594983" y="1601816"/>
                  </a:cubicBezTo>
                  <a:close/>
                  <a:moveTo>
                    <a:pt x="619435" y="1623000"/>
                  </a:moveTo>
                  <a:cubicBezTo>
                    <a:pt x="625559" y="1623591"/>
                    <a:pt x="631727" y="1623868"/>
                    <a:pt x="637872" y="1624247"/>
                  </a:cubicBezTo>
                  <a:cubicBezTo>
                    <a:pt x="631580" y="1625099"/>
                    <a:pt x="624990" y="1625457"/>
                    <a:pt x="619435" y="1623000"/>
                  </a:cubicBezTo>
                  <a:close/>
                  <a:moveTo>
                    <a:pt x="634840" y="1631347"/>
                  </a:moveTo>
                  <a:cubicBezTo>
                    <a:pt x="640031" y="1625858"/>
                    <a:pt x="637916" y="1635116"/>
                    <a:pt x="634840" y="1631347"/>
                  </a:cubicBezTo>
                  <a:close/>
                  <a:moveTo>
                    <a:pt x="646920" y="1632827"/>
                  </a:moveTo>
                  <a:cubicBezTo>
                    <a:pt x="646068" y="1633147"/>
                    <a:pt x="645141" y="1633505"/>
                    <a:pt x="643974" y="1633993"/>
                  </a:cubicBezTo>
                  <a:cubicBezTo>
                    <a:pt x="644034" y="1634080"/>
                    <a:pt x="644142" y="1634102"/>
                    <a:pt x="644229" y="1634161"/>
                  </a:cubicBezTo>
                  <a:cubicBezTo>
                    <a:pt x="643763" y="1634313"/>
                    <a:pt x="643275" y="1634438"/>
                    <a:pt x="642765" y="1634525"/>
                  </a:cubicBezTo>
                  <a:cubicBezTo>
                    <a:pt x="643144" y="1634357"/>
                    <a:pt x="643633" y="1634145"/>
                    <a:pt x="643974" y="1633993"/>
                  </a:cubicBezTo>
                  <a:cubicBezTo>
                    <a:pt x="643144" y="1633125"/>
                    <a:pt x="642889" y="1631412"/>
                    <a:pt x="643844" y="1628272"/>
                  </a:cubicBezTo>
                  <a:cubicBezTo>
                    <a:pt x="646285" y="1629014"/>
                    <a:pt x="647831" y="1629627"/>
                    <a:pt x="649057" y="1630137"/>
                  </a:cubicBezTo>
                  <a:cubicBezTo>
                    <a:pt x="648612" y="1631260"/>
                    <a:pt x="647869" y="1632128"/>
                    <a:pt x="646920" y="1632827"/>
                  </a:cubicBezTo>
                  <a:close/>
                  <a:moveTo>
                    <a:pt x="646008" y="1640284"/>
                  </a:moveTo>
                  <a:cubicBezTo>
                    <a:pt x="650711" y="1636580"/>
                    <a:pt x="650776" y="1643381"/>
                    <a:pt x="646008" y="1640284"/>
                  </a:cubicBezTo>
                  <a:close/>
                  <a:moveTo>
                    <a:pt x="672663" y="1634357"/>
                  </a:moveTo>
                  <a:cubicBezTo>
                    <a:pt x="669316" y="1633928"/>
                    <a:pt x="666175" y="1633505"/>
                    <a:pt x="663425" y="1633104"/>
                  </a:cubicBezTo>
                  <a:cubicBezTo>
                    <a:pt x="663507" y="1633060"/>
                    <a:pt x="663594" y="1633060"/>
                    <a:pt x="663718" y="1633001"/>
                  </a:cubicBezTo>
                  <a:cubicBezTo>
                    <a:pt x="663192" y="1630983"/>
                    <a:pt x="662341" y="1632404"/>
                    <a:pt x="662682" y="1632979"/>
                  </a:cubicBezTo>
                  <a:cubicBezTo>
                    <a:pt x="659547" y="1632513"/>
                    <a:pt x="656857" y="1632025"/>
                    <a:pt x="654758" y="1631558"/>
                  </a:cubicBezTo>
                  <a:cubicBezTo>
                    <a:pt x="661473" y="1631558"/>
                    <a:pt x="657535" y="1631536"/>
                    <a:pt x="654693" y="1631536"/>
                  </a:cubicBezTo>
                  <a:cubicBezTo>
                    <a:pt x="654226" y="1631433"/>
                    <a:pt x="653803" y="1631347"/>
                    <a:pt x="653402" y="1631238"/>
                  </a:cubicBezTo>
                  <a:cubicBezTo>
                    <a:pt x="654313" y="1630924"/>
                    <a:pt x="655647" y="1629947"/>
                    <a:pt x="658446" y="1628233"/>
                  </a:cubicBezTo>
                  <a:cubicBezTo>
                    <a:pt x="662194" y="1627257"/>
                    <a:pt x="665964" y="1626834"/>
                    <a:pt x="669739" y="1627002"/>
                  </a:cubicBezTo>
                  <a:cubicBezTo>
                    <a:pt x="671030" y="1628635"/>
                    <a:pt x="672663" y="1630880"/>
                    <a:pt x="673189" y="1634123"/>
                  </a:cubicBezTo>
                  <a:cubicBezTo>
                    <a:pt x="673189" y="1634248"/>
                    <a:pt x="673189" y="1634291"/>
                    <a:pt x="673211" y="1634416"/>
                  </a:cubicBezTo>
                  <a:cubicBezTo>
                    <a:pt x="673021" y="1634394"/>
                    <a:pt x="672853" y="1634378"/>
                    <a:pt x="672684" y="1634357"/>
                  </a:cubicBezTo>
                  <a:cubicBezTo>
                    <a:pt x="672809" y="1634123"/>
                    <a:pt x="672956" y="1633890"/>
                    <a:pt x="672977" y="1633803"/>
                  </a:cubicBezTo>
                  <a:cubicBezTo>
                    <a:pt x="672788" y="1634123"/>
                    <a:pt x="672766" y="1634183"/>
                    <a:pt x="672663" y="1634357"/>
                  </a:cubicBezTo>
                  <a:close/>
                  <a:moveTo>
                    <a:pt x="701053" y="1628722"/>
                  </a:moveTo>
                  <a:cubicBezTo>
                    <a:pt x="699317" y="1629080"/>
                    <a:pt x="689483" y="1631602"/>
                    <a:pt x="678678" y="1635051"/>
                  </a:cubicBezTo>
                  <a:cubicBezTo>
                    <a:pt x="678044" y="1634991"/>
                    <a:pt x="677431" y="1634904"/>
                    <a:pt x="676791" y="1634839"/>
                  </a:cubicBezTo>
                  <a:cubicBezTo>
                    <a:pt x="677919" y="1633250"/>
                    <a:pt x="679145" y="1631113"/>
                    <a:pt x="680246" y="1628971"/>
                  </a:cubicBezTo>
                  <a:cubicBezTo>
                    <a:pt x="682448" y="1629692"/>
                    <a:pt x="684656" y="1630522"/>
                    <a:pt x="686836" y="1631623"/>
                  </a:cubicBezTo>
                  <a:cubicBezTo>
                    <a:pt x="690183" y="1629589"/>
                    <a:pt x="695141" y="1628722"/>
                    <a:pt x="700972" y="1628570"/>
                  </a:cubicBezTo>
                  <a:cubicBezTo>
                    <a:pt x="700988" y="1628635"/>
                    <a:pt x="701010" y="1628678"/>
                    <a:pt x="701053" y="1628722"/>
                  </a:cubicBezTo>
                  <a:close/>
                  <a:moveTo>
                    <a:pt x="713176" y="1631216"/>
                  </a:moveTo>
                  <a:cubicBezTo>
                    <a:pt x="713236" y="1631238"/>
                    <a:pt x="713388" y="1631281"/>
                    <a:pt x="713447" y="1631325"/>
                  </a:cubicBezTo>
                  <a:cubicBezTo>
                    <a:pt x="712921" y="1631433"/>
                    <a:pt x="712747" y="1631412"/>
                    <a:pt x="713176" y="1631216"/>
                  </a:cubicBezTo>
                  <a:close/>
                  <a:moveTo>
                    <a:pt x="751758" y="1627132"/>
                  </a:moveTo>
                  <a:cubicBezTo>
                    <a:pt x="750782" y="1626601"/>
                    <a:pt x="749979" y="1625712"/>
                    <a:pt x="750380" y="1624334"/>
                  </a:cubicBezTo>
                  <a:cubicBezTo>
                    <a:pt x="751568" y="1624903"/>
                    <a:pt x="752436" y="1625392"/>
                    <a:pt x="753049" y="1625836"/>
                  </a:cubicBezTo>
                  <a:cubicBezTo>
                    <a:pt x="752604" y="1626390"/>
                    <a:pt x="752181" y="1626813"/>
                    <a:pt x="751758" y="1627132"/>
                  </a:cubicBezTo>
                  <a:close/>
                  <a:moveTo>
                    <a:pt x="800191" y="1644271"/>
                  </a:moveTo>
                  <a:cubicBezTo>
                    <a:pt x="799475" y="1643717"/>
                    <a:pt x="799052" y="1643316"/>
                    <a:pt x="798585" y="1642893"/>
                  </a:cubicBezTo>
                  <a:cubicBezTo>
                    <a:pt x="799176" y="1642828"/>
                    <a:pt x="799789" y="1642784"/>
                    <a:pt x="800408" y="1642741"/>
                  </a:cubicBezTo>
                  <a:cubicBezTo>
                    <a:pt x="800467" y="1643207"/>
                    <a:pt x="800424" y="1643717"/>
                    <a:pt x="800191" y="1644271"/>
                  </a:cubicBezTo>
                  <a:close/>
                  <a:moveTo>
                    <a:pt x="951411" y="1598595"/>
                  </a:moveTo>
                  <a:cubicBezTo>
                    <a:pt x="951645" y="1598638"/>
                    <a:pt x="951818" y="1598638"/>
                    <a:pt x="952133" y="1598806"/>
                  </a:cubicBezTo>
                  <a:cubicBezTo>
                    <a:pt x="951731" y="1598996"/>
                    <a:pt x="951477" y="1598996"/>
                    <a:pt x="951222" y="1598996"/>
                  </a:cubicBezTo>
                  <a:cubicBezTo>
                    <a:pt x="951287" y="1598871"/>
                    <a:pt x="951352" y="1598719"/>
                    <a:pt x="951411" y="1598595"/>
                  </a:cubicBezTo>
                  <a:close/>
                  <a:moveTo>
                    <a:pt x="955376" y="1597895"/>
                  </a:moveTo>
                  <a:cubicBezTo>
                    <a:pt x="960437" y="1599739"/>
                    <a:pt x="956711" y="1599484"/>
                    <a:pt x="955376" y="1597895"/>
                  </a:cubicBezTo>
                  <a:close/>
                  <a:moveTo>
                    <a:pt x="1050386" y="1591371"/>
                  </a:moveTo>
                  <a:cubicBezTo>
                    <a:pt x="1042017" y="1591371"/>
                    <a:pt x="1050386" y="1588702"/>
                    <a:pt x="1050386" y="1591371"/>
                  </a:cubicBezTo>
                  <a:close/>
                  <a:moveTo>
                    <a:pt x="1112401" y="1513409"/>
                  </a:moveTo>
                  <a:cubicBezTo>
                    <a:pt x="1112211" y="1512433"/>
                    <a:pt x="1112124" y="1511669"/>
                    <a:pt x="1112190" y="1511143"/>
                  </a:cubicBezTo>
                  <a:cubicBezTo>
                    <a:pt x="1112678" y="1510801"/>
                    <a:pt x="1113122" y="1510508"/>
                    <a:pt x="1113546" y="1510296"/>
                  </a:cubicBezTo>
                  <a:cubicBezTo>
                    <a:pt x="1114137" y="1510866"/>
                    <a:pt x="1114565" y="1512135"/>
                    <a:pt x="1114099" y="1513686"/>
                  </a:cubicBezTo>
                  <a:cubicBezTo>
                    <a:pt x="1113567" y="1513599"/>
                    <a:pt x="1112992" y="1513491"/>
                    <a:pt x="1112401" y="1513409"/>
                  </a:cubicBezTo>
                  <a:close/>
                  <a:moveTo>
                    <a:pt x="1079411" y="1572134"/>
                  </a:moveTo>
                  <a:cubicBezTo>
                    <a:pt x="1080767" y="1571624"/>
                    <a:pt x="1080388" y="1573001"/>
                    <a:pt x="1079834" y="1573110"/>
                  </a:cubicBezTo>
                  <a:cubicBezTo>
                    <a:pt x="1079666" y="1572790"/>
                    <a:pt x="1079536" y="1572470"/>
                    <a:pt x="1079411" y="1572134"/>
                  </a:cubicBezTo>
                  <a:close/>
                  <a:moveTo>
                    <a:pt x="1122615" y="1502666"/>
                  </a:moveTo>
                  <a:cubicBezTo>
                    <a:pt x="1124736" y="1501630"/>
                    <a:pt x="1124925" y="1503962"/>
                    <a:pt x="1122615" y="1502666"/>
                  </a:cubicBezTo>
                  <a:close/>
                  <a:moveTo>
                    <a:pt x="980187" y="1443350"/>
                  </a:moveTo>
                  <a:cubicBezTo>
                    <a:pt x="980675" y="1443963"/>
                    <a:pt x="980908" y="1444494"/>
                    <a:pt x="981011" y="1444939"/>
                  </a:cubicBezTo>
                  <a:cubicBezTo>
                    <a:pt x="980631" y="1444283"/>
                    <a:pt x="980355" y="1443751"/>
                    <a:pt x="980187" y="1443350"/>
                  </a:cubicBezTo>
                  <a:close/>
                  <a:moveTo>
                    <a:pt x="962243" y="1433984"/>
                  </a:moveTo>
                  <a:cubicBezTo>
                    <a:pt x="967348" y="1433984"/>
                    <a:pt x="962243" y="1435703"/>
                    <a:pt x="962243" y="1433984"/>
                  </a:cubicBezTo>
                  <a:close/>
                  <a:moveTo>
                    <a:pt x="920819" y="1447775"/>
                  </a:moveTo>
                  <a:cubicBezTo>
                    <a:pt x="919696" y="1447944"/>
                    <a:pt x="920244" y="1447819"/>
                    <a:pt x="920819" y="1447775"/>
                  </a:cubicBezTo>
                  <a:close/>
                  <a:moveTo>
                    <a:pt x="801210" y="1491819"/>
                  </a:moveTo>
                  <a:cubicBezTo>
                    <a:pt x="804980" y="1490441"/>
                    <a:pt x="806911" y="1490761"/>
                    <a:pt x="807503" y="1493771"/>
                  </a:cubicBezTo>
                  <a:cubicBezTo>
                    <a:pt x="806212" y="1493728"/>
                    <a:pt x="804855" y="1493663"/>
                    <a:pt x="803353" y="1493619"/>
                  </a:cubicBezTo>
                  <a:cubicBezTo>
                    <a:pt x="802713" y="1493093"/>
                    <a:pt x="802035" y="1492497"/>
                    <a:pt x="801210" y="1491819"/>
                  </a:cubicBezTo>
                  <a:close/>
                  <a:moveTo>
                    <a:pt x="756569" y="1520503"/>
                  </a:moveTo>
                  <a:cubicBezTo>
                    <a:pt x="755826" y="1519956"/>
                    <a:pt x="755170" y="1519467"/>
                    <a:pt x="754595" y="1519023"/>
                  </a:cubicBezTo>
                  <a:cubicBezTo>
                    <a:pt x="755083" y="1519044"/>
                    <a:pt x="755593" y="1519066"/>
                    <a:pt x="756081" y="1519044"/>
                  </a:cubicBezTo>
                  <a:cubicBezTo>
                    <a:pt x="756228" y="1519533"/>
                    <a:pt x="756374" y="1519977"/>
                    <a:pt x="756569" y="1520503"/>
                  </a:cubicBezTo>
                  <a:close/>
                  <a:moveTo>
                    <a:pt x="732329" y="1523068"/>
                  </a:moveTo>
                  <a:cubicBezTo>
                    <a:pt x="727897" y="1519321"/>
                    <a:pt x="734021" y="1519489"/>
                    <a:pt x="732329" y="1523068"/>
                  </a:cubicBezTo>
                  <a:close/>
                  <a:moveTo>
                    <a:pt x="672321" y="1548705"/>
                  </a:moveTo>
                  <a:cubicBezTo>
                    <a:pt x="672110" y="1548108"/>
                    <a:pt x="671920" y="1547452"/>
                    <a:pt x="672321" y="1548705"/>
                  </a:cubicBezTo>
                  <a:cubicBezTo>
                    <a:pt x="672196" y="1547284"/>
                    <a:pt x="672261" y="1548005"/>
                    <a:pt x="672321" y="1548705"/>
                  </a:cubicBezTo>
                  <a:close/>
                  <a:moveTo>
                    <a:pt x="661261" y="1546584"/>
                  </a:moveTo>
                  <a:cubicBezTo>
                    <a:pt x="661494" y="1547029"/>
                    <a:pt x="661939" y="1547284"/>
                    <a:pt x="662471" y="1547116"/>
                  </a:cubicBezTo>
                  <a:cubicBezTo>
                    <a:pt x="666897" y="1550630"/>
                    <a:pt x="670374" y="1553998"/>
                    <a:pt x="673531" y="1557133"/>
                  </a:cubicBezTo>
                  <a:cubicBezTo>
                    <a:pt x="673341" y="1561330"/>
                    <a:pt x="672175" y="1560566"/>
                    <a:pt x="671263" y="1561412"/>
                  </a:cubicBezTo>
                  <a:cubicBezTo>
                    <a:pt x="669251" y="1558451"/>
                    <a:pt x="665714" y="1554974"/>
                    <a:pt x="661646" y="1552241"/>
                  </a:cubicBezTo>
                  <a:cubicBezTo>
                    <a:pt x="661305" y="1550440"/>
                    <a:pt x="661136" y="1548553"/>
                    <a:pt x="661261" y="1546584"/>
                  </a:cubicBezTo>
                  <a:close/>
                  <a:moveTo>
                    <a:pt x="607676" y="1626601"/>
                  </a:moveTo>
                  <a:cubicBezTo>
                    <a:pt x="606341" y="1625815"/>
                    <a:pt x="604942" y="1625793"/>
                    <a:pt x="603505" y="1626324"/>
                  </a:cubicBezTo>
                  <a:cubicBezTo>
                    <a:pt x="602360" y="1626113"/>
                    <a:pt x="601216" y="1625988"/>
                    <a:pt x="600093" y="1625560"/>
                  </a:cubicBezTo>
                  <a:cubicBezTo>
                    <a:pt x="600451" y="1624188"/>
                    <a:pt x="600982" y="1623000"/>
                    <a:pt x="601536" y="1621959"/>
                  </a:cubicBezTo>
                  <a:cubicBezTo>
                    <a:pt x="604074" y="1622387"/>
                    <a:pt x="606596" y="1623315"/>
                    <a:pt x="609140" y="1623992"/>
                  </a:cubicBezTo>
                  <a:cubicBezTo>
                    <a:pt x="609243" y="1624800"/>
                    <a:pt x="609417" y="1625625"/>
                    <a:pt x="609650" y="1626433"/>
                  </a:cubicBezTo>
                  <a:cubicBezTo>
                    <a:pt x="608988" y="1626536"/>
                    <a:pt x="608332" y="1626558"/>
                    <a:pt x="607676" y="1626601"/>
                  </a:cubicBezTo>
                  <a:close/>
                  <a:moveTo>
                    <a:pt x="626725" y="1631135"/>
                  </a:moveTo>
                  <a:cubicBezTo>
                    <a:pt x="629926" y="1631390"/>
                    <a:pt x="632025" y="1631748"/>
                    <a:pt x="632573" y="1632279"/>
                  </a:cubicBezTo>
                  <a:cubicBezTo>
                    <a:pt x="632085" y="1632513"/>
                    <a:pt x="631748" y="1632957"/>
                    <a:pt x="631325" y="1633272"/>
                  </a:cubicBezTo>
                  <a:cubicBezTo>
                    <a:pt x="629714" y="1632703"/>
                    <a:pt x="628168" y="1631981"/>
                    <a:pt x="626725" y="1631135"/>
                  </a:cubicBezTo>
                  <a:close/>
                  <a:moveTo>
                    <a:pt x="663105" y="1644227"/>
                  </a:moveTo>
                  <a:cubicBezTo>
                    <a:pt x="663214" y="1644119"/>
                    <a:pt x="663274" y="1643951"/>
                    <a:pt x="663382" y="1643848"/>
                  </a:cubicBezTo>
                  <a:cubicBezTo>
                    <a:pt x="663485" y="1643972"/>
                    <a:pt x="663382" y="1644119"/>
                    <a:pt x="663105" y="1644227"/>
                  </a:cubicBezTo>
                  <a:close/>
                  <a:moveTo>
                    <a:pt x="719360" y="1633890"/>
                  </a:moveTo>
                  <a:cubicBezTo>
                    <a:pt x="711077" y="1640772"/>
                    <a:pt x="711500" y="1637149"/>
                    <a:pt x="714255" y="1631623"/>
                  </a:cubicBezTo>
                  <a:cubicBezTo>
                    <a:pt x="717857" y="1632914"/>
                    <a:pt x="726606" y="1634823"/>
                    <a:pt x="729850" y="1631433"/>
                  </a:cubicBezTo>
                  <a:cubicBezTo>
                    <a:pt x="730105" y="1631493"/>
                    <a:pt x="730376" y="1631514"/>
                    <a:pt x="730631" y="1631580"/>
                  </a:cubicBezTo>
                  <a:cubicBezTo>
                    <a:pt x="731629" y="1640181"/>
                    <a:pt x="724062" y="1638169"/>
                    <a:pt x="719360" y="1633890"/>
                  </a:cubicBezTo>
                  <a:close/>
                  <a:moveTo>
                    <a:pt x="825050" y="1657232"/>
                  </a:moveTo>
                  <a:cubicBezTo>
                    <a:pt x="818503" y="1656473"/>
                    <a:pt x="813502" y="1655730"/>
                    <a:pt x="809493" y="1654987"/>
                  </a:cubicBezTo>
                  <a:cubicBezTo>
                    <a:pt x="810979" y="1653420"/>
                    <a:pt x="812824" y="1652232"/>
                    <a:pt x="814961" y="1651429"/>
                  </a:cubicBezTo>
                  <a:cubicBezTo>
                    <a:pt x="814982" y="1651429"/>
                    <a:pt x="815004" y="1651408"/>
                    <a:pt x="815004" y="1651408"/>
                  </a:cubicBezTo>
                  <a:cubicBezTo>
                    <a:pt x="815981" y="1651050"/>
                    <a:pt x="816973" y="1650773"/>
                    <a:pt x="818053" y="1650540"/>
                  </a:cubicBezTo>
                  <a:cubicBezTo>
                    <a:pt x="817548" y="1650496"/>
                    <a:pt x="817082" y="1650475"/>
                    <a:pt x="816572" y="1650432"/>
                  </a:cubicBezTo>
                  <a:cubicBezTo>
                    <a:pt x="816485" y="1650329"/>
                    <a:pt x="816317" y="1650160"/>
                    <a:pt x="815959" y="1649737"/>
                  </a:cubicBezTo>
                  <a:cubicBezTo>
                    <a:pt x="815937" y="1649737"/>
                    <a:pt x="816360" y="1650198"/>
                    <a:pt x="816572" y="1650432"/>
                  </a:cubicBezTo>
                  <a:cubicBezTo>
                    <a:pt x="816317" y="1650415"/>
                    <a:pt x="816062" y="1650393"/>
                    <a:pt x="815807" y="1650372"/>
                  </a:cubicBezTo>
                  <a:cubicBezTo>
                    <a:pt x="816339" y="1648382"/>
                    <a:pt x="814581" y="1645203"/>
                    <a:pt x="824985" y="1647915"/>
                  </a:cubicBezTo>
                  <a:cubicBezTo>
                    <a:pt x="824475" y="1648609"/>
                    <a:pt x="824138" y="1649309"/>
                    <a:pt x="823862" y="1650008"/>
                  </a:cubicBezTo>
                  <a:cubicBezTo>
                    <a:pt x="821828" y="1649965"/>
                    <a:pt x="819875" y="1650182"/>
                    <a:pt x="818053" y="1650540"/>
                  </a:cubicBezTo>
                  <a:cubicBezTo>
                    <a:pt x="819918" y="1650708"/>
                    <a:pt x="821784" y="1650860"/>
                    <a:pt x="823607" y="1650985"/>
                  </a:cubicBezTo>
                  <a:cubicBezTo>
                    <a:pt x="823119" y="1653062"/>
                    <a:pt x="823542" y="1655139"/>
                    <a:pt x="825050" y="1657232"/>
                  </a:cubicBezTo>
                  <a:close/>
                  <a:moveTo>
                    <a:pt x="874735" y="1655264"/>
                  </a:moveTo>
                  <a:cubicBezTo>
                    <a:pt x="872191" y="1654141"/>
                    <a:pt x="870689" y="1652530"/>
                    <a:pt x="871258" y="1650241"/>
                  </a:cubicBezTo>
                  <a:cubicBezTo>
                    <a:pt x="873379" y="1649607"/>
                    <a:pt x="875326" y="1649097"/>
                    <a:pt x="877171" y="1648674"/>
                  </a:cubicBezTo>
                  <a:cubicBezTo>
                    <a:pt x="883316" y="1650475"/>
                    <a:pt x="888610" y="1653550"/>
                    <a:pt x="890476" y="1657786"/>
                  </a:cubicBezTo>
                  <a:cubicBezTo>
                    <a:pt x="890140" y="1657786"/>
                    <a:pt x="889842" y="1657786"/>
                    <a:pt x="889500" y="1657764"/>
                  </a:cubicBezTo>
                  <a:cubicBezTo>
                    <a:pt x="884672" y="1654461"/>
                    <a:pt x="879753" y="1653610"/>
                    <a:pt x="874735" y="1655264"/>
                  </a:cubicBezTo>
                  <a:close/>
                  <a:moveTo>
                    <a:pt x="1091572" y="1633928"/>
                  </a:moveTo>
                  <a:cubicBezTo>
                    <a:pt x="1091127" y="1634102"/>
                    <a:pt x="1090325" y="1634037"/>
                    <a:pt x="1089348" y="1633760"/>
                  </a:cubicBezTo>
                  <a:cubicBezTo>
                    <a:pt x="1090173" y="1633760"/>
                    <a:pt x="1090916" y="1633825"/>
                    <a:pt x="1091572" y="1633928"/>
                  </a:cubicBezTo>
                  <a:close/>
                  <a:moveTo>
                    <a:pt x="1085069" y="1616367"/>
                  </a:moveTo>
                  <a:cubicBezTo>
                    <a:pt x="1085155" y="1616367"/>
                    <a:pt x="1085215" y="1616367"/>
                    <a:pt x="1085302" y="1616389"/>
                  </a:cubicBezTo>
                  <a:cubicBezTo>
                    <a:pt x="1085259" y="1616476"/>
                    <a:pt x="1085237" y="1616519"/>
                    <a:pt x="1085215" y="1616600"/>
                  </a:cubicBezTo>
                  <a:cubicBezTo>
                    <a:pt x="1085155" y="1616519"/>
                    <a:pt x="1085112" y="1616432"/>
                    <a:pt x="1085069" y="1616367"/>
                  </a:cubicBezTo>
                  <a:close/>
                  <a:moveTo>
                    <a:pt x="1062862" y="1627279"/>
                  </a:moveTo>
                  <a:cubicBezTo>
                    <a:pt x="1063817" y="1629904"/>
                    <a:pt x="1061929" y="1630012"/>
                    <a:pt x="1062862" y="1627279"/>
                  </a:cubicBezTo>
                  <a:close/>
                  <a:moveTo>
                    <a:pt x="1112976" y="1562497"/>
                  </a:moveTo>
                  <a:cubicBezTo>
                    <a:pt x="1130008" y="1567535"/>
                    <a:pt x="1112065" y="1566667"/>
                    <a:pt x="1112976" y="1562497"/>
                  </a:cubicBezTo>
                  <a:close/>
                  <a:moveTo>
                    <a:pt x="1125582" y="1637339"/>
                  </a:moveTo>
                  <a:cubicBezTo>
                    <a:pt x="1137596" y="1636450"/>
                    <a:pt x="1125728" y="1640859"/>
                    <a:pt x="1125582" y="1637339"/>
                  </a:cubicBezTo>
                  <a:close/>
                  <a:moveTo>
                    <a:pt x="772457" y="1480972"/>
                  </a:moveTo>
                  <a:cubicBezTo>
                    <a:pt x="772842" y="1481227"/>
                    <a:pt x="773200" y="1481482"/>
                    <a:pt x="773580" y="1481780"/>
                  </a:cubicBezTo>
                  <a:cubicBezTo>
                    <a:pt x="772902" y="1481715"/>
                    <a:pt x="772224" y="1481628"/>
                    <a:pt x="771546" y="1481569"/>
                  </a:cubicBezTo>
                  <a:cubicBezTo>
                    <a:pt x="771735" y="1481395"/>
                    <a:pt x="772121" y="1481183"/>
                    <a:pt x="772457" y="1480972"/>
                  </a:cubicBezTo>
                  <a:close/>
                  <a:moveTo>
                    <a:pt x="788708" y="1445107"/>
                  </a:moveTo>
                  <a:cubicBezTo>
                    <a:pt x="788686" y="1445107"/>
                    <a:pt x="788686" y="1445085"/>
                    <a:pt x="788670" y="1445085"/>
                  </a:cubicBezTo>
                  <a:cubicBezTo>
                    <a:pt x="788686" y="1445085"/>
                    <a:pt x="788686" y="1445085"/>
                    <a:pt x="788708" y="1445085"/>
                  </a:cubicBezTo>
                  <a:cubicBezTo>
                    <a:pt x="788708" y="1445085"/>
                    <a:pt x="788708" y="1445107"/>
                    <a:pt x="788708" y="1445107"/>
                  </a:cubicBezTo>
                  <a:close/>
                  <a:moveTo>
                    <a:pt x="796274" y="1446761"/>
                  </a:moveTo>
                  <a:cubicBezTo>
                    <a:pt x="796719" y="1445931"/>
                    <a:pt x="797376" y="1445362"/>
                    <a:pt x="798178" y="1444961"/>
                  </a:cubicBezTo>
                  <a:cubicBezTo>
                    <a:pt x="797522" y="1445828"/>
                    <a:pt x="796887" y="1446376"/>
                    <a:pt x="796274" y="1446761"/>
                  </a:cubicBezTo>
                  <a:close/>
                  <a:moveTo>
                    <a:pt x="800874" y="1484470"/>
                  </a:moveTo>
                  <a:cubicBezTo>
                    <a:pt x="800766" y="1484573"/>
                    <a:pt x="800657" y="1484660"/>
                    <a:pt x="800554" y="1484768"/>
                  </a:cubicBezTo>
                  <a:cubicBezTo>
                    <a:pt x="799323" y="1485528"/>
                    <a:pt x="796508" y="1484280"/>
                    <a:pt x="796340" y="1482225"/>
                  </a:cubicBezTo>
                  <a:cubicBezTo>
                    <a:pt x="797842" y="1482225"/>
                    <a:pt x="799285" y="1482225"/>
                    <a:pt x="800744" y="1482225"/>
                  </a:cubicBezTo>
                  <a:cubicBezTo>
                    <a:pt x="801210" y="1483304"/>
                    <a:pt x="801189" y="1484026"/>
                    <a:pt x="800874" y="1484470"/>
                  </a:cubicBezTo>
                  <a:close/>
                  <a:moveTo>
                    <a:pt x="689613" y="1526946"/>
                  </a:moveTo>
                  <a:cubicBezTo>
                    <a:pt x="689613" y="1527348"/>
                    <a:pt x="692071" y="1524571"/>
                    <a:pt x="694739" y="1521181"/>
                  </a:cubicBezTo>
                  <a:cubicBezTo>
                    <a:pt x="697261" y="1519381"/>
                    <a:pt x="699930" y="1517499"/>
                    <a:pt x="702642" y="1516333"/>
                  </a:cubicBezTo>
                  <a:cubicBezTo>
                    <a:pt x="705230" y="1520991"/>
                    <a:pt x="708679" y="1524278"/>
                    <a:pt x="703195" y="1527071"/>
                  </a:cubicBezTo>
                  <a:cubicBezTo>
                    <a:pt x="703044" y="1527179"/>
                    <a:pt x="703174" y="1527369"/>
                    <a:pt x="703385" y="1527559"/>
                  </a:cubicBezTo>
                  <a:cubicBezTo>
                    <a:pt x="699209" y="1527494"/>
                    <a:pt x="695038" y="1527434"/>
                    <a:pt x="690861" y="1527348"/>
                  </a:cubicBezTo>
                  <a:cubicBezTo>
                    <a:pt x="690438" y="1527223"/>
                    <a:pt x="690036" y="1527071"/>
                    <a:pt x="689613" y="1526946"/>
                  </a:cubicBezTo>
                  <a:close/>
                  <a:moveTo>
                    <a:pt x="670439" y="1533850"/>
                  </a:moveTo>
                  <a:cubicBezTo>
                    <a:pt x="671730" y="1535884"/>
                    <a:pt x="673043" y="1537749"/>
                    <a:pt x="674464" y="1539447"/>
                  </a:cubicBezTo>
                  <a:cubicBezTo>
                    <a:pt x="671117" y="1539084"/>
                    <a:pt x="671198" y="1541861"/>
                    <a:pt x="667005" y="1539084"/>
                  </a:cubicBezTo>
                  <a:cubicBezTo>
                    <a:pt x="666875" y="1537939"/>
                    <a:pt x="667320" y="1536524"/>
                    <a:pt x="668638" y="1534658"/>
                  </a:cubicBezTo>
                  <a:cubicBezTo>
                    <a:pt x="669251" y="1534338"/>
                    <a:pt x="669864" y="1534045"/>
                    <a:pt x="670439" y="1533850"/>
                  </a:cubicBezTo>
                  <a:close/>
                  <a:moveTo>
                    <a:pt x="583267" y="1543005"/>
                  </a:moveTo>
                  <a:cubicBezTo>
                    <a:pt x="583245" y="1542983"/>
                    <a:pt x="583224" y="1542961"/>
                    <a:pt x="583207" y="1542940"/>
                  </a:cubicBezTo>
                  <a:cubicBezTo>
                    <a:pt x="585409" y="1542495"/>
                    <a:pt x="590367" y="1540993"/>
                    <a:pt x="595661" y="1540125"/>
                  </a:cubicBezTo>
                  <a:cubicBezTo>
                    <a:pt x="596892" y="1540548"/>
                    <a:pt x="597950" y="1540841"/>
                    <a:pt x="598628" y="1541015"/>
                  </a:cubicBezTo>
                  <a:cubicBezTo>
                    <a:pt x="598569" y="1540608"/>
                    <a:pt x="598417" y="1540163"/>
                    <a:pt x="598292" y="1539740"/>
                  </a:cubicBezTo>
                  <a:cubicBezTo>
                    <a:pt x="602528" y="1539252"/>
                    <a:pt x="606705" y="1539360"/>
                    <a:pt x="609520" y="1540906"/>
                  </a:cubicBezTo>
                  <a:cubicBezTo>
                    <a:pt x="607828" y="1545060"/>
                    <a:pt x="602338" y="1546140"/>
                    <a:pt x="596724" y="1545928"/>
                  </a:cubicBezTo>
                  <a:cubicBezTo>
                    <a:pt x="592125" y="1544952"/>
                    <a:pt x="587568" y="1543916"/>
                    <a:pt x="583267" y="1543005"/>
                  </a:cubicBezTo>
                  <a:close/>
                  <a:moveTo>
                    <a:pt x="570829" y="1570800"/>
                  </a:moveTo>
                  <a:cubicBezTo>
                    <a:pt x="570406" y="1570756"/>
                    <a:pt x="570173" y="1570653"/>
                    <a:pt x="569793" y="1570588"/>
                  </a:cubicBezTo>
                  <a:cubicBezTo>
                    <a:pt x="570026" y="1570246"/>
                    <a:pt x="570173" y="1569823"/>
                    <a:pt x="570281" y="1569335"/>
                  </a:cubicBezTo>
                  <a:cubicBezTo>
                    <a:pt x="570471" y="1569823"/>
                    <a:pt x="570618" y="1570225"/>
                    <a:pt x="570829" y="1570800"/>
                  </a:cubicBezTo>
                  <a:close/>
                  <a:moveTo>
                    <a:pt x="560746" y="1561965"/>
                  </a:moveTo>
                  <a:cubicBezTo>
                    <a:pt x="567672" y="1561965"/>
                    <a:pt x="567526" y="1561775"/>
                    <a:pt x="569772" y="1567958"/>
                  </a:cubicBezTo>
                  <a:cubicBezTo>
                    <a:pt x="568437" y="1568446"/>
                    <a:pt x="565725" y="1568256"/>
                    <a:pt x="561760" y="1567491"/>
                  </a:cubicBezTo>
                  <a:cubicBezTo>
                    <a:pt x="560426" y="1566076"/>
                    <a:pt x="560003" y="1564276"/>
                    <a:pt x="560746" y="1561965"/>
                  </a:cubicBezTo>
                  <a:close/>
                  <a:moveTo>
                    <a:pt x="543285" y="1580312"/>
                  </a:moveTo>
                  <a:cubicBezTo>
                    <a:pt x="560702" y="1581305"/>
                    <a:pt x="542314" y="1583762"/>
                    <a:pt x="543285" y="1580312"/>
                  </a:cubicBezTo>
                  <a:close/>
                  <a:moveTo>
                    <a:pt x="537818" y="1581750"/>
                  </a:moveTo>
                  <a:cubicBezTo>
                    <a:pt x="532377" y="1576391"/>
                    <a:pt x="540975" y="1577958"/>
                    <a:pt x="537818" y="1581750"/>
                  </a:cubicBezTo>
                  <a:close/>
                  <a:moveTo>
                    <a:pt x="543030" y="1590671"/>
                  </a:moveTo>
                  <a:cubicBezTo>
                    <a:pt x="543030" y="1591707"/>
                    <a:pt x="542884" y="1592558"/>
                    <a:pt x="542694" y="1593339"/>
                  </a:cubicBezTo>
                  <a:cubicBezTo>
                    <a:pt x="540741" y="1592981"/>
                    <a:pt x="538924" y="1592282"/>
                    <a:pt x="537270" y="1591219"/>
                  </a:cubicBezTo>
                  <a:cubicBezTo>
                    <a:pt x="539114" y="1591452"/>
                    <a:pt x="541018" y="1591349"/>
                    <a:pt x="543030" y="1590671"/>
                  </a:cubicBezTo>
                  <a:close/>
                  <a:moveTo>
                    <a:pt x="522142" y="1567942"/>
                  </a:moveTo>
                  <a:cubicBezTo>
                    <a:pt x="524490" y="1567258"/>
                    <a:pt x="524621" y="1567833"/>
                    <a:pt x="524089" y="1568300"/>
                  </a:cubicBezTo>
                  <a:cubicBezTo>
                    <a:pt x="523601" y="1568213"/>
                    <a:pt x="523010" y="1568191"/>
                    <a:pt x="522288" y="1568235"/>
                  </a:cubicBezTo>
                  <a:cubicBezTo>
                    <a:pt x="522223" y="1568153"/>
                    <a:pt x="522163" y="1568088"/>
                    <a:pt x="522142" y="1567942"/>
                  </a:cubicBezTo>
                  <a:close/>
                  <a:moveTo>
                    <a:pt x="505972" y="1576245"/>
                  </a:moveTo>
                  <a:cubicBezTo>
                    <a:pt x="513262" y="1573636"/>
                    <a:pt x="518350" y="1573067"/>
                    <a:pt x="521377" y="1574379"/>
                  </a:cubicBezTo>
                  <a:cubicBezTo>
                    <a:pt x="519663" y="1576245"/>
                    <a:pt x="518730" y="1578148"/>
                    <a:pt x="518963" y="1580036"/>
                  </a:cubicBezTo>
                  <a:cubicBezTo>
                    <a:pt x="514640" y="1578788"/>
                    <a:pt x="510295" y="1577514"/>
                    <a:pt x="505972" y="1576245"/>
                  </a:cubicBezTo>
                  <a:close/>
                  <a:moveTo>
                    <a:pt x="498704" y="1593470"/>
                  </a:moveTo>
                  <a:cubicBezTo>
                    <a:pt x="501167" y="1592282"/>
                    <a:pt x="500635" y="1594652"/>
                    <a:pt x="498704" y="1593470"/>
                  </a:cubicBezTo>
                  <a:close/>
                  <a:moveTo>
                    <a:pt x="496865" y="1575903"/>
                  </a:moveTo>
                  <a:cubicBezTo>
                    <a:pt x="496269" y="1575822"/>
                    <a:pt x="495699" y="1575757"/>
                    <a:pt x="495124" y="1575692"/>
                  </a:cubicBezTo>
                  <a:cubicBezTo>
                    <a:pt x="494956" y="1575166"/>
                    <a:pt x="496122" y="1575225"/>
                    <a:pt x="496865" y="1575903"/>
                  </a:cubicBezTo>
                  <a:close/>
                  <a:moveTo>
                    <a:pt x="528754" y="1601838"/>
                  </a:moveTo>
                  <a:cubicBezTo>
                    <a:pt x="529069" y="1601751"/>
                    <a:pt x="529448" y="1601664"/>
                    <a:pt x="529812" y="1601605"/>
                  </a:cubicBezTo>
                  <a:cubicBezTo>
                    <a:pt x="530322" y="1603172"/>
                    <a:pt x="529389" y="1602830"/>
                    <a:pt x="528754" y="1601838"/>
                  </a:cubicBezTo>
                  <a:close/>
                  <a:moveTo>
                    <a:pt x="536483" y="1602152"/>
                  </a:moveTo>
                  <a:cubicBezTo>
                    <a:pt x="534406" y="1603297"/>
                    <a:pt x="534178" y="1600818"/>
                    <a:pt x="536483" y="1602152"/>
                  </a:cubicBezTo>
                  <a:close/>
                  <a:moveTo>
                    <a:pt x="572185" y="1622913"/>
                  </a:moveTo>
                  <a:cubicBezTo>
                    <a:pt x="572375" y="1625836"/>
                    <a:pt x="568014" y="1623569"/>
                    <a:pt x="566913" y="1620587"/>
                  </a:cubicBezTo>
                  <a:cubicBezTo>
                    <a:pt x="568584" y="1620966"/>
                    <a:pt x="570363" y="1621688"/>
                    <a:pt x="572185" y="1622913"/>
                  </a:cubicBezTo>
                  <a:close/>
                  <a:moveTo>
                    <a:pt x="640986" y="1647063"/>
                  </a:moveTo>
                  <a:cubicBezTo>
                    <a:pt x="640161" y="1647172"/>
                    <a:pt x="639565" y="1647194"/>
                    <a:pt x="639055" y="1647215"/>
                  </a:cubicBezTo>
                  <a:cubicBezTo>
                    <a:pt x="639418" y="1646771"/>
                    <a:pt x="639988" y="1646597"/>
                    <a:pt x="640731" y="1646597"/>
                  </a:cubicBezTo>
                  <a:cubicBezTo>
                    <a:pt x="640839" y="1646749"/>
                    <a:pt x="640942" y="1646852"/>
                    <a:pt x="640986" y="1647063"/>
                  </a:cubicBezTo>
                  <a:close/>
                  <a:moveTo>
                    <a:pt x="730127" y="1661365"/>
                  </a:moveTo>
                  <a:cubicBezTo>
                    <a:pt x="739402" y="1663524"/>
                    <a:pt x="730127" y="1667168"/>
                    <a:pt x="730127" y="1661365"/>
                  </a:cubicBezTo>
                  <a:close/>
                  <a:moveTo>
                    <a:pt x="746377" y="1640116"/>
                  </a:moveTo>
                  <a:cubicBezTo>
                    <a:pt x="746757" y="1639970"/>
                    <a:pt x="747093" y="1639818"/>
                    <a:pt x="747479" y="1639671"/>
                  </a:cubicBezTo>
                  <a:cubicBezTo>
                    <a:pt x="745043" y="1639671"/>
                    <a:pt x="742456" y="1639606"/>
                    <a:pt x="739679" y="1639547"/>
                  </a:cubicBezTo>
                  <a:cubicBezTo>
                    <a:pt x="738832" y="1638673"/>
                    <a:pt x="736885" y="1636982"/>
                    <a:pt x="733153" y="1633716"/>
                  </a:cubicBezTo>
                  <a:cubicBezTo>
                    <a:pt x="733918" y="1633190"/>
                    <a:pt x="734640" y="1632805"/>
                    <a:pt x="735355" y="1632426"/>
                  </a:cubicBezTo>
                  <a:cubicBezTo>
                    <a:pt x="740102" y="1633315"/>
                    <a:pt x="744658" y="1634226"/>
                    <a:pt x="748856" y="1635051"/>
                  </a:cubicBezTo>
                  <a:cubicBezTo>
                    <a:pt x="749768" y="1635984"/>
                    <a:pt x="750614" y="1637025"/>
                    <a:pt x="751438" y="1638147"/>
                  </a:cubicBezTo>
                  <a:cubicBezTo>
                    <a:pt x="750212" y="1638614"/>
                    <a:pt x="748878" y="1639118"/>
                    <a:pt x="747479" y="1639671"/>
                  </a:cubicBezTo>
                  <a:cubicBezTo>
                    <a:pt x="749236" y="1639693"/>
                    <a:pt x="750950" y="1639693"/>
                    <a:pt x="752501" y="1639650"/>
                  </a:cubicBezTo>
                  <a:cubicBezTo>
                    <a:pt x="754025" y="1642003"/>
                    <a:pt x="755425" y="1644542"/>
                    <a:pt x="756673" y="1647004"/>
                  </a:cubicBezTo>
                  <a:cubicBezTo>
                    <a:pt x="753369" y="1650583"/>
                    <a:pt x="750912" y="1653843"/>
                    <a:pt x="752480" y="1655242"/>
                  </a:cubicBezTo>
                  <a:cubicBezTo>
                    <a:pt x="748748" y="1653718"/>
                    <a:pt x="749127" y="1650052"/>
                    <a:pt x="753792" y="1644184"/>
                  </a:cubicBezTo>
                  <a:cubicBezTo>
                    <a:pt x="750272" y="1641428"/>
                    <a:pt x="748091" y="1640393"/>
                    <a:pt x="746377" y="1640116"/>
                  </a:cubicBezTo>
                  <a:close/>
                  <a:moveTo>
                    <a:pt x="761565" y="1655898"/>
                  </a:moveTo>
                  <a:cubicBezTo>
                    <a:pt x="759195" y="1656110"/>
                    <a:pt x="757285" y="1656088"/>
                    <a:pt x="755658" y="1655920"/>
                  </a:cubicBezTo>
                  <a:cubicBezTo>
                    <a:pt x="755360" y="1653143"/>
                    <a:pt x="756271" y="1651342"/>
                    <a:pt x="758582" y="1650708"/>
                  </a:cubicBezTo>
                  <a:cubicBezTo>
                    <a:pt x="759640" y="1652742"/>
                    <a:pt x="760638" y="1654564"/>
                    <a:pt x="761565" y="1655898"/>
                  </a:cubicBezTo>
                  <a:close/>
                  <a:moveTo>
                    <a:pt x="812905" y="1685515"/>
                  </a:moveTo>
                  <a:cubicBezTo>
                    <a:pt x="809857" y="1685434"/>
                    <a:pt x="808137" y="1684523"/>
                    <a:pt x="807188" y="1682636"/>
                  </a:cubicBezTo>
                  <a:cubicBezTo>
                    <a:pt x="808181" y="1682234"/>
                    <a:pt x="809179" y="1681892"/>
                    <a:pt x="810171" y="1681659"/>
                  </a:cubicBezTo>
                  <a:cubicBezTo>
                    <a:pt x="811001" y="1682825"/>
                    <a:pt x="811869" y="1684057"/>
                    <a:pt x="812905" y="1685515"/>
                  </a:cubicBezTo>
                  <a:close/>
                  <a:moveTo>
                    <a:pt x="898103" y="1657531"/>
                  </a:moveTo>
                  <a:cubicBezTo>
                    <a:pt x="898759" y="1657509"/>
                    <a:pt x="899334" y="1657444"/>
                    <a:pt x="899990" y="1657444"/>
                  </a:cubicBezTo>
                  <a:cubicBezTo>
                    <a:pt x="900180" y="1658588"/>
                    <a:pt x="898634" y="1658610"/>
                    <a:pt x="898103" y="1657531"/>
                  </a:cubicBezTo>
                  <a:close/>
                  <a:moveTo>
                    <a:pt x="962243" y="1629671"/>
                  </a:moveTo>
                  <a:cubicBezTo>
                    <a:pt x="962938" y="1629416"/>
                    <a:pt x="964082" y="1629481"/>
                    <a:pt x="964126" y="1630522"/>
                  </a:cubicBezTo>
                  <a:cubicBezTo>
                    <a:pt x="963491" y="1630224"/>
                    <a:pt x="962878" y="1629947"/>
                    <a:pt x="962243" y="1629671"/>
                  </a:cubicBezTo>
                  <a:close/>
                  <a:moveTo>
                    <a:pt x="1107378" y="1637806"/>
                  </a:moveTo>
                  <a:cubicBezTo>
                    <a:pt x="1103565" y="1636238"/>
                    <a:pt x="1110112" y="1635224"/>
                    <a:pt x="1112043" y="1637448"/>
                  </a:cubicBezTo>
                  <a:cubicBezTo>
                    <a:pt x="1110790" y="1637784"/>
                    <a:pt x="1109098" y="1637893"/>
                    <a:pt x="1107378" y="1637806"/>
                  </a:cubicBezTo>
                  <a:close/>
                  <a:moveTo>
                    <a:pt x="1205480" y="1705940"/>
                  </a:moveTo>
                  <a:cubicBezTo>
                    <a:pt x="1204910" y="1705343"/>
                    <a:pt x="1204525" y="1704898"/>
                    <a:pt x="1204254" y="1704519"/>
                  </a:cubicBezTo>
                  <a:cubicBezTo>
                    <a:pt x="1204189" y="1704096"/>
                    <a:pt x="1204167" y="1703673"/>
                    <a:pt x="1204167" y="1703250"/>
                  </a:cubicBezTo>
                  <a:cubicBezTo>
                    <a:pt x="1204910" y="1703505"/>
                    <a:pt x="1206201" y="1704709"/>
                    <a:pt x="1205480" y="1705940"/>
                  </a:cubicBezTo>
                  <a:close/>
                  <a:moveTo>
                    <a:pt x="1200208" y="1717399"/>
                  </a:moveTo>
                  <a:cubicBezTo>
                    <a:pt x="1199931" y="1717253"/>
                    <a:pt x="1199611" y="1717020"/>
                    <a:pt x="1199318" y="1716830"/>
                  </a:cubicBezTo>
                  <a:cubicBezTo>
                    <a:pt x="1199400" y="1716299"/>
                    <a:pt x="1199654" y="1715729"/>
                    <a:pt x="1199953" y="1715241"/>
                  </a:cubicBezTo>
                  <a:cubicBezTo>
                    <a:pt x="1200501" y="1715279"/>
                    <a:pt x="1201054" y="1715322"/>
                    <a:pt x="1201564" y="1715366"/>
                  </a:cubicBezTo>
                  <a:cubicBezTo>
                    <a:pt x="1200989" y="1716402"/>
                    <a:pt x="1200544" y="1717042"/>
                    <a:pt x="1200208" y="1717399"/>
                  </a:cubicBezTo>
                  <a:close/>
                  <a:moveTo>
                    <a:pt x="1234380" y="1706086"/>
                  </a:moveTo>
                  <a:cubicBezTo>
                    <a:pt x="1228978" y="1706341"/>
                    <a:pt x="1234380" y="1704584"/>
                    <a:pt x="1234380" y="1706086"/>
                  </a:cubicBezTo>
                  <a:close/>
                  <a:moveTo>
                    <a:pt x="1282395" y="1629969"/>
                  </a:moveTo>
                  <a:cubicBezTo>
                    <a:pt x="1283116" y="1629611"/>
                    <a:pt x="1283496" y="1629671"/>
                    <a:pt x="1283751" y="1629801"/>
                  </a:cubicBezTo>
                  <a:cubicBezTo>
                    <a:pt x="1283453" y="1629904"/>
                    <a:pt x="1283030" y="1629991"/>
                    <a:pt x="1282482" y="1629991"/>
                  </a:cubicBezTo>
                  <a:cubicBezTo>
                    <a:pt x="1282460" y="1629969"/>
                    <a:pt x="1282438" y="1629991"/>
                    <a:pt x="1282395" y="1629969"/>
                  </a:cubicBezTo>
                  <a:close/>
                  <a:moveTo>
                    <a:pt x="1305996" y="1584971"/>
                  </a:moveTo>
                  <a:cubicBezTo>
                    <a:pt x="1305149" y="1585183"/>
                    <a:pt x="1304260" y="1585058"/>
                    <a:pt x="1303603" y="1584613"/>
                  </a:cubicBezTo>
                  <a:cubicBezTo>
                    <a:pt x="1304048" y="1584038"/>
                    <a:pt x="1305361" y="1584038"/>
                    <a:pt x="1305996" y="1584971"/>
                  </a:cubicBezTo>
                  <a:close/>
                  <a:moveTo>
                    <a:pt x="1372485" y="1633169"/>
                  </a:moveTo>
                  <a:cubicBezTo>
                    <a:pt x="1372594" y="1633169"/>
                    <a:pt x="1372637" y="1633169"/>
                    <a:pt x="1372718" y="1633169"/>
                  </a:cubicBezTo>
                  <a:cubicBezTo>
                    <a:pt x="1372697" y="1633250"/>
                    <a:pt x="1372697" y="1633380"/>
                    <a:pt x="1372615" y="1633402"/>
                  </a:cubicBezTo>
                  <a:cubicBezTo>
                    <a:pt x="1372594" y="1633315"/>
                    <a:pt x="1372485" y="1633272"/>
                    <a:pt x="1372485" y="1633169"/>
                  </a:cubicBezTo>
                  <a:close/>
                  <a:moveTo>
                    <a:pt x="1310785" y="1630435"/>
                  </a:moveTo>
                  <a:cubicBezTo>
                    <a:pt x="1311360" y="1630501"/>
                    <a:pt x="1311908" y="1630734"/>
                    <a:pt x="1311848" y="1631325"/>
                  </a:cubicBezTo>
                  <a:cubicBezTo>
                    <a:pt x="1311637" y="1631281"/>
                    <a:pt x="1311550" y="1631260"/>
                    <a:pt x="1311360" y="1631238"/>
                  </a:cubicBezTo>
                  <a:cubicBezTo>
                    <a:pt x="1311170" y="1630967"/>
                    <a:pt x="1310959" y="1630669"/>
                    <a:pt x="1310785" y="1630435"/>
                  </a:cubicBezTo>
                  <a:close/>
                  <a:moveTo>
                    <a:pt x="1321867" y="1580969"/>
                  </a:moveTo>
                  <a:cubicBezTo>
                    <a:pt x="1321845" y="1581115"/>
                    <a:pt x="1321867" y="1581202"/>
                    <a:pt x="1321807" y="1581348"/>
                  </a:cubicBezTo>
                  <a:cubicBezTo>
                    <a:pt x="1321764" y="1581180"/>
                    <a:pt x="1321785" y="1581115"/>
                    <a:pt x="1321764" y="1580969"/>
                  </a:cubicBezTo>
                  <a:cubicBezTo>
                    <a:pt x="1321807" y="1580969"/>
                    <a:pt x="1321823" y="1580969"/>
                    <a:pt x="1321867" y="1580969"/>
                  </a:cubicBezTo>
                  <a:close/>
                  <a:moveTo>
                    <a:pt x="1329921" y="1633613"/>
                  </a:moveTo>
                  <a:cubicBezTo>
                    <a:pt x="1322018" y="1627279"/>
                    <a:pt x="1331592" y="1629248"/>
                    <a:pt x="1329921" y="1633613"/>
                  </a:cubicBezTo>
                  <a:close/>
                  <a:moveTo>
                    <a:pt x="1337673" y="1665498"/>
                  </a:moveTo>
                  <a:cubicBezTo>
                    <a:pt x="1347528" y="1665498"/>
                    <a:pt x="1338291" y="1666555"/>
                    <a:pt x="1337673" y="1665498"/>
                  </a:cubicBezTo>
                  <a:close/>
                  <a:moveTo>
                    <a:pt x="1329010" y="1581581"/>
                  </a:moveTo>
                  <a:cubicBezTo>
                    <a:pt x="1329325" y="1581836"/>
                    <a:pt x="1329667" y="1582091"/>
                    <a:pt x="1330025" y="1582368"/>
                  </a:cubicBezTo>
                  <a:cubicBezTo>
                    <a:pt x="1329667" y="1582091"/>
                    <a:pt x="1329282" y="1581793"/>
                    <a:pt x="1328989" y="1581581"/>
                  </a:cubicBezTo>
                  <a:cubicBezTo>
                    <a:pt x="1328989" y="1581581"/>
                    <a:pt x="1329010" y="1581581"/>
                    <a:pt x="1329010" y="1581581"/>
                  </a:cubicBezTo>
                  <a:close/>
                  <a:moveTo>
                    <a:pt x="1237054" y="1517667"/>
                  </a:moveTo>
                  <a:cubicBezTo>
                    <a:pt x="1237347" y="1517775"/>
                    <a:pt x="1237710" y="1517943"/>
                    <a:pt x="1238112" y="1518236"/>
                  </a:cubicBezTo>
                  <a:cubicBezTo>
                    <a:pt x="1236777" y="1518025"/>
                    <a:pt x="1236376" y="1517775"/>
                    <a:pt x="1236376" y="1517645"/>
                  </a:cubicBezTo>
                  <a:cubicBezTo>
                    <a:pt x="1236588" y="1517645"/>
                    <a:pt x="1236821" y="1517667"/>
                    <a:pt x="1237054" y="1517667"/>
                  </a:cubicBezTo>
                  <a:close/>
                  <a:moveTo>
                    <a:pt x="789494" y="1433582"/>
                  </a:moveTo>
                  <a:cubicBezTo>
                    <a:pt x="789473" y="1433626"/>
                    <a:pt x="789516" y="1433669"/>
                    <a:pt x="789494" y="1433729"/>
                  </a:cubicBezTo>
                  <a:cubicBezTo>
                    <a:pt x="789407" y="1433691"/>
                    <a:pt x="789386" y="1433648"/>
                    <a:pt x="789326" y="1433604"/>
                  </a:cubicBezTo>
                  <a:cubicBezTo>
                    <a:pt x="789364" y="1433582"/>
                    <a:pt x="789429" y="1433582"/>
                    <a:pt x="789494" y="1433582"/>
                  </a:cubicBezTo>
                  <a:close/>
                  <a:moveTo>
                    <a:pt x="774003" y="1442694"/>
                  </a:moveTo>
                  <a:cubicBezTo>
                    <a:pt x="776232" y="1443729"/>
                    <a:pt x="777333" y="1444597"/>
                    <a:pt x="777713" y="1445253"/>
                  </a:cubicBezTo>
                  <a:cubicBezTo>
                    <a:pt x="777604" y="1445639"/>
                    <a:pt x="777501" y="1445975"/>
                    <a:pt x="777371" y="1446338"/>
                  </a:cubicBezTo>
                  <a:cubicBezTo>
                    <a:pt x="776232" y="1446805"/>
                    <a:pt x="773498" y="1445894"/>
                    <a:pt x="773943" y="1442672"/>
                  </a:cubicBezTo>
                  <a:cubicBezTo>
                    <a:pt x="773965" y="1442694"/>
                    <a:pt x="773981" y="1442694"/>
                    <a:pt x="774003" y="1442694"/>
                  </a:cubicBezTo>
                  <a:close/>
                  <a:moveTo>
                    <a:pt x="765888" y="1479172"/>
                  </a:moveTo>
                  <a:cubicBezTo>
                    <a:pt x="771079" y="1479172"/>
                    <a:pt x="766018" y="1480717"/>
                    <a:pt x="765866" y="1479215"/>
                  </a:cubicBezTo>
                  <a:cubicBezTo>
                    <a:pt x="765888" y="1479193"/>
                    <a:pt x="765888" y="1479172"/>
                    <a:pt x="765888" y="1479172"/>
                  </a:cubicBezTo>
                  <a:close/>
                  <a:moveTo>
                    <a:pt x="740210" y="1502009"/>
                  </a:moveTo>
                  <a:cubicBezTo>
                    <a:pt x="740253" y="1502009"/>
                    <a:pt x="740313" y="1502009"/>
                    <a:pt x="740357" y="1502009"/>
                  </a:cubicBezTo>
                  <a:cubicBezTo>
                    <a:pt x="740275" y="1501906"/>
                    <a:pt x="740232" y="1501755"/>
                    <a:pt x="740145" y="1501652"/>
                  </a:cubicBezTo>
                  <a:cubicBezTo>
                    <a:pt x="741653" y="1501950"/>
                    <a:pt x="743177" y="1502242"/>
                    <a:pt x="744680" y="1502541"/>
                  </a:cubicBezTo>
                  <a:cubicBezTo>
                    <a:pt x="743454" y="1502606"/>
                    <a:pt x="742223" y="1502709"/>
                    <a:pt x="740991" y="1502839"/>
                  </a:cubicBezTo>
                  <a:cubicBezTo>
                    <a:pt x="740742" y="1502563"/>
                    <a:pt x="740465" y="1502308"/>
                    <a:pt x="740210" y="1502009"/>
                  </a:cubicBezTo>
                  <a:close/>
                  <a:moveTo>
                    <a:pt x="670884" y="1526735"/>
                  </a:moveTo>
                  <a:cubicBezTo>
                    <a:pt x="674399" y="1523681"/>
                    <a:pt x="678168" y="1522456"/>
                    <a:pt x="682215" y="1523003"/>
                  </a:cubicBezTo>
                  <a:cubicBezTo>
                    <a:pt x="683381" y="1524804"/>
                    <a:pt x="684737" y="1525590"/>
                    <a:pt x="686267" y="1525503"/>
                  </a:cubicBezTo>
                  <a:cubicBezTo>
                    <a:pt x="686055" y="1526122"/>
                    <a:pt x="685838" y="1526756"/>
                    <a:pt x="685567" y="1527266"/>
                  </a:cubicBezTo>
                  <a:cubicBezTo>
                    <a:pt x="680631" y="1527158"/>
                    <a:pt x="675776" y="1527033"/>
                    <a:pt x="670987" y="1526859"/>
                  </a:cubicBezTo>
                  <a:cubicBezTo>
                    <a:pt x="670965" y="1526816"/>
                    <a:pt x="670905" y="1526778"/>
                    <a:pt x="670884" y="1526735"/>
                  </a:cubicBezTo>
                  <a:close/>
                  <a:moveTo>
                    <a:pt x="667960" y="1523367"/>
                  </a:moveTo>
                  <a:cubicBezTo>
                    <a:pt x="668041" y="1522325"/>
                    <a:pt x="668020" y="1522624"/>
                    <a:pt x="667960" y="1523367"/>
                  </a:cubicBezTo>
                  <a:close/>
                  <a:moveTo>
                    <a:pt x="665839" y="1526691"/>
                  </a:moveTo>
                  <a:cubicBezTo>
                    <a:pt x="665118" y="1526670"/>
                    <a:pt x="664440" y="1526626"/>
                    <a:pt x="663740" y="1526604"/>
                  </a:cubicBezTo>
                  <a:cubicBezTo>
                    <a:pt x="664527" y="1526393"/>
                    <a:pt x="665248" y="1526436"/>
                    <a:pt x="665839" y="1526691"/>
                  </a:cubicBezTo>
                  <a:close/>
                  <a:moveTo>
                    <a:pt x="658717" y="1509640"/>
                  </a:moveTo>
                  <a:cubicBezTo>
                    <a:pt x="658701" y="1509597"/>
                    <a:pt x="658636" y="1509575"/>
                    <a:pt x="658571" y="1509510"/>
                  </a:cubicBezTo>
                  <a:cubicBezTo>
                    <a:pt x="658614" y="1509510"/>
                    <a:pt x="658658" y="1509467"/>
                    <a:pt x="658701" y="1509467"/>
                  </a:cubicBezTo>
                  <a:cubicBezTo>
                    <a:pt x="658717" y="1509510"/>
                    <a:pt x="658717" y="1509597"/>
                    <a:pt x="658717" y="1509640"/>
                  </a:cubicBezTo>
                  <a:close/>
                  <a:moveTo>
                    <a:pt x="633864" y="1517032"/>
                  </a:moveTo>
                  <a:cubicBezTo>
                    <a:pt x="637042" y="1517032"/>
                    <a:pt x="640286" y="1517032"/>
                    <a:pt x="644967" y="1517032"/>
                  </a:cubicBezTo>
                  <a:cubicBezTo>
                    <a:pt x="643464" y="1519424"/>
                    <a:pt x="642108" y="1520270"/>
                    <a:pt x="640861" y="1520379"/>
                  </a:cubicBezTo>
                  <a:cubicBezTo>
                    <a:pt x="641962" y="1521566"/>
                    <a:pt x="643063" y="1523323"/>
                    <a:pt x="644142" y="1525379"/>
                  </a:cubicBezTo>
                  <a:cubicBezTo>
                    <a:pt x="640666" y="1525059"/>
                    <a:pt x="637362" y="1524701"/>
                    <a:pt x="634227" y="1524278"/>
                  </a:cubicBezTo>
                  <a:cubicBezTo>
                    <a:pt x="635052" y="1521181"/>
                    <a:pt x="636050" y="1519554"/>
                    <a:pt x="637151" y="1519001"/>
                  </a:cubicBezTo>
                  <a:cubicBezTo>
                    <a:pt x="636028" y="1518198"/>
                    <a:pt x="634970" y="1517325"/>
                    <a:pt x="633864" y="1517032"/>
                  </a:cubicBezTo>
                  <a:close/>
                  <a:moveTo>
                    <a:pt x="610708" y="1528091"/>
                  </a:moveTo>
                  <a:cubicBezTo>
                    <a:pt x="610984" y="1529680"/>
                    <a:pt x="611153" y="1530927"/>
                    <a:pt x="611299" y="1532050"/>
                  </a:cubicBezTo>
                  <a:cubicBezTo>
                    <a:pt x="613610" y="1532939"/>
                    <a:pt x="615920" y="1533872"/>
                    <a:pt x="618188" y="1534848"/>
                  </a:cubicBezTo>
                  <a:cubicBezTo>
                    <a:pt x="621513" y="1530672"/>
                    <a:pt x="628206" y="1524592"/>
                    <a:pt x="624225" y="1532646"/>
                  </a:cubicBezTo>
                  <a:cubicBezTo>
                    <a:pt x="622592" y="1534024"/>
                    <a:pt x="621366" y="1534973"/>
                    <a:pt x="620287" y="1535781"/>
                  </a:cubicBezTo>
                  <a:cubicBezTo>
                    <a:pt x="620813" y="1536014"/>
                    <a:pt x="621323" y="1536247"/>
                    <a:pt x="621855" y="1536481"/>
                  </a:cubicBezTo>
                  <a:cubicBezTo>
                    <a:pt x="621025" y="1536524"/>
                    <a:pt x="620222" y="1536605"/>
                    <a:pt x="619267" y="1536524"/>
                  </a:cubicBezTo>
                  <a:cubicBezTo>
                    <a:pt x="619565" y="1536291"/>
                    <a:pt x="619902" y="1536058"/>
                    <a:pt x="620287" y="1535781"/>
                  </a:cubicBezTo>
                  <a:cubicBezTo>
                    <a:pt x="619587" y="1535461"/>
                    <a:pt x="618887" y="1535168"/>
                    <a:pt x="618188" y="1534848"/>
                  </a:cubicBezTo>
                  <a:cubicBezTo>
                    <a:pt x="617808" y="1535336"/>
                    <a:pt x="617488" y="1535759"/>
                    <a:pt x="617211" y="1536161"/>
                  </a:cubicBezTo>
                  <a:cubicBezTo>
                    <a:pt x="615519" y="1535884"/>
                    <a:pt x="613653" y="1535439"/>
                    <a:pt x="611576" y="1534805"/>
                  </a:cubicBezTo>
                  <a:cubicBezTo>
                    <a:pt x="611554" y="1534105"/>
                    <a:pt x="611451" y="1533194"/>
                    <a:pt x="611299" y="1532050"/>
                  </a:cubicBezTo>
                  <a:cubicBezTo>
                    <a:pt x="610751" y="1531838"/>
                    <a:pt x="610198" y="1531627"/>
                    <a:pt x="609650" y="1531415"/>
                  </a:cubicBezTo>
                  <a:cubicBezTo>
                    <a:pt x="609710" y="1532413"/>
                    <a:pt x="609900" y="1533449"/>
                    <a:pt x="610155" y="1534360"/>
                  </a:cubicBezTo>
                  <a:cubicBezTo>
                    <a:pt x="607421" y="1533470"/>
                    <a:pt x="604475" y="1532391"/>
                    <a:pt x="601129" y="1530927"/>
                  </a:cubicBezTo>
                  <a:cubicBezTo>
                    <a:pt x="602105" y="1530336"/>
                    <a:pt x="603103" y="1529934"/>
                    <a:pt x="604096" y="1529447"/>
                  </a:cubicBezTo>
                  <a:cubicBezTo>
                    <a:pt x="605897" y="1530037"/>
                    <a:pt x="607763" y="1530715"/>
                    <a:pt x="609650" y="1531415"/>
                  </a:cubicBezTo>
                  <a:cubicBezTo>
                    <a:pt x="609542" y="1529826"/>
                    <a:pt x="609775" y="1528427"/>
                    <a:pt x="610708" y="1528091"/>
                  </a:cubicBezTo>
                  <a:close/>
                  <a:moveTo>
                    <a:pt x="606938" y="1518003"/>
                  </a:moveTo>
                  <a:cubicBezTo>
                    <a:pt x="610730" y="1516712"/>
                    <a:pt x="612210" y="1517347"/>
                    <a:pt x="612465" y="1518491"/>
                  </a:cubicBezTo>
                  <a:cubicBezTo>
                    <a:pt x="610643" y="1518469"/>
                    <a:pt x="608799" y="1518448"/>
                    <a:pt x="606998" y="1518388"/>
                  </a:cubicBezTo>
                  <a:cubicBezTo>
                    <a:pt x="606976" y="1518258"/>
                    <a:pt x="606960" y="1518155"/>
                    <a:pt x="606938" y="1518003"/>
                  </a:cubicBezTo>
                  <a:close/>
                  <a:moveTo>
                    <a:pt x="555446" y="1538091"/>
                  </a:moveTo>
                  <a:cubicBezTo>
                    <a:pt x="555175" y="1538449"/>
                    <a:pt x="554898" y="1538574"/>
                    <a:pt x="554622" y="1538872"/>
                  </a:cubicBezTo>
                  <a:cubicBezTo>
                    <a:pt x="553900" y="1539105"/>
                    <a:pt x="553163" y="1539273"/>
                    <a:pt x="552376" y="1539273"/>
                  </a:cubicBezTo>
                  <a:cubicBezTo>
                    <a:pt x="552501" y="1539718"/>
                    <a:pt x="552675" y="1540060"/>
                    <a:pt x="552799" y="1540461"/>
                  </a:cubicBezTo>
                  <a:cubicBezTo>
                    <a:pt x="551807" y="1540993"/>
                    <a:pt x="550787" y="1540884"/>
                    <a:pt x="549773" y="1540396"/>
                  </a:cubicBezTo>
                  <a:cubicBezTo>
                    <a:pt x="550700" y="1539951"/>
                    <a:pt x="551910" y="1539040"/>
                    <a:pt x="553309" y="1537749"/>
                  </a:cubicBezTo>
                  <a:cubicBezTo>
                    <a:pt x="554009" y="1537858"/>
                    <a:pt x="554730" y="1537961"/>
                    <a:pt x="555446" y="1538091"/>
                  </a:cubicBezTo>
                  <a:close/>
                  <a:moveTo>
                    <a:pt x="471816" y="1564188"/>
                  </a:moveTo>
                  <a:cubicBezTo>
                    <a:pt x="472305" y="1564487"/>
                    <a:pt x="472749" y="1564763"/>
                    <a:pt x="473449" y="1565230"/>
                  </a:cubicBezTo>
                  <a:cubicBezTo>
                    <a:pt x="472538" y="1565355"/>
                    <a:pt x="471860" y="1565458"/>
                    <a:pt x="471138" y="1565544"/>
                  </a:cubicBezTo>
                  <a:cubicBezTo>
                    <a:pt x="471355" y="1565078"/>
                    <a:pt x="471567" y="1564612"/>
                    <a:pt x="471816" y="1564188"/>
                  </a:cubicBezTo>
                  <a:close/>
                  <a:moveTo>
                    <a:pt x="486207" y="1622344"/>
                  </a:moveTo>
                  <a:cubicBezTo>
                    <a:pt x="494576" y="1622344"/>
                    <a:pt x="486207" y="1624459"/>
                    <a:pt x="486207" y="1622344"/>
                  </a:cubicBezTo>
                  <a:close/>
                  <a:moveTo>
                    <a:pt x="486142" y="1614566"/>
                  </a:moveTo>
                  <a:cubicBezTo>
                    <a:pt x="486207" y="1613824"/>
                    <a:pt x="486207" y="1612978"/>
                    <a:pt x="486098" y="1612023"/>
                  </a:cubicBezTo>
                  <a:cubicBezTo>
                    <a:pt x="486586" y="1612809"/>
                    <a:pt x="486928" y="1613612"/>
                    <a:pt x="486988" y="1614463"/>
                  </a:cubicBezTo>
                  <a:cubicBezTo>
                    <a:pt x="486695" y="1614523"/>
                    <a:pt x="486440" y="1614502"/>
                    <a:pt x="486142" y="1614566"/>
                  </a:cubicBezTo>
                  <a:close/>
                  <a:moveTo>
                    <a:pt x="485019" y="1610710"/>
                  </a:moveTo>
                  <a:cubicBezTo>
                    <a:pt x="479719" y="1613444"/>
                    <a:pt x="474490" y="1613211"/>
                    <a:pt x="469300" y="1609973"/>
                  </a:cubicBezTo>
                  <a:cubicBezTo>
                    <a:pt x="469169" y="1609843"/>
                    <a:pt x="469066" y="1609696"/>
                    <a:pt x="468936" y="1609566"/>
                  </a:cubicBezTo>
                  <a:cubicBezTo>
                    <a:pt x="476459" y="1608487"/>
                    <a:pt x="480593" y="1608807"/>
                    <a:pt x="484807" y="1610455"/>
                  </a:cubicBezTo>
                  <a:cubicBezTo>
                    <a:pt x="484894" y="1610521"/>
                    <a:pt x="484932" y="1610629"/>
                    <a:pt x="485019" y="1610710"/>
                  </a:cubicBezTo>
                  <a:close/>
                  <a:moveTo>
                    <a:pt x="559455" y="1645372"/>
                  </a:moveTo>
                  <a:cubicBezTo>
                    <a:pt x="559265" y="1645393"/>
                    <a:pt x="559070" y="1645415"/>
                    <a:pt x="558858" y="1645436"/>
                  </a:cubicBezTo>
                  <a:cubicBezTo>
                    <a:pt x="559222" y="1642025"/>
                    <a:pt x="558457" y="1639227"/>
                    <a:pt x="559455" y="1645372"/>
                  </a:cubicBezTo>
                  <a:close/>
                  <a:moveTo>
                    <a:pt x="609818" y="1666279"/>
                  </a:moveTo>
                  <a:cubicBezTo>
                    <a:pt x="609900" y="1666322"/>
                    <a:pt x="609965" y="1666365"/>
                    <a:pt x="610052" y="1666409"/>
                  </a:cubicBezTo>
                  <a:cubicBezTo>
                    <a:pt x="610030" y="1666431"/>
                    <a:pt x="609986" y="1666431"/>
                    <a:pt x="609943" y="1666452"/>
                  </a:cubicBezTo>
                  <a:cubicBezTo>
                    <a:pt x="609900" y="1666409"/>
                    <a:pt x="609862" y="1666344"/>
                    <a:pt x="609818" y="1666279"/>
                  </a:cubicBezTo>
                  <a:close/>
                  <a:moveTo>
                    <a:pt x="655056" y="1663697"/>
                  </a:moveTo>
                  <a:cubicBezTo>
                    <a:pt x="651536" y="1663079"/>
                    <a:pt x="648466" y="1663632"/>
                    <a:pt x="646513" y="1663778"/>
                  </a:cubicBezTo>
                  <a:cubicBezTo>
                    <a:pt x="645922" y="1663740"/>
                    <a:pt x="645352" y="1663719"/>
                    <a:pt x="644755" y="1663676"/>
                  </a:cubicBezTo>
                  <a:cubicBezTo>
                    <a:pt x="643611" y="1663187"/>
                    <a:pt x="644246" y="1661343"/>
                    <a:pt x="647701" y="1655708"/>
                  </a:cubicBezTo>
                  <a:cubicBezTo>
                    <a:pt x="654844" y="1653273"/>
                    <a:pt x="659146" y="1653187"/>
                    <a:pt x="660860" y="1655350"/>
                  </a:cubicBezTo>
                  <a:cubicBezTo>
                    <a:pt x="648379" y="1654249"/>
                    <a:pt x="646513" y="1657043"/>
                    <a:pt x="655056" y="1663697"/>
                  </a:cubicBezTo>
                  <a:close/>
                  <a:moveTo>
                    <a:pt x="680588" y="1678546"/>
                  </a:moveTo>
                  <a:cubicBezTo>
                    <a:pt x="680821" y="1678356"/>
                    <a:pt x="681054" y="1678210"/>
                    <a:pt x="681309" y="1677977"/>
                  </a:cubicBezTo>
                  <a:cubicBezTo>
                    <a:pt x="681732" y="1678568"/>
                    <a:pt x="681325" y="1678693"/>
                    <a:pt x="680588" y="1678546"/>
                  </a:cubicBezTo>
                  <a:close/>
                  <a:moveTo>
                    <a:pt x="719468" y="1682337"/>
                  </a:moveTo>
                  <a:cubicBezTo>
                    <a:pt x="717792" y="1681833"/>
                    <a:pt x="715226" y="1680981"/>
                    <a:pt x="712579" y="1680157"/>
                  </a:cubicBezTo>
                  <a:cubicBezTo>
                    <a:pt x="713702" y="1679794"/>
                    <a:pt x="714847" y="1679457"/>
                    <a:pt x="716013" y="1679159"/>
                  </a:cubicBezTo>
                  <a:cubicBezTo>
                    <a:pt x="717201" y="1680011"/>
                    <a:pt x="718367" y="1681003"/>
                    <a:pt x="719468" y="1682337"/>
                  </a:cubicBezTo>
                  <a:close/>
                  <a:moveTo>
                    <a:pt x="720824" y="1693716"/>
                  </a:moveTo>
                  <a:cubicBezTo>
                    <a:pt x="718193" y="1685960"/>
                    <a:pt x="730886" y="1682847"/>
                    <a:pt x="721247" y="1694816"/>
                  </a:cubicBezTo>
                  <a:cubicBezTo>
                    <a:pt x="721057" y="1694459"/>
                    <a:pt x="720949" y="1694095"/>
                    <a:pt x="720824" y="1693737"/>
                  </a:cubicBezTo>
                  <a:cubicBezTo>
                    <a:pt x="721117" y="1693862"/>
                    <a:pt x="721350" y="1693949"/>
                    <a:pt x="721350" y="1693927"/>
                  </a:cubicBezTo>
                  <a:cubicBezTo>
                    <a:pt x="721117" y="1693840"/>
                    <a:pt x="721036" y="1693802"/>
                    <a:pt x="720824" y="1693716"/>
                  </a:cubicBezTo>
                  <a:close/>
                  <a:moveTo>
                    <a:pt x="906092" y="1657596"/>
                  </a:moveTo>
                  <a:cubicBezTo>
                    <a:pt x="905881" y="1656940"/>
                    <a:pt x="905772" y="1656451"/>
                    <a:pt x="905648" y="1655920"/>
                  </a:cubicBezTo>
                  <a:cubicBezTo>
                    <a:pt x="906261" y="1655876"/>
                    <a:pt x="906873" y="1655839"/>
                    <a:pt x="907514" y="1655839"/>
                  </a:cubicBezTo>
                  <a:cubicBezTo>
                    <a:pt x="907194" y="1656408"/>
                    <a:pt x="906895" y="1656977"/>
                    <a:pt x="906559" y="1657596"/>
                  </a:cubicBezTo>
                  <a:cubicBezTo>
                    <a:pt x="906412" y="1657596"/>
                    <a:pt x="906239" y="1657596"/>
                    <a:pt x="906092" y="1657596"/>
                  </a:cubicBezTo>
                  <a:close/>
                  <a:moveTo>
                    <a:pt x="955523" y="1667510"/>
                  </a:moveTo>
                  <a:cubicBezTo>
                    <a:pt x="949063" y="1666832"/>
                    <a:pt x="955886" y="1664185"/>
                    <a:pt x="955523" y="1667510"/>
                  </a:cubicBezTo>
                  <a:close/>
                  <a:moveTo>
                    <a:pt x="1071888" y="1662211"/>
                  </a:moveTo>
                  <a:cubicBezTo>
                    <a:pt x="1069138" y="1661045"/>
                    <a:pt x="1074752" y="1660367"/>
                    <a:pt x="1071888" y="1662211"/>
                  </a:cubicBezTo>
                  <a:close/>
                  <a:moveTo>
                    <a:pt x="1082123" y="1664944"/>
                  </a:moveTo>
                  <a:cubicBezTo>
                    <a:pt x="1077822" y="1662130"/>
                    <a:pt x="1076976" y="1660833"/>
                    <a:pt x="1077464" y="1660497"/>
                  </a:cubicBezTo>
                  <a:cubicBezTo>
                    <a:pt x="1077887" y="1660519"/>
                    <a:pt x="1078310" y="1660541"/>
                    <a:pt x="1078733" y="1660584"/>
                  </a:cubicBezTo>
                  <a:cubicBezTo>
                    <a:pt x="1080491" y="1661132"/>
                    <a:pt x="1083159" y="1662976"/>
                    <a:pt x="1082123" y="1664944"/>
                  </a:cubicBezTo>
                  <a:close/>
                  <a:moveTo>
                    <a:pt x="1330811" y="1741935"/>
                  </a:moveTo>
                  <a:cubicBezTo>
                    <a:pt x="1331571" y="1741702"/>
                    <a:pt x="1332400" y="1741490"/>
                    <a:pt x="1333290" y="1741338"/>
                  </a:cubicBezTo>
                  <a:cubicBezTo>
                    <a:pt x="1333350" y="1742184"/>
                    <a:pt x="1331994" y="1742461"/>
                    <a:pt x="1330811" y="1741935"/>
                  </a:cubicBezTo>
                  <a:close/>
                  <a:moveTo>
                    <a:pt x="1376472" y="1585991"/>
                  </a:moveTo>
                  <a:cubicBezTo>
                    <a:pt x="1394502" y="1585991"/>
                    <a:pt x="1376618" y="1587916"/>
                    <a:pt x="1376472" y="1585991"/>
                  </a:cubicBezTo>
                  <a:close/>
                  <a:moveTo>
                    <a:pt x="728939" y="1470087"/>
                  </a:moveTo>
                  <a:cubicBezTo>
                    <a:pt x="729020" y="1469979"/>
                    <a:pt x="729085" y="1469854"/>
                    <a:pt x="729150" y="1469724"/>
                  </a:cubicBezTo>
                  <a:cubicBezTo>
                    <a:pt x="729172" y="1469914"/>
                    <a:pt x="729107" y="1470044"/>
                    <a:pt x="729129" y="1470256"/>
                  </a:cubicBezTo>
                  <a:cubicBezTo>
                    <a:pt x="729063" y="1470190"/>
                    <a:pt x="729004" y="1470147"/>
                    <a:pt x="728939" y="1470087"/>
                  </a:cubicBezTo>
                  <a:close/>
                  <a:moveTo>
                    <a:pt x="603396" y="1509445"/>
                  </a:moveTo>
                  <a:cubicBezTo>
                    <a:pt x="605370" y="1511500"/>
                    <a:pt x="605707" y="1514488"/>
                    <a:pt x="604606" y="1518323"/>
                  </a:cubicBezTo>
                  <a:cubicBezTo>
                    <a:pt x="602507" y="1518258"/>
                    <a:pt x="600581" y="1518177"/>
                    <a:pt x="598970" y="1518090"/>
                  </a:cubicBezTo>
                  <a:cubicBezTo>
                    <a:pt x="598840" y="1517878"/>
                    <a:pt x="598715" y="1517688"/>
                    <a:pt x="598606" y="1517455"/>
                  </a:cubicBezTo>
                  <a:cubicBezTo>
                    <a:pt x="599583" y="1517455"/>
                    <a:pt x="600662" y="1517434"/>
                    <a:pt x="602018" y="1517434"/>
                  </a:cubicBezTo>
                  <a:cubicBezTo>
                    <a:pt x="600472" y="1515546"/>
                    <a:pt x="599013" y="1514152"/>
                    <a:pt x="597636" y="1513111"/>
                  </a:cubicBezTo>
                  <a:cubicBezTo>
                    <a:pt x="597467" y="1510611"/>
                    <a:pt x="597928" y="1508197"/>
                    <a:pt x="599013" y="1506842"/>
                  </a:cubicBezTo>
                  <a:cubicBezTo>
                    <a:pt x="599773" y="1507075"/>
                    <a:pt x="600239" y="1507476"/>
                    <a:pt x="600874" y="1507774"/>
                  </a:cubicBezTo>
                  <a:cubicBezTo>
                    <a:pt x="601682" y="1508387"/>
                    <a:pt x="602528" y="1508941"/>
                    <a:pt x="603396" y="1509445"/>
                  </a:cubicBezTo>
                  <a:close/>
                  <a:moveTo>
                    <a:pt x="550407" y="1529213"/>
                  </a:moveTo>
                  <a:cubicBezTo>
                    <a:pt x="533050" y="1527879"/>
                    <a:pt x="551107" y="1526225"/>
                    <a:pt x="550407" y="1529213"/>
                  </a:cubicBezTo>
                  <a:close/>
                  <a:moveTo>
                    <a:pt x="545151" y="1554654"/>
                  </a:moveTo>
                  <a:cubicBezTo>
                    <a:pt x="544240" y="1554785"/>
                    <a:pt x="543350" y="1554888"/>
                    <a:pt x="542482" y="1555018"/>
                  </a:cubicBezTo>
                  <a:cubicBezTo>
                    <a:pt x="542672" y="1554698"/>
                    <a:pt x="544094" y="1554443"/>
                    <a:pt x="545151" y="1554654"/>
                  </a:cubicBezTo>
                  <a:close/>
                  <a:moveTo>
                    <a:pt x="529345" y="1528557"/>
                  </a:moveTo>
                  <a:cubicBezTo>
                    <a:pt x="530446" y="1528470"/>
                    <a:pt x="529915" y="1528535"/>
                    <a:pt x="529345" y="1528557"/>
                  </a:cubicBezTo>
                  <a:close/>
                  <a:moveTo>
                    <a:pt x="522923" y="1527901"/>
                  </a:moveTo>
                  <a:cubicBezTo>
                    <a:pt x="528266" y="1527901"/>
                    <a:pt x="522923" y="1529761"/>
                    <a:pt x="522923" y="1527901"/>
                  </a:cubicBezTo>
                  <a:close/>
                  <a:moveTo>
                    <a:pt x="519045" y="1535271"/>
                  </a:moveTo>
                  <a:cubicBezTo>
                    <a:pt x="532627" y="1535271"/>
                    <a:pt x="519045" y="1537836"/>
                    <a:pt x="519045" y="1535271"/>
                  </a:cubicBezTo>
                  <a:close/>
                  <a:moveTo>
                    <a:pt x="516674" y="1528470"/>
                  </a:moveTo>
                  <a:cubicBezTo>
                    <a:pt x="514364" y="1529571"/>
                    <a:pt x="516121" y="1525780"/>
                    <a:pt x="516674" y="1528470"/>
                  </a:cubicBezTo>
                  <a:close/>
                  <a:moveTo>
                    <a:pt x="467412" y="1548320"/>
                  </a:moveTo>
                  <a:cubicBezTo>
                    <a:pt x="473981" y="1553895"/>
                    <a:pt x="468090" y="1552599"/>
                    <a:pt x="467157" y="1549741"/>
                  </a:cubicBezTo>
                  <a:cubicBezTo>
                    <a:pt x="467244" y="1549253"/>
                    <a:pt x="467325" y="1548786"/>
                    <a:pt x="467412" y="1548320"/>
                  </a:cubicBezTo>
                  <a:close/>
                  <a:moveTo>
                    <a:pt x="459064" y="1603275"/>
                  </a:moveTo>
                  <a:cubicBezTo>
                    <a:pt x="459742" y="1602575"/>
                    <a:pt x="460420" y="1601984"/>
                    <a:pt x="461076" y="1601453"/>
                  </a:cubicBezTo>
                  <a:cubicBezTo>
                    <a:pt x="461901" y="1602066"/>
                    <a:pt x="462666" y="1602765"/>
                    <a:pt x="463219" y="1603698"/>
                  </a:cubicBezTo>
                  <a:cubicBezTo>
                    <a:pt x="461901" y="1603676"/>
                    <a:pt x="460545" y="1603573"/>
                    <a:pt x="459064" y="1603275"/>
                  </a:cubicBezTo>
                  <a:close/>
                  <a:moveTo>
                    <a:pt x="460778" y="1612023"/>
                  </a:moveTo>
                  <a:cubicBezTo>
                    <a:pt x="461266" y="1611774"/>
                    <a:pt x="461798" y="1611578"/>
                    <a:pt x="460778" y="1612023"/>
                  </a:cubicBezTo>
                  <a:close/>
                  <a:moveTo>
                    <a:pt x="509325" y="1613108"/>
                  </a:moveTo>
                  <a:cubicBezTo>
                    <a:pt x="512498" y="1615776"/>
                    <a:pt x="513051" y="1617132"/>
                    <a:pt x="512606" y="1617598"/>
                  </a:cubicBezTo>
                  <a:cubicBezTo>
                    <a:pt x="511950" y="1617511"/>
                    <a:pt x="511337" y="1617409"/>
                    <a:pt x="510681" y="1617300"/>
                  </a:cubicBezTo>
                  <a:cubicBezTo>
                    <a:pt x="509514" y="1616557"/>
                    <a:pt x="508451" y="1615033"/>
                    <a:pt x="509325" y="1613108"/>
                  </a:cubicBezTo>
                  <a:close/>
                  <a:moveTo>
                    <a:pt x="526720" y="1676426"/>
                  </a:moveTo>
                  <a:cubicBezTo>
                    <a:pt x="526953" y="1676214"/>
                    <a:pt x="527181" y="1676090"/>
                    <a:pt x="527414" y="1675922"/>
                  </a:cubicBezTo>
                  <a:cubicBezTo>
                    <a:pt x="527268" y="1676176"/>
                    <a:pt x="527121" y="1676448"/>
                    <a:pt x="526991" y="1676702"/>
                  </a:cubicBezTo>
                  <a:cubicBezTo>
                    <a:pt x="526910" y="1676599"/>
                    <a:pt x="526801" y="1676534"/>
                    <a:pt x="526720" y="1676426"/>
                  </a:cubicBezTo>
                  <a:close/>
                  <a:moveTo>
                    <a:pt x="665714" y="1684094"/>
                  </a:moveTo>
                  <a:cubicBezTo>
                    <a:pt x="663973" y="1684881"/>
                    <a:pt x="662639" y="1685006"/>
                    <a:pt x="661793" y="1684604"/>
                  </a:cubicBezTo>
                  <a:cubicBezTo>
                    <a:pt x="661603" y="1683460"/>
                    <a:pt x="661516" y="1682213"/>
                    <a:pt x="661646" y="1680857"/>
                  </a:cubicBezTo>
                  <a:cubicBezTo>
                    <a:pt x="661663" y="1680879"/>
                    <a:pt x="662937" y="1681302"/>
                    <a:pt x="664885" y="1681849"/>
                  </a:cubicBezTo>
                  <a:cubicBezTo>
                    <a:pt x="665161" y="1682549"/>
                    <a:pt x="665438" y="1683292"/>
                    <a:pt x="665714" y="1684094"/>
                  </a:cubicBezTo>
                  <a:close/>
                  <a:moveTo>
                    <a:pt x="703342" y="1696492"/>
                  </a:moveTo>
                  <a:cubicBezTo>
                    <a:pt x="700863" y="1696492"/>
                    <a:pt x="696160" y="1697637"/>
                    <a:pt x="691881" y="1699031"/>
                  </a:cubicBezTo>
                  <a:cubicBezTo>
                    <a:pt x="689190" y="1698738"/>
                    <a:pt x="686603" y="1698417"/>
                    <a:pt x="684146" y="1698038"/>
                  </a:cubicBezTo>
                  <a:cubicBezTo>
                    <a:pt x="684846" y="1686768"/>
                    <a:pt x="680376" y="1688184"/>
                    <a:pt x="671621" y="1683503"/>
                  </a:cubicBezTo>
                  <a:cubicBezTo>
                    <a:pt x="676623" y="1684561"/>
                    <a:pt x="682367" y="1685347"/>
                    <a:pt x="686180" y="1684523"/>
                  </a:cubicBezTo>
                  <a:cubicBezTo>
                    <a:pt x="687411" y="1690874"/>
                    <a:pt x="683766" y="1690771"/>
                    <a:pt x="693215" y="1694518"/>
                  </a:cubicBezTo>
                  <a:cubicBezTo>
                    <a:pt x="693296" y="1694518"/>
                    <a:pt x="693318" y="1694583"/>
                    <a:pt x="693405" y="1694583"/>
                  </a:cubicBezTo>
                  <a:cubicBezTo>
                    <a:pt x="695016" y="1695218"/>
                    <a:pt x="696963" y="1695961"/>
                    <a:pt x="699420" y="1696872"/>
                  </a:cubicBezTo>
                  <a:cubicBezTo>
                    <a:pt x="697918" y="1693352"/>
                    <a:pt x="698319" y="1690413"/>
                    <a:pt x="699952" y="1687929"/>
                  </a:cubicBezTo>
                  <a:cubicBezTo>
                    <a:pt x="700185" y="1688059"/>
                    <a:pt x="700587" y="1688270"/>
                    <a:pt x="701395" y="1688672"/>
                  </a:cubicBezTo>
                  <a:cubicBezTo>
                    <a:pt x="701433" y="1688694"/>
                    <a:pt x="700418" y="1688162"/>
                    <a:pt x="699952" y="1687929"/>
                  </a:cubicBezTo>
                  <a:cubicBezTo>
                    <a:pt x="700841" y="1686595"/>
                    <a:pt x="702073" y="1685391"/>
                    <a:pt x="703597" y="1684328"/>
                  </a:cubicBezTo>
                  <a:cubicBezTo>
                    <a:pt x="707980" y="1687061"/>
                    <a:pt x="711988" y="1689838"/>
                    <a:pt x="714592" y="1692040"/>
                  </a:cubicBezTo>
                  <a:cubicBezTo>
                    <a:pt x="717646" y="1692929"/>
                    <a:pt x="719761" y="1694117"/>
                    <a:pt x="721291" y="1695494"/>
                  </a:cubicBezTo>
                  <a:cubicBezTo>
                    <a:pt x="719994" y="1697696"/>
                    <a:pt x="718725" y="1699963"/>
                    <a:pt x="717792" y="1701704"/>
                  </a:cubicBezTo>
                  <a:cubicBezTo>
                    <a:pt x="717027" y="1701596"/>
                    <a:pt x="716268" y="1701509"/>
                    <a:pt x="715503" y="1701428"/>
                  </a:cubicBezTo>
                  <a:cubicBezTo>
                    <a:pt x="714635" y="1698607"/>
                    <a:pt x="713811" y="1696064"/>
                    <a:pt x="712710" y="1694138"/>
                  </a:cubicBezTo>
                  <a:cubicBezTo>
                    <a:pt x="713024" y="1693862"/>
                    <a:pt x="713599" y="1693249"/>
                    <a:pt x="714592" y="1692040"/>
                  </a:cubicBezTo>
                  <a:cubicBezTo>
                    <a:pt x="713637" y="1692739"/>
                    <a:pt x="712921" y="1693504"/>
                    <a:pt x="712601" y="1693949"/>
                  </a:cubicBezTo>
                  <a:cubicBezTo>
                    <a:pt x="711587" y="1692229"/>
                    <a:pt x="710247" y="1691107"/>
                    <a:pt x="708343" y="1690771"/>
                  </a:cubicBezTo>
                  <a:cubicBezTo>
                    <a:pt x="708490" y="1690391"/>
                    <a:pt x="708663" y="1690049"/>
                    <a:pt x="708788" y="1689583"/>
                  </a:cubicBezTo>
                  <a:cubicBezTo>
                    <a:pt x="708001" y="1689968"/>
                    <a:pt x="707307" y="1690304"/>
                    <a:pt x="706645" y="1690624"/>
                  </a:cubicBezTo>
                  <a:cubicBezTo>
                    <a:pt x="705696" y="1690684"/>
                    <a:pt x="704633" y="1690895"/>
                    <a:pt x="703429" y="1691340"/>
                  </a:cubicBezTo>
                  <a:cubicBezTo>
                    <a:pt x="703407" y="1691682"/>
                    <a:pt x="703407" y="1691915"/>
                    <a:pt x="703407" y="1692213"/>
                  </a:cubicBezTo>
                  <a:cubicBezTo>
                    <a:pt x="702789" y="1692506"/>
                    <a:pt x="702241" y="1692783"/>
                    <a:pt x="701688" y="1693059"/>
                  </a:cubicBezTo>
                  <a:cubicBezTo>
                    <a:pt x="702219" y="1693249"/>
                    <a:pt x="702789" y="1693526"/>
                    <a:pt x="703364" y="1693759"/>
                  </a:cubicBezTo>
                  <a:cubicBezTo>
                    <a:pt x="703510" y="1702550"/>
                    <a:pt x="709786" y="1691324"/>
                    <a:pt x="710421" y="1700831"/>
                  </a:cubicBezTo>
                  <a:cubicBezTo>
                    <a:pt x="708278" y="1700619"/>
                    <a:pt x="706163" y="1700408"/>
                    <a:pt x="704042" y="1700218"/>
                  </a:cubicBezTo>
                  <a:cubicBezTo>
                    <a:pt x="703998" y="1699204"/>
                    <a:pt x="703808" y="1697995"/>
                    <a:pt x="703342" y="1696492"/>
                  </a:cubicBezTo>
                  <a:close/>
                  <a:moveTo>
                    <a:pt x="737601" y="1688927"/>
                  </a:moveTo>
                  <a:cubicBezTo>
                    <a:pt x="737498" y="1688883"/>
                    <a:pt x="737411" y="1688862"/>
                    <a:pt x="737308" y="1688824"/>
                  </a:cubicBezTo>
                  <a:cubicBezTo>
                    <a:pt x="737368" y="1688802"/>
                    <a:pt x="737455" y="1688780"/>
                    <a:pt x="737520" y="1688759"/>
                  </a:cubicBezTo>
                  <a:cubicBezTo>
                    <a:pt x="737563" y="1688824"/>
                    <a:pt x="737585" y="1688840"/>
                    <a:pt x="737601" y="1688927"/>
                  </a:cubicBezTo>
                  <a:close/>
                  <a:moveTo>
                    <a:pt x="811001" y="1703505"/>
                  </a:moveTo>
                  <a:cubicBezTo>
                    <a:pt x="806955" y="1703695"/>
                    <a:pt x="803098" y="1703017"/>
                    <a:pt x="805170" y="1700305"/>
                  </a:cubicBezTo>
                  <a:cubicBezTo>
                    <a:pt x="825196" y="1700305"/>
                    <a:pt x="817884" y="1703163"/>
                    <a:pt x="811039" y="1703505"/>
                  </a:cubicBezTo>
                  <a:cubicBezTo>
                    <a:pt x="818015" y="1701216"/>
                    <a:pt x="814961" y="1702187"/>
                    <a:pt x="811001" y="1703505"/>
                  </a:cubicBezTo>
                  <a:close/>
                  <a:moveTo>
                    <a:pt x="823032" y="1702295"/>
                  </a:moveTo>
                  <a:cubicBezTo>
                    <a:pt x="819729" y="1700598"/>
                    <a:pt x="815362" y="1696704"/>
                    <a:pt x="812124" y="1693439"/>
                  </a:cubicBezTo>
                  <a:cubicBezTo>
                    <a:pt x="812395" y="1693336"/>
                    <a:pt x="812693" y="1693227"/>
                    <a:pt x="812992" y="1693125"/>
                  </a:cubicBezTo>
                  <a:cubicBezTo>
                    <a:pt x="813350" y="1693482"/>
                    <a:pt x="813648" y="1693781"/>
                    <a:pt x="814050" y="1694182"/>
                  </a:cubicBezTo>
                  <a:cubicBezTo>
                    <a:pt x="815107" y="1693460"/>
                    <a:pt x="816235" y="1692425"/>
                    <a:pt x="817358" y="1691638"/>
                  </a:cubicBezTo>
                  <a:cubicBezTo>
                    <a:pt x="818416" y="1691280"/>
                    <a:pt x="819452" y="1690960"/>
                    <a:pt x="820472" y="1690684"/>
                  </a:cubicBezTo>
                  <a:cubicBezTo>
                    <a:pt x="821150" y="1690939"/>
                    <a:pt x="821719" y="1691660"/>
                    <a:pt x="822164" y="1693125"/>
                  </a:cubicBezTo>
                  <a:cubicBezTo>
                    <a:pt x="820748" y="1695939"/>
                    <a:pt x="821041" y="1698949"/>
                    <a:pt x="823032" y="1702127"/>
                  </a:cubicBezTo>
                  <a:cubicBezTo>
                    <a:pt x="823032" y="1702187"/>
                    <a:pt x="823032" y="1702230"/>
                    <a:pt x="823032" y="1702295"/>
                  </a:cubicBezTo>
                  <a:close/>
                  <a:moveTo>
                    <a:pt x="828396" y="1709942"/>
                  </a:moveTo>
                  <a:cubicBezTo>
                    <a:pt x="828776" y="1709161"/>
                    <a:pt x="829178" y="1708798"/>
                    <a:pt x="829563" y="1708608"/>
                  </a:cubicBezTo>
                  <a:cubicBezTo>
                    <a:pt x="830067" y="1708798"/>
                    <a:pt x="830577" y="1708988"/>
                    <a:pt x="831108" y="1709178"/>
                  </a:cubicBezTo>
                  <a:cubicBezTo>
                    <a:pt x="831553" y="1710132"/>
                    <a:pt x="831065" y="1711445"/>
                    <a:pt x="828396" y="1709942"/>
                  </a:cubicBezTo>
                  <a:close/>
                  <a:moveTo>
                    <a:pt x="944186" y="1684523"/>
                  </a:moveTo>
                  <a:cubicBezTo>
                    <a:pt x="946519" y="1683313"/>
                    <a:pt x="944675" y="1687549"/>
                    <a:pt x="944186" y="1684523"/>
                  </a:cubicBezTo>
                  <a:close/>
                  <a:moveTo>
                    <a:pt x="953700" y="1684583"/>
                  </a:moveTo>
                  <a:cubicBezTo>
                    <a:pt x="953212" y="1684794"/>
                    <a:pt x="952708" y="1684989"/>
                    <a:pt x="953700" y="1684583"/>
                  </a:cubicBezTo>
                  <a:close/>
                  <a:moveTo>
                    <a:pt x="980040" y="1701639"/>
                  </a:moveTo>
                  <a:cubicBezTo>
                    <a:pt x="980062" y="1701807"/>
                    <a:pt x="980040" y="1701764"/>
                    <a:pt x="980040" y="1701639"/>
                  </a:cubicBezTo>
                  <a:close/>
                  <a:moveTo>
                    <a:pt x="1032948" y="1659629"/>
                  </a:moveTo>
                  <a:cubicBezTo>
                    <a:pt x="1031337" y="1658697"/>
                    <a:pt x="1029558" y="1657677"/>
                    <a:pt x="1029514" y="1657639"/>
                  </a:cubicBezTo>
                  <a:cubicBezTo>
                    <a:pt x="1030952" y="1658485"/>
                    <a:pt x="1032058" y="1659098"/>
                    <a:pt x="1032948" y="1659608"/>
                  </a:cubicBezTo>
                  <a:cubicBezTo>
                    <a:pt x="1032948" y="1659608"/>
                    <a:pt x="1032948" y="1659629"/>
                    <a:pt x="1032948" y="1659629"/>
                  </a:cubicBezTo>
                  <a:close/>
                  <a:moveTo>
                    <a:pt x="733978" y="1462988"/>
                  </a:moveTo>
                  <a:cubicBezTo>
                    <a:pt x="731927" y="1462478"/>
                    <a:pt x="730360" y="1462733"/>
                    <a:pt x="729828" y="1466421"/>
                  </a:cubicBezTo>
                  <a:cubicBezTo>
                    <a:pt x="729362" y="1467267"/>
                    <a:pt x="729107" y="1468346"/>
                    <a:pt x="729150" y="1469702"/>
                  </a:cubicBezTo>
                  <a:cubicBezTo>
                    <a:pt x="729063" y="1469854"/>
                    <a:pt x="728982" y="1470001"/>
                    <a:pt x="728939" y="1470087"/>
                  </a:cubicBezTo>
                  <a:cubicBezTo>
                    <a:pt x="724784" y="1466464"/>
                    <a:pt x="720634" y="1462842"/>
                    <a:pt x="716501" y="1459219"/>
                  </a:cubicBezTo>
                  <a:cubicBezTo>
                    <a:pt x="722836" y="1458563"/>
                    <a:pt x="728640" y="1459875"/>
                    <a:pt x="733978" y="1462988"/>
                  </a:cubicBezTo>
                  <a:close/>
                  <a:moveTo>
                    <a:pt x="728407" y="1473602"/>
                  </a:moveTo>
                  <a:cubicBezTo>
                    <a:pt x="726519" y="1473726"/>
                    <a:pt x="724637" y="1474003"/>
                    <a:pt x="722750" y="1474280"/>
                  </a:cubicBezTo>
                  <a:cubicBezTo>
                    <a:pt x="714359" y="1473580"/>
                    <a:pt x="707009" y="1472945"/>
                    <a:pt x="707622" y="1473303"/>
                  </a:cubicBezTo>
                  <a:cubicBezTo>
                    <a:pt x="708001" y="1472837"/>
                    <a:pt x="708235" y="1472414"/>
                    <a:pt x="708576" y="1471947"/>
                  </a:cubicBezTo>
                  <a:cubicBezTo>
                    <a:pt x="715188" y="1472522"/>
                    <a:pt x="721795" y="1473070"/>
                    <a:pt x="728407" y="1473602"/>
                  </a:cubicBezTo>
                  <a:close/>
                  <a:moveTo>
                    <a:pt x="464721" y="1531117"/>
                  </a:moveTo>
                  <a:cubicBezTo>
                    <a:pt x="465633" y="1533595"/>
                    <a:pt x="462753" y="1532771"/>
                    <a:pt x="464721" y="1531117"/>
                  </a:cubicBezTo>
                  <a:close/>
                  <a:moveTo>
                    <a:pt x="451459" y="1580904"/>
                  </a:moveTo>
                  <a:cubicBezTo>
                    <a:pt x="451307" y="1580649"/>
                    <a:pt x="451161" y="1580415"/>
                    <a:pt x="450993" y="1580079"/>
                  </a:cubicBezTo>
                  <a:cubicBezTo>
                    <a:pt x="451687" y="1580269"/>
                    <a:pt x="452539" y="1580459"/>
                    <a:pt x="453662" y="1580649"/>
                  </a:cubicBezTo>
                  <a:cubicBezTo>
                    <a:pt x="453662" y="1580692"/>
                    <a:pt x="453640" y="1580714"/>
                    <a:pt x="453618" y="1580779"/>
                  </a:cubicBezTo>
                  <a:cubicBezTo>
                    <a:pt x="452918" y="1580838"/>
                    <a:pt x="452175" y="1580860"/>
                    <a:pt x="451459" y="1580904"/>
                  </a:cubicBezTo>
                  <a:close/>
                  <a:moveTo>
                    <a:pt x="436223" y="1635902"/>
                  </a:moveTo>
                  <a:cubicBezTo>
                    <a:pt x="422831" y="1635902"/>
                    <a:pt x="436223" y="1633570"/>
                    <a:pt x="436223" y="1635902"/>
                  </a:cubicBezTo>
                  <a:close/>
                  <a:moveTo>
                    <a:pt x="408082" y="1632491"/>
                  </a:moveTo>
                  <a:cubicBezTo>
                    <a:pt x="408635" y="1632513"/>
                    <a:pt x="409167" y="1632615"/>
                    <a:pt x="409715" y="1632724"/>
                  </a:cubicBezTo>
                  <a:cubicBezTo>
                    <a:pt x="408001" y="1633695"/>
                    <a:pt x="407746" y="1633250"/>
                    <a:pt x="408082" y="1632491"/>
                  </a:cubicBezTo>
                  <a:close/>
                  <a:moveTo>
                    <a:pt x="377126" y="1605330"/>
                  </a:moveTo>
                  <a:cubicBezTo>
                    <a:pt x="375667" y="1605097"/>
                    <a:pt x="374165" y="1604842"/>
                    <a:pt x="372657" y="1604566"/>
                  </a:cubicBezTo>
                  <a:cubicBezTo>
                    <a:pt x="374544" y="1603465"/>
                    <a:pt x="376025" y="1603720"/>
                    <a:pt x="377126" y="1605330"/>
                  </a:cubicBezTo>
                  <a:close/>
                  <a:moveTo>
                    <a:pt x="381623" y="1624291"/>
                  </a:moveTo>
                  <a:cubicBezTo>
                    <a:pt x="381661" y="1624269"/>
                    <a:pt x="382469" y="1624247"/>
                    <a:pt x="383505" y="1624247"/>
                  </a:cubicBezTo>
                  <a:cubicBezTo>
                    <a:pt x="383570" y="1624247"/>
                    <a:pt x="383614" y="1624269"/>
                    <a:pt x="383657" y="1624291"/>
                  </a:cubicBezTo>
                  <a:cubicBezTo>
                    <a:pt x="383039" y="1624291"/>
                    <a:pt x="382404" y="1624291"/>
                    <a:pt x="381623" y="1624291"/>
                  </a:cubicBezTo>
                  <a:close/>
                  <a:moveTo>
                    <a:pt x="404014" y="1624714"/>
                  </a:moveTo>
                  <a:cubicBezTo>
                    <a:pt x="404079" y="1624670"/>
                    <a:pt x="404166" y="1624654"/>
                    <a:pt x="404226" y="1624632"/>
                  </a:cubicBezTo>
                  <a:cubicBezTo>
                    <a:pt x="404226" y="1624866"/>
                    <a:pt x="404144" y="1624887"/>
                    <a:pt x="404014" y="1624714"/>
                  </a:cubicBezTo>
                  <a:close/>
                  <a:moveTo>
                    <a:pt x="412026" y="1630311"/>
                  </a:moveTo>
                  <a:cubicBezTo>
                    <a:pt x="411472" y="1630267"/>
                    <a:pt x="410924" y="1630246"/>
                    <a:pt x="410371" y="1630180"/>
                  </a:cubicBezTo>
                  <a:cubicBezTo>
                    <a:pt x="410990" y="1629882"/>
                    <a:pt x="411559" y="1629947"/>
                    <a:pt x="412026" y="1630311"/>
                  </a:cubicBezTo>
                  <a:close/>
                  <a:moveTo>
                    <a:pt x="388908" y="1598741"/>
                  </a:moveTo>
                  <a:cubicBezTo>
                    <a:pt x="394185" y="1603530"/>
                    <a:pt x="393632" y="1605607"/>
                    <a:pt x="390204" y="1606198"/>
                  </a:cubicBezTo>
                  <a:cubicBezTo>
                    <a:pt x="390074" y="1604295"/>
                    <a:pt x="389797" y="1602386"/>
                    <a:pt x="389271" y="1600460"/>
                  </a:cubicBezTo>
                  <a:cubicBezTo>
                    <a:pt x="383424" y="1606307"/>
                    <a:pt x="379480" y="1603828"/>
                    <a:pt x="378293" y="1599061"/>
                  </a:cubicBezTo>
                  <a:cubicBezTo>
                    <a:pt x="381835" y="1598931"/>
                    <a:pt x="385371" y="1598698"/>
                    <a:pt x="388908" y="1598741"/>
                  </a:cubicBezTo>
                  <a:close/>
                  <a:moveTo>
                    <a:pt x="369245" y="1636282"/>
                  </a:moveTo>
                  <a:cubicBezTo>
                    <a:pt x="367130" y="1637301"/>
                    <a:pt x="366723" y="1635051"/>
                    <a:pt x="369245" y="1636282"/>
                  </a:cubicBezTo>
                  <a:close/>
                  <a:moveTo>
                    <a:pt x="417493" y="1642725"/>
                  </a:moveTo>
                  <a:cubicBezTo>
                    <a:pt x="418041" y="1641071"/>
                    <a:pt x="418551" y="1639628"/>
                    <a:pt x="418893" y="1638695"/>
                  </a:cubicBezTo>
                  <a:cubicBezTo>
                    <a:pt x="419950" y="1639818"/>
                    <a:pt x="420840" y="1640881"/>
                    <a:pt x="421561" y="1641852"/>
                  </a:cubicBezTo>
                  <a:cubicBezTo>
                    <a:pt x="421751" y="1642340"/>
                    <a:pt x="421919" y="1642784"/>
                    <a:pt x="422049" y="1643207"/>
                  </a:cubicBezTo>
                  <a:cubicBezTo>
                    <a:pt x="420460" y="1643039"/>
                    <a:pt x="418931" y="1642893"/>
                    <a:pt x="417493" y="1642725"/>
                  </a:cubicBezTo>
                  <a:close/>
                  <a:moveTo>
                    <a:pt x="432301" y="1632426"/>
                  </a:moveTo>
                  <a:cubicBezTo>
                    <a:pt x="432578" y="1631238"/>
                    <a:pt x="432475" y="1629714"/>
                    <a:pt x="431775" y="1627767"/>
                  </a:cubicBezTo>
                  <a:cubicBezTo>
                    <a:pt x="430522" y="1628190"/>
                    <a:pt x="429274" y="1628402"/>
                    <a:pt x="428021" y="1628722"/>
                  </a:cubicBezTo>
                  <a:cubicBezTo>
                    <a:pt x="426497" y="1627111"/>
                    <a:pt x="425266" y="1625392"/>
                    <a:pt x="424550" y="1623678"/>
                  </a:cubicBezTo>
                  <a:cubicBezTo>
                    <a:pt x="430186" y="1624654"/>
                    <a:pt x="435415" y="1626135"/>
                    <a:pt x="438788" y="1627132"/>
                  </a:cubicBezTo>
                  <a:cubicBezTo>
                    <a:pt x="437704" y="1631412"/>
                    <a:pt x="441522" y="1629546"/>
                    <a:pt x="443806" y="1628082"/>
                  </a:cubicBezTo>
                  <a:cubicBezTo>
                    <a:pt x="442472" y="1629101"/>
                    <a:pt x="440204" y="1630858"/>
                    <a:pt x="436603" y="1633825"/>
                  </a:cubicBezTo>
                  <a:cubicBezTo>
                    <a:pt x="442260" y="1636450"/>
                    <a:pt x="445439" y="1637871"/>
                    <a:pt x="447158" y="1638657"/>
                  </a:cubicBezTo>
                  <a:cubicBezTo>
                    <a:pt x="442450" y="1638104"/>
                    <a:pt x="436857" y="1635712"/>
                    <a:pt x="432301" y="1632426"/>
                  </a:cubicBezTo>
                  <a:close/>
                  <a:moveTo>
                    <a:pt x="457854" y="1626769"/>
                  </a:moveTo>
                  <a:cubicBezTo>
                    <a:pt x="459889" y="1626303"/>
                    <a:pt x="461798" y="1626178"/>
                    <a:pt x="463599" y="1626346"/>
                  </a:cubicBezTo>
                  <a:cubicBezTo>
                    <a:pt x="461988" y="1626748"/>
                    <a:pt x="459889" y="1627301"/>
                    <a:pt x="457030" y="1628044"/>
                  </a:cubicBezTo>
                  <a:cubicBezTo>
                    <a:pt x="457155" y="1627870"/>
                    <a:pt x="457431" y="1627425"/>
                    <a:pt x="457854" y="1626769"/>
                  </a:cubicBezTo>
                  <a:close/>
                  <a:moveTo>
                    <a:pt x="523812" y="1683693"/>
                  </a:moveTo>
                  <a:cubicBezTo>
                    <a:pt x="526736" y="1684116"/>
                    <a:pt x="534238" y="1686616"/>
                    <a:pt x="540850" y="1689648"/>
                  </a:cubicBezTo>
                  <a:cubicBezTo>
                    <a:pt x="537970" y="1689692"/>
                    <a:pt x="533983" y="1689670"/>
                    <a:pt x="529492" y="1689670"/>
                  </a:cubicBezTo>
                  <a:cubicBezTo>
                    <a:pt x="527756" y="1686405"/>
                    <a:pt x="523075" y="1687381"/>
                    <a:pt x="523812" y="1683693"/>
                  </a:cubicBezTo>
                  <a:close/>
                  <a:moveTo>
                    <a:pt x="518264" y="1689794"/>
                  </a:moveTo>
                  <a:cubicBezTo>
                    <a:pt x="514895" y="1689881"/>
                    <a:pt x="511570" y="1690006"/>
                    <a:pt x="508413" y="1690196"/>
                  </a:cubicBezTo>
                  <a:cubicBezTo>
                    <a:pt x="511863" y="1689203"/>
                    <a:pt x="515172" y="1689035"/>
                    <a:pt x="518264" y="1689794"/>
                  </a:cubicBezTo>
                  <a:close/>
                  <a:moveTo>
                    <a:pt x="498937" y="1689561"/>
                  </a:moveTo>
                  <a:cubicBezTo>
                    <a:pt x="491164" y="1692615"/>
                    <a:pt x="495021" y="1686302"/>
                    <a:pt x="498937" y="1689561"/>
                  </a:cubicBezTo>
                  <a:close/>
                  <a:moveTo>
                    <a:pt x="504915" y="1683991"/>
                  </a:moveTo>
                  <a:cubicBezTo>
                    <a:pt x="503879" y="1683416"/>
                    <a:pt x="503814" y="1683634"/>
                    <a:pt x="504492" y="1684160"/>
                  </a:cubicBezTo>
                  <a:cubicBezTo>
                    <a:pt x="496014" y="1687972"/>
                    <a:pt x="491842" y="1687484"/>
                    <a:pt x="492222" y="1682424"/>
                  </a:cubicBezTo>
                  <a:cubicBezTo>
                    <a:pt x="501611" y="1677933"/>
                    <a:pt x="506103" y="1678356"/>
                    <a:pt x="505717" y="1683671"/>
                  </a:cubicBezTo>
                  <a:cubicBezTo>
                    <a:pt x="505424" y="1683823"/>
                    <a:pt x="505213" y="1683861"/>
                    <a:pt x="504915" y="1683991"/>
                  </a:cubicBezTo>
                  <a:close/>
                  <a:moveTo>
                    <a:pt x="489998" y="1689138"/>
                  </a:moveTo>
                  <a:cubicBezTo>
                    <a:pt x="471838" y="1689138"/>
                    <a:pt x="489998" y="1686513"/>
                    <a:pt x="489998" y="1689138"/>
                  </a:cubicBezTo>
                  <a:close/>
                  <a:moveTo>
                    <a:pt x="479318" y="1684181"/>
                  </a:moveTo>
                  <a:cubicBezTo>
                    <a:pt x="480294" y="1683737"/>
                    <a:pt x="479828" y="1683037"/>
                    <a:pt x="477750" y="1683059"/>
                  </a:cubicBezTo>
                  <a:cubicBezTo>
                    <a:pt x="477582" y="1681871"/>
                    <a:pt x="477517" y="1680791"/>
                    <a:pt x="477604" y="1679946"/>
                  </a:cubicBezTo>
                  <a:cubicBezTo>
                    <a:pt x="486353" y="1682294"/>
                    <a:pt x="489277" y="1683357"/>
                    <a:pt x="486565" y="1683845"/>
                  </a:cubicBezTo>
                  <a:cubicBezTo>
                    <a:pt x="486310" y="1681849"/>
                    <a:pt x="484699" y="1682169"/>
                    <a:pt x="485040" y="1684013"/>
                  </a:cubicBezTo>
                  <a:cubicBezTo>
                    <a:pt x="483706" y="1684116"/>
                    <a:pt x="481737" y="1684160"/>
                    <a:pt x="479318" y="1684181"/>
                  </a:cubicBezTo>
                  <a:close/>
                  <a:moveTo>
                    <a:pt x="473726" y="1681280"/>
                  </a:moveTo>
                  <a:cubicBezTo>
                    <a:pt x="460843" y="1681280"/>
                    <a:pt x="473194" y="1678270"/>
                    <a:pt x="473726" y="1681280"/>
                  </a:cubicBezTo>
                  <a:close/>
                  <a:moveTo>
                    <a:pt x="539770" y="1700685"/>
                  </a:moveTo>
                  <a:cubicBezTo>
                    <a:pt x="542629" y="1700538"/>
                    <a:pt x="542759" y="1701086"/>
                    <a:pt x="541870" y="1701509"/>
                  </a:cubicBezTo>
                  <a:cubicBezTo>
                    <a:pt x="541105" y="1701238"/>
                    <a:pt x="540362" y="1700940"/>
                    <a:pt x="539770" y="1700685"/>
                  </a:cubicBezTo>
                  <a:close/>
                  <a:moveTo>
                    <a:pt x="583245" y="1686513"/>
                  </a:moveTo>
                  <a:cubicBezTo>
                    <a:pt x="583630" y="1686448"/>
                    <a:pt x="584010" y="1686383"/>
                    <a:pt x="584520" y="1686323"/>
                  </a:cubicBezTo>
                  <a:cubicBezTo>
                    <a:pt x="584797" y="1685857"/>
                    <a:pt x="585155" y="1685391"/>
                    <a:pt x="585155" y="1685347"/>
                  </a:cubicBezTo>
                  <a:cubicBezTo>
                    <a:pt x="585155" y="1685836"/>
                    <a:pt x="585133" y="1686323"/>
                    <a:pt x="585133" y="1686806"/>
                  </a:cubicBezTo>
                  <a:cubicBezTo>
                    <a:pt x="584498" y="1686725"/>
                    <a:pt x="583864" y="1686638"/>
                    <a:pt x="583245" y="1686513"/>
                  </a:cubicBezTo>
                  <a:close/>
                  <a:moveTo>
                    <a:pt x="593589" y="1687294"/>
                  </a:moveTo>
                  <a:cubicBezTo>
                    <a:pt x="591848" y="1684756"/>
                    <a:pt x="589689" y="1682403"/>
                    <a:pt x="587422" y="1680477"/>
                  </a:cubicBezTo>
                  <a:cubicBezTo>
                    <a:pt x="592103" y="1679137"/>
                    <a:pt x="597316" y="1678058"/>
                    <a:pt x="602658" y="1677424"/>
                  </a:cubicBezTo>
                  <a:cubicBezTo>
                    <a:pt x="603228" y="1679626"/>
                    <a:pt x="603483" y="1682337"/>
                    <a:pt x="603271" y="1685727"/>
                  </a:cubicBezTo>
                  <a:cubicBezTo>
                    <a:pt x="602208" y="1685938"/>
                    <a:pt x="601259" y="1686193"/>
                    <a:pt x="600407" y="1686448"/>
                  </a:cubicBezTo>
                  <a:cubicBezTo>
                    <a:pt x="600093" y="1685559"/>
                    <a:pt x="599480" y="1683905"/>
                    <a:pt x="598460" y="1681171"/>
                  </a:cubicBezTo>
                  <a:cubicBezTo>
                    <a:pt x="598140" y="1680347"/>
                    <a:pt x="599691" y="1684583"/>
                    <a:pt x="600391" y="1686470"/>
                  </a:cubicBezTo>
                  <a:cubicBezTo>
                    <a:pt x="599691" y="1686681"/>
                    <a:pt x="599095" y="1686958"/>
                    <a:pt x="598547" y="1687213"/>
                  </a:cubicBezTo>
                  <a:cubicBezTo>
                    <a:pt x="596914" y="1687272"/>
                    <a:pt x="595238" y="1687294"/>
                    <a:pt x="593589" y="1687294"/>
                  </a:cubicBezTo>
                  <a:close/>
                  <a:moveTo>
                    <a:pt x="793731" y="1707529"/>
                  </a:moveTo>
                  <a:cubicBezTo>
                    <a:pt x="793964" y="1707361"/>
                    <a:pt x="794029" y="1707231"/>
                    <a:pt x="794219" y="1707084"/>
                  </a:cubicBezTo>
                  <a:cubicBezTo>
                    <a:pt x="793644" y="1706574"/>
                    <a:pt x="793053" y="1706086"/>
                    <a:pt x="792521" y="1705576"/>
                  </a:cubicBezTo>
                  <a:cubicBezTo>
                    <a:pt x="792185" y="1705983"/>
                    <a:pt x="791865" y="1706363"/>
                    <a:pt x="791528" y="1706895"/>
                  </a:cubicBezTo>
                  <a:cubicBezTo>
                    <a:pt x="787080" y="1705598"/>
                    <a:pt x="782839" y="1704242"/>
                    <a:pt x="778982" y="1702865"/>
                  </a:cubicBezTo>
                  <a:cubicBezTo>
                    <a:pt x="779112" y="1702464"/>
                    <a:pt x="779281" y="1702187"/>
                    <a:pt x="779367" y="1701720"/>
                  </a:cubicBezTo>
                  <a:cubicBezTo>
                    <a:pt x="775066" y="1694925"/>
                    <a:pt x="768855" y="1691427"/>
                    <a:pt x="760741" y="1691237"/>
                  </a:cubicBezTo>
                  <a:cubicBezTo>
                    <a:pt x="761777" y="1690771"/>
                    <a:pt x="762672" y="1690218"/>
                    <a:pt x="763539" y="1689648"/>
                  </a:cubicBezTo>
                  <a:cubicBezTo>
                    <a:pt x="770591" y="1688037"/>
                    <a:pt x="770743" y="1695983"/>
                    <a:pt x="778559" y="1697593"/>
                  </a:cubicBezTo>
                  <a:cubicBezTo>
                    <a:pt x="774155" y="1693293"/>
                    <a:pt x="774214" y="1690006"/>
                    <a:pt x="778646" y="1687739"/>
                  </a:cubicBezTo>
                  <a:cubicBezTo>
                    <a:pt x="780083" y="1691660"/>
                    <a:pt x="781228" y="1696151"/>
                    <a:pt x="782372" y="1700386"/>
                  </a:cubicBezTo>
                  <a:cubicBezTo>
                    <a:pt x="781928" y="1693781"/>
                    <a:pt x="783224" y="1689751"/>
                    <a:pt x="786126" y="1688162"/>
                  </a:cubicBezTo>
                  <a:cubicBezTo>
                    <a:pt x="787249" y="1691595"/>
                    <a:pt x="788919" y="1693819"/>
                    <a:pt x="790997" y="1695136"/>
                  </a:cubicBezTo>
                  <a:cubicBezTo>
                    <a:pt x="787948" y="1694860"/>
                    <a:pt x="785784" y="1695158"/>
                    <a:pt x="787460" y="1698776"/>
                  </a:cubicBezTo>
                  <a:cubicBezTo>
                    <a:pt x="788670" y="1701428"/>
                    <a:pt x="790471" y="1703608"/>
                    <a:pt x="792521" y="1705576"/>
                  </a:cubicBezTo>
                  <a:cubicBezTo>
                    <a:pt x="794495" y="1703228"/>
                    <a:pt x="796274" y="1702908"/>
                    <a:pt x="796464" y="1703863"/>
                  </a:cubicBezTo>
                  <a:cubicBezTo>
                    <a:pt x="796318" y="1703928"/>
                    <a:pt x="796274" y="1703885"/>
                    <a:pt x="796085" y="1703949"/>
                  </a:cubicBezTo>
                  <a:cubicBezTo>
                    <a:pt x="796296" y="1704074"/>
                    <a:pt x="796399" y="1704031"/>
                    <a:pt x="796573" y="1704118"/>
                  </a:cubicBezTo>
                  <a:cubicBezTo>
                    <a:pt x="796486" y="1704774"/>
                    <a:pt x="795721" y="1705831"/>
                    <a:pt x="794219" y="1707084"/>
                  </a:cubicBezTo>
                  <a:cubicBezTo>
                    <a:pt x="794555" y="1707361"/>
                    <a:pt x="794875" y="1707654"/>
                    <a:pt x="795217" y="1707930"/>
                  </a:cubicBezTo>
                  <a:cubicBezTo>
                    <a:pt x="794729" y="1707805"/>
                    <a:pt x="794240" y="1707654"/>
                    <a:pt x="793731" y="1707529"/>
                  </a:cubicBezTo>
                  <a:close/>
                  <a:moveTo>
                    <a:pt x="821296" y="1719368"/>
                  </a:moveTo>
                  <a:cubicBezTo>
                    <a:pt x="821660" y="1719753"/>
                    <a:pt x="822018" y="1720068"/>
                    <a:pt x="822376" y="1720366"/>
                  </a:cubicBezTo>
                  <a:cubicBezTo>
                    <a:pt x="821741" y="1720301"/>
                    <a:pt x="821063" y="1720198"/>
                    <a:pt x="820341" y="1720111"/>
                  </a:cubicBezTo>
                  <a:cubicBezTo>
                    <a:pt x="820683" y="1719878"/>
                    <a:pt x="820960" y="1719732"/>
                    <a:pt x="821296" y="1719368"/>
                  </a:cubicBezTo>
                  <a:close/>
                  <a:moveTo>
                    <a:pt x="904378" y="1694708"/>
                  </a:moveTo>
                  <a:cubicBezTo>
                    <a:pt x="903890" y="1694437"/>
                    <a:pt x="903402" y="1694182"/>
                    <a:pt x="902892" y="1693905"/>
                  </a:cubicBezTo>
                  <a:cubicBezTo>
                    <a:pt x="905203" y="1693840"/>
                    <a:pt x="909228" y="1693884"/>
                    <a:pt x="913871" y="1694095"/>
                  </a:cubicBezTo>
                  <a:cubicBezTo>
                    <a:pt x="914842" y="1694816"/>
                    <a:pt x="915606" y="1695749"/>
                    <a:pt x="916154" y="1696959"/>
                  </a:cubicBezTo>
                  <a:cubicBezTo>
                    <a:pt x="912216" y="1696281"/>
                    <a:pt x="908295" y="1695538"/>
                    <a:pt x="904378" y="1694708"/>
                  </a:cubicBezTo>
                  <a:close/>
                  <a:moveTo>
                    <a:pt x="1020722" y="1690727"/>
                  </a:moveTo>
                  <a:cubicBezTo>
                    <a:pt x="1015107" y="1690472"/>
                    <a:pt x="1020722" y="1688780"/>
                    <a:pt x="1020722" y="1690727"/>
                  </a:cubicBezTo>
                  <a:close/>
                  <a:moveTo>
                    <a:pt x="1029384" y="1691324"/>
                  </a:moveTo>
                  <a:cubicBezTo>
                    <a:pt x="1024112" y="1697105"/>
                    <a:pt x="1025978" y="1686448"/>
                    <a:pt x="1029384" y="1691324"/>
                  </a:cubicBezTo>
                  <a:close/>
                  <a:moveTo>
                    <a:pt x="1051444" y="1713186"/>
                  </a:moveTo>
                  <a:cubicBezTo>
                    <a:pt x="1051742" y="1713186"/>
                    <a:pt x="1051932" y="1713310"/>
                    <a:pt x="1051992" y="1713478"/>
                  </a:cubicBezTo>
                  <a:cubicBezTo>
                    <a:pt x="1051780" y="1713397"/>
                    <a:pt x="1051634" y="1713267"/>
                    <a:pt x="1051444" y="1713186"/>
                  </a:cubicBezTo>
                  <a:close/>
                  <a:moveTo>
                    <a:pt x="1488194" y="1867855"/>
                  </a:moveTo>
                  <a:cubicBezTo>
                    <a:pt x="1488004" y="1867687"/>
                    <a:pt x="1487857" y="1867497"/>
                    <a:pt x="1487814" y="1867177"/>
                  </a:cubicBezTo>
                  <a:cubicBezTo>
                    <a:pt x="1488834" y="1867074"/>
                    <a:pt x="1489571" y="1867053"/>
                    <a:pt x="1490146" y="1867053"/>
                  </a:cubicBezTo>
                  <a:cubicBezTo>
                    <a:pt x="1489593" y="1867308"/>
                    <a:pt x="1488937" y="1867584"/>
                    <a:pt x="1488194" y="1867855"/>
                  </a:cubicBezTo>
                  <a:close/>
                  <a:moveTo>
                    <a:pt x="1587163" y="1598361"/>
                  </a:moveTo>
                  <a:cubicBezTo>
                    <a:pt x="1586594" y="1598530"/>
                    <a:pt x="1585981" y="1598676"/>
                    <a:pt x="1585341" y="1598806"/>
                  </a:cubicBezTo>
                  <a:cubicBezTo>
                    <a:pt x="1580915" y="1595503"/>
                    <a:pt x="1585536" y="1596241"/>
                    <a:pt x="1587163" y="1598361"/>
                  </a:cubicBezTo>
                  <a:close/>
                  <a:moveTo>
                    <a:pt x="1571677" y="1596626"/>
                  </a:moveTo>
                  <a:cubicBezTo>
                    <a:pt x="1576912" y="1596626"/>
                    <a:pt x="1571677" y="1598275"/>
                    <a:pt x="1571677" y="1596626"/>
                  </a:cubicBezTo>
                  <a:close/>
                  <a:moveTo>
                    <a:pt x="1563394" y="1594104"/>
                  </a:moveTo>
                  <a:cubicBezTo>
                    <a:pt x="1562841" y="1594375"/>
                    <a:pt x="1562331" y="1594608"/>
                    <a:pt x="1563394" y="1594104"/>
                  </a:cubicBezTo>
                  <a:close/>
                  <a:moveTo>
                    <a:pt x="857844" y="842942"/>
                  </a:moveTo>
                  <a:cubicBezTo>
                    <a:pt x="859119" y="843300"/>
                    <a:pt x="858587" y="843512"/>
                    <a:pt x="857763" y="843045"/>
                  </a:cubicBezTo>
                  <a:cubicBezTo>
                    <a:pt x="857785" y="843007"/>
                    <a:pt x="857828" y="842964"/>
                    <a:pt x="857844" y="842942"/>
                  </a:cubicBezTo>
                  <a:close/>
                  <a:moveTo>
                    <a:pt x="744425" y="1439982"/>
                  </a:moveTo>
                  <a:cubicBezTo>
                    <a:pt x="748346" y="1441907"/>
                    <a:pt x="745678" y="1442607"/>
                    <a:pt x="743790" y="1441674"/>
                  </a:cubicBezTo>
                  <a:cubicBezTo>
                    <a:pt x="744023" y="1441148"/>
                    <a:pt x="744235" y="1440573"/>
                    <a:pt x="744425" y="1439982"/>
                  </a:cubicBezTo>
                  <a:close/>
                  <a:moveTo>
                    <a:pt x="740698" y="1445997"/>
                  </a:moveTo>
                  <a:cubicBezTo>
                    <a:pt x="743790" y="1446338"/>
                    <a:pt x="746860" y="1446805"/>
                    <a:pt x="749681" y="1447439"/>
                  </a:cubicBezTo>
                  <a:cubicBezTo>
                    <a:pt x="750760" y="1449641"/>
                    <a:pt x="752073" y="1451697"/>
                    <a:pt x="753581" y="1453665"/>
                  </a:cubicBezTo>
                  <a:cubicBezTo>
                    <a:pt x="748856" y="1453643"/>
                    <a:pt x="744235" y="1453156"/>
                    <a:pt x="739787" y="1452011"/>
                  </a:cubicBezTo>
                  <a:cubicBezTo>
                    <a:pt x="738556" y="1450872"/>
                    <a:pt x="737140" y="1449684"/>
                    <a:pt x="735399" y="1448432"/>
                  </a:cubicBezTo>
                  <a:cubicBezTo>
                    <a:pt x="735252" y="1449218"/>
                    <a:pt x="735355" y="1449787"/>
                    <a:pt x="735296" y="1450509"/>
                  </a:cubicBezTo>
                  <a:cubicBezTo>
                    <a:pt x="731054" y="1449007"/>
                    <a:pt x="726905" y="1447163"/>
                    <a:pt x="722896" y="1444576"/>
                  </a:cubicBezTo>
                  <a:cubicBezTo>
                    <a:pt x="724572" y="1444852"/>
                    <a:pt x="727984" y="1445020"/>
                    <a:pt x="732074" y="1445275"/>
                  </a:cubicBezTo>
                  <a:cubicBezTo>
                    <a:pt x="734829" y="1448052"/>
                    <a:pt x="738046" y="1448160"/>
                    <a:pt x="740698" y="1445997"/>
                  </a:cubicBezTo>
                  <a:close/>
                  <a:moveTo>
                    <a:pt x="733072" y="1423902"/>
                  </a:moveTo>
                  <a:cubicBezTo>
                    <a:pt x="733744" y="1423858"/>
                    <a:pt x="734553" y="1423880"/>
                    <a:pt x="735355" y="1423967"/>
                  </a:cubicBezTo>
                  <a:cubicBezTo>
                    <a:pt x="735952" y="1424222"/>
                    <a:pt x="736500" y="1424769"/>
                    <a:pt x="737053" y="1425556"/>
                  </a:cubicBezTo>
                  <a:cubicBezTo>
                    <a:pt x="734021" y="1425171"/>
                    <a:pt x="732432" y="1424813"/>
                    <a:pt x="731884" y="1424536"/>
                  </a:cubicBezTo>
                  <a:cubicBezTo>
                    <a:pt x="732264" y="1424238"/>
                    <a:pt x="732665" y="1424048"/>
                    <a:pt x="733072" y="1423902"/>
                  </a:cubicBezTo>
                  <a:close/>
                  <a:moveTo>
                    <a:pt x="608484" y="1486569"/>
                  </a:moveTo>
                  <a:cubicBezTo>
                    <a:pt x="611006" y="1486737"/>
                    <a:pt x="613523" y="1486884"/>
                    <a:pt x="616045" y="1487052"/>
                  </a:cubicBezTo>
                  <a:cubicBezTo>
                    <a:pt x="616235" y="1487540"/>
                    <a:pt x="616452" y="1488115"/>
                    <a:pt x="616642" y="1488771"/>
                  </a:cubicBezTo>
                  <a:cubicBezTo>
                    <a:pt x="612340" y="1490696"/>
                    <a:pt x="610344" y="1490425"/>
                    <a:pt x="607041" y="1487648"/>
                  </a:cubicBezTo>
                  <a:cubicBezTo>
                    <a:pt x="607551" y="1487328"/>
                    <a:pt x="608017" y="1486949"/>
                    <a:pt x="608484" y="1486569"/>
                  </a:cubicBezTo>
                  <a:close/>
                  <a:moveTo>
                    <a:pt x="528157" y="1488603"/>
                  </a:moveTo>
                  <a:cubicBezTo>
                    <a:pt x="528076" y="1489172"/>
                    <a:pt x="527924" y="1490083"/>
                    <a:pt x="527734" y="1491206"/>
                  </a:cubicBezTo>
                  <a:cubicBezTo>
                    <a:pt x="527712" y="1491184"/>
                    <a:pt x="527712" y="1491184"/>
                    <a:pt x="527691" y="1491163"/>
                  </a:cubicBezTo>
                  <a:cubicBezTo>
                    <a:pt x="527843" y="1490338"/>
                    <a:pt x="527989" y="1489530"/>
                    <a:pt x="528136" y="1488603"/>
                  </a:cubicBezTo>
                  <a:cubicBezTo>
                    <a:pt x="528157" y="1488603"/>
                    <a:pt x="528157" y="1488603"/>
                    <a:pt x="528157" y="1488603"/>
                  </a:cubicBezTo>
                  <a:close/>
                  <a:moveTo>
                    <a:pt x="531081" y="1507774"/>
                  </a:moveTo>
                  <a:cubicBezTo>
                    <a:pt x="525955" y="1507774"/>
                    <a:pt x="531081" y="1505822"/>
                    <a:pt x="531081" y="1507774"/>
                  </a:cubicBezTo>
                  <a:close/>
                  <a:moveTo>
                    <a:pt x="542542" y="1513431"/>
                  </a:moveTo>
                  <a:cubicBezTo>
                    <a:pt x="545553" y="1509385"/>
                    <a:pt x="565405" y="1509911"/>
                    <a:pt x="569858" y="1510720"/>
                  </a:cubicBezTo>
                  <a:cubicBezTo>
                    <a:pt x="569560" y="1514554"/>
                    <a:pt x="568817" y="1516056"/>
                    <a:pt x="567884" y="1516479"/>
                  </a:cubicBezTo>
                  <a:cubicBezTo>
                    <a:pt x="567314" y="1516419"/>
                    <a:pt x="566723" y="1516376"/>
                    <a:pt x="566148" y="1516289"/>
                  </a:cubicBezTo>
                  <a:cubicBezTo>
                    <a:pt x="563946" y="1515145"/>
                    <a:pt x="561527" y="1511733"/>
                    <a:pt x="561169" y="1515758"/>
                  </a:cubicBezTo>
                  <a:cubicBezTo>
                    <a:pt x="558478" y="1515465"/>
                    <a:pt x="555766" y="1515188"/>
                    <a:pt x="553054" y="1514890"/>
                  </a:cubicBezTo>
                  <a:cubicBezTo>
                    <a:pt x="550109" y="1513643"/>
                    <a:pt x="546697" y="1513024"/>
                    <a:pt x="542542" y="1513431"/>
                  </a:cubicBezTo>
                  <a:close/>
                  <a:moveTo>
                    <a:pt x="438658" y="1580057"/>
                  </a:moveTo>
                  <a:cubicBezTo>
                    <a:pt x="448704" y="1577958"/>
                    <a:pt x="446751" y="1578848"/>
                    <a:pt x="450716" y="1579971"/>
                  </a:cubicBezTo>
                  <a:cubicBezTo>
                    <a:pt x="450375" y="1580182"/>
                    <a:pt x="449697" y="1580605"/>
                    <a:pt x="448915" y="1581072"/>
                  </a:cubicBezTo>
                  <a:cubicBezTo>
                    <a:pt x="445270" y="1581180"/>
                    <a:pt x="441457" y="1581072"/>
                    <a:pt x="437622" y="1580860"/>
                  </a:cubicBezTo>
                  <a:cubicBezTo>
                    <a:pt x="436543" y="1578300"/>
                    <a:pt x="435903" y="1576945"/>
                    <a:pt x="438658" y="1580057"/>
                  </a:cubicBezTo>
                  <a:close/>
                  <a:moveTo>
                    <a:pt x="425966" y="1596561"/>
                  </a:moveTo>
                  <a:cubicBezTo>
                    <a:pt x="426622" y="1596875"/>
                    <a:pt x="427051" y="1597407"/>
                    <a:pt x="426817" y="1598231"/>
                  </a:cubicBezTo>
                  <a:cubicBezTo>
                    <a:pt x="423910" y="1597895"/>
                    <a:pt x="422494" y="1597494"/>
                    <a:pt x="421898" y="1597130"/>
                  </a:cubicBezTo>
                  <a:cubicBezTo>
                    <a:pt x="423232" y="1596962"/>
                    <a:pt x="424588" y="1596773"/>
                    <a:pt x="425966" y="1596561"/>
                  </a:cubicBezTo>
                  <a:close/>
                  <a:moveTo>
                    <a:pt x="363295" y="1630479"/>
                  </a:moveTo>
                  <a:cubicBezTo>
                    <a:pt x="364521" y="1630479"/>
                    <a:pt x="365134" y="1630560"/>
                    <a:pt x="365432" y="1630690"/>
                  </a:cubicBezTo>
                  <a:cubicBezTo>
                    <a:pt x="365329" y="1630837"/>
                    <a:pt x="365134" y="1631005"/>
                    <a:pt x="364965" y="1631179"/>
                  </a:cubicBezTo>
                  <a:cubicBezTo>
                    <a:pt x="364266" y="1631303"/>
                    <a:pt x="363295" y="1631216"/>
                    <a:pt x="363295" y="1630479"/>
                  </a:cubicBezTo>
                  <a:close/>
                  <a:moveTo>
                    <a:pt x="443806" y="1644672"/>
                  </a:moveTo>
                  <a:cubicBezTo>
                    <a:pt x="438848" y="1644672"/>
                    <a:pt x="434699" y="1644737"/>
                    <a:pt x="431856" y="1644672"/>
                  </a:cubicBezTo>
                  <a:cubicBezTo>
                    <a:pt x="435268" y="1642551"/>
                    <a:pt x="439255" y="1641239"/>
                    <a:pt x="442878" y="1641602"/>
                  </a:cubicBezTo>
                  <a:cubicBezTo>
                    <a:pt x="442878" y="1642361"/>
                    <a:pt x="443128" y="1643338"/>
                    <a:pt x="443806" y="1644672"/>
                  </a:cubicBezTo>
                  <a:close/>
                  <a:moveTo>
                    <a:pt x="490974" y="1657786"/>
                  </a:moveTo>
                  <a:cubicBezTo>
                    <a:pt x="485865" y="1656153"/>
                    <a:pt x="489575" y="1656072"/>
                    <a:pt x="490974" y="1657786"/>
                  </a:cubicBezTo>
                  <a:close/>
                  <a:moveTo>
                    <a:pt x="461754" y="1689203"/>
                  </a:moveTo>
                  <a:cubicBezTo>
                    <a:pt x="461033" y="1688650"/>
                    <a:pt x="460230" y="1688016"/>
                    <a:pt x="459297" y="1687272"/>
                  </a:cubicBezTo>
                  <a:cubicBezTo>
                    <a:pt x="460930" y="1683460"/>
                    <a:pt x="464976" y="1677446"/>
                    <a:pt x="472326" y="1690814"/>
                  </a:cubicBezTo>
                  <a:cubicBezTo>
                    <a:pt x="468768" y="1689480"/>
                    <a:pt x="465058" y="1688694"/>
                    <a:pt x="461754" y="1689203"/>
                  </a:cubicBezTo>
                  <a:close/>
                  <a:moveTo>
                    <a:pt x="460545" y="1717953"/>
                  </a:moveTo>
                  <a:cubicBezTo>
                    <a:pt x="461668" y="1718690"/>
                    <a:pt x="459699" y="1718945"/>
                    <a:pt x="457686" y="1718544"/>
                  </a:cubicBezTo>
                  <a:cubicBezTo>
                    <a:pt x="458576" y="1718333"/>
                    <a:pt x="459531" y="1718121"/>
                    <a:pt x="460545" y="1717953"/>
                  </a:cubicBezTo>
                  <a:close/>
                  <a:moveTo>
                    <a:pt x="502967" y="1711678"/>
                  </a:moveTo>
                  <a:cubicBezTo>
                    <a:pt x="487329" y="1714666"/>
                    <a:pt x="502289" y="1707318"/>
                    <a:pt x="502967" y="1711678"/>
                  </a:cubicBezTo>
                  <a:close/>
                  <a:moveTo>
                    <a:pt x="506206" y="1711298"/>
                  </a:moveTo>
                  <a:cubicBezTo>
                    <a:pt x="511630" y="1711428"/>
                    <a:pt x="505994" y="1713376"/>
                    <a:pt x="506206" y="1711298"/>
                  </a:cubicBezTo>
                  <a:close/>
                  <a:moveTo>
                    <a:pt x="556488" y="1734901"/>
                  </a:moveTo>
                  <a:cubicBezTo>
                    <a:pt x="561782" y="1734901"/>
                    <a:pt x="556488" y="1736425"/>
                    <a:pt x="556488" y="1734901"/>
                  </a:cubicBezTo>
                  <a:close/>
                  <a:moveTo>
                    <a:pt x="565215" y="1697761"/>
                  </a:moveTo>
                  <a:cubicBezTo>
                    <a:pt x="564071" y="1697886"/>
                    <a:pt x="562948" y="1698082"/>
                    <a:pt x="561803" y="1698206"/>
                  </a:cubicBezTo>
                  <a:cubicBezTo>
                    <a:pt x="562400" y="1697572"/>
                    <a:pt x="562991" y="1696975"/>
                    <a:pt x="563604" y="1696449"/>
                  </a:cubicBezTo>
                  <a:cubicBezTo>
                    <a:pt x="564158" y="1696850"/>
                    <a:pt x="564705" y="1697170"/>
                    <a:pt x="565215" y="1697761"/>
                  </a:cubicBezTo>
                  <a:close/>
                  <a:moveTo>
                    <a:pt x="619669" y="1703141"/>
                  </a:moveTo>
                  <a:cubicBezTo>
                    <a:pt x="618931" y="1703695"/>
                    <a:pt x="618464" y="1704183"/>
                    <a:pt x="617889" y="1704687"/>
                  </a:cubicBezTo>
                  <a:cubicBezTo>
                    <a:pt x="615855" y="1704416"/>
                    <a:pt x="613821" y="1704161"/>
                    <a:pt x="611787" y="1703885"/>
                  </a:cubicBezTo>
                  <a:cubicBezTo>
                    <a:pt x="611977" y="1698250"/>
                    <a:pt x="606086" y="1699627"/>
                    <a:pt x="603396" y="1692994"/>
                  </a:cubicBezTo>
                  <a:cubicBezTo>
                    <a:pt x="605831" y="1693336"/>
                    <a:pt x="608316" y="1693737"/>
                    <a:pt x="610854" y="1694204"/>
                  </a:cubicBezTo>
                  <a:cubicBezTo>
                    <a:pt x="611153" y="1694372"/>
                    <a:pt x="611473" y="1694561"/>
                    <a:pt x="611787" y="1694730"/>
                  </a:cubicBezTo>
                  <a:cubicBezTo>
                    <a:pt x="611532" y="1695218"/>
                    <a:pt x="611299" y="1695619"/>
                    <a:pt x="611299" y="1695641"/>
                  </a:cubicBezTo>
                  <a:cubicBezTo>
                    <a:pt x="611299" y="1695581"/>
                    <a:pt x="611662" y="1695218"/>
                    <a:pt x="611999" y="1694860"/>
                  </a:cubicBezTo>
                  <a:cubicBezTo>
                    <a:pt x="616409" y="1697127"/>
                    <a:pt x="622191" y="1698038"/>
                    <a:pt x="625369" y="1697149"/>
                  </a:cubicBezTo>
                  <a:cubicBezTo>
                    <a:pt x="625603" y="1697208"/>
                    <a:pt x="625858" y="1697252"/>
                    <a:pt x="626091" y="1697317"/>
                  </a:cubicBezTo>
                  <a:cubicBezTo>
                    <a:pt x="624502" y="1699394"/>
                    <a:pt x="624670" y="1702252"/>
                    <a:pt x="626601" y="1705918"/>
                  </a:cubicBezTo>
                  <a:cubicBezTo>
                    <a:pt x="624588" y="1705620"/>
                    <a:pt x="622592" y="1705343"/>
                    <a:pt x="620580" y="1705072"/>
                  </a:cubicBezTo>
                  <a:cubicBezTo>
                    <a:pt x="620287" y="1704432"/>
                    <a:pt x="619924" y="1703863"/>
                    <a:pt x="619669" y="1703141"/>
                  </a:cubicBezTo>
                  <a:close/>
                  <a:moveTo>
                    <a:pt x="617277" y="1735156"/>
                  </a:moveTo>
                  <a:cubicBezTo>
                    <a:pt x="617358" y="1735112"/>
                    <a:pt x="618058" y="1735091"/>
                    <a:pt x="619099" y="1735091"/>
                  </a:cubicBezTo>
                  <a:cubicBezTo>
                    <a:pt x="619164" y="1735134"/>
                    <a:pt x="619224" y="1735156"/>
                    <a:pt x="619311" y="1735194"/>
                  </a:cubicBezTo>
                  <a:cubicBezTo>
                    <a:pt x="618123" y="1735215"/>
                    <a:pt x="617380" y="1735215"/>
                    <a:pt x="617320" y="1735172"/>
                  </a:cubicBezTo>
                  <a:cubicBezTo>
                    <a:pt x="617298" y="1735156"/>
                    <a:pt x="617298" y="1735156"/>
                    <a:pt x="617277" y="1735156"/>
                  </a:cubicBezTo>
                  <a:close/>
                  <a:moveTo>
                    <a:pt x="648146" y="1743329"/>
                  </a:moveTo>
                  <a:cubicBezTo>
                    <a:pt x="648889" y="1743459"/>
                    <a:pt x="649632" y="1743584"/>
                    <a:pt x="650369" y="1743714"/>
                  </a:cubicBezTo>
                  <a:cubicBezTo>
                    <a:pt x="650836" y="1744094"/>
                    <a:pt x="651367" y="1744625"/>
                    <a:pt x="651980" y="1745303"/>
                  </a:cubicBezTo>
                  <a:cubicBezTo>
                    <a:pt x="650858" y="1745406"/>
                    <a:pt x="649713" y="1745514"/>
                    <a:pt x="648590" y="1745574"/>
                  </a:cubicBezTo>
                  <a:cubicBezTo>
                    <a:pt x="648232" y="1744647"/>
                    <a:pt x="648064" y="1743860"/>
                    <a:pt x="648146" y="1743329"/>
                  </a:cubicBezTo>
                  <a:close/>
                  <a:moveTo>
                    <a:pt x="702219" y="1728837"/>
                  </a:moveTo>
                  <a:cubicBezTo>
                    <a:pt x="702328" y="1728837"/>
                    <a:pt x="702366" y="1728859"/>
                    <a:pt x="702496" y="1728859"/>
                  </a:cubicBezTo>
                  <a:cubicBezTo>
                    <a:pt x="702409" y="1728903"/>
                    <a:pt x="702344" y="1728924"/>
                    <a:pt x="702263" y="1728968"/>
                  </a:cubicBezTo>
                  <a:cubicBezTo>
                    <a:pt x="702263" y="1728924"/>
                    <a:pt x="702219" y="1728903"/>
                    <a:pt x="702219" y="1728837"/>
                  </a:cubicBezTo>
                  <a:close/>
                  <a:moveTo>
                    <a:pt x="783473" y="1746149"/>
                  </a:moveTo>
                  <a:cubicBezTo>
                    <a:pt x="783983" y="1746040"/>
                    <a:pt x="784471" y="1746040"/>
                    <a:pt x="784981" y="1745981"/>
                  </a:cubicBezTo>
                  <a:cubicBezTo>
                    <a:pt x="785893" y="1747803"/>
                    <a:pt x="786826" y="1749430"/>
                    <a:pt x="787796" y="1750574"/>
                  </a:cubicBezTo>
                  <a:cubicBezTo>
                    <a:pt x="787693" y="1750596"/>
                    <a:pt x="787504" y="1750574"/>
                    <a:pt x="787395" y="1750574"/>
                  </a:cubicBezTo>
                  <a:cubicBezTo>
                    <a:pt x="786359" y="1749539"/>
                    <a:pt x="785171" y="1748205"/>
                    <a:pt x="783473" y="1746149"/>
                  </a:cubicBezTo>
                  <a:close/>
                  <a:moveTo>
                    <a:pt x="795933" y="1750282"/>
                  </a:moveTo>
                  <a:cubicBezTo>
                    <a:pt x="793519" y="1749560"/>
                    <a:pt x="792884" y="1748074"/>
                    <a:pt x="792288" y="1745704"/>
                  </a:cubicBezTo>
                  <a:cubicBezTo>
                    <a:pt x="793877" y="1745829"/>
                    <a:pt x="795466" y="1746062"/>
                    <a:pt x="797056" y="1746426"/>
                  </a:cubicBezTo>
                  <a:cubicBezTo>
                    <a:pt x="797755" y="1747293"/>
                    <a:pt x="798433" y="1748074"/>
                    <a:pt x="799090" y="1748817"/>
                  </a:cubicBezTo>
                  <a:cubicBezTo>
                    <a:pt x="797885" y="1749306"/>
                    <a:pt x="796806" y="1749793"/>
                    <a:pt x="795933" y="1750282"/>
                  </a:cubicBezTo>
                  <a:close/>
                  <a:moveTo>
                    <a:pt x="812482" y="1751339"/>
                  </a:moveTo>
                  <a:cubicBezTo>
                    <a:pt x="811169" y="1750618"/>
                    <a:pt x="810323" y="1750027"/>
                    <a:pt x="809705" y="1749495"/>
                  </a:cubicBezTo>
                  <a:cubicBezTo>
                    <a:pt x="810448" y="1749408"/>
                    <a:pt x="811294" y="1749349"/>
                    <a:pt x="812124" y="1749262"/>
                  </a:cubicBezTo>
                  <a:cubicBezTo>
                    <a:pt x="812395" y="1749837"/>
                    <a:pt x="812590" y="1750493"/>
                    <a:pt x="812482" y="1751317"/>
                  </a:cubicBezTo>
                  <a:cubicBezTo>
                    <a:pt x="812482" y="1751317"/>
                    <a:pt x="812482" y="1751317"/>
                    <a:pt x="812482" y="1751339"/>
                  </a:cubicBezTo>
                  <a:close/>
                  <a:moveTo>
                    <a:pt x="905056" y="1724667"/>
                  </a:moveTo>
                  <a:cubicBezTo>
                    <a:pt x="893655" y="1724667"/>
                    <a:pt x="900392" y="1719580"/>
                    <a:pt x="905056" y="1724667"/>
                  </a:cubicBezTo>
                  <a:close/>
                  <a:moveTo>
                    <a:pt x="958935" y="1730703"/>
                  </a:moveTo>
                  <a:cubicBezTo>
                    <a:pt x="959022" y="1730768"/>
                    <a:pt x="958154" y="1730280"/>
                    <a:pt x="956966" y="1729499"/>
                  </a:cubicBezTo>
                  <a:cubicBezTo>
                    <a:pt x="957644" y="1729770"/>
                    <a:pt x="958278" y="1730047"/>
                    <a:pt x="958913" y="1730324"/>
                  </a:cubicBezTo>
                  <a:cubicBezTo>
                    <a:pt x="958913" y="1730448"/>
                    <a:pt x="958956" y="1730579"/>
                    <a:pt x="958935" y="1730703"/>
                  </a:cubicBezTo>
                  <a:close/>
                  <a:moveTo>
                    <a:pt x="994360" y="1747548"/>
                  </a:moveTo>
                  <a:cubicBezTo>
                    <a:pt x="992158" y="1748649"/>
                    <a:pt x="991968" y="1746230"/>
                    <a:pt x="994360" y="1747548"/>
                  </a:cubicBezTo>
                  <a:close/>
                  <a:moveTo>
                    <a:pt x="1003831" y="1719412"/>
                  </a:moveTo>
                  <a:cubicBezTo>
                    <a:pt x="1008984" y="1716532"/>
                    <a:pt x="1006082" y="1724813"/>
                    <a:pt x="1003831" y="1719412"/>
                  </a:cubicBezTo>
                  <a:close/>
                  <a:moveTo>
                    <a:pt x="1005019" y="1728225"/>
                  </a:moveTo>
                  <a:cubicBezTo>
                    <a:pt x="1014044" y="1735259"/>
                    <a:pt x="1003071" y="1732081"/>
                    <a:pt x="1005019" y="1728225"/>
                  </a:cubicBezTo>
                  <a:close/>
                  <a:moveTo>
                    <a:pt x="1082037" y="1728566"/>
                  </a:moveTo>
                  <a:cubicBezTo>
                    <a:pt x="1081001" y="1727888"/>
                    <a:pt x="1080219" y="1727313"/>
                    <a:pt x="1079520" y="1726766"/>
                  </a:cubicBezTo>
                  <a:cubicBezTo>
                    <a:pt x="1080409" y="1727167"/>
                    <a:pt x="1081277" y="1727547"/>
                    <a:pt x="1082210" y="1728035"/>
                  </a:cubicBezTo>
                  <a:cubicBezTo>
                    <a:pt x="1082145" y="1728203"/>
                    <a:pt x="1082123" y="1728377"/>
                    <a:pt x="1082037" y="1728566"/>
                  </a:cubicBezTo>
                  <a:close/>
                  <a:moveTo>
                    <a:pt x="1145879" y="1736105"/>
                  </a:moveTo>
                  <a:cubicBezTo>
                    <a:pt x="1141898" y="1733903"/>
                    <a:pt x="1140368" y="1732167"/>
                    <a:pt x="1140157" y="1731066"/>
                  </a:cubicBezTo>
                  <a:cubicBezTo>
                    <a:pt x="1141664" y="1731148"/>
                    <a:pt x="1143145" y="1731338"/>
                    <a:pt x="1144610" y="1731592"/>
                  </a:cubicBezTo>
                  <a:cubicBezTo>
                    <a:pt x="1145369" y="1732612"/>
                    <a:pt x="1145944" y="1734093"/>
                    <a:pt x="1145879" y="1736105"/>
                  </a:cubicBezTo>
                  <a:close/>
                  <a:moveTo>
                    <a:pt x="3332735" y="1477859"/>
                  </a:moveTo>
                  <a:cubicBezTo>
                    <a:pt x="3341403" y="1494975"/>
                    <a:pt x="3314493" y="1488305"/>
                    <a:pt x="3316717" y="1473303"/>
                  </a:cubicBezTo>
                  <a:cubicBezTo>
                    <a:pt x="3318664" y="1473390"/>
                    <a:pt x="3320633" y="1473455"/>
                    <a:pt x="3322586" y="1473558"/>
                  </a:cubicBezTo>
                  <a:cubicBezTo>
                    <a:pt x="3325976" y="1475001"/>
                    <a:pt x="3329345" y="1476416"/>
                    <a:pt x="3332735" y="1477859"/>
                  </a:cubicBezTo>
                  <a:close/>
                  <a:moveTo>
                    <a:pt x="3376660" y="1596626"/>
                  </a:moveTo>
                  <a:cubicBezTo>
                    <a:pt x="3376215" y="1597260"/>
                    <a:pt x="3375770" y="1597749"/>
                    <a:pt x="3375320" y="1598172"/>
                  </a:cubicBezTo>
                  <a:cubicBezTo>
                    <a:pt x="3374561" y="1597705"/>
                    <a:pt x="3373774" y="1597174"/>
                    <a:pt x="3373015" y="1596626"/>
                  </a:cubicBezTo>
                  <a:cubicBezTo>
                    <a:pt x="3374240" y="1596626"/>
                    <a:pt x="3375472" y="1596626"/>
                    <a:pt x="3376660" y="1596626"/>
                  </a:cubicBezTo>
                  <a:close/>
                  <a:moveTo>
                    <a:pt x="3469294" y="1662385"/>
                  </a:moveTo>
                  <a:cubicBezTo>
                    <a:pt x="3469251" y="1662889"/>
                    <a:pt x="3469294" y="1663334"/>
                    <a:pt x="3469185" y="1663887"/>
                  </a:cubicBezTo>
                  <a:cubicBezTo>
                    <a:pt x="3468741" y="1663757"/>
                    <a:pt x="3468296" y="1663654"/>
                    <a:pt x="3467851" y="1663524"/>
                  </a:cubicBezTo>
                  <a:cubicBezTo>
                    <a:pt x="3467998" y="1663019"/>
                    <a:pt x="3468464" y="1662656"/>
                    <a:pt x="3469294" y="1662385"/>
                  </a:cubicBezTo>
                  <a:close/>
                  <a:moveTo>
                    <a:pt x="3458635" y="1661029"/>
                  </a:moveTo>
                  <a:cubicBezTo>
                    <a:pt x="3457513" y="1660730"/>
                    <a:pt x="3456412" y="1660432"/>
                    <a:pt x="3455289" y="1660118"/>
                  </a:cubicBezTo>
                  <a:cubicBezTo>
                    <a:pt x="3456959" y="1657574"/>
                    <a:pt x="3460349" y="1657552"/>
                    <a:pt x="3458635" y="1661029"/>
                  </a:cubicBezTo>
                  <a:close/>
                  <a:moveTo>
                    <a:pt x="3427891" y="1667613"/>
                  </a:moveTo>
                  <a:cubicBezTo>
                    <a:pt x="3428591" y="1667087"/>
                    <a:pt x="3429291" y="1666534"/>
                    <a:pt x="3430137" y="1665964"/>
                  </a:cubicBezTo>
                  <a:cubicBezTo>
                    <a:pt x="3430202" y="1666767"/>
                    <a:pt x="3430245" y="1667423"/>
                    <a:pt x="3430305" y="1668122"/>
                  </a:cubicBezTo>
                  <a:cubicBezTo>
                    <a:pt x="3429480" y="1667976"/>
                    <a:pt x="3428656" y="1667808"/>
                    <a:pt x="3427891" y="1667613"/>
                  </a:cubicBezTo>
                  <a:close/>
                  <a:moveTo>
                    <a:pt x="3466430" y="1692506"/>
                  </a:moveTo>
                  <a:cubicBezTo>
                    <a:pt x="3466240" y="1691915"/>
                    <a:pt x="3466175" y="1691302"/>
                    <a:pt x="3466175" y="1690705"/>
                  </a:cubicBezTo>
                  <a:cubicBezTo>
                    <a:pt x="3466370" y="1690624"/>
                    <a:pt x="3466625" y="1690451"/>
                    <a:pt x="3466858" y="1690304"/>
                  </a:cubicBezTo>
                  <a:cubicBezTo>
                    <a:pt x="3467151" y="1690348"/>
                    <a:pt x="3467515" y="1690369"/>
                    <a:pt x="3467829" y="1690413"/>
                  </a:cubicBezTo>
                  <a:cubicBezTo>
                    <a:pt x="3467406" y="1691047"/>
                    <a:pt x="3466961" y="1691725"/>
                    <a:pt x="3466430" y="1692506"/>
                  </a:cubicBezTo>
                  <a:close/>
                  <a:moveTo>
                    <a:pt x="3499631" y="1694035"/>
                  </a:moveTo>
                  <a:cubicBezTo>
                    <a:pt x="3495438" y="1699817"/>
                    <a:pt x="3492726" y="1697252"/>
                    <a:pt x="3491050" y="1692891"/>
                  </a:cubicBezTo>
                  <a:cubicBezTo>
                    <a:pt x="3494126" y="1693271"/>
                    <a:pt x="3497006" y="1693650"/>
                    <a:pt x="3499631" y="1694035"/>
                  </a:cubicBezTo>
                  <a:close/>
                  <a:moveTo>
                    <a:pt x="3530397" y="1688395"/>
                  </a:moveTo>
                  <a:cubicBezTo>
                    <a:pt x="3528786" y="1688802"/>
                    <a:pt x="3527452" y="1688547"/>
                    <a:pt x="3526205" y="1688037"/>
                  </a:cubicBezTo>
                  <a:cubicBezTo>
                    <a:pt x="3527517" y="1688016"/>
                    <a:pt x="3528895" y="1688037"/>
                    <a:pt x="3530294" y="1688059"/>
                  </a:cubicBezTo>
                  <a:cubicBezTo>
                    <a:pt x="3530338" y="1688184"/>
                    <a:pt x="3530359" y="1688270"/>
                    <a:pt x="3530397" y="1688395"/>
                  </a:cubicBezTo>
                  <a:close/>
                  <a:moveTo>
                    <a:pt x="3563154" y="1667889"/>
                  </a:moveTo>
                  <a:cubicBezTo>
                    <a:pt x="3562395" y="1667634"/>
                    <a:pt x="3561630" y="1667342"/>
                    <a:pt x="3560887" y="1666957"/>
                  </a:cubicBezTo>
                  <a:cubicBezTo>
                    <a:pt x="3561928" y="1666490"/>
                    <a:pt x="3563452" y="1666344"/>
                    <a:pt x="3563599" y="1667824"/>
                  </a:cubicBezTo>
                  <a:cubicBezTo>
                    <a:pt x="3563409" y="1667868"/>
                    <a:pt x="3563349" y="1667868"/>
                    <a:pt x="3563154" y="1667889"/>
                  </a:cubicBezTo>
                  <a:close/>
                  <a:moveTo>
                    <a:pt x="3590617" y="1693059"/>
                  </a:moveTo>
                  <a:cubicBezTo>
                    <a:pt x="3591127" y="1693038"/>
                    <a:pt x="3591615" y="1692994"/>
                    <a:pt x="3592097" y="1692951"/>
                  </a:cubicBezTo>
                  <a:cubicBezTo>
                    <a:pt x="3594728" y="1696704"/>
                    <a:pt x="3593030" y="1695603"/>
                    <a:pt x="3590617" y="1693059"/>
                  </a:cubicBezTo>
                  <a:close/>
                  <a:moveTo>
                    <a:pt x="3598585" y="1691150"/>
                  </a:moveTo>
                  <a:cubicBezTo>
                    <a:pt x="3598753" y="1691047"/>
                    <a:pt x="3598965" y="1690960"/>
                    <a:pt x="3599111" y="1690857"/>
                  </a:cubicBezTo>
                  <a:cubicBezTo>
                    <a:pt x="3599941" y="1691682"/>
                    <a:pt x="3600445" y="1692381"/>
                    <a:pt x="3601063" y="1693125"/>
                  </a:cubicBezTo>
                  <a:cubicBezTo>
                    <a:pt x="3600196" y="1692506"/>
                    <a:pt x="3599366" y="1691893"/>
                    <a:pt x="3598585" y="1691150"/>
                  </a:cubicBezTo>
                  <a:close/>
                  <a:moveTo>
                    <a:pt x="3630620" y="1713733"/>
                  </a:moveTo>
                  <a:cubicBezTo>
                    <a:pt x="3628456" y="1714775"/>
                    <a:pt x="3629833" y="1711065"/>
                    <a:pt x="3630620" y="1713733"/>
                  </a:cubicBezTo>
                  <a:close/>
                  <a:moveTo>
                    <a:pt x="3637633" y="1721722"/>
                  </a:moveTo>
                  <a:cubicBezTo>
                    <a:pt x="3635133" y="1721977"/>
                    <a:pt x="3633224" y="1722189"/>
                    <a:pt x="3629497" y="1722568"/>
                  </a:cubicBezTo>
                  <a:cubicBezTo>
                    <a:pt x="3632969" y="1719965"/>
                    <a:pt x="3634477" y="1716342"/>
                    <a:pt x="3637633" y="1721722"/>
                  </a:cubicBezTo>
                  <a:close/>
                  <a:moveTo>
                    <a:pt x="3656509" y="1705875"/>
                  </a:moveTo>
                  <a:cubicBezTo>
                    <a:pt x="3656509" y="1705896"/>
                    <a:pt x="3656509" y="1705918"/>
                    <a:pt x="3656488" y="1705940"/>
                  </a:cubicBezTo>
                  <a:cubicBezTo>
                    <a:pt x="3656406" y="1705940"/>
                    <a:pt x="3656276" y="1705940"/>
                    <a:pt x="3656195" y="1705940"/>
                  </a:cubicBezTo>
                  <a:cubicBezTo>
                    <a:pt x="3656298" y="1705940"/>
                    <a:pt x="3656406" y="1705875"/>
                    <a:pt x="3656509" y="1705875"/>
                  </a:cubicBezTo>
                  <a:close/>
                  <a:moveTo>
                    <a:pt x="3695222" y="1705327"/>
                  </a:moveTo>
                  <a:cubicBezTo>
                    <a:pt x="3695222" y="1705132"/>
                    <a:pt x="3695244" y="1704920"/>
                    <a:pt x="3695265" y="1704730"/>
                  </a:cubicBezTo>
                  <a:cubicBezTo>
                    <a:pt x="3697636" y="1706043"/>
                    <a:pt x="3696768" y="1705983"/>
                    <a:pt x="3695222" y="1705327"/>
                  </a:cubicBezTo>
                  <a:close/>
                  <a:moveTo>
                    <a:pt x="3706390" y="1704752"/>
                  </a:moveTo>
                  <a:cubicBezTo>
                    <a:pt x="3704882" y="1704898"/>
                    <a:pt x="3703022" y="1704606"/>
                    <a:pt x="3702826" y="1703163"/>
                  </a:cubicBezTo>
                  <a:cubicBezTo>
                    <a:pt x="3703000" y="1703163"/>
                    <a:pt x="3703103" y="1703185"/>
                    <a:pt x="3703271" y="1703185"/>
                  </a:cubicBezTo>
                  <a:cubicBezTo>
                    <a:pt x="3704356" y="1703629"/>
                    <a:pt x="3705414" y="1704161"/>
                    <a:pt x="3706390" y="1704752"/>
                  </a:cubicBezTo>
                  <a:close/>
                  <a:moveTo>
                    <a:pt x="3705034" y="1691069"/>
                  </a:moveTo>
                  <a:cubicBezTo>
                    <a:pt x="3704736" y="1690982"/>
                    <a:pt x="3704589" y="1690874"/>
                    <a:pt x="3704611" y="1690771"/>
                  </a:cubicBezTo>
                  <a:cubicBezTo>
                    <a:pt x="3704758" y="1690874"/>
                    <a:pt x="3704904" y="1690960"/>
                    <a:pt x="3705034" y="1691069"/>
                  </a:cubicBezTo>
                  <a:close/>
                  <a:moveTo>
                    <a:pt x="3701959" y="1721066"/>
                  </a:moveTo>
                  <a:cubicBezTo>
                    <a:pt x="3701682" y="1721255"/>
                    <a:pt x="3701411" y="1721467"/>
                    <a:pt x="3701112" y="1721597"/>
                  </a:cubicBezTo>
                  <a:cubicBezTo>
                    <a:pt x="3700944" y="1721402"/>
                    <a:pt x="3701302" y="1721191"/>
                    <a:pt x="3701959" y="1721066"/>
                  </a:cubicBezTo>
                  <a:close/>
                  <a:moveTo>
                    <a:pt x="3699713" y="1717974"/>
                  </a:moveTo>
                  <a:cubicBezTo>
                    <a:pt x="3695520" y="1719710"/>
                    <a:pt x="3692699" y="1719243"/>
                    <a:pt x="3699713" y="1717974"/>
                  </a:cubicBezTo>
                  <a:close/>
                  <a:moveTo>
                    <a:pt x="3690519" y="1728333"/>
                  </a:moveTo>
                  <a:cubicBezTo>
                    <a:pt x="3690562" y="1727357"/>
                    <a:pt x="3690519" y="1726359"/>
                    <a:pt x="3690432" y="1725388"/>
                  </a:cubicBezTo>
                  <a:cubicBezTo>
                    <a:pt x="3691788" y="1725047"/>
                    <a:pt x="3692954" y="1725068"/>
                    <a:pt x="3694267" y="1725432"/>
                  </a:cubicBezTo>
                  <a:cubicBezTo>
                    <a:pt x="3695347" y="1726804"/>
                    <a:pt x="3696855" y="1727232"/>
                    <a:pt x="3699436" y="1728333"/>
                  </a:cubicBezTo>
                  <a:cubicBezTo>
                    <a:pt x="3696665" y="1728333"/>
                    <a:pt x="3693779" y="1728333"/>
                    <a:pt x="3690519" y="1728333"/>
                  </a:cubicBezTo>
                  <a:close/>
                  <a:moveTo>
                    <a:pt x="3734591" y="1688504"/>
                  </a:moveTo>
                  <a:cubicBezTo>
                    <a:pt x="3735605" y="1688205"/>
                    <a:pt x="3736749" y="1688270"/>
                    <a:pt x="3738084" y="1688780"/>
                  </a:cubicBezTo>
                  <a:cubicBezTo>
                    <a:pt x="3736771" y="1688824"/>
                    <a:pt x="3735605" y="1688737"/>
                    <a:pt x="3734591" y="1688504"/>
                  </a:cubicBezTo>
                  <a:close/>
                  <a:moveTo>
                    <a:pt x="3773829" y="1740026"/>
                  </a:moveTo>
                  <a:cubicBezTo>
                    <a:pt x="3770482" y="1740194"/>
                    <a:pt x="3767645" y="1740216"/>
                    <a:pt x="3765015" y="1740151"/>
                  </a:cubicBezTo>
                  <a:cubicBezTo>
                    <a:pt x="3760079" y="1737461"/>
                    <a:pt x="3754611" y="1734559"/>
                    <a:pt x="3755229" y="1729412"/>
                  </a:cubicBezTo>
                  <a:cubicBezTo>
                    <a:pt x="3755843" y="1728837"/>
                    <a:pt x="3756352" y="1728311"/>
                    <a:pt x="3757112" y="1727699"/>
                  </a:cubicBezTo>
                  <a:cubicBezTo>
                    <a:pt x="3758365" y="1727991"/>
                    <a:pt x="3759488" y="1728458"/>
                    <a:pt x="3760654" y="1728903"/>
                  </a:cubicBezTo>
                  <a:cubicBezTo>
                    <a:pt x="3762644" y="1730513"/>
                    <a:pt x="3765102" y="1731891"/>
                    <a:pt x="3767814" y="1733057"/>
                  </a:cubicBezTo>
                  <a:cubicBezTo>
                    <a:pt x="3770124" y="1734982"/>
                    <a:pt x="3772180" y="1737227"/>
                    <a:pt x="3773829" y="1740026"/>
                  </a:cubicBezTo>
                  <a:close/>
                  <a:moveTo>
                    <a:pt x="3813941" y="1738778"/>
                  </a:moveTo>
                  <a:cubicBezTo>
                    <a:pt x="3813941" y="1738757"/>
                    <a:pt x="3813919" y="1738757"/>
                    <a:pt x="3813919" y="1738735"/>
                  </a:cubicBezTo>
                  <a:cubicBezTo>
                    <a:pt x="3817374" y="1739202"/>
                    <a:pt x="3815275" y="1738968"/>
                    <a:pt x="3813941" y="1738778"/>
                  </a:cubicBezTo>
                  <a:close/>
                  <a:moveTo>
                    <a:pt x="3915433" y="1721380"/>
                  </a:moveTo>
                  <a:cubicBezTo>
                    <a:pt x="3914158" y="1721255"/>
                    <a:pt x="3912889" y="1721109"/>
                    <a:pt x="3911641" y="1720854"/>
                  </a:cubicBezTo>
                  <a:cubicBezTo>
                    <a:pt x="3915411" y="1720979"/>
                    <a:pt x="3916192" y="1721191"/>
                    <a:pt x="3915433" y="1721380"/>
                  </a:cubicBezTo>
                  <a:close/>
                  <a:moveTo>
                    <a:pt x="3920683" y="1792503"/>
                  </a:moveTo>
                  <a:cubicBezTo>
                    <a:pt x="3917212" y="1791803"/>
                    <a:pt x="3914223" y="1791147"/>
                    <a:pt x="3911999" y="1790550"/>
                  </a:cubicBezTo>
                  <a:cubicBezTo>
                    <a:pt x="3909900" y="1801695"/>
                    <a:pt x="3894474" y="1794705"/>
                    <a:pt x="3881553" y="1787714"/>
                  </a:cubicBezTo>
                  <a:cubicBezTo>
                    <a:pt x="3885410" y="1783624"/>
                    <a:pt x="3893270" y="1785658"/>
                    <a:pt x="3905344" y="1794070"/>
                  </a:cubicBezTo>
                  <a:cubicBezTo>
                    <a:pt x="3906195" y="1790892"/>
                    <a:pt x="3907443" y="1788750"/>
                    <a:pt x="3909054" y="1787589"/>
                  </a:cubicBezTo>
                  <a:cubicBezTo>
                    <a:pt x="3909374" y="1787670"/>
                    <a:pt x="3909542" y="1787757"/>
                    <a:pt x="3909943" y="1787839"/>
                  </a:cubicBezTo>
                  <a:cubicBezTo>
                    <a:pt x="3910497" y="1788560"/>
                    <a:pt x="3911956" y="1790512"/>
                    <a:pt x="3911999" y="1790550"/>
                  </a:cubicBezTo>
                  <a:cubicBezTo>
                    <a:pt x="3910811" y="1789004"/>
                    <a:pt x="3910242" y="1788224"/>
                    <a:pt x="3909943" y="1787839"/>
                  </a:cubicBezTo>
                  <a:cubicBezTo>
                    <a:pt x="3909965" y="1787860"/>
                    <a:pt x="3909965" y="1787860"/>
                    <a:pt x="3909965" y="1787860"/>
                  </a:cubicBezTo>
                  <a:cubicBezTo>
                    <a:pt x="3909965" y="1787839"/>
                    <a:pt x="3909943" y="1787839"/>
                    <a:pt x="3909943" y="1787839"/>
                  </a:cubicBezTo>
                  <a:cubicBezTo>
                    <a:pt x="3909667" y="1787481"/>
                    <a:pt x="3909710" y="1787546"/>
                    <a:pt x="3909922" y="1787839"/>
                  </a:cubicBezTo>
                  <a:cubicBezTo>
                    <a:pt x="3909602" y="1787670"/>
                    <a:pt x="3909434" y="1787627"/>
                    <a:pt x="3909157" y="1787502"/>
                  </a:cubicBezTo>
                  <a:cubicBezTo>
                    <a:pt x="3911912" y="1785593"/>
                    <a:pt x="3915769" y="1786635"/>
                    <a:pt x="3920727" y="1790572"/>
                  </a:cubicBezTo>
                  <a:cubicBezTo>
                    <a:pt x="3920792" y="1791293"/>
                    <a:pt x="3920705" y="1791868"/>
                    <a:pt x="3920683" y="1792503"/>
                  </a:cubicBezTo>
                  <a:close/>
                  <a:moveTo>
                    <a:pt x="3961560" y="1806164"/>
                  </a:moveTo>
                  <a:cubicBezTo>
                    <a:pt x="3958192" y="1806164"/>
                    <a:pt x="3954861" y="1806164"/>
                    <a:pt x="3951514" y="1806164"/>
                  </a:cubicBezTo>
                  <a:cubicBezTo>
                    <a:pt x="3951514" y="1805253"/>
                    <a:pt x="3956195" y="1804662"/>
                    <a:pt x="3962531" y="1804516"/>
                  </a:cubicBezTo>
                  <a:cubicBezTo>
                    <a:pt x="3962260" y="1805063"/>
                    <a:pt x="3961940" y="1805617"/>
                    <a:pt x="3961560" y="1806164"/>
                  </a:cubicBezTo>
                  <a:close/>
                  <a:moveTo>
                    <a:pt x="3972088" y="1804619"/>
                  </a:moveTo>
                  <a:cubicBezTo>
                    <a:pt x="3972001" y="1805215"/>
                    <a:pt x="3971812" y="1806061"/>
                    <a:pt x="3971535" y="1807075"/>
                  </a:cubicBezTo>
                  <a:cubicBezTo>
                    <a:pt x="3970857" y="1806799"/>
                    <a:pt x="3970434" y="1806506"/>
                    <a:pt x="3970353" y="1806164"/>
                  </a:cubicBezTo>
                  <a:cubicBezTo>
                    <a:pt x="3970309" y="1806164"/>
                    <a:pt x="3970266" y="1806164"/>
                    <a:pt x="3970222" y="1806164"/>
                  </a:cubicBezTo>
                  <a:cubicBezTo>
                    <a:pt x="3970624" y="1805486"/>
                    <a:pt x="3970944" y="1804960"/>
                    <a:pt x="3971220" y="1804597"/>
                  </a:cubicBezTo>
                  <a:cubicBezTo>
                    <a:pt x="3971497" y="1804597"/>
                    <a:pt x="3971790" y="1804619"/>
                    <a:pt x="3972088" y="1804619"/>
                  </a:cubicBezTo>
                  <a:close/>
                  <a:moveTo>
                    <a:pt x="3996605" y="1810720"/>
                  </a:moveTo>
                  <a:cubicBezTo>
                    <a:pt x="3996329" y="1810866"/>
                    <a:pt x="3996074" y="1810997"/>
                    <a:pt x="3995819" y="1811143"/>
                  </a:cubicBezTo>
                  <a:cubicBezTo>
                    <a:pt x="3993530" y="1810574"/>
                    <a:pt x="3988871" y="1810042"/>
                    <a:pt x="3984125" y="1809451"/>
                  </a:cubicBezTo>
                  <a:cubicBezTo>
                    <a:pt x="3985649" y="1808008"/>
                    <a:pt x="3987894" y="1807227"/>
                    <a:pt x="3990883" y="1807075"/>
                  </a:cubicBezTo>
                  <a:cubicBezTo>
                    <a:pt x="3994105" y="1808008"/>
                    <a:pt x="3996199" y="1809218"/>
                    <a:pt x="3996605" y="1810720"/>
                  </a:cubicBezTo>
                  <a:close/>
                  <a:moveTo>
                    <a:pt x="4047750" y="1830423"/>
                  </a:moveTo>
                  <a:cubicBezTo>
                    <a:pt x="4047750" y="1830358"/>
                    <a:pt x="4047750" y="1830293"/>
                    <a:pt x="4047750" y="1830255"/>
                  </a:cubicBezTo>
                  <a:cubicBezTo>
                    <a:pt x="4047859" y="1830314"/>
                    <a:pt x="4047940" y="1830358"/>
                    <a:pt x="4048048" y="1830445"/>
                  </a:cubicBezTo>
                  <a:cubicBezTo>
                    <a:pt x="4047940" y="1830423"/>
                    <a:pt x="4047859" y="1830423"/>
                    <a:pt x="4047750" y="1830423"/>
                  </a:cubicBezTo>
                  <a:close/>
                  <a:moveTo>
                    <a:pt x="4046969" y="1839426"/>
                  </a:moveTo>
                  <a:cubicBezTo>
                    <a:pt x="4047137" y="1839572"/>
                    <a:pt x="4047284" y="1839616"/>
                    <a:pt x="4047436" y="1839681"/>
                  </a:cubicBezTo>
                  <a:cubicBezTo>
                    <a:pt x="4041735" y="1839404"/>
                    <a:pt x="4035866" y="1839025"/>
                    <a:pt x="4030588" y="1838390"/>
                  </a:cubicBezTo>
                  <a:cubicBezTo>
                    <a:pt x="4035464" y="1836904"/>
                    <a:pt x="4040991" y="1835890"/>
                    <a:pt x="4044490" y="1834089"/>
                  </a:cubicBezTo>
                  <a:cubicBezTo>
                    <a:pt x="4046101" y="1834258"/>
                    <a:pt x="4047707" y="1834447"/>
                    <a:pt x="4049296" y="1834637"/>
                  </a:cubicBezTo>
                  <a:cubicBezTo>
                    <a:pt x="4048726" y="1835570"/>
                    <a:pt x="4047962" y="1837034"/>
                    <a:pt x="4046969" y="1839426"/>
                  </a:cubicBezTo>
                  <a:close/>
                  <a:moveTo>
                    <a:pt x="4061566" y="1840234"/>
                  </a:moveTo>
                  <a:cubicBezTo>
                    <a:pt x="4057687" y="1840104"/>
                    <a:pt x="4053115" y="1839957"/>
                    <a:pt x="4048347" y="1839724"/>
                  </a:cubicBezTo>
                  <a:cubicBezTo>
                    <a:pt x="4049616" y="1839193"/>
                    <a:pt x="4050549" y="1836524"/>
                    <a:pt x="4050739" y="1834827"/>
                  </a:cubicBezTo>
                  <a:cubicBezTo>
                    <a:pt x="4051628" y="1834957"/>
                    <a:pt x="4052496" y="1835082"/>
                    <a:pt x="4053364" y="1835212"/>
                  </a:cubicBezTo>
                  <a:cubicBezTo>
                    <a:pt x="4053115" y="1835423"/>
                    <a:pt x="4052898" y="1835678"/>
                    <a:pt x="4052648" y="1835890"/>
                  </a:cubicBezTo>
                  <a:cubicBezTo>
                    <a:pt x="4055105" y="1837137"/>
                    <a:pt x="4058284" y="1838878"/>
                    <a:pt x="4061566" y="1840234"/>
                  </a:cubicBezTo>
                  <a:close/>
                  <a:moveTo>
                    <a:pt x="4085763" y="1868474"/>
                  </a:moveTo>
                  <a:cubicBezTo>
                    <a:pt x="4071481" y="1875101"/>
                    <a:pt x="4077393" y="1862985"/>
                    <a:pt x="4085763" y="1868474"/>
                  </a:cubicBezTo>
                  <a:close/>
                  <a:moveTo>
                    <a:pt x="4114240" y="1894826"/>
                  </a:moveTo>
                  <a:cubicBezTo>
                    <a:pt x="4106212" y="1895184"/>
                    <a:pt x="4113903" y="1891458"/>
                    <a:pt x="4114240" y="1894826"/>
                  </a:cubicBezTo>
                  <a:close/>
                  <a:moveTo>
                    <a:pt x="4080637" y="1897538"/>
                  </a:moveTo>
                  <a:cubicBezTo>
                    <a:pt x="4085193" y="1894761"/>
                    <a:pt x="4089576" y="1894717"/>
                    <a:pt x="4093834" y="1897136"/>
                  </a:cubicBezTo>
                  <a:cubicBezTo>
                    <a:pt x="4093601" y="1897917"/>
                    <a:pt x="4093308" y="1898573"/>
                    <a:pt x="4092901" y="1899127"/>
                  </a:cubicBezTo>
                  <a:cubicBezTo>
                    <a:pt x="4088138" y="1898427"/>
                    <a:pt x="4083582" y="1897538"/>
                    <a:pt x="4080637" y="1897538"/>
                  </a:cubicBezTo>
                  <a:close/>
                  <a:moveTo>
                    <a:pt x="4046606" y="1908129"/>
                  </a:moveTo>
                  <a:cubicBezTo>
                    <a:pt x="4046969" y="1907430"/>
                    <a:pt x="4047370" y="1906904"/>
                    <a:pt x="4047772" y="1906329"/>
                  </a:cubicBezTo>
                  <a:cubicBezTo>
                    <a:pt x="4054151" y="1907028"/>
                    <a:pt x="4060698" y="1907961"/>
                    <a:pt x="4067158" y="1908786"/>
                  </a:cubicBezTo>
                  <a:cubicBezTo>
                    <a:pt x="4060107" y="1909594"/>
                    <a:pt x="4048450" y="1908129"/>
                    <a:pt x="4046606" y="1908129"/>
                  </a:cubicBezTo>
                  <a:close/>
                  <a:moveTo>
                    <a:pt x="4066990" y="1929525"/>
                  </a:moveTo>
                  <a:cubicBezTo>
                    <a:pt x="4073135" y="1926113"/>
                    <a:pt x="4073135" y="1926113"/>
                    <a:pt x="4079340" y="1931792"/>
                  </a:cubicBezTo>
                  <a:cubicBezTo>
                    <a:pt x="4075549" y="1931114"/>
                    <a:pt x="4071779" y="1930414"/>
                    <a:pt x="4066990" y="1929525"/>
                  </a:cubicBezTo>
                  <a:close/>
                  <a:moveTo>
                    <a:pt x="4077035" y="1940838"/>
                  </a:moveTo>
                  <a:cubicBezTo>
                    <a:pt x="4077203" y="1940415"/>
                    <a:pt x="4077225" y="1939867"/>
                    <a:pt x="4076846" y="1939249"/>
                  </a:cubicBezTo>
                  <a:cubicBezTo>
                    <a:pt x="4078646" y="1939547"/>
                    <a:pt x="4080273" y="1939824"/>
                    <a:pt x="4082036" y="1940079"/>
                  </a:cubicBezTo>
                  <a:cubicBezTo>
                    <a:pt x="4079558" y="1940800"/>
                    <a:pt x="4078370" y="1941114"/>
                    <a:pt x="4077035" y="1940838"/>
                  </a:cubicBezTo>
                  <a:close/>
                  <a:moveTo>
                    <a:pt x="4071904" y="1938403"/>
                  </a:moveTo>
                  <a:cubicBezTo>
                    <a:pt x="4073325" y="1938636"/>
                    <a:pt x="4074535" y="1938848"/>
                    <a:pt x="4075679" y="1939037"/>
                  </a:cubicBezTo>
                  <a:cubicBezTo>
                    <a:pt x="4075527" y="1939504"/>
                    <a:pt x="4075381" y="1939927"/>
                    <a:pt x="4075359" y="1940269"/>
                  </a:cubicBezTo>
                  <a:cubicBezTo>
                    <a:pt x="4074469" y="1939846"/>
                    <a:pt x="4073412" y="1939249"/>
                    <a:pt x="4071904" y="1938403"/>
                  </a:cubicBezTo>
                  <a:close/>
                  <a:moveTo>
                    <a:pt x="4005290" y="1967852"/>
                  </a:moveTo>
                  <a:cubicBezTo>
                    <a:pt x="4005398" y="1967553"/>
                    <a:pt x="4005523" y="1967066"/>
                    <a:pt x="4005653" y="1966642"/>
                  </a:cubicBezTo>
                  <a:cubicBezTo>
                    <a:pt x="4006711" y="1967044"/>
                    <a:pt x="4006754" y="1967575"/>
                    <a:pt x="4005290" y="1967852"/>
                  </a:cubicBezTo>
                  <a:close/>
                  <a:moveTo>
                    <a:pt x="4004465" y="1982679"/>
                  </a:moveTo>
                  <a:cubicBezTo>
                    <a:pt x="4003554" y="1981134"/>
                    <a:pt x="4002746" y="1980900"/>
                    <a:pt x="4003445" y="1982723"/>
                  </a:cubicBezTo>
                  <a:cubicBezTo>
                    <a:pt x="3998954" y="1982788"/>
                    <a:pt x="3990818" y="1980857"/>
                    <a:pt x="3987683" y="1980120"/>
                  </a:cubicBezTo>
                  <a:cubicBezTo>
                    <a:pt x="3987639" y="1980055"/>
                    <a:pt x="3987639" y="1979968"/>
                    <a:pt x="3987596" y="1979903"/>
                  </a:cubicBezTo>
                  <a:cubicBezTo>
                    <a:pt x="3992597" y="1980310"/>
                    <a:pt x="3994631" y="1978400"/>
                    <a:pt x="3993384" y="1973931"/>
                  </a:cubicBezTo>
                  <a:cubicBezTo>
                    <a:pt x="3994018" y="1973931"/>
                    <a:pt x="3994696" y="1973997"/>
                    <a:pt x="3995374" y="1974121"/>
                  </a:cubicBezTo>
                  <a:cubicBezTo>
                    <a:pt x="3997153" y="1975157"/>
                    <a:pt x="3998656" y="1975944"/>
                    <a:pt x="3999399" y="1975331"/>
                  </a:cubicBezTo>
                  <a:cubicBezTo>
                    <a:pt x="4002724" y="1976665"/>
                    <a:pt x="4005311" y="1978509"/>
                    <a:pt x="4004487" y="1978531"/>
                  </a:cubicBezTo>
                  <a:cubicBezTo>
                    <a:pt x="4007557" y="1981323"/>
                    <a:pt x="4006835" y="1982446"/>
                    <a:pt x="4004465" y="1982679"/>
                  </a:cubicBezTo>
                  <a:close/>
                  <a:moveTo>
                    <a:pt x="3338880" y="1961897"/>
                  </a:moveTo>
                  <a:cubicBezTo>
                    <a:pt x="3339282" y="1961832"/>
                    <a:pt x="3339661" y="1961854"/>
                    <a:pt x="3340063" y="1961794"/>
                  </a:cubicBezTo>
                  <a:cubicBezTo>
                    <a:pt x="3339981" y="1961875"/>
                    <a:pt x="3339916" y="1962027"/>
                    <a:pt x="3339835" y="1962109"/>
                  </a:cubicBezTo>
                  <a:cubicBezTo>
                    <a:pt x="3339515" y="1962027"/>
                    <a:pt x="3339195" y="1961962"/>
                    <a:pt x="3338880" y="1961897"/>
                  </a:cubicBezTo>
                  <a:close/>
                  <a:moveTo>
                    <a:pt x="3033917" y="1872877"/>
                  </a:moveTo>
                  <a:cubicBezTo>
                    <a:pt x="3034004" y="1872899"/>
                    <a:pt x="3034085" y="1872921"/>
                    <a:pt x="3034172" y="1872943"/>
                  </a:cubicBezTo>
                  <a:cubicBezTo>
                    <a:pt x="3034172" y="1872943"/>
                    <a:pt x="3034172" y="1872943"/>
                    <a:pt x="3034150" y="1872943"/>
                  </a:cubicBezTo>
                  <a:cubicBezTo>
                    <a:pt x="3034085" y="1872921"/>
                    <a:pt x="3034004" y="1872899"/>
                    <a:pt x="3033917" y="1872877"/>
                  </a:cubicBezTo>
                  <a:close/>
                  <a:moveTo>
                    <a:pt x="3019868" y="1872688"/>
                  </a:moveTo>
                  <a:cubicBezTo>
                    <a:pt x="3020123" y="1872476"/>
                    <a:pt x="3020356" y="1872389"/>
                    <a:pt x="3020611" y="1872199"/>
                  </a:cubicBezTo>
                  <a:cubicBezTo>
                    <a:pt x="3020655" y="1872476"/>
                    <a:pt x="3020655" y="1872774"/>
                    <a:pt x="3020590" y="1873067"/>
                  </a:cubicBezTo>
                  <a:cubicBezTo>
                    <a:pt x="3020356" y="1872943"/>
                    <a:pt x="3020123" y="1872812"/>
                    <a:pt x="3019868" y="1872688"/>
                  </a:cubicBezTo>
                  <a:close/>
                  <a:moveTo>
                    <a:pt x="3182745" y="1465743"/>
                  </a:moveTo>
                  <a:cubicBezTo>
                    <a:pt x="3176236" y="1467142"/>
                    <a:pt x="3165562" y="1470803"/>
                    <a:pt x="3182892" y="1465933"/>
                  </a:cubicBezTo>
                  <a:cubicBezTo>
                    <a:pt x="3195221" y="1480506"/>
                    <a:pt x="3163777" y="1472799"/>
                    <a:pt x="3155196" y="1469767"/>
                  </a:cubicBezTo>
                  <a:cubicBezTo>
                    <a:pt x="3168952" y="1458156"/>
                    <a:pt x="3163842" y="1473493"/>
                    <a:pt x="3178758" y="1461719"/>
                  </a:cubicBezTo>
                  <a:cubicBezTo>
                    <a:pt x="3177766" y="1461144"/>
                    <a:pt x="3176491" y="1460634"/>
                    <a:pt x="3175092" y="1460146"/>
                  </a:cubicBezTo>
                  <a:cubicBezTo>
                    <a:pt x="3178466" y="1459978"/>
                    <a:pt x="3181856" y="1459875"/>
                    <a:pt x="3185224" y="1459832"/>
                  </a:cubicBezTo>
                  <a:cubicBezTo>
                    <a:pt x="3183169" y="1460699"/>
                    <a:pt x="3180961" y="1461291"/>
                    <a:pt x="3178482" y="1461421"/>
                  </a:cubicBezTo>
                  <a:cubicBezTo>
                    <a:pt x="3180305" y="1463053"/>
                    <a:pt x="3181622" y="1464447"/>
                    <a:pt x="3182745" y="1465743"/>
                  </a:cubicBezTo>
                  <a:close/>
                  <a:moveTo>
                    <a:pt x="3307735" y="1474892"/>
                  </a:moveTo>
                  <a:cubicBezTo>
                    <a:pt x="3304171" y="1481314"/>
                    <a:pt x="3299365" y="1476503"/>
                    <a:pt x="3291674" y="1472034"/>
                  </a:cubicBezTo>
                  <a:cubicBezTo>
                    <a:pt x="3294597" y="1472181"/>
                    <a:pt x="3297521" y="1472333"/>
                    <a:pt x="3300466" y="1472501"/>
                  </a:cubicBezTo>
                  <a:cubicBezTo>
                    <a:pt x="3303412" y="1473347"/>
                    <a:pt x="3306162" y="1474215"/>
                    <a:pt x="3307735" y="1474892"/>
                  </a:cubicBezTo>
                  <a:close/>
                  <a:moveTo>
                    <a:pt x="3296187" y="1485235"/>
                  </a:moveTo>
                  <a:cubicBezTo>
                    <a:pt x="3287730" y="1478982"/>
                    <a:pt x="3297776" y="1480657"/>
                    <a:pt x="3296187" y="1485235"/>
                  </a:cubicBezTo>
                  <a:close/>
                  <a:moveTo>
                    <a:pt x="3402213" y="1631471"/>
                  </a:moveTo>
                  <a:cubicBezTo>
                    <a:pt x="3401193" y="1632491"/>
                    <a:pt x="3400537" y="1632870"/>
                    <a:pt x="3400049" y="1633022"/>
                  </a:cubicBezTo>
                  <a:cubicBezTo>
                    <a:pt x="3399881" y="1632767"/>
                    <a:pt x="3399691" y="1632594"/>
                    <a:pt x="3399501" y="1632301"/>
                  </a:cubicBezTo>
                  <a:cubicBezTo>
                    <a:pt x="3400195" y="1631666"/>
                    <a:pt x="3400835" y="1631157"/>
                    <a:pt x="3401427" y="1630712"/>
                  </a:cubicBezTo>
                  <a:cubicBezTo>
                    <a:pt x="3401681" y="1630880"/>
                    <a:pt x="3401936" y="1631070"/>
                    <a:pt x="3402213" y="1631471"/>
                  </a:cubicBezTo>
                  <a:close/>
                  <a:moveTo>
                    <a:pt x="3406108" y="1634394"/>
                  </a:moveTo>
                  <a:cubicBezTo>
                    <a:pt x="3404182" y="1634460"/>
                    <a:pt x="3403504" y="1633082"/>
                    <a:pt x="3406959" y="1631048"/>
                  </a:cubicBezTo>
                  <a:cubicBezTo>
                    <a:pt x="3407106" y="1632128"/>
                    <a:pt x="3406786" y="1633445"/>
                    <a:pt x="3406108" y="1634394"/>
                  </a:cubicBezTo>
                  <a:close/>
                  <a:moveTo>
                    <a:pt x="3430245" y="1676068"/>
                  </a:moveTo>
                  <a:cubicBezTo>
                    <a:pt x="3430435" y="1676176"/>
                    <a:pt x="3430603" y="1676236"/>
                    <a:pt x="3430771" y="1676345"/>
                  </a:cubicBezTo>
                  <a:cubicBezTo>
                    <a:pt x="3430706" y="1676637"/>
                    <a:pt x="3430516" y="1676469"/>
                    <a:pt x="3430245" y="1676068"/>
                  </a:cubicBezTo>
                  <a:close/>
                  <a:moveTo>
                    <a:pt x="3467895" y="1709563"/>
                  </a:moveTo>
                  <a:cubicBezTo>
                    <a:pt x="3466940" y="1709221"/>
                    <a:pt x="3466197" y="1708586"/>
                    <a:pt x="3466175" y="1707421"/>
                  </a:cubicBezTo>
                  <a:cubicBezTo>
                    <a:pt x="3466218" y="1707421"/>
                    <a:pt x="3466262" y="1707421"/>
                    <a:pt x="3466305" y="1707442"/>
                  </a:cubicBezTo>
                  <a:cubicBezTo>
                    <a:pt x="3466875" y="1708055"/>
                    <a:pt x="3467406" y="1708776"/>
                    <a:pt x="3467895" y="1709563"/>
                  </a:cubicBezTo>
                  <a:close/>
                  <a:moveTo>
                    <a:pt x="3579535" y="1695175"/>
                  </a:moveTo>
                  <a:cubicBezTo>
                    <a:pt x="3576568" y="1693840"/>
                    <a:pt x="3573688" y="1692360"/>
                    <a:pt x="3570910" y="1690705"/>
                  </a:cubicBezTo>
                  <a:cubicBezTo>
                    <a:pt x="3573368" y="1691340"/>
                    <a:pt x="3576291" y="1691937"/>
                    <a:pt x="3579345" y="1692381"/>
                  </a:cubicBezTo>
                  <a:cubicBezTo>
                    <a:pt x="3579426" y="1693271"/>
                    <a:pt x="3579535" y="1694138"/>
                    <a:pt x="3579535" y="1695175"/>
                  </a:cubicBezTo>
                  <a:close/>
                  <a:moveTo>
                    <a:pt x="3612926" y="1711488"/>
                  </a:moveTo>
                  <a:cubicBezTo>
                    <a:pt x="3607545" y="1710897"/>
                    <a:pt x="3613078" y="1709666"/>
                    <a:pt x="3612926" y="1711488"/>
                  </a:cubicBezTo>
                  <a:close/>
                  <a:moveTo>
                    <a:pt x="3610404" y="1726804"/>
                  </a:moveTo>
                  <a:cubicBezTo>
                    <a:pt x="3609010" y="1724266"/>
                    <a:pt x="3608988" y="1721744"/>
                    <a:pt x="3612205" y="1723523"/>
                  </a:cubicBezTo>
                  <a:cubicBezTo>
                    <a:pt x="3611657" y="1725665"/>
                    <a:pt x="3611060" y="1726701"/>
                    <a:pt x="3610404" y="1726804"/>
                  </a:cubicBezTo>
                  <a:close/>
                  <a:moveTo>
                    <a:pt x="3615828" y="1737314"/>
                  </a:moveTo>
                  <a:cubicBezTo>
                    <a:pt x="3615850" y="1738139"/>
                    <a:pt x="3615958" y="1739240"/>
                    <a:pt x="3616148" y="1740579"/>
                  </a:cubicBezTo>
                  <a:cubicBezTo>
                    <a:pt x="3614217" y="1740514"/>
                    <a:pt x="3612335" y="1740449"/>
                    <a:pt x="3610556" y="1740384"/>
                  </a:cubicBezTo>
                  <a:cubicBezTo>
                    <a:pt x="3609601" y="1738860"/>
                    <a:pt x="3608370" y="1737482"/>
                    <a:pt x="3606992" y="1736170"/>
                  </a:cubicBezTo>
                  <a:cubicBezTo>
                    <a:pt x="3608055" y="1736083"/>
                    <a:pt x="3609091" y="1735980"/>
                    <a:pt x="3610149" y="1735893"/>
                  </a:cubicBezTo>
                  <a:cubicBezTo>
                    <a:pt x="3611868" y="1736295"/>
                    <a:pt x="3613794" y="1736761"/>
                    <a:pt x="3615828" y="1737314"/>
                  </a:cubicBezTo>
                  <a:close/>
                  <a:moveTo>
                    <a:pt x="3649561" y="1731571"/>
                  </a:moveTo>
                  <a:cubicBezTo>
                    <a:pt x="3648525" y="1732422"/>
                    <a:pt x="3647440" y="1733035"/>
                    <a:pt x="3646361" y="1733437"/>
                  </a:cubicBezTo>
                  <a:cubicBezTo>
                    <a:pt x="3644414" y="1733182"/>
                    <a:pt x="3642271" y="1732905"/>
                    <a:pt x="3639749" y="1732612"/>
                  </a:cubicBezTo>
                  <a:cubicBezTo>
                    <a:pt x="3644159" y="1727037"/>
                    <a:pt x="3646996" y="1728648"/>
                    <a:pt x="3649561" y="1731571"/>
                  </a:cubicBezTo>
                  <a:close/>
                  <a:moveTo>
                    <a:pt x="3666197" y="1697230"/>
                  </a:moveTo>
                  <a:cubicBezTo>
                    <a:pt x="3666089" y="1697083"/>
                    <a:pt x="3666002" y="1696975"/>
                    <a:pt x="3665877" y="1696829"/>
                  </a:cubicBezTo>
                  <a:cubicBezTo>
                    <a:pt x="3666278" y="1696959"/>
                    <a:pt x="3666680" y="1697105"/>
                    <a:pt x="3667087" y="1697252"/>
                  </a:cubicBezTo>
                  <a:cubicBezTo>
                    <a:pt x="3666767" y="1697252"/>
                    <a:pt x="3666468" y="1697230"/>
                    <a:pt x="3666197" y="1697230"/>
                  </a:cubicBezTo>
                  <a:close/>
                  <a:moveTo>
                    <a:pt x="3675282" y="1724309"/>
                  </a:moveTo>
                  <a:cubicBezTo>
                    <a:pt x="3675136" y="1724076"/>
                    <a:pt x="3675006" y="1723989"/>
                    <a:pt x="3674838" y="1723712"/>
                  </a:cubicBezTo>
                  <a:cubicBezTo>
                    <a:pt x="3675093" y="1723712"/>
                    <a:pt x="3675304" y="1723712"/>
                    <a:pt x="3675559" y="1723712"/>
                  </a:cubicBezTo>
                  <a:cubicBezTo>
                    <a:pt x="3675472" y="1723924"/>
                    <a:pt x="3675369" y="1724114"/>
                    <a:pt x="3675282" y="1724309"/>
                  </a:cubicBezTo>
                  <a:close/>
                  <a:moveTo>
                    <a:pt x="3696198" y="1736658"/>
                  </a:moveTo>
                  <a:cubicBezTo>
                    <a:pt x="3693568" y="1736045"/>
                    <a:pt x="3691110" y="1735427"/>
                    <a:pt x="3689163" y="1734939"/>
                  </a:cubicBezTo>
                  <a:cubicBezTo>
                    <a:pt x="3689353" y="1734478"/>
                    <a:pt x="3689478" y="1733968"/>
                    <a:pt x="3689629" y="1733458"/>
                  </a:cubicBezTo>
                  <a:cubicBezTo>
                    <a:pt x="3695580" y="1732759"/>
                    <a:pt x="3705457" y="1732227"/>
                    <a:pt x="3706368" y="1735937"/>
                  </a:cubicBezTo>
                  <a:cubicBezTo>
                    <a:pt x="3706493" y="1736002"/>
                    <a:pt x="3706559" y="1736045"/>
                    <a:pt x="3706661" y="1736105"/>
                  </a:cubicBezTo>
                  <a:cubicBezTo>
                    <a:pt x="3703635" y="1736235"/>
                    <a:pt x="3699670" y="1736468"/>
                    <a:pt x="3696198" y="1736658"/>
                  </a:cubicBezTo>
                  <a:close/>
                  <a:moveTo>
                    <a:pt x="3688187" y="1737168"/>
                  </a:moveTo>
                  <a:cubicBezTo>
                    <a:pt x="3688295" y="1736972"/>
                    <a:pt x="3688376" y="1736723"/>
                    <a:pt x="3688485" y="1736528"/>
                  </a:cubicBezTo>
                  <a:cubicBezTo>
                    <a:pt x="3689098" y="1736701"/>
                    <a:pt x="3689732" y="1736848"/>
                    <a:pt x="3690373" y="1737016"/>
                  </a:cubicBezTo>
                  <a:cubicBezTo>
                    <a:pt x="3689076" y="1737103"/>
                    <a:pt x="3688252" y="1737146"/>
                    <a:pt x="3688187" y="1737168"/>
                  </a:cubicBezTo>
                  <a:close/>
                  <a:moveTo>
                    <a:pt x="3758598" y="1750596"/>
                  </a:moveTo>
                  <a:cubicBezTo>
                    <a:pt x="3753488" y="1753498"/>
                    <a:pt x="3750272" y="1755407"/>
                    <a:pt x="3748005" y="1756443"/>
                  </a:cubicBezTo>
                  <a:cubicBezTo>
                    <a:pt x="3745075" y="1755721"/>
                    <a:pt x="3742152" y="1755027"/>
                    <a:pt x="3739228" y="1754327"/>
                  </a:cubicBezTo>
                  <a:cubicBezTo>
                    <a:pt x="3737872" y="1753205"/>
                    <a:pt x="3736180" y="1751827"/>
                    <a:pt x="3733826" y="1750216"/>
                  </a:cubicBezTo>
                  <a:cubicBezTo>
                    <a:pt x="3733744" y="1751209"/>
                    <a:pt x="3733614" y="1752120"/>
                    <a:pt x="3733468" y="1752972"/>
                  </a:cubicBezTo>
                  <a:cubicBezTo>
                    <a:pt x="3727664" y="1751616"/>
                    <a:pt x="3721963" y="1750341"/>
                    <a:pt x="3716409" y="1749306"/>
                  </a:cubicBezTo>
                  <a:cubicBezTo>
                    <a:pt x="3716175" y="1747185"/>
                    <a:pt x="3715986" y="1745070"/>
                    <a:pt x="3715861" y="1742971"/>
                  </a:cubicBezTo>
                  <a:cubicBezTo>
                    <a:pt x="3729443" y="1745807"/>
                    <a:pt x="3743936" y="1748394"/>
                    <a:pt x="3758598" y="1750596"/>
                  </a:cubicBezTo>
                  <a:close/>
                  <a:moveTo>
                    <a:pt x="3738002" y="1732992"/>
                  </a:moveTo>
                  <a:cubicBezTo>
                    <a:pt x="3732790" y="1733691"/>
                    <a:pt x="3728277" y="1732379"/>
                    <a:pt x="3725201" y="1731088"/>
                  </a:cubicBezTo>
                  <a:cubicBezTo>
                    <a:pt x="3729465" y="1731723"/>
                    <a:pt x="3733744" y="1732357"/>
                    <a:pt x="3738002" y="1732992"/>
                  </a:cubicBezTo>
                  <a:close/>
                  <a:moveTo>
                    <a:pt x="3742114" y="1730280"/>
                  </a:moveTo>
                  <a:cubicBezTo>
                    <a:pt x="3742347" y="1730134"/>
                    <a:pt x="3742640" y="1730068"/>
                    <a:pt x="3742830" y="1729857"/>
                  </a:cubicBezTo>
                  <a:cubicBezTo>
                    <a:pt x="3742808" y="1729770"/>
                    <a:pt x="3742749" y="1729667"/>
                    <a:pt x="3742705" y="1729580"/>
                  </a:cubicBezTo>
                  <a:cubicBezTo>
                    <a:pt x="3745075" y="1727335"/>
                    <a:pt x="3743318" y="1734071"/>
                    <a:pt x="3741241" y="1731381"/>
                  </a:cubicBezTo>
                  <a:cubicBezTo>
                    <a:pt x="3741604" y="1730871"/>
                    <a:pt x="3741837" y="1730622"/>
                    <a:pt x="3742114" y="1730280"/>
                  </a:cubicBezTo>
                  <a:close/>
                  <a:moveTo>
                    <a:pt x="3780040" y="1748015"/>
                  </a:moveTo>
                  <a:cubicBezTo>
                    <a:pt x="3770016" y="1742884"/>
                    <a:pt x="3781244" y="1743269"/>
                    <a:pt x="3780040" y="1748015"/>
                  </a:cubicBezTo>
                  <a:close/>
                  <a:moveTo>
                    <a:pt x="3793578" y="1755005"/>
                  </a:moveTo>
                  <a:cubicBezTo>
                    <a:pt x="3794745" y="1755954"/>
                    <a:pt x="3798346" y="1756952"/>
                    <a:pt x="3800971" y="1755721"/>
                  </a:cubicBezTo>
                  <a:cubicBezTo>
                    <a:pt x="3803027" y="1755917"/>
                    <a:pt x="3805061" y="1756085"/>
                    <a:pt x="3807096" y="1756231"/>
                  </a:cubicBezTo>
                  <a:cubicBezTo>
                    <a:pt x="3803939" y="1759773"/>
                    <a:pt x="3803326" y="1762398"/>
                    <a:pt x="3803640" y="1764366"/>
                  </a:cubicBezTo>
                  <a:cubicBezTo>
                    <a:pt x="3802924" y="1764453"/>
                    <a:pt x="3802246" y="1764599"/>
                    <a:pt x="3801482" y="1764664"/>
                  </a:cubicBezTo>
                  <a:cubicBezTo>
                    <a:pt x="3801015" y="1762251"/>
                    <a:pt x="3799572" y="1761400"/>
                    <a:pt x="3795526" y="1764751"/>
                  </a:cubicBezTo>
                  <a:cubicBezTo>
                    <a:pt x="3794381" y="1764730"/>
                    <a:pt x="3793302" y="1764767"/>
                    <a:pt x="3792114" y="1764686"/>
                  </a:cubicBezTo>
                  <a:cubicBezTo>
                    <a:pt x="3792456" y="1765153"/>
                    <a:pt x="3792347" y="1765364"/>
                    <a:pt x="3792033" y="1765408"/>
                  </a:cubicBezTo>
                  <a:cubicBezTo>
                    <a:pt x="3792054" y="1765174"/>
                    <a:pt x="3792054" y="1764941"/>
                    <a:pt x="3792033" y="1764686"/>
                  </a:cubicBezTo>
                  <a:cubicBezTo>
                    <a:pt x="3792054" y="1764686"/>
                    <a:pt x="3792092" y="1764686"/>
                    <a:pt x="3792114" y="1764686"/>
                  </a:cubicBezTo>
                  <a:cubicBezTo>
                    <a:pt x="3792092" y="1764664"/>
                    <a:pt x="3792054" y="1764621"/>
                    <a:pt x="3792033" y="1764599"/>
                  </a:cubicBezTo>
                  <a:cubicBezTo>
                    <a:pt x="3791713" y="1761145"/>
                    <a:pt x="3787520" y="1757099"/>
                    <a:pt x="3782329" y="1753774"/>
                  </a:cubicBezTo>
                  <a:cubicBezTo>
                    <a:pt x="3786099" y="1754219"/>
                    <a:pt x="3789847" y="1754620"/>
                    <a:pt x="3793578" y="1755005"/>
                  </a:cubicBezTo>
                  <a:close/>
                  <a:moveTo>
                    <a:pt x="3796160" y="1737081"/>
                  </a:moveTo>
                  <a:cubicBezTo>
                    <a:pt x="3796291" y="1737206"/>
                    <a:pt x="3796334" y="1737423"/>
                    <a:pt x="3796014" y="1737759"/>
                  </a:cubicBezTo>
                  <a:cubicBezTo>
                    <a:pt x="3795846" y="1737461"/>
                    <a:pt x="3795802" y="1737249"/>
                    <a:pt x="3795824" y="1737124"/>
                  </a:cubicBezTo>
                  <a:cubicBezTo>
                    <a:pt x="3795927" y="1737103"/>
                    <a:pt x="3796057" y="1737103"/>
                    <a:pt x="3796160" y="1737081"/>
                  </a:cubicBezTo>
                  <a:close/>
                  <a:moveTo>
                    <a:pt x="3804704" y="1740134"/>
                  </a:moveTo>
                  <a:cubicBezTo>
                    <a:pt x="3803982" y="1739982"/>
                    <a:pt x="3803326" y="1739858"/>
                    <a:pt x="3802436" y="1739668"/>
                  </a:cubicBezTo>
                  <a:cubicBezTo>
                    <a:pt x="3804573" y="1736571"/>
                    <a:pt x="3805973" y="1735850"/>
                    <a:pt x="3807671" y="1738545"/>
                  </a:cubicBezTo>
                  <a:cubicBezTo>
                    <a:pt x="3806738" y="1739435"/>
                    <a:pt x="3805696" y="1739918"/>
                    <a:pt x="3804704" y="1740134"/>
                  </a:cubicBezTo>
                  <a:close/>
                  <a:moveTo>
                    <a:pt x="3812731" y="1761953"/>
                  </a:moveTo>
                  <a:cubicBezTo>
                    <a:pt x="3811419" y="1760852"/>
                    <a:pt x="3810209" y="1759029"/>
                    <a:pt x="3809173" y="1756421"/>
                  </a:cubicBezTo>
                  <a:cubicBezTo>
                    <a:pt x="3812628" y="1756676"/>
                    <a:pt x="3816035" y="1756909"/>
                    <a:pt x="3819387" y="1757120"/>
                  </a:cubicBezTo>
                  <a:cubicBezTo>
                    <a:pt x="3817667" y="1759263"/>
                    <a:pt x="3815340" y="1760743"/>
                    <a:pt x="3812731" y="1761953"/>
                  </a:cubicBezTo>
                  <a:close/>
                  <a:moveTo>
                    <a:pt x="3840107" y="1741528"/>
                  </a:moveTo>
                  <a:cubicBezTo>
                    <a:pt x="3839982" y="1740682"/>
                    <a:pt x="3839706" y="1739879"/>
                    <a:pt x="3839261" y="1739071"/>
                  </a:cubicBezTo>
                  <a:cubicBezTo>
                    <a:pt x="3840319" y="1738838"/>
                    <a:pt x="3841355" y="1738627"/>
                    <a:pt x="3842499" y="1738372"/>
                  </a:cubicBezTo>
                  <a:cubicBezTo>
                    <a:pt x="3841485" y="1739879"/>
                    <a:pt x="3840785" y="1740872"/>
                    <a:pt x="3840107" y="1741528"/>
                  </a:cubicBezTo>
                  <a:close/>
                  <a:moveTo>
                    <a:pt x="3869452" y="1781124"/>
                  </a:moveTo>
                  <a:cubicBezTo>
                    <a:pt x="3867228" y="1779980"/>
                    <a:pt x="3865405" y="1779178"/>
                    <a:pt x="3864391" y="1779069"/>
                  </a:cubicBezTo>
                  <a:cubicBezTo>
                    <a:pt x="3865026" y="1778326"/>
                    <a:pt x="3865785" y="1777865"/>
                    <a:pt x="3866615" y="1777588"/>
                  </a:cubicBezTo>
                  <a:cubicBezTo>
                    <a:pt x="3867505" y="1779411"/>
                    <a:pt x="3868817" y="1780170"/>
                    <a:pt x="3869750" y="1777415"/>
                  </a:cubicBezTo>
                  <a:cubicBezTo>
                    <a:pt x="3872652" y="1777778"/>
                    <a:pt x="3875896" y="1779389"/>
                    <a:pt x="3878689" y="1781038"/>
                  </a:cubicBezTo>
                  <a:cubicBezTo>
                    <a:pt x="3875429" y="1781081"/>
                    <a:pt x="3872294" y="1781081"/>
                    <a:pt x="3869452" y="1781124"/>
                  </a:cubicBezTo>
                  <a:close/>
                  <a:moveTo>
                    <a:pt x="3875598" y="1784427"/>
                  </a:moveTo>
                  <a:cubicBezTo>
                    <a:pt x="3875554" y="1784411"/>
                    <a:pt x="3875532" y="1784389"/>
                    <a:pt x="3875489" y="1784368"/>
                  </a:cubicBezTo>
                  <a:cubicBezTo>
                    <a:pt x="3875701" y="1784346"/>
                    <a:pt x="3875853" y="1784302"/>
                    <a:pt x="3876086" y="1784259"/>
                  </a:cubicBezTo>
                  <a:cubicBezTo>
                    <a:pt x="3875917" y="1784324"/>
                    <a:pt x="3875766" y="1784368"/>
                    <a:pt x="3875598" y="1784427"/>
                  </a:cubicBezTo>
                  <a:close/>
                  <a:moveTo>
                    <a:pt x="3981857" y="1818687"/>
                  </a:moveTo>
                  <a:cubicBezTo>
                    <a:pt x="3981836" y="1818454"/>
                    <a:pt x="3981857" y="1818264"/>
                    <a:pt x="3981836" y="1818052"/>
                  </a:cubicBezTo>
                  <a:cubicBezTo>
                    <a:pt x="3982345" y="1817776"/>
                    <a:pt x="3982850" y="1817456"/>
                    <a:pt x="3983425" y="1817076"/>
                  </a:cubicBezTo>
                  <a:cubicBezTo>
                    <a:pt x="3982828" y="1817076"/>
                    <a:pt x="3982345" y="1817076"/>
                    <a:pt x="3981770" y="1817076"/>
                  </a:cubicBezTo>
                  <a:cubicBezTo>
                    <a:pt x="3981749" y="1816566"/>
                    <a:pt x="3981689" y="1816018"/>
                    <a:pt x="3981705" y="1815552"/>
                  </a:cubicBezTo>
                  <a:cubicBezTo>
                    <a:pt x="3983468" y="1815807"/>
                    <a:pt x="3985014" y="1816018"/>
                    <a:pt x="3986392" y="1816230"/>
                  </a:cubicBezTo>
                  <a:cubicBezTo>
                    <a:pt x="3984868" y="1817054"/>
                    <a:pt x="3983360" y="1817863"/>
                    <a:pt x="3981857" y="1818687"/>
                  </a:cubicBezTo>
                  <a:close/>
                  <a:moveTo>
                    <a:pt x="4016604" y="1827858"/>
                  </a:moveTo>
                  <a:cubicBezTo>
                    <a:pt x="3998341" y="1820357"/>
                    <a:pt x="4018172" y="1822608"/>
                    <a:pt x="4016604" y="1827858"/>
                  </a:cubicBezTo>
                  <a:close/>
                  <a:moveTo>
                    <a:pt x="4016751" y="1835380"/>
                  </a:moveTo>
                  <a:cubicBezTo>
                    <a:pt x="4016691" y="1834192"/>
                    <a:pt x="4018069" y="1834789"/>
                    <a:pt x="4018449" y="1836036"/>
                  </a:cubicBezTo>
                  <a:cubicBezTo>
                    <a:pt x="4017814" y="1835825"/>
                    <a:pt x="4017261" y="1835613"/>
                    <a:pt x="4016751" y="1835380"/>
                  </a:cubicBezTo>
                  <a:close/>
                  <a:moveTo>
                    <a:pt x="4068476" y="1948507"/>
                  </a:moveTo>
                  <a:cubicBezTo>
                    <a:pt x="4053196" y="1943973"/>
                    <a:pt x="4069045" y="1944401"/>
                    <a:pt x="4068476" y="1948507"/>
                  </a:cubicBezTo>
                  <a:close/>
                  <a:moveTo>
                    <a:pt x="4070336" y="1941011"/>
                  </a:moveTo>
                  <a:cubicBezTo>
                    <a:pt x="4069301" y="1940925"/>
                    <a:pt x="4068281" y="1940816"/>
                    <a:pt x="4067266" y="1940735"/>
                  </a:cubicBezTo>
                  <a:cubicBezTo>
                    <a:pt x="4067586" y="1940350"/>
                    <a:pt x="4067879" y="1939992"/>
                    <a:pt x="4068178" y="1939612"/>
                  </a:cubicBezTo>
                  <a:cubicBezTo>
                    <a:pt x="4068921" y="1940079"/>
                    <a:pt x="4069745" y="1940502"/>
                    <a:pt x="4070336" y="1941011"/>
                  </a:cubicBezTo>
                  <a:close/>
                  <a:moveTo>
                    <a:pt x="4011712" y="1944314"/>
                  </a:moveTo>
                  <a:cubicBezTo>
                    <a:pt x="4013025" y="1944358"/>
                    <a:pt x="4014337" y="1944401"/>
                    <a:pt x="4015672" y="1944439"/>
                  </a:cubicBezTo>
                  <a:cubicBezTo>
                    <a:pt x="4015525" y="1944803"/>
                    <a:pt x="4015373" y="1945226"/>
                    <a:pt x="4015205" y="1945714"/>
                  </a:cubicBezTo>
                  <a:cubicBezTo>
                    <a:pt x="4012580" y="1944846"/>
                    <a:pt x="4010860" y="1944228"/>
                    <a:pt x="4011712" y="1944314"/>
                  </a:cubicBezTo>
                  <a:close/>
                  <a:moveTo>
                    <a:pt x="4014402" y="1933766"/>
                  </a:moveTo>
                  <a:cubicBezTo>
                    <a:pt x="4014928" y="1934503"/>
                    <a:pt x="4015183" y="1934422"/>
                    <a:pt x="4015183" y="1933766"/>
                  </a:cubicBezTo>
                  <a:cubicBezTo>
                    <a:pt x="4017261" y="1933766"/>
                    <a:pt x="4019317" y="1933766"/>
                    <a:pt x="4021394" y="1933766"/>
                  </a:cubicBezTo>
                  <a:cubicBezTo>
                    <a:pt x="4020797" y="1935100"/>
                    <a:pt x="4018362" y="1937069"/>
                    <a:pt x="4018107" y="1937768"/>
                  </a:cubicBezTo>
                  <a:cubicBezTo>
                    <a:pt x="4013659" y="1937915"/>
                    <a:pt x="4009846" y="1936879"/>
                    <a:pt x="4009992" y="1933766"/>
                  </a:cubicBezTo>
                  <a:cubicBezTo>
                    <a:pt x="4011479" y="1933766"/>
                    <a:pt x="4012938" y="1933766"/>
                    <a:pt x="4014402" y="1933766"/>
                  </a:cubicBezTo>
                  <a:close/>
                  <a:moveTo>
                    <a:pt x="3997452" y="1942828"/>
                  </a:moveTo>
                  <a:cubicBezTo>
                    <a:pt x="3998043" y="1944439"/>
                    <a:pt x="3996855" y="1946370"/>
                    <a:pt x="3995841" y="1948236"/>
                  </a:cubicBezTo>
                  <a:cubicBezTo>
                    <a:pt x="3993465" y="1945714"/>
                    <a:pt x="3993085" y="1945117"/>
                    <a:pt x="3994127" y="1942747"/>
                  </a:cubicBezTo>
                  <a:cubicBezTo>
                    <a:pt x="3993660" y="1942682"/>
                    <a:pt x="3993150" y="1942601"/>
                    <a:pt x="3992640" y="1942514"/>
                  </a:cubicBezTo>
                  <a:cubicBezTo>
                    <a:pt x="3993297" y="1941960"/>
                    <a:pt x="3994083" y="1941391"/>
                    <a:pt x="3995054" y="1940757"/>
                  </a:cubicBezTo>
                  <a:cubicBezTo>
                    <a:pt x="3994631" y="1941603"/>
                    <a:pt x="3994360" y="1942172"/>
                    <a:pt x="3994127" y="1942747"/>
                  </a:cubicBezTo>
                  <a:cubicBezTo>
                    <a:pt x="3995331" y="1942872"/>
                    <a:pt x="3996410" y="1942893"/>
                    <a:pt x="3997452" y="1942828"/>
                  </a:cubicBezTo>
                  <a:cubicBezTo>
                    <a:pt x="3997153" y="1942048"/>
                    <a:pt x="3996475" y="1941326"/>
                    <a:pt x="3995076" y="1940735"/>
                  </a:cubicBezTo>
                  <a:cubicBezTo>
                    <a:pt x="3995716" y="1940334"/>
                    <a:pt x="3996410" y="1939905"/>
                    <a:pt x="3997219" y="1939460"/>
                  </a:cubicBezTo>
                  <a:cubicBezTo>
                    <a:pt x="3992917" y="1939715"/>
                    <a:pt x="3988637" y="1939970"/>
                    <a:pt x="3984358" y="1940247"/>
                  </a:cubicBezTo>
                  <a:cubicBezTo>
                    <a:pt x="3982936" y="1939737"/>
                    <a:pt x="3981559" y="1939271"/>
                    <a:pt x="3980035" y="1938636"/>
                  </a:cubicBezTo>
                  <a:cubicBezTo>
                    <a:pt x="3981857" y="1936711"/>
                    <a:pt x="3981114" y="1935290"/>
                    <a:pt x="3979058" y="1938213"/>
                  </a:cubicBezTo>
                  <a:cubicBezTo>
                    <a:pt x="3978169" y="1937833"/>
                    <a:pt x="3977214" y="1937389"/>
                    <a:pt x="3976281" y="1936960"/>
                  </a:cubicBezTo>
                  <a:cubicBezTo>
                    <a:pt x="3976514" y="1936602"/>
                    <a:pt x="3976769" y="1936223"/>
                    <a:pt x="3977046" y="1935821"/>
                  </a:cubicBezTo>
                  <a:cubicBezTo>
                    <a:pt x="3976747" y="1936136"/>
                    <a:pt x="3976390" y="1936516"/>
                    <a:pt x="3976048" y="1936879"/>
                  </a:cubicBezTo>
                  <a:cubicBezTo>
                    <a:pt x="3974968" y="1936369"/>
                    <a:pt x="3973976" y="1935990"/>
                    <a:pt x="3972831" y="1935415"/>
                  </a:cubicBezTo>
                  <a:cubicBezTo>
                    <a:pt x="3972701" y="1935203"/>
                    <a:pt x="3972679" y="1935057"/>
                    <a:pt x="3972576" y="1934845"/>
                  </a:cubicBezTo>
                  <a:cubicBezTo>
                    <a:pt x="3974421" y="1934379"/>
                    <a:pt x="3976346" y="1934270"/>
                    <a:pt x="3978315" y="1934145"/>
                  </a:cubicBezTo>
                  <a:cubicBezTo>
                    <a:pt x="3981472" y="1930224"/>
                    <a:pt x="3985036" y="1927198"/>
                    <a:pt x="3978635" y="1934124"/>
                  </a:cubicBezTo>
                  <a:cubicBezTo>
                    <a:pt x="3983148" y="1933825"/>
                    <a:pt x="3987791" y="1933001"/>
                    <a:pt x="3991773" y="1926265"/>
                  </a:cubicBezTo>
                  <a:cubicBezTo>
                    <a:pt x="3992282" y="1926433"/>
                    <a:pt x="3992771" y="1926602"/>
                    <a:pt x="3993297" y="1926791"/>
                  </a:cubicBezTo>
                  <a:cubicBezTo>
                    <a:pt x="3993872" y="1928088"/>
                    <a:pt x="3992771" y="1928999"/>
                    <a:pt x="3990118" y="1929546"/>
                  </a:cubicBezTo>
                  <a:cubicBezTo>
                    <a:pt x="3992239" y="1929758"/>
                    <a:pt x="4000164" y="1931879"/>
                    <a:pt x="4006201" y="1932811"/>
                  </a:cubicBezTo>
                  <a:cubicBezTo>
                    <a:pt x="4006179" y="1939189"/>
                    <a:pt x="4003256" y="1942535"/>
                    <a:pt x="3997452" y="1942828"/>
                  </a:cubicBezTo>
                  <a:close/>
                  <a:moveTo>
                    <a:pt x="4008577" y="1953507"/>
                  </a:moveTo>
                  <a:cubicBezTo>
                    <a:pt x="4009059" y="1953529"/>
                    <a:pt x="4009547" y="1953740"/>
                    <a:pt x="4009547" y="1954294"/>
                  </a:cubicBezTo>
                  <a:cubicBezTo>
                    <a:pt x="4009043" y="1954294"/>
                    <a:pt x="4008745" y="1954272"/>
                    <a:pt x="4008425" y="1954228"/>
                  </a:cubicBezTo>
                  <a:cubicBezTo>
                    <a:pt x="4008468" y="1953973"/>
                    <a:pt x="4008533" y="1953762"/>
                    <a:pt x="4008577" y="1953507"/>
                  </a:cubicBezTo>
                  <a:close/>
                  <a:moveTo>
                    <a:pt x="4005208" y="1943061"/>
                  </a:moveTo>
                  <a:cubicBezTo>
                    <a:pt x="4004064" y="1943235"/>
                    <a:pt x="4004633" y="1943148"/>
                    <a:pt x="4005208" y="1943061"/>
                  </a:cubicBezTo>
                  <a:close/>
                  <a:moveTo>
                    <a:pt x="3987325" y="1973530"/>
                  </a:moveTo>
                  <a:cubicBezTo>
                    <a:pt x="3988485" y="1973698"/>
                    <a:pt x="3989885" y="1974289"/>
                    <a:pt x="3991160" y="1975645"/>
                  </a:cubicBezTo>
                  <a:cubicBezTo>
                    <a:pt x="3989359" y="1975645"/>
                    <a:pt x="3988128" y="1975499"/>
                    <a:pt x="3987151" y="1975309"/>
                  </a:cubicBezTo>
                  <a:cubicBezTo>
                    <a:pt x="3987173" y="1974756"/>
                    <a:pt x="3987238" y="1974165"/>
                    <a:pt x="3987325" y="1973530"/>
                  </a:cubicBezTo>
                  <a:close/>
                  <a:moveTo>
                    <a:pt x="3976221" y="1975797"/>
                  </a:moveTo>
                  <a:cubicBezTo>
                    <a:pt x="3977914" y="1970477"/>
                    <a:pt x="3979400" y="1968378"/>
                    <a:pt x="3980669" y="1969376"/>
                  </a:cubicBezTo>
                  <a:cubicBezTo>
                    <a:pt x="3966496" y="1990348"/>
                    <a:pt x="3986115" y="1964441"/>
                    <a:pt x="3982025" y="1980733"/>
                  </a:cubicBezTo>
                  <a:cubicBezTo>
                    <a:pt x="3972197" y="1979946"/>
                    <a:pt x="3962005" y="1972890"/>
                    <a:pt x="3976221" y="1975797"/>
                  </a:cubicBezTo>
                  <a:close/>
                  <a:moveTo>
                    <a:pt x="3794804" y="1990945"/>
                  </a:moveTo>
                  <a:cubicBezTo>
                    <a:pt x="3795569" y="1991156"/>
                    <a:pt x="3796291" y="1991558"/>
                    <a:pt x="3795802" y="1992637"/>
                  </a:cubicBezTo>
                  <a:cubicBezTo>
                    <a:pt x="3795466" y="1992089"/>
                    <a:pt x="3795168" y="1991623"/>
                    <a:pt x="3794804" y="1990945"/>
                  </a:cubicBezTo>
                  <a:close/>
                  <a:moveTo>
                    <a:pt x="3777517" y="2003082"/>
                  </a:moveTo>
                  <a:cubicBezTo>
                    <a:pt x="3776628" y="2002594"/>
                    <a:pt x="3775608" y="2002063"/>
                    <a:pt x="3774507" y="2001537"/>
                  </a:cubicBezTo>
                  <a:cubicBezTo>
                    <a:pt x="3775142" y="2000371"/>
                    <a:pt x="3775907" y="1998949"/>
                    <a:pt x="3776905" y="1997106"/>
                  </a:cubicBezTo>
                  <a:cubicBezTo>
                    <a:pt x="3778320" y="1998592"/>
                    <a:pt x="3779210" y="1999758"/>
                    <a:pt x="3779872" y="2000794"/>
                  </a:cubicBezTo>
                  <a:cubicBezTo>
                    <a:pt x="3778960" y="2001537"/>
                    <a:pt x="3778196" y="2002296"/>
                    <a:pt x="3777517" y="2003082"/>
                  </a:cubicBezTo>
                  <a:close/>
                  <a:moveTo>
                    <a:pt x="3757790" y="2000094"/>
                  </a:moveTo>
                  <a:cubicBezTo>
                    <a:pt x="3758256" y="1999736"/>
                    <a:pt x="3758598" y="1999546"/>
                    <a:pt x="3759043" y="1999226"/>
                  </a:cubicBezTo>
                  <a:cubicBezTo>
                    <a:pt x="3759043" y="1999584"/>
                    <a:pt x="3758978" y="2000007"/>
                    <a:pt x="3758869" y="2000473"/>
                  </a:cubicBezTo>
                  <a:cubicBezTo>
                    <a:pt x="3758256" y="2000262"/>
                    <a:pt x="3757811" y="2000094"/>
                    <a:pt x="3757790" y="2000094"/>
                  </a:cubicBezTo>
                  <a:close/>
                  <a:moveTo>
                    <a:pt x="3406639" y="2013419"/>
                  </a:moveTo>
                  <a:cubicBezTo>
                    <a:pt x="3406173" y="2012807"/>
                    <a:pt x="3405939" y="2012253"/>
                    <a:pt x="3405836" y="2011830"/>
                  </a:cubicBezTo>
                  <a:cubicBezTo>
                    <a:pt x="3406216" y="2012486"/>
                    <a:pt x="3406493" y="2013018"/>
                    <a:pt x="3406639" y="2013419"/>
                  </a:cubicBezTo>
                  <a:close/>
                  <a:moveTo>
                    <a:pt x="3348432" y="1962006"/>
                  </a:moveTo>
                  <a:cubicBezTo>
                    <a:pt x="3362248" y="1962006"/>
                    <a:pt x="3348432" y="1963909"/>
                    <a:pt x="3348432" y="1962006"/>
                  </a:cubicBezTo>
                  <a:close/>
                  <a:moveTo>
                    <a:pt x="3274447" y="1943360"/>
                  </a:moveTo>
                  <a:cubicBezTo>
                    <a:pt x="3274636" y="1944336"/>
                    <a:pt x="3274723" y="1945095"/>
                    <a:pt x="3274658" y="1945627"/>
                  </a:cubicBezTo>
                  <a:cubicBezTo>
                    <a:pt x="3274170" y="1945968"/>
                    <a:pt x="3273725" y="1946261"/>
                    <a:pt x="3273302" y="1946473"/>
                  </a:cubicBezTo>
                  <a:cubicBezTo>
                    <a:pt x="3272711" y="1945904"/>
                    <a:pt x="3272261" y="1944634"/>
                    <a:pt x="3272749" y="1943083"/>
                  </a:cubicBezTo>
                  <a:cubicBezTo>
                    <a:pt x="3273280" y="1943170"/>
                    <a:pt x="3273850" y="1943257"/>
                    <a:pt x="3274447" y="1943360"/>
                  </a:cubicBezTo>
                  <a:close/>
                  <a:moveTo>
                    <a:pt x="3258386" y="1893682"/>
                  </a:moveTo>
                  <a:cubicBezTo>
                    <a:pt x="3259677" y="1892662"/>
                    <a:pt x="3261797" y="1891946"/>
                    <a:pt x="3262367" y="1894018"/>
                  </a:cubicBezTo>
                  <a:cubicBezTo>
                    <a:pt x="3261689" y="1894338"/>
                    <a:pt x="3261287" y="1894446"/>
                    <a:pt x="3260756" y="1894636"/>
                  </a:cubicBezTo>
                  <a:cubicBezTo>
                    <a:pt x="3259953" y="1894294"/>
                    <a:pt x="3259150" y="1894002"/>
                    <a:pt x="3258386" y="1893682"/>
                  </a:cubicBezTo>
                  <a:close/>
                  <a:moveTo>
                    <a:pt x="3176198" y="1881647"/>
                  </a:moveTo>
                  <a:cubicBezTo>
                    <a:pt x="3174267" y="1882325"/>
                    <a:pt x="3173058" y="1882179"/>
                    <a:pt x="3171534" y="1881099"/>
                  </a:cubicBezTo>
                  <a:cubicBezTo>
                    <a:pt x="3173269" y="1881159"/>
                    <a:pt x="3174821" y="1881354"/>
                    <a:pt x="3176198" y="1881647"/>
                  </a:cubicBezTo>
                  <a:close/>
                  <a:moveTo>
                    <a:pt x="3134709" y="1873132"/>
                  </a:moveTo>
                  <a:cubicBezTo>
                    <a:pt x="3135940" y="1873555"/>
                    <a:pt x="3137231" y="1874743"/>
                    <a:pt x="3136786" y="1876777"/>
                  </a:cubicBezTo>
                  <a:cubicBezTo>
                    <a:pt x="3133716" y="1875188"/>
                    <a:pt x="3132864" y="1874130"/>
                    <a:pt x="3132908" y="1873512"/>
                  </a:cubicBezTo>
                  <a:cubicBezTo>
                    <a:pt x="3133564" y="1873344"/>
                    <a:pt x="3134139" y="1873235"/>
                    <a:pt x="3134709" y="1873132"/>
                  </a:cubicBezTo>
                  <a:close/>
                  <a:moveTo>
                    <a:pt x="3080847" y="1871776"/>
                  </a:moveTo>
                  <a:cubicBezTo>
                    <a:pt x="3081698" y="1871565"/>
                    <a:pt x="3082588" y="1871711"/>
                    <a:pt x="3083244" y="1872156"/>
                  </a:cubicBezTo>
                  <a:cubicBezTo>
                    <a:pt x="3082799" y="1872709"/>
                    <a:pt x="3081487" y="1872731"/>
                    <a:pt x="3080847" y="1871776"/>
                  </a:cubicBezTo>
                  <a:close/>
                  <a:moveTo>
                    <a:pt x="3064959" y="1875779"/>
                  </a:moveTo>
                  <a:cubicBezTo>
                    <a:pt x="3065003" y="1875654"/>
                    <a:pt x="3064981" y="1875567"/>
                    <a:pt x="3065041" y="1875399"/>
                  </a:cubicBezTo>
                  <a:cubicBezTo>
                    <a:pt x="3065084" y="1875589"/>
                    <a:pt x="3065062" y="1875632"/>
                    <a:pt x="3065084" y="1875779"/>
                  </a:cubicBezTo>
                  <a:cubicBezTo>
                    <a:pt x="3065041" y="1875779"/>
                    <a:pt x="3065019" y="1875779"/>
                    <a:pt x="3064959" y="1875779"/>
                  </a:cubicBezTo>
                  <a:close/>
                  <a:moveTo>
                    <a:pt x="3010354" y="1870778"/>
                  </a:moveTo>
                  <a:cubicBezTo>
                    <a:pt x="2992346" y="1870778"/>
                    <a:pt x="3010229" y="1868853"/>
                    <a:pt x="3010354" y="1870778"/>
                  </a:cubicBezTo>
                  <a:close/>
                  <a:moveTo>
                    <a:pt x="2800552" y="1729602"/>
                  </a:moveTo>
                  <a:cubicBezTo>
                    <a:pt x="2800487" y="1729835"/>
                    <a:pt x="2800487" y="1730025"/>
                    <a:pt x="2800341" y="1730280"/>
                  </a:cubicBezTo>
                  <a:cubicBezTo>
                    <a:pt x="2800064" y="1730004"/>
                    <a:pt x="2799955" y="1729814"/>
                    <a:pt x="2799766" y="1729580"/>
                  </a:cubicBezTo>
                  <a:cubicBezTo>
                    <a:pt x="2800043" y="1729580"/>
                    <a:pt x="2800297" y="1729602"/>
                    <a:pt x="2800552" y="1729602"/>
                  </a:cubicBezTo>
                  <a:close/>
                  <a:moveTo>
                    <a:pt x="2841380" y="1575312"/>
                  </a:moveTo>
                  <a:cubicBezTo>
                    <a:pt x="2841548" y="1575269"/>
                    <a:pt x="2841722" y="1575247"/>
                    <a:pt x="2841971" y="1575312"/>
                  </a:cubicBezTo>
                  <a:cubicBezTo>
                    <a:pt x="2841781" y="1575312"/>
                    <a:pt x="2841592" y="1575312"/>
                    <a:pt x="2841380" y="1575312"/>
                  </a:cubicBezTo>
                  <a:close/>
                  <a:moveTo>
                    <a:pt x="2799684" y="1858408"/>
                  </a:moveTo>
                  <a:cubicBezTo>
                    <a:pt x="2800232" y="1858240"/>
                    <a:pt x="2800867" y="1858093"/>
                    <a:pt x="2801502" y="1857963"/>
                  </a:cubicBezTo>
                  <a:cubicBezTo>
                    <a:pt x="2805933" y="1861250"/>
                    <a:pt x="2801312" y="1860528"/>
                    <a:pt x="2799684" y="1858408"/>
                  </a:cubicBezTo>
                  <a:close/>
                  <a:moveTo>
                    <a:pt x="2815171" y="1860143"/>
                  </a:moveTo>
                  <a:cubicBezTo>
                    <a:pt x="2809936" y="1860143"/>
                    <a:pt x="2815171" y="1858495"/>
                    <a:pt x="2815171" y="1860143"/>
                  </a:cubicBezTo>
                  <a:close/>
                  <a:moveTo>
                    <a:pt x="2823453" y="1862665"/>
                  </a:moveTo>
                  <a:cubicBezTo>
                    <a:pt x="2824006" y="1862372"/>
                    <a:pt x="2824516" y="1862139"/>
                    <a:pt x="2823453" y="1862665"/>
                  </a:cubicBezTo>
                  <a:close/>
                  <a:moveTo>
                    <a:pt x="3086168" y="1470277"/>
                  </a:moveTo>
                  <a:cubicBezTo>
                    <a:pt x="3085360" y="1469469"/>
                    <a:pt x="3084644" y="1468601"/>
                    <a:pt x="3083857" y="1467777"/>
                  </a:cubicBezTo>
                  <a:cubicBezTo>
                    <a:pt x="3085148" y="1467625"/>
                    <a:pt x="3086483" y="1467479"/>
                    <a:pt x="3087822" y="1467332"/>
                  </a:cubicBezTo>
                  <a:cubicBezTo>
                    <a:pt x="3087269" y="1468303"/>
                    <a:pt x="3086716" y="1469301"/>
                    <a:pt x="3086168" y="1470277"/>
                  </a:cubicBezTo>
                  <a:close/>
                  <a:moveTo>
                    <a:pt x="3114688" y="1464387"/>
                  </a:moveTo>
                  <a:cubicBezTo>
                    <a:pt x="3113755" y="1465803"/>
                    <a:pt x="3112969" y="1465700"/>
                    <a:pt x="3112144" y="1464664"/>
                  </a:cubicBezTo>
                  <a:cubicBezTo>
                    <a:pt x="3112990" y="1464577"/>
                    <a:pt x="3113836" y="1464469"/>
                    <a:pt x="3114688" y="1464387"/>
                  </a:cubicBezTo>
                  <a:close/>
                  <a:moveTo>
                    <a:pt x="3138565" y="1488006"/>
                  </a:moveTo>
                  <a:cubicBezTo>
                    <a:pt x="3134730" y="1481335"/>
                    <a:pt x="3141912" y="1483282"/>
                    <a:pt x="3138565" y="1488006"/>
                  </a:cubicBezTo>
                  <a:close/>
                  <a:moveTo>
                    <a:pt x="3257344" y="1579927"/>
                  </a:moveTo>
                  <a:cubicBezTo>
                    <a:pt x="3256899" y="1579759"/>
                    <a:pt x="3256563" y="1579591"/>
                    <a:pt x="3256183" y="1579445"/>
                  </a:cubicBezTo>
                  <a:cubicBezTo>
                    <a:pt x="3256607" y="1579423"/>
                    <a:pt x="3256964" y="1579401"/>
                    <a:pt x="3257366" y="1579401"/>
                  </a:cubicBezTo>
                  <a:cubicBezTo>
                    <a:pt x="3257366" y="1579569"/>
                    <a:pt x="3257388" y="1579737"/>
                    <a:pt x="3257344" y="1579927"/>
                  </a:cubicBezTo>
                  <a:close/>
                  <a:moveTo>
                    <a:pt x="3265334" y="1577877"/>
                  </a:moveTo>
                  <a:cubicBezTo>
                    <a:pt x="3267200" y="1577877"/>
                    <a:pt x="3269321" y="1577877"/>
                    <a:pt x="3271946" y="1577877"/>
                  </a:cubicBezTo>
                  <a:cubicBezTo>
                    <a:pt x="3270525" y="1579548"/>
                    <a:pt x="3268681" y="1580925"/>
                    <a:pt x="3266375" y="1581902"/>
                  </a:cubicBezTo>
                  <a:cubicBezTo>
                    <a:pt x="3265035" y="1581750"/>
                    <a:pt x="3263853" y="1580882"/>
                    <a:pt x="3262709" y="1579314"/>
                  </a:cubicBezTo>
                  <a:cubicBezTo>
                    <a:pt x="3263978" y="1579314"/>
                    <a:pt x="3265035" y="1579314"/>
                    <a:pt x="3265480" y="1579293"/>
                  </a:cubicBezTo>
                  <a:cubicBezTo>
                    <a:pt x="3265399" y="1578745"/>
                    <a:pt x="3265399" y="1578360"/>
                    <a:pt x="3265334" y="1577877"/>
                  </a:cubicBezTo>
                  <a:close/>
                  <a:moveTo>
                    <a:pt x="3277858" y="1614377"/>
                  </a:moveTo>
                  <a:cubicBezTo>
                    <a:pt x="3278151" y="1615141"/>
                    <a:pt x="3278450" y="1615879"/>
                    <a:pt x="3278683" y="1616557"/>
                  </a:cubicBezTo>
                  <a:cubicBezTo>
                    <a:pt x="3277414" y="1616053"/>
                    <a:pt x="3276182" y="1615412"/>
                    <a:pt x="3274994" y="1614930"/>
                  </a:cubicBezTo>
                  <a:cubicBezTo>
                    <a:pt x="3275249" y="1614756"/>
                    <a:pt x="3275526" y="1614566"/>
                    <a:pt x="3275803" y="1614377"/>
                  </a:cubicBezTo>
                  <a:cubicBezTo>
                    <a:pt x="3276481" y="1614377"/>
                    <a:pt x="3277159" y="1614377"/>
                    <a:pt x="3277858" y="1614377"/>
                  </a:cubicBezTo>
                  <a:close/>
                  <a:moveTo>
                    <a:pt x="3315654" y="1579380"/>
                  </a:moveTo>
                  <a:cubicBezTo>
                    <a:pt x="3315762" y="1580123"/>
                    <a:pt x="3315719" y="1579868"/>
                    <a:pt x="3315654" y="1579358"/>
                  </a:cubicBezTo>
                  <a:close/>
                  <a:moveTo>
                    <a:pt x="3315828" y="1579613"/>
                  </a:moveTo>
                  <a:cubicBezTo>
                    <a:pt x="3315887" y="1579781"/>
                    <a:pt x="3315909" y="1579824"/>
                    <a:pt x="3315828" y="1579613"/>
                  </a:cubicBezTo>
                  <a:close/>
                  <a:moveTo>
                    <a:pt x="3326464" y="1639438"/>
                  </a:moveTo>
                  <a:cubicBezTo>
                    <a:pt x="3324278" y="1639118"/>
                    <a:pt x="3322098" y="1638804"/>
                    <a:pt x="3319918" y="1638484"/>
                  </a:cubicBezTo>
                  <a:cubicBezTo>
                    <a:pt x="3321930" y="1637513"/>
                    <a:pt x="3323790" y="1637090"/>
                    <a:pt x="3325510" y="1637215"/>
                  </a:cubicBezTo>
                  <a:cubicBezTo>
                    <a:pt x="3326166" y="1637893"/>
                    <a:pt x="3326546" y="1638636"/>
                    <a:pt x="3326464" y="1639438"/>
                  </a:cubicBezTo>
                  <a:close/>
                  <a:moveTo>
                    <a:pt x="3328987" y="1628082"/>
                  </a:moveTo>
                  <a:cubicBezTo>
                    <a:pt x="3327945" y="1628358"/>
                    <a:pt x="3326990" y="1628505"/>
                    <a:pt x="3326079" y="1628505"/>
                  </a:cubicBezTo>
                  <a:cubicBezTo>
                    <a:pt x="3327311" y="1627382"/>
                    <a:pt x="3328732" y="1627344"/>
                    <a:pt x="3328987" y="1628082"/>
                  </a:cubicBezTo>
                  <a:close/>
                  <a:moveTo>
                    <a:pt x="3479274" y="1735557"/>
                  </a:moveTo>
                  <a:cubicBezTo>
                    <a:pt x="3469185" y="1731934"/>
                    <a:pt x="3480289" y="1730410"/>
                    <a:pt x="3479274" y="1735557"/>
                  </a:cubicBezTo>
                  <a:close/>
                  <a:moveTo>
                    <a:pt x="3598075" y="1739982"/>
                  </a:moveTo>
                  <a:cubicBezTo>
                    <a:pt x="3595807" y="1739918"/>
                    <a:pt x="3594343" y="1739858"/>
                    <a:pt x="3594262" y="1739836"/>
                  </a:cubicBezTo>
                  <a:cubicBezTo>
                    <a:pt x="3594853" y="1738990"/>
                    <a:pt x="3595954" y="1738350"/>
                    <a:pt x="3597332" y="1737868"/>
                  </a:cubicBezTo>
                  <a:cubicBezTo>
                    <a:pt x="3597587" y="1738545"/>
                    <a:pt x="3597842" y="1739261"/>
                    <a:pt x="3598075" y="1739982"/>
                  </a:cubicBezTo>
                  <a:close/>
                  <a:moveTo>
                    <a:pt x="3622164" y="1740807"/>
                  </a:moveTo>
                  <a:cubicBezTo>
                    <a:pt x="3620726" y="1739684"/>
                    <a:pt x="3619261" y="1738735"/>
                    <a:pt x="3617802" y="1737884"/>
                  </a:cubicBezTo>
                  <a:cubicBezTo>
                    <a:pt x="3620683" y="1738735"/>
                    <a:pt x="3623628" y="1739749"/>
                    <a:pt x="3626210" y="1740980"/>
                  </a:cubicBezTo>
                  <a:cubicBezTo>
                    <a:pt x="3624854" y="1740915"/>
                    <a:pt x="3623498" y="1740872"/>
                    <a:pt x="3622164" y="1740807"/>
                  </a:cubicBezTo>
                  <a:close/>
                  <a:moveTo>
                    <a:pt x="3644815" y="1756340"/>
                  </a:moveTo>
                  <a:cubicBezTo>
                    <a:pt x="3643990" y="1756741"/>
                    <a:pt x="3643204" y="1757099"/>
                    <a:pt x="3642569" y="1757441"/>
                  </a:cubicBezTo>
                  <a:cubicBezTo>
                    <a:pt x="3641512" y="1756231"/>
                    <a:pt x="3640579" y="1754750"/>
                    <a:pt x="3639814" y="1752950"/>
                  </a:cubicBezTo>
                  <a:cubicBezTo>
                    <a:pt x="3639966" y="1752993"/>
                    <a:pt x="3640090" y="1753053"/>
                    <a:pt x="3640237" y="1753096"/>
                  </a:cubicBezTo>
                  <a:cubicBezTo>
                    <a:pt x="3641512" y="1755130"/>
                    <a:pt x="3643036" y="1756209"/>
                    <a:pt x="3644815" y="1756340"/>
                  </a:cubicBezTo>
                  <a:close/>
                  <a:moveTo>
                    <a:pt x="3648585" y="1742184"/>
                  </a:moveTo>
                  <a:cubicBezTo>
                    <a:pt x="3646529" y="1742038"/>
                    <a:pt x="3644245" y="1741892"/>
                    <a:pt x="3641891" y="1741740"/>
                  </a:cubicBezTo>
                  <a:cubicBezTo>
                    <a:pt x="3641636" y="1740959"/>
                    <a:pt x="3641403" y="1740069"/>
                    <a:pt x="3641170" y="1739137"/>
                  </a:cubicBezTo>
                  <a:cubicBezTo>
                    <a:pt x="3643312" y="1739982"/>
                    <a:pt x="3645661" y="1740726"/>
                    <a:pt x="3648015" y="1741338"/>
                  </a:cubicBezTo>
                  <a:cubicBezTo>
                    <a:pt x="3648205" y="1741615"/>
                    <a:pt x="3648373" y="1741892"/>
                    <a:pt x="3648585" y="1742184"/>
                  </a:cubicBezTo>
                  <a:close/>
                  <a:moveTo>
                    <a:pt x="3665264" y="1732634"/>
                  </a:moveTo>
                  <a:cubicBezTo>
                    <a:pt x="3664646" y="1732970"/>
                    <a:pt x="3664011" y="1733355"/>
                    <a:pt x="3663311" y="1733757"/>
                  </a:cubicBezTo>
                  <a:cubicBezTo>
                    <a:pt x="3661896" y="1733393"/>
                    <a:pt x="3660323" y="1733122"/>
                    <a:pt x="3658522" y="1733035"/>
                  </a:cubicBezTo>
                  <a:cubicBezTo>
                    <a:pt x="3658077" y="1732525"/>
                    <a:pt x="3657632" y="1731999"/>
                    <a:pt x="3657128" y="1731489"/>
                  </a:cubicBezTo>
                  <a:cubicBezTo>
                    <a:pt x="3660220" y="1730703"/>
                    <a:pt x="3662932" y="1731066"/>
                    <a:pt x="3665264" y="1732634"/>
                  </a:cubicBezTo>
                  <a:close/>
                  <a:moveTo>
                    <a:pt x="3677338" y="1726554"/>
                  </a:moveTo>
                  <a:cubicBezTo>
                    <a:pt x="3677295" y="1726532"/>
                    <a:pt x="3677273" y="1726532"/>
                    <a:pt x="3677235" y="1726511"/>
                  </a:cubicBezTo>
                  <a:cubicBezTo>
                    <a:pt x="3677447" y="1726299"/>
                    <a:pt x="3677637" y="1726109"/>
                    <a:pt x="3677848" y="1725876"/>
                  </a:cubicBezTo>
                  <a:cubicBezTo>
                    <a:pt x="3677658" y="1726126"/>
                    <a:pt x="3677507" y="1726343"/>
                    <a:pt x="3677338" y="1726554"/>
                  </a:cubicBezTo>
                  <a:close/>
                  <a:moveTo>
                    <a:pt x="3691685" y="1746637"/>
                  </a:moveTo>
                  <a:cubicBezTo>
                    <a:pt x="3685686" y="1744094"/>
                    <a:pt x="3679860" y="1742081"/>
                    <a:pt x="3671491" y="1741360"/>
                  </a:cubicBezTo>
                  <a:cubicBezTo>
                    <a:pt x="3671366" y="1740872"/>
                    <a:pt x="3671258" y="1740362"/>
                    <a:pt x="3671090" y="1739918"/>
                  </a:cubicBezTo>
                  <a:cubicBezTo>
                    <a:pt x="3671491" y="1739435"/>
                    <a:pt x="3672001" y="1739028"/>
                    <a:pt x="3672679" y="1738778"/>
                  </a:cubicBezTo>
                  <a:cubicBezTo>
                    <a:pt x="3677571" y="1739180"/>
                    <a:pt x="3678401" y="1739028"/>
                    <a:pt x="3677702" y="1738415"/>
                  </a:cubicBezTo>
                  <a:cubicBezTo>
                    <a:pt x="3684287" y="1739115"/>
                    <a:pt x="3693991" y="1743074"/>
                    <a:pt x="3701622" y="1747104"/>
                  </a:cubicBezTo>
                  <a:cubicBezTo>
                    <a:pt x="3698124" y="1746762"/>
                    <a:pt x="3694842" y="1746615"/>
                    <a:pt x="3691685" y="1746637"/>
                  </a:cubicBezTo>
                  <a:close/>
                  <a:moveTo>
                    <a:pt x="3722598" y="1766676"/>
                  </a:moveTo>
                  <a:cubicBezTo>
                    <a:pt x="3721833" y="1767696"/>
                    <a:pt x="3721112" y="1768987"/>
                    <a:pt x="3720477" y="1770722"/>
                  </a:cubicBezTo>
                  <a:cubicBezTo>
                    <a:pt x="3719842" y="1768564"/>
                    <a:pt x="3719251" y="1766123"/>
                    <a:pt x="3718676" y="1763542"/>
                  </a:cubicBezTo>
                  <a:cubicBezTo>
                    <a:pt x="3720206" y="1764453"/>
                    <a:pt x="3721562" y="1765445"/>
                    <a:pt x="3722598" y="1766676"/>
                  </a:cubicBezTo>
                  <a:close/>
                  <a:moveTo>
                    <a:pt x="3771882" y="1770934"/>
                  </a:moveTo>
                  <a:cubicBezTo>
                    <a:pt x="3768681" y="1782545"/>
                    <a:pt x="3774974" y="1773543"/>
                    <a:pt x="3778960" y="1779790"/>
                  </a:cubicBezTo>
                  <a:cubicBezTo>
                    <a:pt x="3767879" y="1780446"/>
                    <a:pt x="3757264" y="1778771"/>
                    <a:pt x="3751520" y="1773054"/>
                  </a:cubicBezTo>
                  <a:cubicBezTo>
                    <a:pt x="3755099" y="1773033"/>
                    <a:pt x="3758723" y="1773033"/>
                    <a:pt x="3762156" y="1773331"/>
                  </a:cubicBezTo>
                  <a:cubicBezTo>
                    <a:pt x="3765102" y="1780702"/>
                    <a:pt x="3772771" y="1774513"/>
                    <a:pt x="3762200" y="1773120"/>
                  </a:cubicBezTo>
                  <a:cubicBezTo>
                    <a:pt x="3761099" y="1770619"/>
                    <a:pt x="3761332" y="1769009"/>
                    <a:pt x="3762433" y="1768011"/>
                  </a:cubicBezTo>
                  <a:cubicBezTo>
                    <a:pt x="3764445" y="1771889"/>
                    <a:pt x="3767450" y="1775745"/>
                    <a:pt x="3771882" y="1770934"/>
                  </a:cubicBezTo>
                  <a:close/>
                  <a:moveTo>
                    <a:pt x="3779297" y="1770001"/>
                  </a:moveTo>
                  <a:cubicBezTo>
                    <a:pt x="3777962" y="1772035"/>
                    <a:pt x="3778065" y="1773602"/>
                    <a:pt x="3772327" y="1770424"/>
                  </a:cubicBezTo>
                  <a:cubicBezTo>
                    <a:pt x="3772560" y="1770153"/>
                    <a:pt x="3772771" y="1769963"/>
                    <a:pt x="3773026" y="1769621"/>
                  </a:cubicBezTo>
                  <a:cubicBezTo>
                    <a:pt x="3773618" y="1770153"/>
                    <a:pt x="3776015" y="1770153"/>
                    <a:pt x="3779297" y="1770001"/>
                  </a:cubicBezTo>
                  <a:close/>
                  <a:moveTo>
                    <a:pt x="3858137" y="1755553"/>
                  </a:moveTo>
                  <a:cubicBezTo>
                    <a:pt x="3858034" y="1755531"/>
                    <a:pt x="3857904" y="1755510"/>
                    <a:pt x="3857801" y="1755494"/>
                  </a:cubicBezTo>
                  <a:cubicBezTo>
                    <a:pt x="3857860" y="1755472"/>
                    <a:pt x="3857904" y="1755450"/>
                    <a:pt x="3857969" y="1755428"/>
                  </a:cubicBezTo>
                  <a:cubicBezTo>
                    <a:pt x="3858034" y="1755472"/>
                    <a:pt x="3858094" y="1755510"/>
                    <a:pt x="3858137" y="1755553"/>
                  </a:cubicBezTo>
                  <a:close/>
                  <a:moveTo>
                    <a:pt x="3868475" y="1770766"/>
                  </a:moveTo>
                  <a:cubicBezTo>
                    <a:pt x="3869175" y="1770511"/>
                    <a:pt x="3870640" y="1770489"/>
                    <a:pt x="3870640" y="1771487"/>
                  </a:cubicBezTo>
                  <a:cubicBezTo>
                    <a:pt x="3870510" y="1771487"/>
                    <a:pt x="3870450" y="1771465"/>
                    <a:pt x="3870320" y="1771465"/>
                  </a:cubicBezTo>
                  <a:cubicBezTo>
                    <a:pt x="3869604" y="1771086"/>
                    <a:pt x="3868985" y="1770852"/>
                    <a:pt x="3868475" y="1770766"/>
                  </a:cubicBezTo>
                  <a:close/>
                  <a:moveTo>
                    <a:pt x="3876954" y="1809342"/>
                  </a:moveTo>
                  <a:cubicBezTo>
                    <a:pt x="3876932" y="1809429"/>
                    <a:pt x="3876910" y="1809494"/>
                    <a:pt x="3876867" y="1809576"/>
                  </a:cubicBezTo>
                  <a:cubicBezTo>
                    <a:pt x="3874328" y="1812244"/>
                    <a:pt x="3874409" y="1811083"/>
                    <a:pt x="3875239" y="1809283"/>
                  </a:cubicBezTo>
                  <a:cubicBezTo>
                    <a:pt x="3875809" y="1809299"/>
                    <a:pt x="3876384" y="1809321"/>
                    <a:pt x="3876954" y="1809342"/>
                  </a:cubicBezTo>
                  <a:close/>
                  <a:moveTo>
                    <a:pt x="3888458" y="1841715"/>
                  </a:moveTo>
                  <a:cubicBezTo>
                    <a:pt x="3888903" y="1842984"/>
                    <a:pt x="3889516" y="1844106"/>
                    <a:pt x="3890346" y="1845017"/>
                  </a:cubicBezTo>
                  <a:cubicBezTo>
                    <a:pt x="3888100" y="1844980"/>
                    <a:pt x="3885724" y="1844936"/>
                    <a:pt x="3883311" y="1844871"/>
                  </a:cubicBezTo>
                  <a:cubicBezTo>
                    <a:pt x="3883246" y="1843792"/>
                    <a:pt x="3883989" y="1842479"/>
                    <a:pt x="3885025" y="1841015"/>
                  </a:cubicBezTo>
                  <a:cubicBezTo>
                    <a:pt x="3886234" y="1841248"/>
                    <a:pt x="3887379" y="1841481"/>
                    <a:pt x="3888458" y="1841715"/>
                  </a:cubicBezTo>
                  <a:close/>
                  <a:moveTo>
                    <a:pt x="3939033" y="1856542"/>
                  </a:moveTo>
                  <a:cubicBezTo>
                    <a:pt x="3943676" y="1854026"/>
                    <a:pt x="3948656" y="1852095"/>
                    <a:pt x="3953293" y="1851525"/>
                  </a:cubicBezTo>
                  <a:cubicBezTo>
                    <a:pt x="3947826" y="1853982"/>
                    <a:pt x="3943080" y="1855653"/>
                    <a:pt x="3939033" y="1856542"/>
                  </a:cubicBezTo>
                  <a:close/>
                  <a:moveTo>
                    <a:pt x="3950603" y="1820845"/>
                  </a:moveTo>
                  <a:cubicBezTo>
                    <a:pt x="3964017" y="1820845"/>
                    <a:pt x="3950603" y="1823177"/>
                    <a:pt x="3950603" y="1820845"/>
                  </a:cubicBezTo>
                  <a:close/>
                  <a:moveTo>
                    <a:pt x="3978760" y="1824257"/>
                  </a:moveTo>
                  <a:cubicBezTo>
                    <a:pt x="3978212" y="1824257"/>
                    <a:pt x="3977659" y="1824154"/>
                    <a:pt x="3977133" y="1824023"/>
                  </a:cubicBezTo>
                  <a:cubicBezTo>
                    <a:pt x="3978847" y="1823069"/>
                    <a:pt x="3979102" y="1823497"/>
                    <a:pt x="3978760" y="1824257"/>
                  </a:cubicBezTo>
                  <a:close/>
                  <a:moveTo>
                    <a:pt x="4009721" y="1851417"/>
                  </a:moveTo>
                  <a:cubicBezTo>
                    <a:pt x="4011180" y="1851672"/>
                    <a:pt x="4012661" y="1851927"/>
                    <a:pt x="4014191" y="1852182"/>
                  </a:cubicBezTo>
                  <a:cubicBezTo>
                    <a:pt x="4012303" y="1853304"/>
                    <a:pt x="4010822" y="1853049"/>
                    <a:pt x="4009721" y="1851417"/>
                  </a:cubicBezTo>
                  <a:close/>
                  <a:moveTo>
                    <a:pt x="4025506" y="1866033"/>
                  </a:moveTo>
                  <a:cubicBezTo>
                    <a:pt x="4024318" y="1866055"/>
                    <a:pt x="4023108" y="1866033"/>
                    <a:pt x="4021926" y="1865995"/>
                  </a:cubicBezTo>
                  <a:cubicBezTo>
                    <a:pt x="4022875" y="1865252"/>
                    <a:pt x="4023976" y="1864341"/>
                    <a:pt x="4025229" y="1863284"/>
                  </a:cubicBezTo>
                  <a:cubicBezTo>
                    <a:pt x="4025565" y="1863300"/>
                    <a:pt x="4025929" y="1863343"/>
                    <a:pt x="4026286" y="1863365"/>
                  </a:cubicBezTo>
                  <a:cubicBezTo>
                    <a:pt x="4026032" y="1864276"/>
                    <a:pt x="4025777" y="1865187"/>
                    <a:pt x="4025506" y="1866033"/>
                  </a:cubicBezTo>
                  <a:close/>
                  <a:moveTo>
                    <a:pt x="4047560" y="1878431"/>
                  </a:moveTo>
                  <a:cubicBezTo>
                    <a:pt x="4039956" y="1879299"/>
                    <a:pt x="4047392" y="1875632"/>
                    <a:pt x="4047560" y="1878431"/>
                  </a:cubicBezTo>
                  <a:close/>
                  <a:moveTo>
                    <a:pt x="3939988" y="1994080"/>
                  </a:moveTo>
                  <a:cubicBezTo>
                    <a:pt x="3941642" y="1993738"/>
                    <a:pt x="3942575" y="1993635"/>
                    <a:pt x="3943145" y="1993868"/>
                  </a:cubicBezTo>
                  <a:cubicBezTo>
                    <a:pt x="3942087" y="1993928"/>
                    <a:pt x="3941024" y="1993992"/>
                    <a:pt x="3939988" y="1994080"/>
                  </a:cubicBezTo>
                  <a:close/>
                  <a:moveTo>
                    <a:pt x="3888333" y="1998462"/>
                  </a:moveTo>
                  <a:cubicBezTo>
                    <a:pt x="3885790" y="1997339"/>
                    <a:pt x="3882524" y="1996851"/>
                    <a:pt x="3878966" y="1997361"/>
                  </a:cubicBezTo>
                  <a:cubicBezTo>
                    <a:pt x="3879112" y="1996194"/>
                    <a:pt x="3879432" y="1994882"/>
                    <a:pt x="3880110" y="1993315"/>
                  </a:cubicBezTo>
                  <a:cubicBezTo>
                    <a:pt x="3887379" y="1999139"/>
                    <a:pt x="3898986" y="1992214"/>
                    <a:pt x="3900918" y="1997258"/>
                  </a:cubicBezTo>
                  <a:cubicBezTo>
                    <a:pt x="3896725" y="1997659"/>
                    <a:pt x="3892505" y="1998039"/>
                    <a:pt x="3888333" y="1998462"/>
                  </a:cubicBezTo>
                  <a:close/>
                  <a:moveTo>
                    <a:pt x="3804318" y="1995880"/>
                  </a:moveTo>
                  <a:cubicBezTo>
                    <a:pt x="3806949" y="1995115"/>
                    <a:pt x="3809406" y="1994779"/>
                    <a:pt x="3811739" y="1994714"/>
                  </a:cubicBezTo>
                  <a:cubicBezTo>
                    <a:pt x="3811928" y="1995793"/>
                    <a:pt x="3812118" y="1996726"/>
                    <a:pt x="3812243" y="1997469"/>
                  </a:cubicBezTo>
                  <a:cubicBezTo>
                    <a:pt x="3809742" y="1996835"/>
                    <a:pt x="3807139" y="1996216"/>
                    <a:pt x="3804318" y="1995880"/>
                  </a:cubicBezTo>
                  <a:close/>
                  <a:moveTo>
                    <a:pt x="3807752" y="1985668"/>
                  </a:moveTo>
                  <a:cubicBezTo>
                    <a:pt x="3803814" y="1986937"/>
                    <a:pt x="3800971" y="1987870"/>
                    <a:pt x="3798834" y="1988569"/>
                  </a:cubicBezTo>
                  <a:cubicBezTo>
                    <a:pt x="3791398" y="1987278"/>
                    <a:pt x="3783940" y="1986177"/>
                    <a:pt x="3777263" y="1985435"/>
                  </a:cubicBezTo>
                  <a:cubicBezTo>
                    <a:pt x="3787287" y="1983168"/>
                    <a:pt x="3797457" y="1983168"/>
                    <a:pt x="3807752" y="1985668"/>
                  </a:cubicBezTo>
                  <a:close/>
                  <a:moveTo>
                    <a:pt x="3590573" y="2010008"/>
                  </a:moveTo>
                  <a:cubicBezTo>
                    <a:pt x="3590107" y="2010838"/>
                    <a:pt x="3589450" y="2011407"/>
                    <a:pt x="3588669" y="2011809"/>
                  </a:cubicBezTo>
                  <a:cubicBezTo>
                    <a:pt x="3589326" y="2010941"/>
                    <a:pt x="3589939" y="2010393"/>
                    <a:pt x="3590573" y="2010008"/>
                  </a:cubicBezTo>
                  <a:close/>
                  <a:moveTo>
                    <a:pt x="3585973" y="1972299"/>
                  </a:moveTo>
                  <a:cubicBezTo>
                    <a:pt x="3586082" y="1972174"/>
                    <a:pt x="3586190" y="1972109"/>
                    <a:pt x="3586293" y="1972001"/>
                  </a:cubicBezTo>
                  <a:cubicBezTo>
                    <a:pt x="3587525" y="1971242"/>
                    <a:pt x="3590340" y="1972467"/>
                    <a:pt x="3590508" y="1974523"/>
                  </a:cubicBezTo>
                  <a:cubicBezTo>
                    <a:pt x="3589005" y="1974523"/>
                    <a:pt x="3587546" y="1974523"/>
                    <a:pt x="3586104" y="1974523"/>
                  </a:cubicBezTo>
                  <a:cubicBezTo>
                    <a:pt x="3585637" y="1973443"/>
                    <a:pt x="3585659" y="1972722"/>
                    <a:pt x="3585973" y="1972299"/>
                  </a:cubicBezTo>
                  <a:close/>
                  <a:moveTo>
                    <a:pt x="3561098" y="1968763"/>
                  </a:moveTo>
                  <a:cubicBezTo>
                    <a:pt x="3560827" y="1968763"/>
                    <a:pt x="3560528" y="1968763"/>
                    <a:pt x="3560252" y="1968763"/>
                  </a:cubicBezTo>
                  <a:cubicBezTo>
                    <a:pt x="3560339" y="1968210"/>
                    <a:pt x="3560485" y="1967700"/>
                    <a:pt x="3560550" y="1967152"/>
                  </a:cubicBezTo>
                  <a:cubicBezTo>
                    <a:pt x="3560697" y="1967532"/>
                    <a:pt x="3560887" y="1968107"/>
                    <a:pt x="3561098" y="1968763"/>
                  </a:cubicBezTo>
                  <a:close/>
                  <a:moveTo>
                    <a:pt x="3556628" y="1965118"/>
                  </a:moveTo>
                  <a:cubicBezTo>
                    <a:pt x="3558917" y="1962450"/>
                    <a:pt x="3561185" y="1959782"/>
                    <a:pt x="3563452" y="1957086"/>
                  </a:cubicBezTo>
                  <a:cubicBezTo>
                    <a:pt x="3563306" y="1960563"/>
                    <a:pt x="3565996" y="1965965"/>
                    <a:pt x="3568578" y="1968763"/>
                  </a:cubicBezTo>
                  <a:cubicBezTo>
                    <a:pt x="3567433" y="1968763"/>
                    <a:pt x="3566273" y="1968763"/>
                    <a:pt x="3565107" y="1968763"/>
                  </a:cubicBezTo>
                  <a:cubicBezTo>
                    <a:pt x="3562373" y="1967662"/>
                    <a:pt x="3559471" y="1966409"/>
                    <a:pt x="3556628" y="1965118"/>
                  </a:cubicBezTo>
                  <a:close/>
                  <a:moveTo>
                    <a:pt x="3540888" y="1967255"/>
                  </a:moveTo>
                  <a:cubicBezTo>
                    <a:pt x="3542965" y="1967131"/>
                    <a:pt x="3544826" y="1967277"/>
                    <a:pt x="3546545" y="1967662"/>
                  </a:cubicBezTo>
                  <a:cubicBezTo>
                    <a:pt x="3545677" y="1968231"/>
                    <a:pt x="3543453" y="1968573"/>
                    <a:pt x="3541143" y="1968400"/>
                  </a:cubicBezTo>
                  <a:cubicBezTo>
                    <a:pt x="3541056" y="1967998"/>
                    <a:pt x="3540931" y="1967684"/>
                    <a:pt x="3540888" y="1967255"/>
                  </a:cubicBezTo>
                  <a:close/>
                  <a:moveTo>
                    <a:pt x="3536988" y="1973145"/>
                  </a:moveTo>
                  <a:cubicBezTo>
                    <a:pt x="3537096" y="1973633"/>
                    <a:pt x="3537177" y="1973997"/>
                    <a:pt x="3537286" y="1974523"/>
                  </a:cubicBezTo>
                  <a:cubicBezTo>
                    <a:pt x="3536396" y="1974631"/>
                    <a:pt x="3535588" y="1974501"/>
                    <a:pt x="3534742" y="1974463"/>
                  </a:cubicBezTo>
                  <a:cubicBezTo>
                    <a:pt x="3533766" y="1973568"/>
                    <a:pt x="3535209" y="1973042"/>
                    <a:pt x="3536988" y="1973145"/>
                  </a:cubicBezTo>
                  <a:close/>
                  <a:moveTo>
                    <a:pt x="3449675" y="1957764"/>
                  </a:moveTo>
                  <a:cubicBezTo>
                    <a:pt x="3449886" y="1957895"/>
                    <a:pt x="3450076" y="1958041"/>
                    <a:pt x="3450266" y="1958171"/>
                  </a:cubicBezTo>
                  <a:cubicBezTo>
                    <a:pt x="3449903" y="1958171"/>
                    <a:pt x="3449566" y="1958171"/>
                    <a:pt x="3449186" y="1958171"/>
                  </a:cubicBezTo>
                  <a:cubicBezTo>
                    <a:pt x="3449355" y="1957998"/>
                    <a:pt x="3449501" y="1957916"/>
                    <a:pt x="3449675" y="1957764"/>
                  </a:cubicBezTo>
                  <a:close/>
                  <a:moveTo>
                    <a:pt x="3424588" y="2022785"/>
                  </a:moveTo>
                  <a:cubicBezTo>
                    <a:pt x="3419500" y="2022785"/>
                    <a:pt x="3424588" y="2021066"/>
                    <a:pt x="3424588" y="2022785"/>
                  </a:cubicBezTo>
                  <a:close/>
                  <a:moveTo>
                    <a:pt x="3383375" y="1937215"/>
                  </a:moveTo>
                  <a:cubicBezTo>
                    <a:pt x="3383733" y="1937237"/>
                    <a:pt x="3383907" y="1937280"/>
                    <a:pt x="3384199" y="1937324"/>
                  </a:cubicBezTo>
                  <a:cubicBezTo>
                    <a:pt x="3384964" y="1937768"/>
                    <a:pt x="3385810" y="1938300"/>
                    <a:pt x="3386722" y="1938891"/>
                  </a:cubicBezTo>
                  <a:cubicBezTo>
                    <a:pt x="3386510" y="1938978"/>
                    <a:pt x="3386233" y="1938994"/>
                    <a:pt x="3385978" y="1939016"/>
                  </a:cubicBezTo>
                  <a:cubicBezTo>
                    <a:pt x="3384774" y="1938213"/>
                    <a:pt x="3383944" y="1937638"/>
                    <a:pt x="3383375" y="1937215"/>
                  </a:cubicBezTo>
                  <a:close/>
                  <a:moveTo>
                    <a:pt x="3241815" y="1817987"/>
                  </a:moveTo>
                  <a:cubicBezTo>
                    <a:pt x="3241836" y="1817966"/>
                    <a:pt x="3241880" y="1817922"/>
                    <a:pt x="3241923" y="1817900"/>
                  </a:cubicBezTo>
                  <a:cubicBezTo>
                    <a:pt x="3242113" y="1818031"/>
                    <a:pt x="3242390" y="1818242"/>
                    <a:pt x="3242645" y="1818497"/>
                  </a:cubicBezTo>
                  <a:cubicBezTo>
                    <a:pt x="3242514" y="1818454"/>
                    <a:pt x="3242368" y="1818410"/>
                    <a:pt x="3242238" y="1818389"/>
                  </a:cubicBezTo>
                  <a:cubicBezTo>
                    <a:pt x="3242048" y="1818220"/>
                    <a:pt x="3241902" y="1818090"/>
                    <a:pt x="3241815" y="1817987"/>
                  </a:cubicBezTo>
                  <a:close/>
                  <a:moveTo>
                    <a:pt x="3138820" y="1839871"/>
                  </a:moveTo>
                  <a:cubicBezTo>
                    <a:pt x="3139200" y="1839572"/>
                    <a:pt x="3140556" y="1839236"/>
                    <a:pt x="3140556" y="1840001"/>
                  </a:cubicBezTo>
                  <a:cubicBezTo>
                    <a:pt x="3139542" y="1840169"/>
                    <a:pt x="3139010" y="1840169"/>
                    <a:pt x="3138820" y="1840104"/>
                  </a:cubicBezTo>
                  <a:cubicBezTo>
                    <a:pt x="3138798" y="1840017"/>
                    <a:pt x="3138798" y="1839957"/>
                    <a:pt x="3138820" y="1839871"/>
                  </a:cubicBezTo>
                  <a:close/>
                  <a:moveTo>
                    <a:pt x="3003807" y="1753460"/>
                  </a:moveTo>
                  <a:cubicBezTo>
                    <a:pt x="3005630" y="1752717"/>
                    <a:pt x="3005885" y="1754409"/>
                    <a:pt x="3003916" y="1753541"/>
                  </a:cubicBezTo>
                  <a:cubicBezTo>
                    <a:pt x="3003872" y="1753498"/>
                    <a:pt x="3003851" y="1753498"/>
                    <a:pt x="3003807" y="1753460"/>
                  </a:cubicBezTo>
                  <a:close/>
                  <a:moveTo>
                    <a:pt x="2974972" y="1719542"/>
                  </a:moveTo>
                  <a:cubicBezTo>
                    <a:pt x="2975075" y="1719623"/>
                    <a:pt x="2975227" y="1719710"/>
                    <a:pt x="2975308" y="1719797"/>
                  </a:cubicBezTo>
                  <a:cubicBezTo>
                    <a:pt x="2973719" y="1720469"/>
                    <a:pt x="2973573" y="1719097"/>
                    <a:pt x="2974972" y="1719542"/>
                  </a:cubicBezTo>
                  <a:close/>
                  <a:moveTo>
                    <a:pt x="2936916" y="1563554"/>
                  </a:moveTo>
                  <a:cubicBezTo>
                    <a:pt x="2936645" y="1563874"/>
                    <a:pt x="2936325" y="1563912"/>
                    <a:pt x="2935880" y="1563744"/>
                  </a:cubicBezTo>
                  <a:cubicBezTo>
                    <a:pt x="2936216" y="1563679"/>
                    <a:pt x="2936580" y="1563554"/>
                    <a:pt x="2936916" y="1563554"/>
                  </a:cubicBezTo>
                  <a:close/>
                  <a:moveTo>
                    <a:pt x="2971094" y="1656299"/>
                  </a:moveTo>
                  <a:cubicBezTo>
                    <a:pt x="2972304" y="1656533"/>
                    <a:pt x="2973361" y="1656853"/>
                    <a:pt x="2974148" y="1657173"/>
                  </a:cubicBezTo>
                  <a:cubicBezTo>
                    <a:pt x="2973063" y="1656874"/>
                    <a:pt x="2972070" y="1656576"/>
                    <a:pt x="2971094" y="1656299"/>
                  </a:cubicBezTo>
                  <a:close/>
                  <a:moveTo>
                    <a:pt x="2958656" y="1640246"/>
                  </a:moveTo>
                  <a:cubicBezTo>
                    <a:pt x="2958721" y="1640349"/>
                    <a:pt x="2958765" y="1640436"/>
                    <a:pt x="2958803" y="1640539"/>
                  </a:cubicBezTo>
                  <a:cubicBezTo>
                    <a:pt x="2958358" y="1640371"/>
                    <a:pt x="2958380" y="1640263"/>
                    <a:pt x="2958656" y="1640246"/>
                  </a:cubicBezTo>
                  <a:close/>
                  <a:moveTo>
                    <a:pt x="2945796" y="1687658"/>
                  </a:moveTo>
                  <a:cubicBezTo>
                    <a:pt x="2946897" y="1687468"/>
                    <a:pt x="2947764" y="1687891"/>
                    <a:pt x="2947764" y="1689540"/>
                  </a:cubicBezTo>
                  <a:cubicBezTo>
                    <a:pt x="2947764" y="1689561"/>
                    <a:pt x="2947472" y="1689117"/>
                    <a:pt x="2947152" y="1688628"/>
                  </a:cubicBezTo>
                  <a:cubicBezTo>
                    <a:pt x="2946940" y="1688759"/>
                    <a:pt x="2946794" y="1688840"/>
                    <a:pt x="2946582" y="1688948"/>
                  </a:cubicBezTo>
                  <a:cubicBezTo>
                    <a:pt x="2946153" y="1688569"/>
                    <a:pt x="2945882" y="1688146"/>
                    <a:pt x="2945796" y="1687658"/>
                  </a:cubicBezTo>
                  <a:close/>
                  <a:moveTo>
                    <a:pt x="2941239" y="1610032"/>
                  </a:moveTo>
                  <a:cubicBezTo>
                    <a:pt x="2940583" y="1609973"/>
                    <a:pt x="2940349" y="1609799"/>
                    <a:pt x="2940371" y="1609631"/>
                  </a:cubicBezTo>
                  <a:cubicBezTo>
                    <a:pt x="2940751" y="1609653"/>
                    <a:pt x="2941093" y="1609778"/>
                    <a:pt x="2941239" y="1610032"/>
                  </a:cubicBezTo>
                  <a:close/>
                  <a:moveTo>
                    <a:pt x="3069895" y="1477290"/>
                  </a:moveTo>
                  <a:cubicBezTo>
                    <a:pt x="3086271" y="1478879"/>
                    <a:pt x="3069087" y="1480739"/>
                    <a:pt x="3069895" y="1477290"/>
                  </a:cubicBezTo>
                  <a:close/>
                  <a:moveTo>
                    <a:pt x="3213278" y="1576581"/>
                  </a:moveTo>
                  <a:cubicBezTo>
                    <a:pt x="3212914" y="1576624"/>
                    <a:pt x="3212660" y="1576624"/>
                    <a:pt x="3212345" y="1576668"/>
                  </a:cubicBezTo>
                  <a:cubicBezTo>
                    <a:pt x="3212405" y="1576538"/>
                    <a:pt x="3212492" y="1576456"/>
                    <a:pt x="3212578" y="1576348"/>
                  </a:cubicBezTo>
                  <a:cubicBezTo>
                    <a:pt x="3212812" y="1576413"/>
                    <a:pt x="3213045" y="1576500"/>
                    <a:pt x="3213278" y="1576581"/>
                  </a:cubicBezTo>
                  <a:close/>
                  <a:moveTo>
                    <a:pt x="3364667" y="1643761"/>
                  </a:moveTo>
                  <a:cubicBezTo>
                    <a:pt x="3363859" y="1643381"/>
                    <a:pt x="3363034" y="1642893"/>
                    <a:pt x="3362145" y="1642318"/>
                  </a:cubicBezTo>
                  <a:cubicBezTo>
                    <a:pt x="3363159" y="1642047"/>
                    <a:pt x="3364645" y="1642193"/>
                    <a:pt x="3364705" y="1643782"/>
                  </a:cubicBezTo>
                  <a:cubicBezTo>
                    <a:pt x="3364689" y="1643782"/>
                    <a:pt x="3364689" y="1643761"/>
                    <a:pt x="3364667" y="1643761"/>
                  </a:cubicBezTo>
                  <a:close/>
                  <a:moveTo>
                    <a:pt x="3408142" y="1687191"/>
                  </a:moveTo>
                  <a:cubicBezTo>
                    <a:pt x="3406683" y="1686069"/>
                    <a:pt x="3405495" y="1685114"/>
                    <a:pt x="3403884" y="1683926"/>
                  </a:cubicBezTo>
                  <a:cubicBezTo>
                    <a:pt x="3404225" y="1683780"/>
                    <a:pt x="3404480" y="1683650"/>
                    <a:pt x="3404751" y="1683525"/>
                  </a:cubicBezTo>
                  <a:cubicBezTo>
                    <a:pt x="3405853" y="1683547"/>
                    <a:pt x="3406976" y="1683671"/>
                    <a:pt x="3408082" y="1683905"/>
                  </a:cubicBezTo>
                  <a:cubicBezTo>
                    <a:pt x="3408163" y="1684647"/>
                    <a:pt x="3408163" y="1685684"/>
                    <a:pt x="3408142" y="1687191"/>
                  </a:cubicBezTo>
                  <a:close/>
                  <a:moveTo>
                    <a:pt x="3499403" y="1735535"/>
                  </a:moveTo>
                  <a:cubicBezTo>
                    <a:pt x="3501899" y="1736170"/>
                    <a:pt x="3504421" y="1736848"/>
                    <a:pt x="3506943" y="1737482"/>
                  </a:cubicBezTo>
                  <a:cubicBezTo>
                    <a:pt x="3504296" y="1738903"/>
                    <a:pt x="3500543" y="1739093"/>
                    <a:pt x="3499403" y="1735535"/>
                  </a:cubicBezTo>
                  <a:close/>
                  <a:moveTo>
                    <a:pt x="3534232" y="1718441"/>
                  </a:moveTo>
                  <a:cubicBezTo>
                    <a:pt x="3533766" y="1717676"/>
                    <a:pt x="3533343" y="1716911"/>
                    <a:pt x="3533088" y="1716152"/>
                  </a:cubicBezTo>
                  <a:cubicBezTo>
                    <a:pt x="3534173" y="1715979"/>
                    <a:pt x="3535485" y="1715876"/>
                    <a:pt x="3537140" y="1715876"/>
                  </a:cubicBezTo>
                  <a:cubicBezTo>
                    <a:pt x="3536228" y="1717123"/>
                    <a:pt x="3535230" y="1717931"/>
                    <a:pt x="3534232" y="1718441"/>
                  </a:cubicBezTo>
                  <a:close/>
                  <a:moveTo>
                    <a:pt x="3534531" y="1734901"/>
                  </a:moveTo>
                  <a:cubicBezTo>
                    <a:pt x="3533766" y="1734071"/>
                    <a:pt x="3534086" y="1734283"/>
                    <a:pt x="3534829" y="1734939"/>
                  </a:cubicBezTo>
                  <a:cubicBezTo>
                    <a:pt x="3534720" y="1734922"/>
                    <a:pt x="3534639" y="1734922"/>
                    <a:pt x="3534531" y="1734901"/>
                  </a:cubicBezTo>
                  <a:close/>
                  <a:moveTo>
                    <a:pt x="3558853" y="1735302"/>
                  </a:moveTo>
                  <a:cubicBezTo>
                    <a:pt x="3557713" y="1733860"/>
                    <a:pt x="3556840" y="1732656"/>
                    <a:pt x="3556162" y="1731592"/>
                  </a:cubicBezTo>
                  <a:cubicBezTo>
                    <a:pt x="3557713" y="1732824"/>
                    <a:pt x="3559026" y="1734093"/>
                    <a:pt x="3559764" y="1735259"/>
                  </a:cubicBezTo>
                  <a:cubicBezTo>
                    <a:pt x="3559493" y="1735281"/>
                    <a:pt x="3559129" y="1735281"/>
                    <a:pt x="3558853" y="1735302"/>
                  </a:cubicBezTo>
                  <a:close/>
                  <a:moveTo>
                    <a:pt x="3565530" y="1737379"/>
                  </a:moveTo>
                  <a:cubicBezTo>
                    <a:pt x="3565188" y="1737016"/>
                    <a:pt x="3564830" y="1736680"/>
                    <a:pt x="3564472" y="1736381"/>
                  </a:cubicBezTo>
                  <a:cubicBezTo>
                    <a:pt x="3565107" y="1736468"/>
                    <a:pt x="3565785" y="1736549"/>
                    <a:pt x="3566484" y="1736658"/>
                  </a:cubicBezTo>
                  <a:cubicBezTo>
                    <a:pt x="3566164" y="1736891"/>
                    <a:pt x="3565888" y="1737038"/>
                    <a:pt x="3565530" y="1737379"/>
                  </a:cubicBezTo>
                  <a:close/>
                  <a:moveTo>
                    <a:pt x="3624561" y="1761720"/>
                  </a:moveTo>
                  <a:cubicBezTo>
                    <a:pt x="3621827" y="1760830"/>
                    <a:pt x="3619983" y="1760217"/>
                    <a:pt x="3617824" y="1759496"/>
                  </a:cubicBezTo>
                  <a:cubicBezTo>
                    <a:pt x="3618649" y="1759198"/>
                    <a:pt x="3619240" y="1759008"/>
                    <a:pt x="3619793" y="1758861"/>
                  </a:cubicBezTo>
                  <a:cubicBezTo>
                    <a:pt x="3621719" y="1759832"/>
                    <a:pt x="3623308" y="1760808"/>
                    <a:pt x="3624561" y="1761720"/>
                  </a:cubicBezTo>
                  <a:close/>
                  <a:moveTo>
                    <a:pt x="3624371" y="1751296"/>
                  </a:moveTo>
                  <a:cubicBezTo>
                    <a:pt x="3624371" y="1751594"/>
                    <a:pt x="3624371" y="1751827"/>
                    <a:pt x="3624371" y="1752061"/>
                  </a:cubicBezTo>
                  <a:cubicBezTo>
                    <a:pt x="3624176" y="1751995"/>
                    <a:pt x="3624051" y="1751952"/>
                    <a:pt x="3623883" y="1751909"/>
                  </a:cubicBezTo>
                  <a:cubicBezTo>
                    <a:pt x="3623927" y="1751654"/>
                    <a:pt x="3623964" y="1751426"/>
                    <a:pt x="3624029" y="1751252"/>
                  </a:cubicBezTo>
                  <a:cubicBezTo>
                    <a:pt x="3624138" y="1751274"/>
                    <a:pt x="3624263" y="1751274"/>
                    <a:pt x="3624371" y="1751296"/>
                  </a:cubicBezTo>
                  <a:close/>
                  <a:moveTo>
                    <a:pt x="3633544" y="1752337"/>
                  </a:moveTo>
                  <a:cubicBezTo>
                    <a:pt x="3633202" y="1751909"/>
                    <a:pt x="3632800" y="1751464"/>
                    <a:pt x="3632443" y="1751041"/>
                  </a:cubicBezTo>
                  <a:cubicBezTo>
                    <a:pt x="3632887" y="1751128"/>
                    <a:pt x="3633354" y="1751231"/>
                    <a:pt x="3633820" y="1751339"/>
                  </a:cubicBezTo>
                  <a:cubicBezTo>
                    <a:pt x="3633712" y="1751675"/>
                    <a:pt x="3633690" y="1751995"/>
                    <a:pt x="3633544" y="1752337"/>
                  </a:cubicBezTo>
                  <a:close/>
                  <a:moveTo>
                    <a:pt x="3656743" y="1756106"/>
                  </a:moveTo>
                  <a:cubicBezTo>
                    <a:pt x="3655983" y="1756085"/>
                    <a:pt x="3655305" y="1755808"/>
                    <a:pt x="3655197" y="1754940"/>
                  </a:cubicBezTo>
                  <a:cubicBezTo>
                    <a:pt x="3655598" y="1754875"/>
                    <a:pt x="3655810" y="1754897"/>
                    <a:pt x="3656151" y="1754875"/>
                  </a:cubicBezTo>
                  <a:cubicBezTo>
                    <a:pt x="3656363" y="1755298"/>
                    <a:pt x="3656531" y="1755683"/>
                    <a:pt x="3656743" y="1756106"/>
                  </a:cubicBezTo>
                  <a:close/>
                  <a:moveTo>
                    <a:pt x="3671979" y="1746426"/>
                  </a:moveTo>
                  <a:cubicBezTo>
                    <a:pt x="3672001" y="1746040"/>
                    <a:pt x="3671958" y="1745704"/>
                    <a:pt x="3671958" y="1745325"/>
                  </a:cubicBezTo>
                  <a:cubicBezTo>
                    <a:pt x="3672381" y="1745428"/>
                    <a:pt x="3672701" y="1745514"/>
                    <a:pt x="3673167" y="1745617"/>
                  </a:cubicBezTo>
                  <a:cubicBezTo>
                    <a:pt x="3672782" y="1745937"/>
                    <a:pt x="3672337" y="1746127"/>
                    <a:pt x="3671979" y="1746426"/>
                  </a:cubicBezTo>
                  <a:close/>
                  <a:moveTo>
                    <a:pt x="3676660" y="1748985"/>
                  </a:moveTo>
                  <a:cubicBezTo>
                    <a:pt x="3676747" y="1748329"/>
                    <a:pt x="3676769" y="1747760"/>
                    <a:pt x="3676850" y="1747017"/>
                  </a:cubicBezTo>
                  <a:cubicBezTo>
                    <a:pt x="3677826" y="1747461"/>
                    <a:pt x="3678673" y="1747819"/>
                    <a:pt x="3679416" y="1748183"/>
                  </a:cubicBezTo>
                  <a:cubicBezTo>
                    <a:pt x="3678483" y="1748438"/>
                    <a:pt x="3677528" y="1748671"/>
                    <a:pt x="3676660" y="1748985"/>
                  </a:cubicBezTo>
                  <a:close/>
                  <a:moveTo>
                    <a:pt x="3728678" y="1792373"/>
                  </a:moveTo>
                  <a:cubicBezTo>
                    <a:pt x="3727935" y="1792926"/>
                    <a:pt x="3727154" y="1793349"/>
                    <a:pt x="3726324" y="1793647"/>
                  </a:cubicBezTo>
                  <a:cubicBezTo>
                    <a:pt x="3726498" y="1793224"/>
                    <a:pt x="3726666" y="1792779"/>
                    <a:pt x="3726855" y="1792313"/>
                  </a:cubicBezTo>
                  <a:cubicBezTo>
                    <a:pt x="3727469" y="1792329"/>
                    <a:pt x="3728065" y="1792351"/>
                    <a:pt x="3728678" y="1792373"/>
                  </a:cubicBezTo>
                  <a:close/>
                  <a:moveTo>
                    <a:pt x="3745585" y="1773076"/>
                  </a:moveTo>
                  <a:cubicBezTo>
                    <a:pt x="3742005" y="1777377"/>
                    <a:pt x="3739635" y="1769963"/>
                    <a:pt x="3735079" y="1778668"/>
                  </a:cubicBezTo>
                  <a:cubicBezTo>
                    <a:pt x="3734672" y="1778201"/>
                    <a:pt x="3732280" y="1775067"/>
                    <a:pt x="3730734" y="1771655"/>
                  </a:cubicBezTo>
                  <a:cubicBezTo>
                    <a:pt x="3730902" y="1771232"/>
                    <a:pt x="3731011" y="1770934"/>
                    <a:pt x="3731032" y="1770852"/>
                  </a:cubicBezTo>
                  <a:cubicBezTo>
                    <a:pt x="3734059" y="1772756"/>
                    <a:pt x="3739461" y="1773076"/>
                    <a:pt x="3745585" y="1773076"/>
                  </a:cubicBezTo>
                  <a:close/>
                  <a:moveTo>
                    <a:pt x="3745542" y="1784812"/>
                  </a:moveTo>
                  <a:cubicBezTo>
                    <a:pt x="3732090" y="1784812"/>
                    <a:pt x="3745542" y="1782225"/>
                    <a:pt x="3745542" y="1784812"/>
                  </a:cubicBezTo>
                  <a:close/>
                  <a:moveTo>
                    <a:pt x="3728065" y="1780891"/>
                  </a:moveTo>
                  <a:cubicBezTo>
                    <a:pt x="3728065" y="1780658"/>
                    <a:pt x="3728087" y="1780403"/>
                    <a:pt x="3728147" y="1780148"/>
                  </a:cubicBezTo>
                  <a:cubicBezTo>
                    <a:pt x="3729969" y="1781000"/>
                    <a:pt x="3731222" y="1781715"/>
                    <a:pt x="3732090" y="1782334"/>
                  </a:cubicBezTo>
                  <a:cubicBezTo>
                    <a:pt x="3730588" y="1781737"/>
                    <a:pt x="3729210" y="1781233"/>
                    <a:pt x="3728065" y="1780891"/>
                  </a:cubicBezTo>
                  <a:close/>
                  <a:moveTo>
                    <a:pt x="3809829" y="1772545"/>
                  </a:moveTo>
                  <a:cubicBezTo>
                    <a:pt x="3809705" y="1772610"/>
                    <a:pt x="3809531" y="1772653"/>
                    <a:pt x="3809406" y="1772713"/>
                  </a:cubicBezTo>
                  <a:cubicBezTo>
                    <a:pt x="3809450" y="1772610"/>
                    <a:pt x="3809471" y="1772479"/>
                    <a:pt x="3809487" y="1772355"/>
                  </a:cubicBezTo>
                  <a:cubicBezTo>
                    <a:pt x="3809596" y="1772420"/>
                    <a:pt x="3809721" y="1772479"/>
                    <a:pt x="3809829" y="1772545"/>
                  </a:cubicBezTo>
                  <a:close/>
                  <a:moveTo>
                    <a:pt x="3814852" y="1782437"/>
                  </a:moveTo>
                  <a:cubicBezTo>
                    <a:pt x="3813963" y="1782182"/>
                    <a:pt x="3813008" y="1781911"/>
                    <a:pt x="3811950" y="1781656"/>
                  </a:cubicBezTo>
                  <a:cubicBezTo>
                    <a:pt x="3813073" y="1781124"/>
                    <a:pt x="3814467" y="1780490"/>
                    <a:pt x="3816035" y="1779834"/>
                  </a:cubicBezTo>
                  <a:cubicBezTo>
                    <a:pt x="3815655" y="1781059"/>
                    <a:pt x="3815254" y="1781911"/>
                    <a:pt x="3814852" y="1782437"/>
                  </a:cubicBezTo>
                  <a:close/>
                  <a:moveTo>
                    <a:pt x="3825402" y="1776254"/>
                  </a:moveTo>
                  <a:cubicBezTo>
                    <a:pt x="3826926" y="1775766"/>
                    <a:pt x="3828494" y="1775300"/>
                    <a:pt x="3830105" y="1774877"/>
                  </a:cubicBezTo>
                  <a:cubicBezTo>
                    <a:pt x="3830804" y="1775110"/>
                    <a:pt x="3831781" y="1774790"/>
                    <a:pt x="3831591" y="1774513"/>
                  </a:cubicBezTo>
                  <a:cubicBezTo>
                    <a:pt x="3832817" y="1774221"/>
                    <a:pt x="3834092" y="1773966"/>
                    <a:pt x="3835339" y="1773754"/>
                  </a:cubicBezTo>
                  <a:cubicBezTo>
                    <a:pt x="3834493" y="1776742"/>
                    <a:pt x="3834406" y="1779877"/>
                    <a:pt x="3835318" y="1783180"/>
                  </a:cubicBezTo>
                  <a:cubicBezTo>
                    <a:pt x="3840297" y="1772290"/>
                    <a:pt x="3842287" y="1774090"/>
                    <a:pt x="3845108" y="1779090"/>
                  </a:cubicBezTo>
                  <a:cubicBezTo>
                    <a:pt x="3842944" y="1778011"/>
                    <a:pt x="3840910" y="1777881"/>
                    <a:pt x="3838642" y="1781168"/>
                  </a:cubicBezTo>
                  <a:cubicBezTo>
                    <a:pt x="3840639" y="1782459"/>
                    <a:pt x="3842711" y="1783413"/>
                    <a:pt x="3844810" y="1784194"/>
                  </a:cubicBezTo>
                  <a:cubicBezTo>
                    <a:pt x="3839787" y="1786081"/>
                    <a:pt x="3836082" y="1787459"/>
                    <a:pt x="3833473" y="1788348"/>
                  </a:cubicBezTo>
                  <a:cubicBezTo>
                    <a:pt x="3827713" y="1786233"/>
                    <a:pt x="3822647" y="1782779"/>
                    <a:pt x="3819409" y="1778413"/>
                  </a:cubicBezTo>
                  <a:cubicBezTo>
                    <a:pt x="3820933" y="1777822"/>
                    <a:pt x="3822544" y="1777203"/>
                    <a:pt x="3824236" y="1776634"/>
                  </a:cubicBezTo>
                  <a:cubicBezTo>
                    <a:pt x="3824621" y="1776970"/>
                    <a:pt x="3824936" y="1777268"/>
                    <a:pt x="3825467" y="1777632"/>
                  </a:cubicBezTo>
                  <a:cubicBezTo>
                    <a:pt x="3825402" y="1777144"/>
                    <a:pt x="3825424" y="1776742"/>
                    <a:pt x="3825402" y="1776254"/>
                  </a:cubicBezTo>
                  <a:close/>
                  <a:moveTo>
                    <a:pt x="3837731" y="1768499"/>
                  </a:moveTo>
                  <a:cubicBezTo>
                    <a:pt x="3837715" y="1768542"/>
                    <a:pt x="3837715" y="1768564"/>
                    <a:pt x="3837693" y="1768586"/>
                  </a:cubicBezTo>
                  <a:cubicBezTo>
                    <a:pt x="3837140" y="1768499"/>
                    <a:pt x="3836739" y="1768309"/>
                    <a:pt x="3836652" y="1767945"/>
                  </a:cubicBezTo>
                  <a:cubicBezTo>
                    <a:pt x="3837015" y="1768157"/>
                    <a:pt x="3837330" y="1768287"/>
                    <a:pt x="3837731" y="1768499"/>
                  </a:cubicBezTo>
                  <a:close/>
                  <a:moveTo>
                    <a:pt x="3852924" y="1782903"/>
                  </a:moveTo>
                  <a:cubicBezTo>
                    <a:pt x="3853201" y="1781678"/>
                    <a:pt x="3853456" y="1780425"/>
                    <a:pt x="3853581" y="1779156"/>
                  </a:cubicBezTo>
                  <a:cubicBezTo>
                    <a:pt x="3853244" y="1780723"/>
                    <a:pt x="3853391" y="1781911"/>
                    <a:pt x="3853733" y="1782947"/>
                  </a:cubicBezTo>
                  <a:cubicBezTo>
                    <a:pt x="3853456" y="1782947"/>
                    <a:pt x="3853179" y="1782947"/>
                    <a:pt x="3852924" y="1782903"/>
                  </a:cubicBezTo>
                  <a:close/>
                  <a:moveTo>
                    <a:pt x="3857589" y="1787372"/>
                  </a:moveTo>
                  <a:cubicBezTo>
                    <a:pt x="3854302" y="1789303"/>
                    <a:pt x="3850598" y="1790317"/>
                    <a:pt x="3846632" y="1790491"/>
                  </a:cubicBezTo>
                  <a:cubicBezTo>
                    <a:pt x="3846041" y="1788923"/>
                    <a:pt x="3846063" y="1786993"/>
                    <a:pt x="3846632" y="1784769"/>
                  </a:cubicBezTo>
                  <a:cubicBezTo>
                    <a:pt x="3847354" y="1785002"/>
                    <a:pt x="3848032" y="1785279"/>
                    <a:pt x="3848732" y="1785425"/>
                  </a:cubicBezTo>
                  <a:cubicBezTo>
                    <a:pt x="3849475" y="1786591"/>
                    <a:pt x="3850299" y="1787736"/>
                    <a:pt x="3851210" y="1788793"/>
                  </a:cubicBezTo>
                  <a:cubicBezTo>
                    <a:pt x="3851590" y="1787839"/>
                    <a:pt x="3851845" y="1786868"/>
                    <a:pt x="3852143" y="1785892"/>
                  </a:cubicBezTo>
                  <a:cubicBezTo>
                    <a:pt x="3853347" y="1786016"/>
                    <a:pt x="3854600" y="1786103"/>
                    <a:pt x="3855848" y="1786103"/>
                  </a:cubicBezTo>
                  <a:cubicBezTo>
                    <a:pt x="3856358" y="1786548"/>
                    <a:pt x="3856949" y="1786971"/>
                    <a:pt x="3857589" y="1787372"/>
                  </a:cubicBezTo>
                  <a:close/>
                  <a:moveTo>
                    <a:pt x="3838860" y="1821122"/>
                  </a:moveTo>
                  <a:cubicBezTo>
                    <a:pt x="3839472" y="1817629"/>
                    <a:pt x="3838876" y="1814554"/>
                    <a:pt x="3837270" y="1811864"/>
                  </a:cubicBezTo>
                  <a:cubicBezTo>
                    <a:pt x="3844831" y="1813497"/>
                    <a:pt x="3851780" y="1812732"/>
                    <a:pt x="3855279" y="1809510"/>
                  </a:cubicBezTo>
                  <a:cubicBezTo>
                    <a:pt x="3857437" y="1809429"/>
                    <a:pt x="3859645" y="1809342"/>
                    <a:pt x="3861847" y="1809299"/>
                  </a:cubicBezTo>
                  <a:cubicBezTo>
                    <a:pt x="3864581" y="1810807"/>
                    <a:pt x="3868264" y="1812651"/>
                    <a:pt x="3871909" y="1814278"/>
                  </a:cubicBezTo>
                  <a:cubicBezTo>
                    <a:pt x="3859623" y="1817396"/>
                    <a:pt x="3842163" y="1820211"/>
                    <a:pt x="3838860" y="1821122"/>
                  </a:cubicBezTo>
                  <a:close/>
                  <a:moveTo>
                    <a:pt x="3833435" y="1842691"/>
                  </a:moveTo>
                  <a:cubicBezTo>
                    <a:pt x="3830892" y="1841525"/>
                    <a:pt x="3829302" y="1840527"/>
                    <a:pt x="3828456" y="1839681"/>
                  </a:cubicBezTo>
                  <a:cubicBezTo>
                    <a:pt x="3834363" y="1839339"/>
                    <a:pt x="3840297" y="1838981"/>
                    <a:pt x="3846209" y="1838645"/>
                  </a:cubicBezTo>
                  <a:cubicBezTo>
                    <a:pt x="3846741" y="1839979"/>
                    <a:pt x="3850446" y="1841780"/>
                    <a:pt x="3865785" y="1839914"/>
                  </a:cubicBezTo>
                  <a:cubicBezTo>
                    <a:pt x="3865660" y="1842224"/>
                    <a:pt x="3863095" y="1843450"/>
                    <a:pt x="3859303" y="1844068"/>
                  </a:cubicBezTo>
                  <a:cubicBezTo>
                    <a:pt x="3845130" y="1843493"/>
                    <a:pt x="3833495" y="1842859"/>
                    <a:pt x="3833435" y="1842691"/>
                  </a:cubicBezTo>
                  <a:close/>
                  <a:moveTo>
                    <a:pt x="3878733" y="1852453"/>
                  </a:moveTo>
                  <a:cubicBezTo>
                    <a:pt x="3875473" y="1852453"/>
                    <a:pt x="3875956" y="1851818"/>
                    <a:pt x="3876954" y="1851607"/>
                  </a:cubicBezTo>
                  <a:cubicBezTo>
                    <a:pt x="3877398" y="1851672"/>
                    <a:pt x="3877843" y="1851715"/>
                    <a:pt x="3878288" y="1851759"/>
                  </a:cubicBezTo>
                  <a:cubicBezTo>
                    <a:pt x="3878543" y="1851905"/>
                    <a:pt x="3878733" y="1852117"/>
                    <a:pt x="3878733" y="1852453"/>
                  </a:cubicBezTo>
                  <a:close/>
                  <a:moveTo>
                    <a:pt x="3902105" y="1815829"/>
                  </a:moveTo>
                  <a:cubicBezTo>
                    <a:pt x="3902572" y="1815785"/>
                    <a:pt x="3903038" y="1815829"/>
                    <a:pt x="3903397" y="1816018"/>
                  </a:cubicBezTo>
                  <a:cubicBezTo>
                    <a:pt x="3902995" y="1815975"/>
                    <a:pt x="3902485" y="1815888"/>
                    <a:pt x="3902105" y="1815829"/>
                  </a:cubicBezTo>
                  <a:close/>
                  <a:moveTo>
                    <a:pt x="3926281" y="1866418"/>
                  </a:moveTo>
                  <a:cubicBezTo>
                    <a:pt x="3926048" y="1866456"/>
                    <a:pt x="3925771" y="1866478"/>
                    <a:pt x="3925560" y="1866499"/>
                  </a:cubicBezTo>
                  <a:cubicBezTo>
                    <a:pt x="3925918" y="1866120"/>
                    <a:pt x="3926341" y="1865762"/>
                    <a:pt x="3926748" y="1865377"/>
                  </a:cubicBezTo>
                  <a:cubicBezTo>
                    <a:pt x="3926726" y="1865718"/>
                    <a:pt x="3926558" y="1866055"/>
                    <a:pt x="3926281" y="1866418"/>
                  </a:cubicBezTo>
                  <a:close/>
                  <a:moveTo>
                    <a:pt x="3960030" y="1858538"/>
                  </a:moveTo>
                  <a:cubicBezTo>
                    <a:pt x="3962938" y="1858874"/>
                    <a:pt x="3964353" y="1859276"/>
                    <a:pt x="3964950" y="1859639"/>
                  </a:cubicBezTo>
                  <a:cubicBezTo>
                    <a:pt x="3963616" y="1859807"/>
                    <a:pt x="3962260" y="1859997"/>
                    <a:pt x="3960882" y="1860208"/>
                  </a:cubicBezTo>
                  <a:cubicBezTo>
                    <a:pt x="3960226" y="1859872"/>
                    <a:pt x="3959797" y="1859341"/>
                    <a:pt x="3960030" y="1858538"/>
                  </a:cubicBezTo>
                  <a:close/>
                  <a:moveTo>
                    <a:pt x="3974822" y="1826458"/>
                  </a:moveTo>
                  <a:cubicBezTo>
                    <a:pt x="3975375" y="1826502"/>
                    <a:pt x="3975923" y="1826524"/>
                    <a:pt x="3976476" y="1826567"/>
                  </a:cubicBezTo>
                  <a:cubicBezTo>
                    <a:pt x="3975858" y="1826865"/>
                    <a:pt x="3975288" y="1826822"/>
                    <a:pt x="3974822" y="1826458"/>
                  </a:cubicBezTo>
                  <a:close/>
                  <a:moveTo>
                    <a:pt x="4014928" y="1865355"/>
                  </a:moveTo>
                  <a:cubicBezTo>
                    <a:pt x="4015926" y="1864444"/>
                    <a:pt x="4016881" y="1863533"/>
                    <a:pt x="4017874" y="1862606"/>
                  </a:cubicBezTo>
                  <a:cubicBezTo>
                    <a:pt x="4018449" y="1862665"/>
                    <a:pt x="4018996" y="1862709"/>
                    <a:pt x="4019571" y="1862774"/>
                  </a:cubicBezTo>
                  <a:cubicBezTo>
                    <a:pt x="4018850" y="1863853"/>
                    <a:pt x="4018194" y="1864910"/>
                    <a:pt x="4017684" y="1865821"/>
                  </a:cubicBezTo>
                  <a:cubicBezTo>
                    <a:pt x="4016773" y="1865740"/>
                    <a:pt x="4015861" y="1865485"/>
                    <a:pt x="4014928" y="1865355"/>
                  </a:cubicBezTo>
                  <a:close/>
                  <a:moveTo>
                    <a:pt x="3962742" y="1960498"/>
                  </a:moveTo>
                  <a:cubicBezTo>
                    <a:pt x="3963252" y="1959782"/>
                    <a:pt x="3964060" y="1959440"/>
                    <a:pt x="3965010" y="1960709"/>
                  </a:cubicBezTo>
                  <a:cubicBezTo>
                    <a:pt x="3964776" y="1961094"/>
                    <a:pt x="3964608" y="1961241"/>
                    <a:pt x="3964397" y="1961517"/>
                  </a:cubicBezTo>
                  <a:cubicBezTo>
                    <a:pt x="3963827" y="1961241"/>
                    <a:pt x="3963296" y="1960861"/>
                    <a:pt x="3962742" y="1960498"/>
                  </a:cubicBezTo>
                  <a:close/>
                  <a:moveTo>
                    <a:pt x="3966963" y="1980733"/>
                  </a:moveTo>
                  <a:cubicBezTo>
                    <a:pt x="3958718" y="1980733"/>
                    <a:pt x="3967087" y="1975564"/>
                    <a:pt x="3966963" y="1980733"/>
                  </a:cubicBezTo>
                  <a:close/>
                  <a:moveTo>
                    <a:pt x="3960160" y="1975353"/>
                  </a:moveTo>
                  <a:cubicBezTo>
                    <a:pt x="3955284" y="1988889"/>
                    <a:pt x="3956326" y="1972597"/>
                    <a:pt x="3960160" y="1975353"/>
                  </a:cubicBezTo>
                  <a:close/>
                  <a:moveTo>
                    <a:pt x="3852523" y="1994014"/>
                  </a:moveTo>
                  <a:cubicBezTo>
                    <a:pt x="3853033" y="1993906"/>
                    <a:pt x="3853668" y="1994182"/>
                    <a:pt x="3854367" y="1995392"/>
                  </a:cubicBezTo>
                  <a:cubicBezTo>
                    <a:pt x="3853944" y="1995728"/>
                    <a:pt x="3853624" y="1995880"/>
                    <a:pt x="3853310" y="1996026"/>
                  </a:cubicBezTo>
                  <a:cubicBezTo>
                    <a:pt x="3853201" y="1995435"/>
                    <a:pt x="3852881" y="1994736"/>
                    <a:pt x="3852523" y="1994014"/>
                  </a:cubicBezTo>
                  <a:close/>
                  <a:moveTo>
                    <a:pt x="3847609" y="1966751"/>
                  </a:moveTo>
                  <a:cubicBezTo>
                    <a:pt x="3848900" y="1965265"/>
                    <a:pt x="3850131" y="1964294"/>
                    <a:pt x="3851292" y="1963719"/>
                  </a:cubicBezTo>
                  <a:cubicBezTo>
                    <a:pt x="3850598" y="1965476"/>
                    <a:pt x="3849491" y="1966642"/>
                    <a:pt x="3848119" y="1967299"/>
                  </a:cubicBezTo>
                  <a:cubicBezTo>
                    <a:pt x="3847945" y="1967087"/>
                    <a:pt x="3847777" y="1966984"/>
                    <a:pt x="3847609" y="1966751"/>
                  </a:cubicBezTo>
                  <a:close/>
                  <a:moveTo>
                    <a:pt x="3823113" y="1996260"/>
                  </a:moveTo>
                  <a:cubicBezTo>
                    <a:pt x="3821822" y="1996938"/>
                    <a:pt x="3820846" y="1996617"/>
                    <a:pt x="3819468" y="1995457"/>
                  </a:cubicBezTo>
                  <a:cubicBezTo>
                    <a:pt x="3820699" y="1995706"/>
                    <a:pt x="3821909" y="1995961"/>
                    <a:pt x="3823113" y="1996260"/>
                  </a:cubicBezTo>
                  <a:close/>
                  <a:moveTo>
                    <a:pt x="3821079" y="1992935"/>
                  </a:moveTo>
                  <a:cubicBezTo>
                    <a:pt x="3823222" y="1992805"/>
                    <a:pt x="3825380" y="1992680"/>
                    <a:pt x="3827816" y="1992534"/>
                  </a:cubicBezTo>
                  <a:cubicBezTo>
                    <a:pt x="3827159" y="1993125"/>
                    <a:pt x="3826590" y="1993635"/>
                    <a:pt x="3826058" y="1994080"/>
                  </a:cubicBezTo>
                  <a:cubicBezTo>
                    <a:pt x="3824469" y="1993716"/>
                    <a:pt x="3822815" y="1993336"/>
                    <a:pt x="3821079" y="1992935"/>
                  </a:cubicBezTo>
                  <a:close/>
                  <a:moveTo>
                    <a:pt x="3750521" y="1999161"/>
                  </a:moveTo>
                  <a:cubicBezTo>
                    <a:pt x="3750055" y="1999248"/>
                    <a:pt x="3749550" y="1999248"/>
                    <a:pt x="3749084" y="1999015"/>
                  </a:cubicBezTo>
                  <a:cubicBezTo>
                    <a:pt x="3748916" y="1998147"/>
                    <a:pt x="3749822" y="1998380"/>
                    <a:pt x="3750521" y="1999161"/>
                  </a:cubicBezTo>
                  <a:close/>
                  <a:moveTo>
                    <a:pt x="3746431" y="2002594"/>
                  </a:moveTo>
                  <a:cubicBezTo>
                    <a:pt x="3746453" y="2002616"/>
                    <a:pt x="3746453" y="2002616"/>
                    <a:pt x="3746475" y="2002638"/>
                  </a:cubicBezTo>
                  <a:cubicBezTo>
                    <a:pt x="3750820" y="2008419"/>
                    <a:pt x="3743703" y="2006304"/>
                    <a:pt x="3746431" y="2002594"/>
                  </a:cubicBezTo>
                  <a:close/>
                  <a:moveTo>
                    <a:pt x="3720607" y="1986302"/>
                  </a:moveTo>
                  <a:cubicBezTo>
                    <a:pt x="3719674" y="1985500"/>
                    <a:pt x="3718996" y="1984610"/>
                    <a:pt x="3718763" y="1983525"/>
                  </a:cubicBezTo>
                  <a:cubicBezTo>
                    <a:pt x="3719273" y="1982934"/>
                    <a:pt x="3720010" y="1982490"/>
                    <a:pt x="3720884" y="1982132"/>
                  </a:cubicBezTo>
                  <a:cubicBezTo>
                    <a:pt x="3721540" y="1982256"/>
                    <a:pt x="3722196" y="1982365"/>
                    <a:pt x="3722918" y="1982533"/>
                  </a:cubicBezTo>
                  <a:cubicBezTo>
                    <a:pt x="3722598" y="1982278"/>
                    <a:pt x="3722153" y="1982045"/>
                    <a:pt x="3721665" y="1981790"/>
                  </a:cubicBezTo>
                  <a:cubicBezTo>
                    <a:pt x="3724040" y="1981047"/>
                    <a:pt x="3727366" y="1980944"/>
                    <a:pt x="3731032" y="1981302"/>
                  </a:cubicBezTo>
                  <a:cubicBezTo>
                    <a:pt x="3731667" y="1982321"/>
                    <a:pt x="3732193" y="1983336"/>
                    <a:pt x="3732470" y="1984415"/>
                  </a:cubicBezTo>
                  <a:cubicBezTo>
                    <a:pt x="3732556" y="1983357"/>
                    <a:pt x="3732725" y="1982424"/>
                    <a:pt x="3732914" y="1981535"/>
                  </a:cubicBezTo>
                  <a:cubicBezTo>
                    <a:pt x="3734927" y="1981812"/>
                    <a:pt x="3737004" y="1982213"/>
                    <a:pt x="3739082" y="1982723"/>
                  </a:cubicBezTo>
                  <a:cubicBezTo>
                    <a:pt x="3739104" y="1983656"/>
                    <a:pt x="3739228" y="1984713"/>
                    <a:pt x="3739548" y="1986047"/>
                  </a:cubicBezTo>
                  <a:cubicBezTo>
                    <a:pt x="3740248" y="1985115"/>
                    <a:pt x="3740861" y="1984247"/>
                    <a:pt x="3741496" y="1983357"/>
                  </a:cubicBezTo>
                  <a:cubicBezTo>
                    <a:pt x="3744229" y="1984144"/>
                    <a:pt x="3746838" y="1985093"/>
                    <a:pt x="3749127" y="1986156"/>
                  </a:cubicBezTo>
                  <a:cubicBezTo>
                    <a:pt x="3748997" y="1995348"/>
                    <a:pt x="3742792" y="1987170"/>
                    <a:pt x="3742792" y="1991368"/>
                  </a:cubicBezTo>
                  <a:cubicBezTo>
                    <a:pt x="3741072" y="1991303"/>
                    <a:pt x="3739337" y="1991194"/>
                    <a:pt x="3737579" y="1991048"/>
                  </a:cubicBezTo>
                  <a:cubicBezTo>
                    <a:pt x="3732768" y="1987468"/>
                    <a:pt x="3727089" y="1985901"/>
                    <a:pt x="3720607" y="1986302"/>
                  </a:cubicBezTo>
                  <a:close/>
                  <a:moveTo>
                    <a:pt x="3674735" y="1971366"/>
                  </a:moveTo>
                  <a:cubicBezTo>
                    <a:pt x="3674458" y="1971073"/>
                    <a:pt x="3674181" y="1970775"/>
                    <a:pt x="3673926" y="1970433"/>
                  </a:cubicBezTo>
                  <a:cubicBezTo>
                    <a:pt x="3675093" y="1970645"/>
                    <a:pt x="3676194" y="1970840"/>
                    <a:pt x="3677338" y="1971030"/>
                  </a:cubicBezTo>
                  <a:cubicBezTo>
                    <a:pt x="3677571" y="1971323"/>
                    <a:pt x="3677783" y="1971621"/>
                    <a:pt x="3677951" y="1971876"/>
                  </a:cubicBezTo>
                  <a:cubicBezTo>
                    <a:pt x="3676872" y="1971708"/>
                    <a:pt x="3675836" y="1971534"/>
                    <a:pt x="3674735" y="1971366"/>
                  </a:cubicBezTo>
                  <a:close/>
                  <a:moveTo>
                    <a:pt x="3682361" y="2007551"/>
                  </a:moveTo>
                  <a:cubicBezTo>
                    <a:pt x="3682806" y="2007784"/>
                    <a:pt x="3683164" y="2008061"/>
                    <a:pt x="3683652" y="2008294"/>
                  </a:cubicBezTo>
                  <a:cubicBezTo>
                    <a:pt x="3683695" y="2008083"/>
                    <a:pt x="3683804" y="2007909"/>
                    <a:pt x="3683864" y="2007719"/>
                  </a:cubicBezTo>
                  <a:cubicBezTo>
                    <a:pt x="3684862" y="2007893"/>
                    <a:pt x="3685898" y="2008142"/>
                    <a:pt x="3686983" y="2008440"/>
                  </a:cubicBezTo>
                  <a:cubicBezTo>
                    <a:pt x="3683441" y="2008652"/>
                    <a:pt x="3679562" y="2008761"/>
                    <a:pt x="3675939" y="2008440"/>
                  </a:cubicBezTo>
                  <a:cubicBezTo>
                    <a:pt x="3677593" y="2007595"/>
                    <a:pt x="3679796" y="2007339"/>
                    <a:pt x="3682361" y="2007551"/>
                  </a:cubicBezTo>
                  <a:close/>
                  <a:moveTo>
                    <a:pt x="3612205" y="2006830"/>
                  </a:moveTo>
                  <a:cubicBezTo>
                    <a:pt x="3613116" y="2006515"/>
                    <a:pt x="3614260" y="2006575"/>
                    <a:pt x="3615725" y="2007296"/>
                  </a:cubicBezTo>
                  <a:cubicBezTo>
                    <a:pt x="3615448" y="2007150"/>
                    <a:pt x="3615340" y="2007508"/>
                    <a:pt x="3615362" y="2008229"/>
                  </a:cubicBezTo>
                  <a:cubicBezTo>
                    <a:pt x="3613984" y="2008207"/>
                    <a:pt x="3612926" y="2007784"/>
                    <a:pt x="3612205" y="2006830"/>
                  </a:cubicBezTo>
                  <a:close/>
                  <a:moveTo>
                    <a:pt x="3609471" y="2010431"/>
                  </a:moveTo>
                  <a:cubicBezTo>
                    <a:pt x="3610599" y="2009948"/>
                    <a:pt x="3613349" y="2010876"/>
                    <a:pt x="3612904" y="2014075"/>
                  </a:cubicBezTo>
                  <a:cubicBezTo>
                    <a:pt x="3612883" y="2014075"/>
                    <a:pt x="3612861" y="2014075"/>
                    <a:pt x="3612845" y="2014075"/>
                  </a:cubicBezTo>
                  <a:cubicBezTo>
                    <a:pt x="3610599" y="2013040"/>
                    <a:pt x="3609514" y="2012172"/>
                    <a:pt x="3609135" y="2011516"/>
                  </a:cubicBezTo>
                  <a:cubicBezTo>
                    <a:pt x="3609243" y="2011131"/>
                    <a:pt x="3609346" y="2010773"/>
                    <a:pt x="3609471" y="2010431"/>
                  </a:cubicBezTo>
                  <a:close/>
                  <a:moveTo>
                    <a:pt x="3598140" y="2011662"/>
                  </a:moveTo>
                  <a:cubicBezTo>
                    <a:pt x="3598162" y="2011662"/>
                    <a:pt x="3598162" y="2011662"/>
                    <a:pt x="3598178" y="2011662"/>
                  </a:cubicBezTo>
                  <a:cubicBezTo>
                    <a:pt x="3598162" y="2011684"/>
                    <a:pt x="3598140" y="2011684"/>
                    <a:pt x="3598140" y="2011684"/>
                  </a:cubicBezTo>
                  <a:cubicBezTo>
                    <a:pt x="3598140" y="2011662"/>
                    <a:pt x="3598140" y="2011662"/>
                    <a:pt x="3598140" y="2011662"/>
                  </a:cubicBezTo>
                  <a:close/>
                  <a:moveTo>
                    <a:pt x="3689163" y="2000859"/>
                  </a:moveTo>
                  <a:cubicBezTo>
                    <a:pt x="3690731" y="2000137"/>
                    <a:pt x="3692385" y="2000137"/>
                    <a:pt x="3693953" y="2001217"/>
                  </a:cubicBezTo>
                  <a:cubicBezTo>
                    <a:pt x="3692190" y="2001981"/>
                    <a:pt x="3690644" y="2001813"/>
                    <a:pt x="3689163" y="2000859"/>
                  </a:cubicBezTo>
                  <a:close/>
                  <a:moveTo>
                    <a:pt x="3652864" y="1993781"/>
                  </a:moveTo>
                  <a:cubicBezTo>
                    <a:pt x="3654898" y="1994291"/>
                    <a:pt x="3656488" y="1994014"/>
                    <a:pt x="3657019" y="1990348"/>
                  </a:cubicBezTo>
                  <a:cubicBezTo>
                    <a:pt x="3657486" y="1989480"/>
                    <a:pt x="3657741" y="1988423"/>
                    <a:pt x="3657676" y="1987045"/>
                  </a:cubicBezTo>
                  <a:cubicBezTo>
                    <a:pt x="3657784" y="1986915"/>
                    <a:pt x="3657844" y="1986769"/>
                    <a:pt x="3657909" y="1986682"/>
                  </a:cubicBezTo>
                  <a:cubicBezTo>
                    <a:pt x="3662064" y="1990305"/>
                    <a:pt x="3666197" y="1993928"/>
                    <a:pt x="3670347" y="1997550"/>
                  </a:cubicBezTo>
                  <a:cubicBezTo>
                    <a:pt x="3664011" y="1998207"/>
                    <a:pt x="3658207" y="1996872"/>
                    <a:pt x="3652864" y="1993781"/>
                  </a:cubicBezTo>
                  <a:close/>
                  <a:moveTo>
                    <a:pt x="3611125" y="2001070"/>
                  </a:moveTo>
                  <a:cubicBezTo>
                    <a:pt x="3611125" y="2000837"/>
                    <a:pt x="3611104" y="2000625"/>
                    <a:pt x="3611125" y="2000371"/>
                  </a:cubicBezTo>
                  <a:cubicBezTo>
                    <a:pt x="3612037" y="2000181"/>
                    <a:pt x="3612649" y="2000202"/>
                    <a:pt x="3613436" y="2000094"/>
                  </a:cubicBezTo>
                  <a:cubicBezTo>
                    <a:pt x="3613648" y="2000327"/>
                    <a:pt x="3613772" y="2000284"/>
                    <a:pt x="3613794" y="2000050"/>
                  </a:cubicBezTo>
                  <a:cubicBezTo>
                    <a:pt x="3614114" y="2000029"/>
                    <a:pt x="3614412" y="1999991"/>
                    <a:pt x="3614684" y="1999969"/>
                  </a:cubicBezTo>
                  <a:cubicBezTo>
                    <a:pt x="3613772" y="2000436"/>
                    <a:pt x="3612568" y="2000815"/>
                    <a:pt x="3611125" y="2001070"/>
                  </a:cubicBezTo>
                  <a:close/>
                  <a:moveTo>
                    <a:pt x="3613268" y="1974967"/>
                  </a:moveTo>
                  <a:cubicBezTo>
                    <a:pt x="3613946" y="1975054"/>
                    <a:pt x="3614624" y="1975141"/>
                    <a:pt x="3615302" y="1975201"/>
                  </a:cubicBezTo>
                  <a:cubicBezTo>
                    <a:pt x="3615112" y="1975369"/>
                    <a:pt x="3614727" y="1975586"/>
                    <a:pt x="3614369" y="1975797"/>
                  </a:cubicBezTo>
                  <a:cubicBezTo>
                    <a:pt x="3614005" y="1975521"/>
                    <a:pt x="3613648" y="1975287"/>
                    <a:pt x="3613268" y="1974967"/>
                  </a:cubicBezTo>
                  <a:close/>
                  <a:moveTo>
                    <a:pt x="3620960" y="1977598"/>
                  </a:moveTo>
                  <a:cubicBezTo>
                    <a:pt x="3615768" y="1977598"/>
                    <a:pt x="3620829" y="1976052"/>
                    <a:pt x="3620981" y="1977554"/>
                  </a:cubicBezTo>
                  <a:cubicBezTo>
                    <a:pt x="3620960" y="1977554"/>
                    <a:pt x="3620960" y="1977576"/>
                    <a:pt x="3620960" y="1977598"/>
                  </a:cubicBezTo>
                  <a:close/>
                  <a:moveTo>
                    <a:pt x="3657887" y="1986666"/>
                  </a:moveTo>
                  <a:cubicBezTo>
                    <a:pt x="3657828" y="1986791"/>
                    <a:pt x="3657762" y="1986899"/>
                    <a:pt x="3657676" y="1987024"/>
                  </a:cubicBezTo>
                  <a:cubicBezTo>
                    <a:pt x="3657676" y="1986834"/>
                    <a:pt x="3657741" y="1986703"/>
                    <a:pt x="3657719" y="1986514"/>
                  </a:cubicBezTo>
                  <a:cubicBezTo>
                    <a:pt x="3657784" y="1986579"/>
                    <a:pt x="3657844" y="1986622"/>
                    <a:pt x="3657887" y="1986666"/>
                  </a:cubicBezTo>
                  <a:close/>
                  <a:moveTo>
                    <a:pt x="3643649" y="1976410"/>
                  </a:moveTo>
                  <a:cubicBezTo>
                    <a:pt x="3644945" y="1977657"/>
                    <a:pt x="3645390" y="1978655"/>
                    <a:pt x="3645368" y="1979355"/>
                  </a:cubicBezTo>
                  <a:cubicBezTo>
                    <a:pt x="3645173" y="1979588"/>
                    <a:pt x="3644983" y="1979821"/>
                    <a:pt x="3644815" y="1980076"/>
                  </a:cubicBezTo>
                  <a:cubicBezTo>
                    <a:pt x="3644093" y="1979566"/>
                    <a:pt x="3643437" y="1979100"/>
                    <a:pt x="3642846" y="1978634"/>
                  </a:cubicBezTo>
                  <a:cubicBezTo>
                    <a:pt x="3642889" y="1978021"/>
                    <a:pt x="3643079" y="1977321"/>
                    <a:pt x="3643649" y="1976410"/>
                  </a:cubicBezTo>
                  <a:close/>
                  <a:moveTo>
                    <a:pt x="3642423" y="2016787"/>
                  </a:moveTo>
                  <a:cubicBezTo>
                    <a:pt x="3638501" y="2014862"/>
                    <a:pt x="3641148" y="2014141"/>
                    <a:pt x="3643057" y="2015095"/>
                  </a:cubicBezTo>
                  <a:cubicBezTo>
                    <a:pt x="3642824" y="2015621"/>
                    <a:pt x="3642613" y="2016196"/>
                    <a:pt x="3642423" y="2016787"/>
                  </a:cubicBezTo>
                  <a:close/>
                  <a:moveTo>
                    <a:pt x="3654774" y="2011494"/>
                  </a:moveTo>
                  <a:cubicBezTo>
                    <a:pt x="3652018" y="2008717"/>
                    <a:pt x="3648796" y="2008592"/>
                    <a:pt x="3646149" y="2010773"/>
                  </a:cubicBezTo>
                  <a:cubicBezTo>
                    <a:pt x="3643057" y="2010431"/>
                    <a:pt x="3639966" y="2009964"/>
                    <a:pt x="3637167" y="2009308"/>
                  </a:cubicBezTo>
                  <a:cubicBezTo>
                    <a:pt x="3636088" y="2007128"/>
                    <a:pt x="3634775" y="2005051"/>
                    <a:pt x="3633267" y="2003104"/>
                  </a:cubicBezTo>
                  <a:cubicBezTo>
                    <a:pt x="3637991" y="2003126"/>
                    <a:pt x="3642613" y="2003592"/>
                    <a:pt x="3647060" y="2004753"/>
                  </a:cubicBezTo>
                  <a:cubicBezTo>
                    <a:pt x="3648292" y="2005897"/>
                    <a:pt x="3649708" y="2007085"/>
                    <a:pt x="3651449" y="2008337"/>
                  </a:cubicBezTo>
                  <a:cubicBezTo>
                    <a:pt x="3651595" y="2007551"/>
                    <a:pt x="3651492" y="2006960"/>
                    <a:pt x="3651530" y="2006260"/>
                  </a:cubicBezTo>
                  <a:cubicBezTo>
                    <a:pt x="3655794" y="2007762"/>
                    <a:pt x="3659943" y="2009607"/>
                    <a:pt x="3663930" y="2012193"/>
                  </a:cubicBezTo>
                  <a:cubicBezTo>
                    <a:pt x="3662276" y="2011917"/>
                    <a:pt x="3658864" y="2011749"/>
                    <a:pt x="3654774" y="2011494"/>
                  </a:cubicBezTo>
                  <a:close/>
                  <a:moveTo>
                    <a:pt x="3653776" y="2032868"/>
                  </a:moveTo>
                  <a:cubicBezTo>
                    <a:pt x="3653098" y="2032911"/>
                    <a:pt x="3652295" y="2032889"/>
                    <a:pt x="3651492" y="2032802"/>
                  </a:cubicBezTo>
                  <a:cubicBezTo>
                    <a:pt x="3650895" y="2032531"/>
                    <a:pt x="3650326" y="2032000"/>
                    <a:pt x="3649794" y="2031213"/>
                  </a:cubicBezTo>
                  <a:cubicBezTo>
                    <a:pt x="3652827" y="2031598"/>
                    <a:pt x="3654394" y="2031935"/>
                    <a:pt x="3654964" y="2032233"/>
                  </a:cubicBezTo>
                  <a:cubicBezTo>
                    <a:pt x="3654584" y="2032510"/>
                    <a:pt x="3654183" y="2032721"/>
                    <a:pt x="3653776" y="2032868"/>
                  </a:cubicBezTo>
                  <a:close/>
                  <a:moveTo>
                    <a:pt x="3658440" y="1983146"/>
                  </a:moveTo>
                  <a:cubicBezTo>
                    <a:pt x="3660323" y="1983043"/>
                    <a:pt x="3662188" y="1982766"/>
                    <a:pt x="3664098" y="1982468"/>
                  </a:cubicBezTo>
                  <a:cubicBezTo>
                    <a:pt x="3672489" y="1983168"/>
                    <a:pt x="3679839" y="1983824"/>
                    <a:pt x="3679204" y="1983444"/>
                  </a:cubicBezTo>
                  <a:cubicBezTo>
                    <a:pt x="3678846" y="1983911"/>
                    <a:pt x="3678591" y="1984355"/>
                    <a:pt x="3678249" y="1984800"/>
                  </a:cubicBezTo>
                  <a:cubicBezTo>
                    <a:pt x="3671659" y="1984225"/>
                    <a:pt x="3665052" y="1983699"/>
                    <a:pt x="3658440" y="1983146"/>
                  </a:cubicBezTo>
                  <a:close/>
                  <a:moveTo>
                    <a:pt x="3639326" y="1963887"/>
                  </a:moveTo>
                  <a:cubicBezTo>
                    <a:pt x="3639179" y="1963741"/>
                    <a:pt x="3639033" y="1963633"/>
                    <a:pt x="3638881" y="1963508"/>
                  </a:cubicBezTo>
                  <a:cubicBezTo>
                    <a:pt x="3639201" y="1963464"/>
                    <a:pt x="3639478" y="1963443"/>
                    <a:pt x="3639749" y="1963399"/>
                  </a:cubicBezTo>
                  <a:cubicBezTo>
                    <a:pt x="3639602" y="1963573"/>
                    <a:pt x="3639499" y="1963697"/>
                    <a:pt x="3639326" y="1963887"/>
                  </a:cubicBezTo>
                  <a:cubicBezTo>
                    <a:pt x="3639581" y="1963697"/>
                    <a:pt x="3639792" y="1963551"/>
                    <a:pt x="3640004" y="1963383"/>
                  </a:cubicBezTo>
                  <a:cubicBezTo>
                    <a:pt x="3640790" y="1963274"/>
                    <a:pt x="3641338" y="1963150"/>
                    <a:pt x="3641680" y="1962998"/>
                  </a:cubicBezTo>
                  <a:cubicBezTo>
                    <a:pt x="3641767" y="1963041"/>
                    <a:pt x="3641788" y="1963085"/>
                    <a:pt x="3641848" y="1963128"/>
                  </a:cubicBezTo>
                  <a:cubicBezTo>
                    <a:pt x="3643291" y="1963508"/>
                    <a:pt x="3645195" y="1964017"/>
                    <a:pt x="3647315" y="1964543"/>
                  </a:cubicBezTo>
                  <a:cubicBezTo>
                    <a:pt x="3647147" y="1965666"/>
                    <a:pt x="3647039" y="1966773"/>
                    <a:pt x="3647039" y="1967787"/>
                  </a:cubicBezTo>
                  <a:cubicBezTo>
                    <a:pt x="3645281" y="1967597"/>
                    <a:pt x="3643546" y="1967429"/>
                    <a:pt x="3641788" y="1967234"/>
                  </a:cubicBezTo>
                  <a:cubicBezTo>
                    <a:pt x="3650559" y="1962320"/>
                    <a:pt x="3634753" y="1970667"/>
                    <a:pt x="3639326" y="1963887"/>
                  </a:cubicBezTo>
                  <a:close/>
                  <a:moveTo>
                    <a:pt x="3569956" y="1951582"/>
                  </a:moveTo>
                  <a:cubicBezTo>
                    <a:pt x="3569810" y="1952515"/>
                    <a:pt x="3569576" y="1952026"/>
                    <a:pt x="3569489" y="1951197"/>
                  </a:cubicBezTo>
                  <a:cubicBezTo>
                    <a:pt x="3569663" y="1951327"/>
                    <a:pt x="3569810" y="1951451"/>
                    <a:pt x="3569956" y="1951582"/>
                  </a:cubicBezTo>
                  <a:close/>
                  <a:moveTo>
                    <a:pt x="3555126" y="1951327"/>
                  </a:moveTo>
                  <a:cubicBezTo>
                    <a:pt x="3556249" y="1951815"/>
                    <a:pt x="3557307" y="1952319"/>
                    <a:pt x="3558218" y="1952894"/>
                  </a:cubicBezTo>
                  <a:cubicBezTo>
                    <a:pt x="3552794" y="1952770"/>
                    <a:pt x="3553325" y="1951706"/>
                    <a:pt x="3555126" y="1951327"/>
                  </a:cubicBezTo>
                  <a:close/>
                  <a:moveTo>
                    <a:pt x="3512199" y="1951028"/>
                  </a:moveTo>
                  <a:cubicBezTo>
                    <a:pt x="3517032" y="1952092"/>
                    <a:pt x="3522261" y="1952938"/>
                    <a:pt x="3527197" y="1953382"/>
                  </a:cubicBezTo>
                  <a:cubicBezTo>
                    <a:pt x="3526883" y="1954695"/>
                    <a:pt x="3526524" y="1955730"/>
                    <a:pt x="3526074" y="1956474"/>
                  </a:cubicBezTo>
                  <a:cubicBezTo>
                    <a:pt x="3521713" y="1957363"/>
                    <a:pt x="3516712" y="1956408"/>
                    <a:pt x="3511711" y="1951028"/>
                  </a:cubicBezTo>
                  <a:cubicBezTo>
                    <a:pt x="3511857" y="1951028"/>
                    <a:pt x="3512031" y="1951028"/>
                    <a:pt x="3512199" y="1951028"/>
                  </a:cubicBezTo>
                  <a:close/>
                  <a:moveTo>
                    <a:pt x="3504844" y="1955438"/>
                  </a:moveTo>
                  <a:cubicBezTo>
                    <a:pt x="3497386" y="1955438"/>
                    <a:pt x="3504719" y="1951560"/>
                    <a:pt x="3504844" y="1955438"/>
                  </a:cubicBezTo>
                  <a:close/>
                  <a:moveTo>
                    <a:pt x="3467406" y="1964484"/>
                  </a:moveTo>
                  <a:cubicBezTo>
                    <a:pt x="3472977" y="1968362"/>
                    <a:pt x="3465985" y="1967917"/>
                    <a:pt x="3467406" y="1964484"/>
                  </a:cubicBezTo>
                  <a:close/>
                  <a:moveTo>
                    <a:pt x="3463485" y="1953908"/>
                  </a:moveTo>
                  <a:cubicBezTo>
                    <a:pt x="3463192" y="1954358"/>
                    <a:pt x="3462915" y="1954863"/>
                    <a:pt x="3462660" y="1955438"/>
                  </a:cubicBezTo>
                  <a:cubicBezTo>
                    <a:pt x="3462128" y="1954841"/>
                    <a:pt x="3461684" y="1954206"/>
                    <a:pt x="3461201" y="1953594"/>
                  </a:cubicBezTo>
                  <a:cubicBezTo>
                    <a:pt x="3461960" y="1953659"/>
                    <a:pt x="3462725" y="1953719"/>
                    <a:pt x="3463485" y="1953908"/>
                  </a:cubicBezTo>
                  <a:close/>
                  <a:moveTo>
                    <a:pt x="3418844" y="1960183"/>
                  </a:moveTo>
                  <a:cubicBezTo>
                    <a:pt x="3415752" y="1959738"/>
                    <a:pt x="3417086" y="1958887"/>
                    <a:pt x="3418844" y="1960183"/>
                  </a:cubicBezTo>
                  <a:close/>
                  <a:moveTo>
                    <a:pt x="3354242" y="1936477"/>
                  </a:moveTo>
                  <a:cubicBezTo>
                    <a:pt x="3353287" y="1937155"/>
                    <a:pt x="3351974" y="1937302"/>
                    <a:pt x="3351144" y="1936136"/>
                  </a:cubicBezTo>
                  <a:cubicBezTo>
                    <a:pt x="3352186" y="1936223"/>
                    <a:pt x="3353222" y="1936304"/>
                    <a:pt x="3354242" y="1936477"/>
                  </a:cubicBezTo>
                  <a:close/>
                  <a:moveTo>
                    <a:pt x="3307436" y="1884635"/>
                  </a:moveTo>
                  <a:cubicBezTo>
                    <a:pt x="3306080" y="1885145"/>
                    <a:pt x="3306460" y="1883768"/>
                    <a:pt x="3307013" y="1883637"/>
                  </a:cubicBezTo>
                  <a:cubicBezTo>
                    <a:pt x="3307181" y="1883979"/>
                    <a:pt x="3307306" y="1884299"/>
                    <a:pt x="3307436" y="1884635"/>
                  </a:cubicBezTo>
                  <a:close/>
                  <a:moveTo>
                    <a:pt x="3261266" y="1819408"/>
                  </a:moveTo>
                  <a:cubicBezTo>
                    <a:pt x="3249251" y="1820298"/>
                    <a:pt x="3261119" y="1815910"/>
                    <a:pt x="3261266" y="1819408"/>
                  </a:cubicBezTo>
                  <a:close/>
                  <a:moveTo>
                    <a:pt x="3248318" y="1818134"/>
                  </a:moveTo>
                  <a:cubicBezTo>
                    <a:pt x="3248535" y="1817966"/>
                    <a:pt x="3248725" y="1817879"/>
                    <a:pt x="3248915" y="1817732"/>
                  </a:cubicBezTo>
                  <a:cubicBezTo>
                    <a:pt x="3249105" y="1817966"/>
                    <a:pt x="3249273" y="1818177"/>
                    <a:pt x="3249463" y="1818475"/>
                  </a:cubicBezTo>
                  <a:cubicBezTo>
                    <a:pt x="3249105" y="1818345"/>
                    <a:pt x="3248682" y="1818242"/>
                    <a:pt x="3248318" y="1818134"/>
                  </a:cubicBezTo>
                  <a:close/>
                  <a:moveTo>
                    <a:pt x="3170557" y="1842648"/>
                  </a:moveTo>
                  <a:cubicBezTo>
                    <a:pt x="3146257" y="1842648"/>
                    <a:pt x="3170834" y="1838580"/>
                    <a:pt x="3170557" y="1842648"/>
                  </a:cubicBezTo>
                  <a:close/>
                  <a:moveTo>
                    <a:pt x="3075487" y="1825531"/>
                  </a:moveTo>
                  <a:cubicBezTo>
                    <a:pt x="3075678" y="1825802"/>
                    <a:pt x="3075889" y="1826079"/>
                    <a:pt x="3076063" y="1826312"/>
                  </a:cubicBezTo>
                  <a:cubicBezTo>
                    <a:pt x="3075487" y="1826269"/>
                    <a:pt x="3074940" y="1826014"/>
                    <a:pt x="3074999" y="1825445"/>
                  </a:cubicBezTo>
                  <a:cubicBezTo>
                    <a:pt x="3075211" y="1825466"/>
                    <a:pt x="3075320" y="1825509"/>
                    <a:pt x="3075487" y="1825531"/>
                  </a:cubicBezTo>
                  <a:close/>
                  <a:moveTo>
                    <a:pt x="3056926" y="1823156"/>
                  </a:moveTo>
                  <a:cubicBezTo>
                    <a:pt x="3064829" y="1829490"/>
                    <a:pt x="3055234" y="1827522"/>
                    <a:pt x="3056926" y="1823156"/>
                  </a:cubicBezTo>
                  <a:close/>
                  <a:moveTo>
                    <a:pt x="3049153" y="1791250"/>
                  </a:moveTo>
                  <a:cubicBezTo>
                    <a:pt x="3039319" y="1791250"/>
                    <a:pt x="3048557" y="1790214"/>
                    <a:pt x="3049153" y="1791250"/>
                  </a:cubicBezTo>
                  <a:close/>
                  <a:moveTo>
                    <a:pt x="3007159" y="1714243"/>
                  </a:moveTo>
                  <a:cubicBezTo>
                    <a:pt x="3006904" y="1713863"/>
                    <a:pt x="3006693" y="1713522"/>
                    <a:pt x="3006460" y="1713164"/>
                  </a:cubicBezTo>
                  <a:cubicBezTo>
                    <a:pt x="3006460" y="1713142"/>
                    <a:pt x="3006460" y="1713120"/>
                    <a:pt x="3006460" y="1713077"/>
                  </a:cubicBezTo>
                  <a:cubicBezTo>
                    <a:pt x="3006752" y="1713229"/>
                    <a:pt x="3006926" y="1713354"/>
                    <a:pt x="3007159" y="1713478"/>
                  </a:cubicBezTo>
                  <a:cubicBezTo>
                    <a:pt x="3007159" y="1713755"/>
                    <a:pt x="3007175" y="1713945"/>
                    <a:pt x="3007159" y="1714243"/>
                  </a:cubicBezTo>
                  <a:close/>
                  <a:moveTo>
                    <a:pt x="3182170" y="1576581"/>
                  </a:moveTo>
                  <a:cubicBezTo>
                    <a:pt x="3180646" y="1576223"/>
                    <a:pt x="3178948" y="1575626"/>
                    <a:pt x="3177110" y="1574867"/>
                  </a:cubicBezTo>
                  <a:cubicBezTo>
                    <a:pt x="3179247" y="1574254"/>
                    <a:pt x="3182534" y="1574211"/>
                    <a:pt x="3182914" y="1576538"/>
                  </a:cubicBezTo>
                  <a:cubicBezTo>
                    <a:pt x="3182637" y="1576559"/>
                    <a:pt x="3182447" y="1576559"/>
                    <a:pt x="3182170" y="1576581"/>
                  </a:cubicBezTo>
                  <a:close/>
                  <a:moveTo>
                    <a:pt x="3233168" y="1615375"/>
                  </a:moveTo>
                  <a:cubicBezTo>
                    <a:pt x="3229041" y="1615841"/>
                    <a:pt x="3233168" y="1614268"/>
                    <a:pt x="3233168" y="1615375"/>
                  </a:cubicBezTo>
                  <a:close/>
                  <a:moveTo>
                    <a:pt x="3212936" y="1607408"/>
                  </a:moveTo>
                  <a:cubicBezTo>
                    <a:pt x="3212936" y="1600965"/>
                    <a:pt x="3214314" y="1607408"/>
                    <a:pt x="3212936" y="1607408"/>
                  </a:cubicBezTo>
                  <a:close/>
                  <a:moveTo>
                    <a:pt x="3209188" y="1607386"/>
                  </a:moveTo>
                  <a:cubicBezTo>
                    <a:pt x="3206899" y="1608086"/>
                    <a:pt x="3207089" y="1606155"/>
                    <a:pt x="3209188" y="1607386"/>
                  </a:cubicBezTo>
                  <a:close/>
                  <a:moveTo>
                    <a:pt x="3189542" y="1606854"/>
                  </a:moveTo>
                  <a:cubicBezTo>
                    <a:pt x="3198844" y="1602407"/>
                    <a:pt x="3203319" y="1602787"/>
                    <a:pt x="3202934" y="1607999"/>
                  </a:cubicBezTo>
                  <a:cubicBezTo>
                    <a:pt x="3193610" y="1612468"/>
                    <a:pt x="3189140" y="1612088"/>
                    <a:pt x="3189542" y="1606854"/>
                  </a:cubicBezTo>
                  <a:close/>
                  <a:moveTo>
                    <a:pt x="3398904" y="1739559"/>
                  </a:moveTo>
                  <a:cubicBezTo>
                    <a:pt x="3399669" y="1740237"/>
                    <a:pt x="3400157" y="1740769"/>
                    <a:pt x="3400515" y="1741235"/>
                  </a:cubicBezTo>
                  <a:cubicBezTo>
                    <a:pt x="3399946" y="1741214"/>
                    <a:pt x="3399371" y="1741192"/>
                    <a:pt x="3398801" y="1741170"/>
                  </a:cubicBezTo>
                  <a:cubicBezTo>
                    <a:pt x="3398649" y="1740682"/>
                    <a:pt x="3398606" y="1740172"/>
                    <a:pt x="3398904" y="1739559"/>
                  </a:cubicBezTo>
                  <a:close/>
                  <a:moveTo>
                    <a:pt x="3370113" y="1732292"/>
                  </a:moveTo>
                  <a:cubicBezTo>
                    <a:pt x="3370769" y="1732672"/>
                    <a:pt x="3371192" y="1732992"/>
                    <a:pt x="3371550" y="1733290"/>
                  </a:cubicBezTo>
                  <a:cubicBezTo>
                    <a:pt x="3371040" y="1733312"/>
                    <a:pt x="3370514" y="1733312"/>
                    <a:pt x="3369983" y="1733334"/>
                  </a:cubicBezTo>
                  <a:cubicBezTo>
                    <a:pt x="3369983" y="1733013"/>
                    <a:pt x="3369961" y="1732693"/>
                    <a:pt x="3370113" y="1732292"/>
                  </a:cubicBezTo>
                  <a:close/>
                  <a:moveTo>
                    <a:pt x="3427956" y="1727400"/>
                  </a:moveTo>
                  <a:cubicBezTo>
                    <a:pt x="3427935" y="1727167"/>
                    <a:pt x="3427913" y="1726956"/>
                    <a:pt x="3427935" y="1726701"/>
                  </a:cubicBezTo>
                  <a:cubicBezTo>
                    <a:pt x="3428081" y="1726766"/>
                    <a:pt x="3428249" y="1726787"/>
                    <a:pt x="3428423" y="1726847"/>
                  </a:cubicBezTo>
                  <a:cubicBezTo>
                    <a:pt x="3428293" y="1727058"/>
                    <a:pt x="3428103" y="1727232"/>
                    <a:pt x="3427956" y="1727400"/>
                  </a:cubicBezTo>
                  <a:close/>
                  <a:moveTo>
                    <a:pt x="3473655" y="1772756"/>
                  </a:moveTo>
                  <a:cubicBezTo>
                    <a:pt x="3471496" y="1772756"/>
                    <a:pt x="3469419" y="1772946"/>
                    <a:pt x="3467384" y="1773179"/>
                  </a:cubicBezTo>
                  <a:cubicBezTo>
                    <a:pt x="3467151" y="1772122"/>
                    <a:pt x="3466896" y="1771867"/>
                    <a:pt x="3466603" y="1772479"/>
                  </a:cubicBezTo>
                  <a:cubicBezTo>
                    <a:pt x="3466983" y="1772821"/>
                    <a:pt x="3467303" y="1773157"/>
                    <a:pt x="3467363" y="1773179"/>
                  </a:cubicBezTo>
                  <a:cubicBezTo>
                    <a:pt x="3462150" y="1773776"/>
                    <a:pt x="3457133" y="1774302"/>
                    <a:pt x="3451069" y="1770489"/>
                  </a:cubicBezTo>
                  <a:cubicBezTo>
                    <a:pt x="3453868" y="1770766"/>
                    <a:pt x="3456412" y="1770554"/>
                    <a:pt x="3458869" y="1770321"/>
                  </a:cubicBezTo>
                  <a:cubicBezTo>
                    <a:pt x="3464184" y="1771145"/>
                    <a:pt x="3469375" y="1772013"/>
                    <a:pt x="3473655" y="1772756"/>
                  </a:cubicBezTo>
                  <a:close/>
                  <a:moveTo>
                    <a:pt x="3451411" y="1757039"/>
                  </a:moveTo>
                  <a:cubicBezTo>
                    <a:pt x="3451302" y="1757798"/>
                    <a:pt x="3451047" y="1758395"/>
                    <a:pt x="3450564" y="1758395"/>
                  </a:cubicBezTo>
                  <a:cubicBezTo>
                    <a:pt x="3450564" y="1757820"/>
                    <a:pt x="3450586" y="1757375"/>
                    <a:pt x="3450586" y="1756930"/>
                  </a:cubicBezTo>
                  <a:cubicBezTo>
                    <a:pt x="3450857" y="1756952"/>
                    <a:pt x="3451134" y="1757018"/>
                    <a:pt x="3451411" y="1757039"/>
                  </a:cubicBezTo>
                  <a:close/>
                  <a:moveTo>
                    <a:pt x="3456959" y="1757760"/>
                  </a:moveTo>
                  <a:cubicBezTo>
                    <a:pt x="3457003" y="1758286"/>
                    <a:pt x="3456916" y="1758861"/>
                    <a:pt x="3456433" y="1759496"/>
                  </a:cubicBezTo>
                  <a:cubicBezTo>
                    <a:pt x="3455755" y="1758666"/>
                    <a:pt x="3455348" y="1758031"/>
                    <a:pt x="3455099" y="1757527"/>
                  </a:cubicBezTo>
                  <a:cubicBezTo>
                    <a:pt x="3455734" y="1757587"/>
                    <a:pt x="3456346" y="1757674"/>
                    <a:pt x="3456959" y="1757760"/>
                  </a:cubicBezTo>
                  <a:close/>
                  <a:moveTo>
                    <a:pt x="3489461" y="1750618"/>
                  </a:moveTo>
                  <a:cubicBezTo>
                    <a:pt x="3488425" y="1749495"/>
                    <a:pt x="3487622" y="1748372"/>
                    <a:pt x="3487112" y="1747228"/>
                  </a:cubicBezTo>
                  <a:cubicBezTo>
                    <a:pt x="3488170" y="1747803"/>
                    <a:pt x="3489504" y="1749175"/>
                    <a:pt x="3489461" y="1750618"/>
                  </a:cubicBezTo>
                  <a:close/>
                  <a:moveTo>
                    <a:pt x="3498362" y="1751296"/>
                  </a:moveTo>
                  <a:cubicBezTo>
                    <a:pt x="3497619" y="1751231"/>
                    <a:pt x="3497071" y="1751231"/>
                    <a:pt x="3496838" y="1751339"/>
                  </a:cubicBezTo>
                  <a:cubicBezTo>
                    <a:pt x="3496284" y="1752440"/>
                    <a:pt x="3496496" y="1751719"/>
                    <a:pt x="3496773" y="1750363"/>
                  </a:cubicBezTo>
                  <a:cubicBezTo>
                    <a:pt x="3497305" y="1750683"/>
                    <a:pt x="3497831" y="1750981"/>
                    <a:pt x="3498362" y="1751296"/>
                  </a:cubicBezTo>
                  <a:close/>
                  <a:moveTo>
                    <a:pt x="3519891" y="1749837"/>
                  </a:moveTo>
                  <a:cubicBezTo>
                    <a:pt x="3520612" y="1755895"/>
                    <a:pt x="3518535" y="1751849"/>
                    <a:pt x="3518979" y="1749707"/>
                  </a:cubicBezTo>
                  <a:cubicBezTo>
                    <a:pt x="3519294" y="1749750"/>
                    <a:pt x="3519592" y="1749793"/>
                    <a:pt x="3519891" y="1749837"/>
                  </a:cubicBezTo>
                  <a:close/>
                  <a:moveTo>
                    <a:pt x="3552517" y="1740915"/>
                  </a:moveTo>
                  <a:cubicBezTo>
                    <a:pt x="3551861" y="1740915"/>
                    <a:pt x="3551248" y="1740850"/>
                    <a:pt x="3550716" y="1740726"/>
                  </a:cubicBezTo>
                  <a:cubicBezTo>
                    <a:pt x="3551313" y="1740791"/>
                    <a:pt x="3551926" y="1740850"/>
                    <a:pt x="3552517" y="1740915"/>
                  </a:cubicBezTo>
                  <a:close/>
                  <a:moveTo>
                    <a:pt x="3609243" y="1771655"/>
                  </a:moveTo>
                  <a:cubicBezTo>
                    <a:pt x="3609070" y="1771297"/>
                    <a:pt x="3608945" y="1770891"/>
                    <a:pt x="3608777" y="1770489"/>
                  </a:cubicBezTo>
                  <a:cubicBezTo>
                    <a:pt x="3609704" y="1770489"/>
                    <a:pt x="3610637" y="1770788"/>
                    <a:pt x="3610702" y="1771720"/>
                  </a:cubicBezTo>
                  <a:cubicBezTo>
                    <a:pt x="3610068" y="1771720"/>
                    <a:pt x="3609688" y="1771677"/>
                    <a:pt x="3609243" y="1771655"/>
                  </a:cubicBezTo>
                  <a:close/>
                  <a:moveTo>
                    <a:pt x="3616891" y="1779302"/>
                  </a:moveTo>
                  <a:cubicBezTo>
                    <a:pt x="3617146" y="1779644"/>
                    <a:pt x="3617461" y="1779834"/>
                    <a:pt x="3617862" y="1779899"/>
                  </a:cubicBezTo>
                  <a:cubicBezTo>
                    <a:pt x="3617905" y="1779915"/>
                    <a:pt x="3617927" y="1779937"/>
                    <a:pt x="3617971" y="1779958"/>
                  </a:cubicBezTo>
                  <a:cubicBezTo>
                    <a:pt x="3616083" y="1779899"/>
                    <a:pt x="3614472" y="1779112"/>
                    <a:pt x="3613078" y="1777756"/>
                  </a:cubicBezTo>
                  <a:cubicBezTo>
                    <a:pt x="3614434" y="1778180"/>
                    <a:pt x="3615747" y="1778711"/>
                    <a:pt x="3616891" y="1779302"/>
                  </a:cubicBezTo>
                  <a:close/>
                  <a:moveTo>
                    <a:pt x="3646236" y="1768710"/>
                  </a:moveTo>
                  <a:cubicBezTo>
                    <a:pt x="3644348" y="1768965"/>
                    <a:pt x="3642461" y="1768900"/>
                    <a:pt x="3640557" y="1768499"/>
                  </a:cubicBezTo>
                  <a:cubicBezTo>
                    <a:pt x="3640177" y="1767522"/>
                    <a:pt x="3639749" y="1766465"/>
                    <a:pt x="3639326" y="1765234"/>
                  </a:cubicBezTo>
                  <a:cubicBezTo>
                    <a:pt x="3639369" y="1766318"/>
                    <a:pt x="3639179" y="1767186"/>
                    <a:pt x="3639033" y="1768119"/>
                  </a:cubicBezTo>
                  <a:cubicBezTo>
                    <a:pt x="3637232" y="1767566"/>
                    <a:pt x="3635431" y="1766698"/>
                    <a:pt x="3633630" y="1765554"/>
                  </a:cubicBezTo>
                  <a:cubicBezTo>
                    <a:pt x="3634032" y="1764708"/>
                    <a:pt x="3634411" y="1764155"/>
                    <a:pt x="3634791" y="1763900"/>
                  </a:cubicBezTo>
                  <a:cubicBezTo>
                    <a:pt x="3634986" y="1763818"/>
                    <a:pt x="3635198" y="1763753"/>
                    <a:pt x="3635366" y="1763666"/>
                  </a:cubicBezTo>
                  <a:cubicBezTo>
                    <a:pt x="3636934" y="1763395"/>
                    <a:pt x="3639456" y="1765532"/>
                    <a:pt x="3646681" y="1765532"/>
                  </a:cubicBezTo>
                  <a:cubicBezTo>
                    <a:pt x="3646551" y="1766742"/>
                    <a:pt x="3646404" y="1767777"/>
                    <a:pt x="3646236" y="1768710"/>
                  </a:cubicBezTo>
                  <a:close/>
                  <a:moveTo>
                    <a:pt x="3666024" y="1763054"/>
                  </a:moveTo>
                  <a:cubicBezTo>
                    <a:pt x="3668654" y="1770809"/>
                    <a:pt x="3655940" y="1773900"/>
                    <a:pt x="3665600" y="1761953"/>
                  </a:cubicBezTo>
                  <a:cubicBezTo>
                    <a:pt x="3665790" y="1762311"/>
                    <a:pt x="3665899" y="1762674"/>
                    <a:pt x="3666024" y="1763010"/>
                  </a:cubicBezTo>
                  <a:cubicBezTo>
                    <a:pt x="3665731" y="1762907"/>
                    <a:pt x="3665497" y="1762820"/>
                    <a:pt x="3665476" y="1762820"/>
                  </a:cubicBezTo>
                  <a:cubicBezTo>
                    <a:pt x="3665731" y="1762929"/>
                    <a:pt x="3665812" y="1762967"/>
                    <a:pt x="3666024" y="1763054"/>
                  </a:cubicBezTo>
                  <a:close/>
                  <a:moveTo>
                    <a:pt x="3670835" y="1777610"/>
                  </a:moveTo>
                  <a:cubicBezTo>
                    <a:pt x="3669647" y="1776758"/>
                    <a:pt x="3668481" y="1775766"/>
                    <a:pt x="3667358" y="1774410"/>
                  </a:cubicBezTo>
                  <a:cubicBezTo>
                    <a:pt x="3669056" y="1774920"/>
                    <a:pt x="3671621" y="1775766"/>
                    <a:pt x="3674268" y="1776612"/>
                  </a:cubicBezTo>
                  <a:cubicBezTo>
                    <a:pt x="3673145" y="1776970"/>
                    <a:pt x="3672001" y="1777290"/>
                    <a:pt x="3670835" y="1777610"/>
                  </a:cubicBezTo>
                  <a:close/>
                  <a:moveTo>
                    <a:pt x="3680962" y="1778944"/>
                  </a:moveTo>
                  <a:cubicBezTo>
                    <a:pt x="3680452" y="1779134"/>
                    <a:pt x="3679926" y="1779411"/>
                    <a:pt x="3679416" y="1779514"/>
                  </a:cubicBezTo>
                  <a:cubicBezTo>
                    <a:pt x="3677783" y="1778646"/>
                    <a:pt x="3677127" y="1777903"/>
                    <a:pt x="3677045" y="1777458"/>
                  </a:cubicBezTo>
                  <a:cubicBezTo>
                    <a:pt x="3678185" y="1777800"/>
                    <a:pt x="3679269" y="1778098"/>
                    <a:pt x="3680283" y="1778348"/>
                  </a:cubicBezTo>
                  <a:cubicBezTo>
                    <a:pt x="3680495" y="1778559"/>
                    <a:pt x="3680728" y="1778711"/>
                    <a:pt x="3680962" y="1778944"/>
                  </a:cubicBezTo>
                  <a:close/>
                  <a:moveTo>
                    <a:pt x="3701454" y="1794639"/>
                  </a:moveTo>
                  <a:cubicBezTo>
                    <a:pt x="3701644" y="1794384"/>
                    <a:pt x="3701834" y="1794092"/>
                    <a:pt x="3701980" y="1793707"/>
                  </a:cubicBezTo>
                  <a:cubicBezTo>
                    <a:pt x="3702360" y="1794705"/>
                    <a:pt x="3702848" y="1796017"/>
                    <a:pt x="3703445" y="1797693"/>
                  </a:cubicBezTo>
                  <a:cubicBezTo>
                    <a:pt x="3702826" y="1796825"/>
                    <a:pt x="3702170" y="1795784"/>
                    <a:pt x="3701454" y="1794639"/>
                  </a:cubicBezTo>
                  <a:close/>
                  <a:moveTo>
                    <a:pt x="3719972" y="1799596"/>
                  </a:moveTo>
                  <a:cubicBezTo>
                    <a:pt x="3716794" y="1803875"/>
                    <a:pt x="3705625" y="1800274"/>
                    <a:pt x="3719528" y="1793029"/>
                  </a:cubicBezTo>
                  <a:cubicBezTo>
                    <a:pt x="3719951" y="1793815"/>
                    <a:pt x="3720243" y="1794536"/>
                    <a:pt x="3720439" y="1795193"/>
                  </a:cubicBezTo>
                  <a:cubicBezTo>
                    <a:pt x="3718806" y="1795740"/>
                    <a:pt x="3718275" y="1796825"/>
                    <a:pt x="3719972" y="1799596"/>
                  </a:cubicBezTo>
                  <a:close/>
                  <a:moveTo>
                    <a:pt x="3775440" y="1802395"/>
                  </a:moveTo>
                  <a:cubicBezTo>
                    <a:pt x="3763170" y="1801907"/>
                    <a:pt x="3749361" y="1803349"/>
                    <a:pt x="3742683" y="1802585"/>
                  </a:cubicBezTo>
                  <a:cubicBezTo>
                    <a:pt x="3745374" y="1794471"/>
                    <a:pt x="3756564" y="1794873"/>
                    <a:pt x="3762921" y="1798664"/>
                  </a:cubicBezTo>
                  <a:cubicBezTo>
                    <a:pt x="3763002" y="1798284"/>
                    <a:pt x="3763957" y="1797774"/>
                    <a:pt x="3765416" y="1797248"/>
                  </a:cubicBezTo>
                  <a:cubicBezTo>
                    <a:pt x="3769316" y="1798561"/>
                    <a:pt x="3772749" y="1800237"/>
                    <a:pt x="3775440" y="1802395"/>
                  </a:cubicBezTo>
                  <a:close/>
                  <a:moveTo>
                    <a:pt x="3798959" y="1806316"/>
                  </a:moveTo>
                  <a:cubicBezTo>
                    <a:pt x="3797750" y="1806484"/>
                    <a:pt x="3796437" y="1806739"/>
                    <a:pt x="3795021" y="1807075"/>
                  </a:cubicBezTo>
                  <a:cubicBezTo>
                    <a:pt x="3794848" y="1806951"/>
                    <a:pt x="3794723" y="1806799"/>
                    <a:pt x="3794555" y="1806696"/>
                  </a:cubicBezTo>
                  <a:cubicBezTo>
                    <a:pt x="3796247" y="1803642"/>
                    <a:pt x="3795146" y="1799792"/>
                    <a:pt x="3793177" y="1796397"/>
                  </a:cubicBezTo>
                  <a:cubicBezTo>
                    <a:pt x="3796969" y="1798116"/>
                    <a:pt x="3799382" y="1801186"/>
                    <a:pt x="3798959" y="1806316"/>
                  </a:cubicBezTo>
                  <a:close/>
                  <a:moveTo>
                    <a:pt x="3839619" y="1790002"/>
                  </a:moveTo>
                  <a:cubicBezTo>
                    <a:pt x="3840297" y="1789834"/>
                    <a:pt x="3841019" y="1789682"/>
                    <a:pt x="3841843" y="1789558"/>
                  </a:cubicBezTo>
                  <a:cubicBezTo>
                    <a:pt x="3841908" y="1789791"/>
                    <a:pt x="3842054" y="1790149"/>
                    <a:pt x="3842206" y="1790469"/>
                  </a:cubicBezTo>
                  <a:cubicBezTo>
                    <a:pt x="3841338" y="1790382"/>
                    <a:pt x="3840487" y="1790149"/>
                    <a:pt x="3839619" y="1790002"/>
                  </a:cubicBezTo>
                  <a:close/>
                  <a:moveTo>
                    <a:pt x="3852990" y="1795258"/>
                  </a:moveTo>
                  <a:cubicBezTo>
                    <a:pt x="3851802" y="1794959"/>
                    <a:pt x="3850847" y="1794536"/>
                    <a:pt x="3849957" y="1794070"/>
                  </a:cubicBezTo>
                  <a:cubicBezTo>
                    <a:pt x="3855978" y="1794173"/>
                    <a:pt x="3855067" y="1795025"/>
                    <a:pt x="3852990" y="1795258"/>
                  </a:cubicBezTo>
                  <a:close/>
                  <a:moveTo>
                    <a:pt x="3794110" y="1825466"/>
                  </a:moveTo>
                  <a:cubicBezTo>
                    <a:pt x="3792835" y="1824956"/>
                    <a:pt x="3791544" y="1824235"/>
                    <a:pt x="3790232" y="1823264"/>
                  </a:cubicBezTo>
                  <a:cubicBezTo>
                    <a:pt x="3795233" y="1820802"/>
                    <a:pt x="3800272" y="1820954"/>
                    <a:pt x="3805360" y="1823687"/>
                  </a:cubicBezTo>
                  <a:cubicBezTo>
                    <a:pt x="3804530" y="1824322"/>
                    <a:pt x="3803705" y="1824701"/>
                    <a:pt x="3802881" y="1825103"/>
                  </a:cubicBezTo>
                  <a:cubicBezTo>
                    <a:pt x="3799892" y="1825255"/>
                    <a:pt x="3796969" y="1825357"/>
                    <a:pt x="3794110" y="1825466"/>
                  </a:cubicBezTo>
                  <a:close/>
                  <a:moveTo>
                    <a:pt x="3858690" y="1821252"/>
                  </a:moveTo>
                  <a:cubicBezTo>
                    <a:pt x="3861467" y="1819197"/>
                    <a:pt x="3863925" y="1819744"/>
                    <a:pt x="3866252" y="1820488"/>
                  </a:cubicBezTo>
                  <a:cubicBezTo>
                    <a:pt x="3863881" y="1820742"/>
                    <a:pt x="3861359" y="1820997"/>
                    <a:pt x="3858690" y="1821252"/>
                  </a:cubicBezTo>
                  <a:close/>
                  <a:moveTo>
                    <a:pt x="3817776" y="1840446"/>
                  </a:moveTo>
                  <a:cubicBezTo>
                    <a:pt x="3817732" y="1840402"/>
                    <a:pt x="3817711" y="1840359"/>
                    <a:pt x="3817689" y="1840315"/>
                  </a:cubicBezTo>
                  <a:cubicBezTo>
                    <a:pt x="3817966" y="1840294"/>
                    <a:pt x="3818264" y="1840294"/>
                    <a:pt x="3818535" y="1840272"/>
                  </a:cubicBezTo>
                  <a:cubicBezTo>
                    <a:pt x="3818432" y="1840359"/>
                    <a:pt x="3818324" y="1840446"/>
                    <a:pt x="3818199" y="1840505"/>
                  </a:cubicBezTo>
                  <a:cubicBezTo>
                    <a:pt x="3818074" y="1840483"/>
                    <a:pt x="3817879" y="1840467"/>
                    <a:pt x="3817776" y="1840446"/>
                  </a:cubicBezTo>
                  <a:close/>
                  <a:moveTo>
                    <a:pt x="3856125" y="1850170"/>
                  </a:moveTo>
                  <a:cubicBezTo>
                    <a:pt x="3853559" y="1850170"/>
                    <a:pt x="3850999" y="1850170"/>
                    <a:pt x="3847755" y="1850170"/>
                  </a:cubicBezTo>
                  <a:cubicBezTo>
                    <a:pt x="3849242" y="1847013"/>
                    <a:pt x="3850635" y="1846227"/>
                    <a:pt x="3851991" y="1846563"/>
                  </a:cubicBezTo>
                  <a:cubicBezTo>
                    <a:pt x="3852078" y="1846585"/>
                    <a:pt x="3852165" y="1846607"/>
                    <a:pt x="3852225" y="1846628"/>
                  </a:cubicBezTo>
                  <a:cubicBezTo>
                    <a:pt x="3853581" y="1847094"/>
                    <a:pt x="3854877" y="1848640"/>
                    <a:pt x="3856125" y="1850170"/>
                  </a:cubicBezTo>
                  <a:close/>
                  <a:moveTo>
                    <a:pt x="3877718" y="1870567"/>
                  </a:moveTo>
                  <a:cubicBezTo>
                    <a:pt x="3868904" y="1875611"/>
                    <a:pt x="3862081" y="1869911"/>
                    <a:pt x="3854790" y="1866944"/>
                  </a:cubicBezTo>
                  <a:cubicBezTo>
                    <a:pt x="3865069" y="1859639"/>
                    <a:pt x="3864939" y="1873854"/>
                    <a:pt x="3877355" y="1870421"/>
                  </a:cubicBezTo>
                  <a:cubicBezTo>
                    <a:pt x="3877485" y="1870486"/>
                    <a:pt x="3877632" y="1870545"/>
                    <a:pt x="3877718" y="1870567"/>
                  </a:cubicBezTo>
                  <a:close/>
                  <a:moveTo>
                    <a:pt x="3935367" y="1875844"/>
                  </a:moveTo>
                  <a:cubicBezTo>
                    <a:pt x="3935540" y="1876121"/>
                    <a:pt x="3935686" y="1876354"/>
                    <a:pt x="3935855" y="1876690"/>
                  </a:cubicBezTo>
                  <a:cubicBezTo>
                    <a:pt x="3935155" y="1876500"/>
                    <a:pt x="3934309" y="1876310"/>
                    <a:pt x="3933186" y="1876121"/>
                  </a:cubicBezTo>
                  <a:cubicBezTo>
                    <a:pt x="3933186" y="1876055"/>
                    <a:pt x="3933208" y="1876034"/>
                    <a:pt x="3933208" y="1875990"/>
                  </a:cubicBezTo>
                  <a:cubicBezTo>
                    <a:pt x="3933929" y="1875931"/>
                    <a:pt x="3934672" y="1875887"/>
                    <a:pt x="3935367" y="1875844"/>
                  </a:cubicBezTo>
                  <a:close/>
                  <a:moveTo>
                    <a:pt x="3957530" y="1876587"/>
                  </a:moveTo>
                  <a:cubicBezTo>
                    <a:pt x="3955414" y="1879933"/>
                    <a:pt x="3953928" y="1878512"/>
                    <a:pt x="3954292" y="1876289"/>
                  </a:cubicBezTo>
                  <a:cubicBezTo>
                    <a:pt x="3955371" y="1876376"/>
                    <a:pt x="3956450" y="1876457"/>
                    <a:pt x="3957530" y="1876587"/>
                  </a:cubicBezTo>
                  <a:close/>
                  <a:moveTo>
                    <a:pt x="3989570" y="1860740"/>
                  </a:moveTo>
                  <a:cubicBezTo>
                    <a:pt x="3998255" y="1861287"/>
                    <a:pt x="3990075" y="1866055"/>
                    <a:pt x="3989570" y="1860740"/>
                  </a:cubicBezTo>
                  <a:close/>
                  <a:moveTo>
                    <a:pt x="3981347" y="1859465"/>
                  </a:moveTo>
                  <a:cubicBezTo>
                    <a:pt x="3980968" y="1859341"/>
                    <a:pt x="3980544" y="1859216"/>
                    <a:pt x="3980056" y="1859129"/>
                  </a:cubicBezTo>
                  <a:cubicBezTo>
                    <a:pt x="3980100" y="1859021"/>
                    <a:pt x="3980116" y="1858896"/>
                    <a:pt x="3980181" y="1858787"/>
                  </a:cubicBezTo>
                  <a:cubicBezTo>
                    <a:pt x="3980626" y="1859021"/>
                    <a:pt x="3980968" y="1859232"/>
                    <a:pt x="3981347" y="1859465"/>
                  </a:cubicBezTo>
                  <a:close/>
                  <a:moveTo>
                    <a:pt x="3983278" y="1862898"/>
                  </a:moveTo>
                  <a:cubicBezTo>
                    <a:pt x="3983636" y="1861965"/>
                    <a:pt x="3983571" y="1861206"/>
                    <a:pt x="3983148" y="1860610"/>
                  </a:cubicBezTo>
                  <a:cubicBezTo>
                    <a:pt x="3986435" y="1862898"/>
                    <a:pt x="3985161" y="1863452"/>
                    <a:pt x="3983278" y="1862898"/>
                  </a:cubicBezTo>
                  <a:close/>
                  <a:moveTo>
                    <a:pt x="3985312" y="1869021"/>
                  </a:moveTo>
                  <a:cubicBezTo>
                    <a:pt x="3984591" y="1868620"/>
                    <a:pt x="3983739" y="1868132"/>
                    <a:pt x="3982790" y="1867584"/>
                  </a:cubicBezTo>
                  <a:cubicBezTo>
                    <a:pt x="3985795" y="1867367"/>
                    <a:pt x="3988041" y="1867221"/>
                    <a:pt x="3990227" y="1867074"/>
                  </a:cubicBezTo>
                  <a:cubicBezTo>
                    <a:pt x="3988572" y="1867920"/>
                    <a:pt x="3986918" y="1868620"/>
                    <a:pt x="3985312" y="1869021"/>
                  </a:cubicBezTo>
                  <a:close/>
                  <a:moveTo>
                    <a:pt x="4002941" y="1862540"/>
                  </a:moveTo>
                  <a:cubicBezTo>
                    <a:pt x="4003169" y="1862096"/>
                    <a:pt x="4003342" y="1861694"/>
                    <a:pt x="4003489" y="1861309"/>
                  </a:cubicBezTo>
                  <a:cubicBezTo>
                    <a:pt x="4005290" y="1861477"/>
                    <a:pt x="4007090" y="1861629"/>
                    <a:pt x="4008891" y="1861797"/>
                  </a:cubicBezTo>
                  <a:cubicBezTo>
                    <a:pt x="4008848" y="1862622"/>
                    <a:pt x="4008723" y="1863452"/>
                    <a:pt x="4008555" y="1864276"/>
                  </a:cubicBezTo>
                  <a:cubicBezTo>
                    <a:pt x="4006667" y="1863831"/>
                    <a:pt x="4004801" y="1863153"/>
                    <a:pt x="4002941" y="1862540"/>
                  </a:cubicBezTo>
                  <a:close/>
                  <a:moveTo>
                    <a:pt x="4011392" y="1870741"/>
                  </a:moveTo>
                  <a:cubicBezTo>
                    <a:pt x="4010459" y="1870741"/>
                    <a:pt x="4009781" y="1870697"/>
                    <a:pt x="4009233" y="1870654"/>
                  </a:cubicBezTo>
                  <a:cubicBezTo>
                    <a:pt x="4009504" y="1870377"/>
                    <a:pt x="4009824" y="1870100"/>
                    <a:pt x="4010204" y="1869743"/>
                  </a:cubicBezTo>
                  <a:cubicBezTo>
                    <a:pt x="4010860" y="1869846"/>
                    <a:pt x="4011392" y="1870144"/>
                    <a:pt x="4011392" y="1870741"/>
                  </a:cubicBezTo>
                  <a:close/>
                  <a:moveTo>
                    <a:pt x="4007009" y="1890015"/>
                  </a:moveTo>
                  <a:cubicBezTo>
                    <a:pt x="4004720" y="1890015"/>
                    <a:pt x="3999442" y="1888616"/>
                    <a:pt x="3995228" y="1884977"/>
                  </a:cubicBezTo>
                  <a:cubicBezTo>
                    <a:pt x="3999209" y="1885270"/>
                    <a:pt x="4003153" y="1885655"/>
                    <a:pt x="4006944" y="1886116"/>
                  </a:cubicBezTo>
                  <a:cubicBezTo>
                    <a:pt x="4007069" y="1887282"/>
                    <a:pt x="4007134" y="1888556"/>
                    <a:pt x="4007009" y="1890015"/>
                  </a:cubicBezTo>
                  <a:close/>
                  <a:moveTo>
                    <a:pt x="4009911" y="1894002"/>
                  </a:moveTo>
                  <a:cubicBezTo>
                    <a:pt x="4010377" y="1893616"/>
                    <a:pt x="4010632" y="1893660"/>
                    <a:pt x="4010692" y="1894061"/>
                  </a:cubicBezTo>
                  <a:cubicBezTo>
                    <a:pt x="4010437" y="1894039"/>
                    <a:pt x="4010182" y="1894039"/>
                    <a:pt x="4009911" y="1894002"/>
                  </a:cubicBezTo>
                  <a:close/>
                  <a:moveTo>
                    <a:pt x="4002898" y="1879212"/>
                  </a:moveTo>
                  <a:cubicBezTo>
                    <a:pt x="4002876" y="1879255"/>
                    <a:pt x="4002898" y="1879277"/>
                    <a:pt x="4002876" y="1879320"/>
                  </a:cubicBezTo>
                  <a:cubicBezTo>
                    <a:pt x="4002767" y="1879234"/>
                    <a:pt x="4002724" y="1879168"/>
                    <a:pt x="4002643" y="1879087"/>
                  </a:cubicBezTo>
                  <a:cubicBezTo>
                    <a:pt x="4002724" y="1879125"/>
                    <a:pt x="4002811" y="1879168"/>
                    <a:pt x="4002898" y="1879212"/>
                  </a:cubicBezTo>
                  <a:close/>
                  <a:moveTo>
                    <a:pt x="3987216" y="1889950"/>
                  </a:moveTo>
                  <a:cubicBezTo>
                    <a:pt x="3987216" y="1889934"/>
                    <a:pt x="3987216" y="1889912"/>
                    <a:pt x="3987216" y="1889912"/>
                  </a:cubicBezTo>
                  <a:cubicBezTo>
                    <a:pt x="3985839" y="1888112"/>
                    <a:pt x="3985757" y="1886224"/>
                    <a:pt x="3986517" y="1884489"/>
                  </a:cubicBezTo>
                  <a:cubicBezTo>
                    <a:pt x="3988149" y="1884548"/>
                    <a:pt x="3989804" y="1884635"/>
                    <a:pt x="3991474" y="1884744"/>
                  </a:cubicBezTo>
                  <a:cubicBezTo>
                    <a:pt x="3990986" y="1886626"/>
                    <a:pt x="3990482" y="1888638"/>
                    <a:pt x="3989950" y="1890525"/>
                  </a:cubicBezTo>
                  <a:cubicBezTo>
                    <a:pt x="3989039" y="1890335"/>
                    <a:pt x="3988106" y="1890146"/>
                    <a:pt x="3987216" y="1889950"/>
                  </a:cubicBezTo>
                  <a:close/>
                  <a:moveTo>
                    <a:pt x="3974269" y="1887157"/>
                  </a:moveTo>
                  <a:cubicBezTo>
                    <a:pt x="3970797" y="1891371"/>
                    <a:pt x="3966263" y="1890883"/>
                    <a:pt x="3960670" y="1885671"/>
                  </a:cubicBezTo>
                  <a:cubicBezTo>
                    <a:pt x="3964440" y="1884635"/>
                    <a:pt x="3972300" y="1884212"/>
                    <a:pt x="3981472" y="1884359"/>
                  </a:cubicBezTo>
                  <a:cubicBezTo>
                    <a:pt x="3980799" y="1885969"/>
                    <a:pt x="3979991" y="1887179"/>
                    <a:pt x="3979145" y="1888171"/>
                  </a:cubicBezTo>
                  <a:cubicBezTo>
                    <a:pt x="3977469" y="1887814"/>
                    <a:pt x="3975820" y="1887455"/>
                    <a:pt x="3974269" y="1887157"/>
                  </a:cubicBezTo>
                  <a:close/>
                  <a:moveTo>
                    <a:pt x="3947511" y="1978254"/>
                  </a:moveTo>
                  <a:cubicBezTo>
                    <a:pt x="3945900" y="1977213"/>
                    <a:pt x="3944669" y="1976112"/>
                    <a:pt x="3944143" y="1974100"/>
                  </a:cubicBezTo>
                  <a:cubicBezTo>
                    <a:pt x="3945944" y="1974712"/>
                    <a:pt x="3947614" y="1975922"/>
                    <a:pt x="3949225" y="1978211"/>
                  </a:cubicBezTo>
                  <a:cubicBezTo>
                    <a:pt x="3948656" y="1978189"/>
                    <a:pt x="3948059" y="1978232"/>
                    <a:pt x="3947511" y="1978254"/>
                  </a:cubicBezTo>
                  <a:close/>
                  <a:moveTo>
                    <a:pt x="3934163" y="1973845"/>
                  </a:moveTo>
                  <a:cubicBezTo>
                    <a:pt x="3935773" y="1973785"/>
                    <a:pt x="3937298" y="1973611"/>
                    <a:pt x="3938778" y="1973552"/>
                  </a:cubicBezTo>
                  <a:cubicBezTo>
                    <a:pt x="3938952" y="1974967"/>
                    <a:pt x="3938843" y="1976388"/>
                    <a:pt x="3938529" y="1977679"/>
                  </a:cubicBezTo>
                  <a:cubicBezTo>
                    <a:pt x="3937042" y="1977001"/>
                    <a:pt x="3935600" y="1975879"/>
                    <a:pt x="3934163" y="1973845"/>
                  </a:cubicBezTo>
                  <a:close/>
                  <a:moveTo>
                    <a:pt x="3906109" y="1966328"/>
                  </a:moveTo>
                  <a:cubicBezTo>
                    <a:pt x="3912314" y="1967467"/>
                    <a:pt x="3919989" y="1970032"/>
                    <a:pt x="3925603" y="1973698"/>
                  </a:cubicBezTo>
                  <a:cubicBezTo>
                    <a:pt x="3922913" y="1974886"/>
                    <a:pt x="3919224" y="1975732"/>
                    <a:pt x="3915411" y="1976090"/>
                  </a:cubicBezTo>
                  <a:cubicBezTo>
                    <a:pt x="3917657" y="1962152"/>
                    <a:pt x="3907801" y="1973188"/>
                    <a:pt x="3912612" y="1976242"/>
                  </a:cubicBezTo>
                  <a:cubicBezTo>
                    <a:pt x="3912146" y="1976242"/>
                    <a:pt x="3911679" y="1976242"/>
                    <a:pt x="3911234" y="1976242"/>
                  </a:cubicBezTo>
                  <a:cubicBezTo>
                    <a:pt x="3907698" y="1973997"/>
                    <a:pt x="3905452" y="1970878"/>
                    <a:pt x="3906109" y="1966328"/>
                  </a:cubicBezTo>
                  <a:close/>
                  <a:moveTo>
                    <a:pt x="3897885" y="1965688"/>
                  </a:moveTo>
                  <a:cubicBezTo>
                    <a:pt x="3898927" y="1965563"/>
                    <a:pt x="3900305" y="1965607"/>
                    <a:pt x="3901829" y="1965731"/>
                  </a:cubicBezTo>
                  <a:cubicBezTo>
                    <a:pt x="3903250" y="1969354"/>
                    <a:pt x="3904644" y="1973064"/>
                    <a:pt x="3904628" y="1975353"/>
                  </a:cubicBezTo>
                  <a:cubicBezTo>
                    <a:pt x="3899838" y="1974013"/>
                    <a:pt x="3896681" y="1971030"/>
                    <a:pt x="3897885" y="1965688"/>
                  </a:cubicBezTo>
                  <a:close/>
                  <a:moveTo>
                    <a:pt x="3898081" y="1949147"/>
                  </a:moveTo>
                  <a:cubicBezTo>
                    <a:pt x="3897229" y="1950183"/>
                    <a:pt x="3896193" y="1950817"/>
                    <a:pt x="3894962" y="1951137"/>
                  </a:cubicBezTo>
                  <a:cubicBezTo>
                    <a:pt x="3894203" y="1951197"/>
                    <a:pt x="3893437" y="1951262"/>
                    <a:pt x="3892673" y="1951392"/>
                  </a:cubicBezTo>
                  <a:cubicBezTo>
                    <a:pt x="3889201" y="1951348"/>
                    <a:pt x="3884813" y="1949824"/>
                    <a:pt x="3880197" y="1948295"/>
                  </a:cubicBezTo>
                  <a:cubicBezTo>
                    <a:pt x="3881277" y="1940626"/>
                    <a:pt x="3890172" y="1945329"/>
                    <a:pt x="3898081" y="1949147"/>
                  </a:cubicBezTo>
                  <a:close/>
                  <a:moveTo>
                    <a:pt x="3866783" y="1945393"/>
                  </a:moveTo>
                  <a:cubicBezTo>
                    <a:pt x="3862270" y="1949591"/>
                    <a:pt x="3857481" y="1948951"/>
                    <a:pt x="3852436" y="1943636"/>
                  </a:cubicBezTo>
                  <a:cubicBezTo>
                    <a:pt x="3860193" y="1944292"/>
                    <a:pt x="3867971" y="1944949"/>
                    <a:pt x="3875831" y="1945372"/>
                  </a:cubicBezTo>
                  <a:cubicBezTo>
                    <a:pt x="3875766" y="1945904"/>
                    <a:pt x="3875489" y="1946305"/>
                    <a:pt x="3875321" y="1946771"/>
                  </a:cubicBezTo>
                  <a:cubicBezTo>
                    <a:pt x="3872441" y="1945990"/>
                    <a:pt x="3869560" y="1945393"/>
                    <a:pt x="3866783" y="1945393"/>
                  </a:cubicBezTo>
                  <a:close/>
                  <a:moveTo>
                    <a:pt x="3834027" y="1963274"/>
                  </a:moveTo>
                  <a:cubicBezTo>
                    <a:pt x="3836674" y="1963633"/>
                    <a:pt x="3839174" y="1964929"/>
                    <a:pt x="3841572" y="1967152"/>
                  </a:cubicBezTo>
                  <a:cubicBezTo>
                    <a:pt x="3841062" y="1967255"/>
                    <a:pt x="3840574" y="1967255"/>
                    <a:pt x="3840064" y="1967342"/>
                  </a:cubicBezTo>
                  <a:cubicBezTo>
                    <a:pt x="3837075" y="1966344"/>
                    <a:pt x="3834574" y="1964630"/>
                    <a:pt x="3834027" y="1963274"/>
                  </a:cubicBezTo>
                  <a:close/>
                  <a:moveTo>
                    <a:pt x="3793725" y="1966561"/>
                  </a:moveTo>
                  <a:cubicBezTo>
                    <a:pt x="3796459" y="1963399"/>
                    <a:pt x="3799127" y="1963784"/>
                    <a:pt x="3802415" y="1967532"/>
                  </a:cubicBezTo>
                  <a:cubicBezTo>
                    <a:pt x="3799594" y="1967532"/>
                    <a:pt x="3797305" y="1967532"/>
                    <a:pt x="3795103" y="1967532"/>
                  </a:cubicBezTo>
                  <a:cubicBezTo>
                    <a:pt x="3794658" y="1967196"/>
                    <a:pt x="3794191" y="1966897"/>
                    <a:pt x="3793725" y="1966561"/>
                  </a:cubicBezTo>
                  <a:close/>
                  <a:moveTo>
                    <a:pt x="3787520" y="1962429"/>
                  </a:moveTo>
                  <a:cubicBezTo>
                    <a:pt x="3787558" y="1962407"/>
                    <a:pt x="3787541" y="1962342"/>
                    <a:pt x="3787579" y="1962298"/>
                  </a:cubicBezTo>
                  <a:cubicBezTo>
                    <a:pt x="3787644" y="1962407"/>
                    <a:pt x="3787666" y="1962472"/>
                    <a:pt x="3787731" y="1962575"/>
                  </a:cubicBezTo>
                  <a:cubicBezTo>
                    <a:pt x="3787644" y="1962532"/>
                    <a:pt x="3787579" y="1962472"/>
                    <a:pt x="3787520" y="1962429"/>
                  </a:cubicBezTo>
                  <a:close/>
                  <a:moveTo>
                    <a:pt x="3764169" y="1947595"/>
                  </a:moveTo>
                  <a:cubicBezTo>
                    <a:pt x="3764380" y="1948425"/>
                    <a:pt x="3764570" y="1949082"/>
                    <a:pt x="3764738" y="1949380"/>
                  </a:cubicBezTo>
                  <a:cubicBezTo>
                    <a:pt x="3763811" y="1949228"/>
                    <a:pt x="3763046" y="1949060"/>
                    <a:pt x="3762243" y="1948892"/>
                  </a:cubicBezTo>
                  <a:cubicBezTo>
                    <a:pt x="3762666" y="1947937"/>
                    <a:pt x="3763366" y="1947579"/>
                    <a:pt x="3764169" y="1947595"/>
                  </a:cubicBezTo>
                  <a:close/>
                  <a:moveTo>
                    <a:pt x="3645856" y="1953930"/>
                  </a:moveTo>
                  <a:cubicBezTo>
                    <a:pt x="3646106" y="1954185"/>
                    <a:pt x="3646361" y="1954461"/>
                    <a:pt x="3646637" y="1954738"/>
                  </a:cubicBezTo>
                  <a:cubicBezTo>
                    <a:pt x="3646594" y="1954760"/>
                    <a:pt x="3646529" y="1954738"/>
                    <a:pt x="3646491" y="1954760"/>
                  </a:cubicBezTo>
                  <a:cubicBezTo>
                    <a:pt x="3646572" y="1954863"/>
                    <a:pt x="3646616" y="1954993"/>
                    <a:pt x="3646703" y="1955118"/>
                  </a:cubicBezTo>
                  <a:cubicBezTo>
                    <a:pt x="3645173" y="1954803"/>
                    <a:pt x="3643670" y="1954527"/>
                    <a:pt x="3642168" y="1954228"/>
                  </a:cubicBezTo>
                  <a:cubicBezTo>
                    <a:pt x="3643394" y="1954163"/>
                    <a:pt x="3644625" y="1954060"/>
                    <a:pt x="3645856" y="1953930"/>
                  </a:cubicBezTo>
                  <a:close/>
                  <a:moveTo>
                    <a:pt x="3621719" y="1942172"/>
                  </a:moveTo>
                  <a:cubicBezTo>
                    <a:pt x="3621719" y="1942156"/>
                    <a:pt x="3621762" y="1942069"/>
                    <a:pt x="3621762" y="1942069"/>
                  </a:cubicBezTo>
                  <a:cubicBezTo>
                    <a:pt x="3622440" y="1942069"/>
                    <a:pt x="3622527" y="1942172"/>
                    <a:pt x="3622316" y="1942324"/>
                  </a:cubicBezTo>
                  <a:cubicBezTo>
                    <a:pt x="3622104" y="1942281"/>
                    <a:pt x="3621909" y="1942215"/>
                    <a:pt x="3621719" y="1942172"/>
                  </a:cubicBezTo>
                  <a:close/>
                  <a:moveTo>
                    <a:pt x="3574067" y="1929866"/>
                  </a:moveTo>
                  <a:cubicBezTo>
                    <a:pt x="3572055" y="1929335"/>
                    <a:pt x="3570319" y="1928809"/>
                    <a:pt x="3569007" y="1928342"/>
                  </a:cubicBezTo>
                  <a:cubicBezTo>
                    <a:pt x="3569451" y="1928044"/>
                    <a:pt x="3569918" y="1927746"/>
                    <a:pt x="3570422" y="1927491"/>
                  </a:cubicBezTo>
                  <a:cubicBezTo>
                    <a:pt x="3576400" y="1927155"/>
                    <a:pt x="3584601" y="1926330"/>
                    <a:pt x="3592331" y="1926200"/>
                  </a:cubicBezTo>
                  <a:cubicBezTo>
                    <a:pt x="3598877" y="1927025"/>
                    <a:pt x="3605425" y="1928402"/>
                    <a:pt x="3610556" y="1929590"/>
                  </a:cubicBezTo>
                  <a:cubicBezTo>
                    <a:pt x="3610702" y="1929720"/>
                    <a:pt x="3610957" y="1929780"/>
                    <a:pt x="3611082" y="1929910"/>
                  </a:cubicBezTo>
                  <a:cubicBezTo>
                    <a:pt x="3611104" y="1929845"/>
                    <a:pt x="3611125" y="1929801"/>
                    <a:pt x="3611147" y="1929736"/>
                  </a:cubicBezTo>
                  <a:cubicBezTo>
                    <a:pt x="3613946" y="1930398"/>
                    <a:pt x="3616213" y="1930989"/>
                    <a:pt x="3617802" y="1931369"/>
                  </a:cubicBezTo>
                  <a:cubicBezTo>
                    <a:pt x="3610469" y="1934400"/>
                    <a:pt x="3599474" y="1934211"/>
                    <a:pt x="3589450" y="1932893"/>
                  </a:cubicBezTo>
                  <a:cubicBezTo>
                    <a:pt x="3585024" y="1931835"/>
                    <a:pt x="3580045" y="1930843"/>
                    <a:pt x="3574067" y="1929866"/>
                  </a:cubicBezTo>
                  <a:close/>
                  <a:moveTo>
                    <a:pt x="3550678" y="1929910"/>
                  </a:moveTo>
                  <a:cubicBezTo>
                    <a:pt x="3550760" y="1928955"/>
                    <a:pt x="3550890" y="1928169"/>
                    <a:pt x="3551015" y="1927469"/>
                  </a:cubicBezTo>
                  <a:cubicBezTo>
                    <a:pt x="3552181" y="1928787"/>
                    <a:pt x="3553157" y="1930246"/>
                    <a:pt x="3553857" y="1931879"/>
                  </a:cubicBezTo>
                  <a:cubicBezTo>
                    <a:pt x="3551438" y="1931813"/>
                    <a:pt x="3547858" y="1932367"/>
                    <a:pt x="3545721" y="1933023"/>
                  </a:cubicBezTo>
                  <a:cubicBezTo>
                    <a:pt x="3544598" y="1932811"/>
                    <a:pt x="3543432" y="1932578"/>
                    <a:pt x="3542287" y="1932345"/>
                  </a:cubicBezTo>
                  <a:cubicBezTo>
                    <a:pt x="3536141" y="1926330"/>
                    <a:pt x="3538897" y="1925479"/>
                    <a:pt x="3550678" y="1929910"/>
                  </a:cubicBezTo>
                  <a:close/>
                  <a:moveTo>
                    <a:pt x="3534509" y="1930669"/>
                  </a:moveTo>
                  <a:cubicBezTo>
                    <a:pt x="3533283" y="1929443"/>
                    <a:pt x="3531927" y="1928088"/>
                    <a:pt x="3530804" y="1926987"/>
                  </a:cubicBezTo>
                  <a:cubicBezTo>
                    <a:pt x="3530972" y="1926813"/>
                    <a:pt x="3531119" y="1926688"/>
                    <a:pt x="3531265" y="1926520"/>
                  </a:cubicBezTo>
                  <a:cubicBezTo>
                    <a:pt x="3531287" y="1926542"/>
                    <a:pt x="3531309" y="1926542"/>
                    <a:pt x="3531330" y="1926542"/>
                  </a:cubicBezTo>
                  <a:cubicBezTo>
                    <a:pt x="3531330" y="1926520"/>
                    <a:pt x="3531330" y="1926499"/>
                    <a:pt x="3531330" y="1926477"/>
                  </a:cubicBezTo>
                  <a:cubicBezTo>
                    <a:pt x="3537140" y="1920690"/>
                    <a:pt x="3539423" y="1922366"/>
                    <a:pt x="3538154" y="1931477"/>
                  </a:cubicBezTo>
                  <a:cubicBezTo>
                    <a:pt x="3536922" y="1931222"/>
                    <a:pt x="3535718" y="1930946"/>
                    <a:pt x="3534509" y="1930669"/>
                  </a:cubicBezTo>
                  <a:close/>
                  <a:moveTo>
                    <a:pt x="3507052" y="1946391"/>
                  </a:moveTo>
                  <a:cubicBezTo>
                    <a:pt x="3507073" y="1946028"/>
                    <a:pt x="3507073" y="1945692"/>
                    <a:pt x="3507089" y="1945415"/>
                  </a:cubicBezTo>
                  <a:cubicBezTo>
                    <a:pt x="3507285" y="1945437"/>
                    <a:pt x="3507518" y="1945437"/>
                    <a:pt x="3507686" y="1945459"/>
                  </a:cubicBezTo>
                  <a:cubicBezTo>
                    <a:pt x="3507686" y="1945838"/>
                    <a:pt x="3507643" y="1946202"/>
                    <a:pt x="3507556" y="1946494"/>
                  </a:cubicBezTo>
                  <a:cubicBezTo>
                    <a:pt x="3507366" y="1946473"/>
                    <a:pt x="3507220" y="1946435"/>
                    <a:pt x="3507052" y="1946391"/>
                  </a:cubicBezTo>
                  <a:close/>
                  <a:moveTo>
                    <a:pt x="3496008" y="1943170"/>
                  </a:moveTo>
                  <a:cubicBezTo>
                    <a:pt x="3497114" y="1943360"/>
                    <a:pt x="3498275" y="1943593"/>
                    <a:pt x="3499594" y="1943848"/>
                  </a:cubicBezTo>
                  <a:cubicBezTo>
                    <a:pt x="3499127" y="1944461"/>
                    <a:pt x="3499018" y="1945393"/>
                    <a:pt x="3499230" y="1946603"/>
                  </a:cubicBezTo>
                  <a:cubicBezTo>
                    <a:pt x="3497895" y="1946305"/>
                    <a:pt x="3496919" y="1944781"/>
                    <a:pt x="3496008" y="1943170"/>
                  </a:cubicBezTo>
                  <a:close/>
                  <a:moveTo>
                    <a:pt x="3416001" y="1906687"/>
                  </a:moveTo>
                  <a:cubicBezTo>
                    <a:pt x="3416896" y="1906584"/>
                    <a:pt x="3417786" y="1906454"/>
                    <a:pt x="3418844" y="1906372"/>
                  </a:cubicBezTo>
                  <a:cubicBezTo>
                    <a:pt x="3418757" y="1906730"/>
                    <a:pt x="3418611" y="1906985"/>
                    <a:pt x="3418502" y="1907327"/>
                  </a:cubicBezTo>
                  <a:cubicBezTo>
                    <a:pt x="3417634" y="1907131"/>
                    <a:pt x="3416744" y="1906942"/>
                    <a:pt x="3416001" y="1906687"/>
                  </a:cubicBezTo>
                  <a:close/>
                  <a:moveTo>
                    <a:pt x="3422635" y="1923299"/>
                  </a:moveTo>
                  <a:cubicBezTo>
                    <a:pt x="3421979" y="1923532"/>
                    <a:pt x="3421599" y="1923510"/>
                    <a:pt x="3421388" y="1923385"/>
                  </a:cubicBezTo>
                  <a:cubicBezTo>
                    <a:pt x="3421811" y="1923212"/>
                    <a:pt x="3422212" y="1923190"/>
                    <a:pt x="3422635" y="1923299"/>
                  </a:cubicBezTo>
                  <a:close/>
                  <a:moveTo>
                    <a:pt x="3410116" y="1908260"/>
                  </a:moveTo>
                  <a:cubicBezTo>
                    <a:pt x="3410219" y="1908406"/>
                    <a:pt x="3410328" y="1908509"/>
                    <a:pt x="3410452" y="1908661"/>
                  </a:cubicBezTo>
                  <a:cubicBezTo>
                    <a:pt x="3410176" y="1908618"/>
                    <a:pt x="3410029" y="1908509"/>
                    <a:pt x="3409796" y="1908471"/>
                  </a:cubicBezTo>
                  <a:cubicBezTo>
                    <a:pt x="3409905" y="1908406"/>
                    <a:pt x="3409964" y="1908319"/>
                    <a:pt x="3410116" y="1908260"/>
                  </a:cubicBezTo>
                  <a:close/>
                  <a:moveTo>
                    <a:pt x="3403547" y="1900819"/>
                  </a:moveTo>
                  <a:cubicBezTo>
                    <a:pt x="3403949" y="1901263"/>
                    <a:pt x="3404350" y="1901730"/>
                    <a:pt x="3404751" y="1902196"/>
                  </a:cubicBezTo>
                  <a:cubicBezTo>
                    <a:pt x="3404773" y="1902326"/>
                    <a:pt x="3404860" y="1902408"/>
                    <a:pt x="3404860" y="1902560"/>
                  </a:cubicBezTo>
                  <a:cubicBezTo>
                    <a:pt x="3404328" y="1902261"/>
                    <a:pt x="3404052" y="1902050"/>
                    <a:pt x="3403672" y="1901817"/>
                  </a:cubicBezTo>
                  <a:cubicBezTo>
                    <a:pt x="3403650" y="1901480"/>
                    <a:pt x="3403569" y="1901182"/>
                    <a:pt x="3403547" y="1900819"/>
                  </a:cubicBezTo>
                  <a:close/>
                  <a:moveTo>
                    <a:pt x="3348584" y="1907473"/>
                  </a:moveTo>
                  <a:cubicBezTo>
                    <a:pt x="3348140" y="1905993"/>
                    <a:pt x="3347483" y="1904105"/>
                    <a:pt x="3346805" y="1902283"/>
                  </a:cubicBezTo>
                  <a:cubicBezTo>
                    <a:pt x="3346930" y="1902240"/>
                    <a:pt x="3347017" y="1902218"/>
                    <a:pt x="3347120" y="1902174"/>
                  </a:cubicBezTo>
                  <a:cubicBezTo>
                    <a:pt x="3348964" y="1904827"/>
                    <a:pt x="3349555" y="1906584"/>
                    <a:pt x="3349029" y="1907517"/>
                  </a:cubicBezTo>
                  <a:cubicBezTo>
                    <a:pt x="3348882" y="1907517"/>
                    <a:pt x="3348709" y="1907495"/>
                    <a:pt x="3348584" y="1907473"/>
                  </a:cubicBezTo>
                  <a:close/>
                  <a:moveTo>
                    <a:pt x="3297499" y="1823009"/>
                  </a:moveTo>
                  <a:cubicBezTo>
                    <a:pt x="3296669" y="1823009"/>
                    <a:pt x="3295932" y="1822944"/>
                    <a:pt x="3295275" y="1822820"/>
                  </a:cubicBezTo>
                  <a:cubicBezTo>
                    <a:pt x="3295698" y="1822668"/>
                    <a:pt x="3296523" y="1822711"/>
                    <a:pt x="3297499" y="1823009"/>
                  </a:cubicBezTo>
                  <a:close/>
                  <a:moveTo>
                    <a:pt x="3201963" y="1842479"/>
                  </a:moveTo>
                  <a:cubicBezTo>
                    <a:pt x="3201811" y="1842479"/>
                    <a:pt x="3201746" y="1842458"/>
                    <a:pt x="3201643" y="1842436"/>
                  </a:cubicBezTo>
                  <a:cubicBezTo>
                    <a:pt x="3201811" y="1842306"/>
                    <a:pt x="3201920" y="1842306"/>
                    <a:pt x="3201963" y="1842479"/>
                  </a:cubicBezTo>
                  <a:close/>
                  <a:moveTo>
                    <a:pt x="3208445" y="1863262"/>
                  </a:moveTo>
                  <a:cubicBezTo>
                    <a:pt x="3209947" y="1862898"/>
                    <a:pt x="3211982" y="1862985"/>
                    <a:pt x="3212958" y="1864108"/>
                  </a:cubicBezTo>
                  <a:cubicBezTo>
                    <a:pt x="3211689" y="1863896"/>
                    <a:pt x="3210159" y="1863598"/>
                    <a:pt x="3208445" y="1863262"/>
                  </a:cubicBezTo>
                  <a:close/>
                  <a:moveTo>
                    <a:pt x="3195031" y="1788581"/>
                  </a:moveTo>
                  <a:cubicBezTo>
                    <a:pt x="3195687" y="1788690"/>
                    <a:pt x="3196322" y="1788793"/>
                    <a:pt x="3196962" y="1788902"/>
                  </a:cubicBezTo>
                  <a:cubicBezTo>
                    <a:pt x="3194863" y="1791760"/>
                    <a:pt x="3194440" y="1790046"/>
                    <a:pt x="3195031" y="1788581"/>
                  </a:cubicBezTo>
                  <a:close/>
                  <a:moveTo>
                    <a:pt x="3152468" y="1750683"/>
                  </a:moveTo>
                  <a:cubicBezTo>
                    <a:pt x="3157870" y="1750406"/>
                    <a:pt x="3152468" y="1752185"/>
                    <a:pt x="3152468" y="1750683"/>
                  </a:cubicBezTo>
                  <a:close/>
                  <a:moveTo>
                    <a:pt x="3110891" y="1701238"/>
                  </a:moveTo>
                  <a:cubicBezTo>
                    <a:pt x="3115491" y="1706640"/>
                    <a:pt x="3109031" y="1704497"/>
                    <a:pt x="3110891" y="1701238"/>
                  </a:cubicBezTo>
                  <a:close/>
                  <a:moveTo>
                    <a:pt x="3272413" y="1659564"/>
                  </a:moveTo>
                  <a:cubicBezTo>
                    <a:pt x="3271333" y="1660053"/>
                    <a:pt x="3268447" y="1659776"/>
                    <a:pt x="3265144" y="1659206"/>
                  </a:cubicBezTo>
                  <a:cubicBezTo>
                    <a:pt x="3264379" y="1658567"/>
                    <a:pt x="3263897" y="1657655"/>
                    <a:pt x="3263788" y="1656451"/>
                  </a:cubicBezTo>
                  <a:cubicBezTo>
                    <a:pt x="3268344" y="1657254"/>
                    <a:pt x="3272223" y="1658333"/>
                    <a:pt x="3272413" y="1659564"/>
                  </a:cubicBezTo>
                  <a:close/>
                  <a:moveTo>
                    <a:pt x="3420666" y="1730367"/>
                  </a:moveTo>
                  <a:cubicBezTo>
                    <a:pt x="3420753" y="1730134"/>
                    <a:pt x="3420769" y="1729922"/>
                    <a:pt x="3420964" y="1729711"/>
                  </a:cubicBezTo>
                  <a:cubicBezTo>
                    <a:pt x="3421111" y="1729922"/>
                    <a:pt x="3421154" y="1730025"/>
                    <a:pt x="3421279" y="1730215"/>
                  </a:cubicBezTo>
                  <a:cubicBezTo>
                    <a:pt x="3421089" y="1730258"/>
                    <a:pt x="3420878" y="1730302"/>
                    <a:pt x="3420666" y="1730367"/>
                  </a:cubicBezTo>
                  <a:close/>
                  <a:moveTo>
                    <a:pt x="3406807" y="1755130"/>
                  </a:moveTo>
                  <a:cubicBezTo>
                    <a:pt x="3406786" y="1754962"/>
                    <a:pt x="3406807" y="1755005"/>
                    <a:pt x="3406807" y="1755130"/>
                  </a:cubicBezTo>
                  <a:close/>
                  <a:moveTo>
                    <a:pt x="3417466" y="1769963"/>
                  </a:moveTo>
                  <a:cubicBezTo>
                    <a:pt x="3417319" y="1769453"/>
                    <a:pt x="3417298" y="1768900"/>
                    <a:pt x="3417509" y="1768309"/>
                  </a:cubicBezTo>
                  <a:cubicBezTo>
                    <a:pt x="3418654" y="1769242"/>
                    <a:pt x="3419375" y="1769963"/>
                    <a:pt x="3419858" y="1770554"/>
                  </a:cubicBezTo>
                  <a:cubicBezTo>
                    <a:pt x="3419033" y="1770365"/>
                    <a:pt x="3418231" y="1770153"/>
                    <a:pt x="3417466" y="1769963"/>
                  </a:cubicBezTo>
                  <a:close/>
                  <a:moveTo>
                    <a:pt x="3471138" y="1779047"/>
                  </a:moveTo>
                  <a:cubicBezTo>
                    <a:pt x="3476351" y="1779411"/>
                    <a:pt x="3470943" y="1781021"/>
                    <a:pt x="3471138" y="1779047"/>
                  </a:cubicBezTo>
                  <a:close/>
                  <a:moveTo>
                    <a:pt x="3491224" y="1775809"/>
                  </a:moveTo>
                  <a:cubicBezTo>
                    <a:pt x="3490079" y="1775636"/>
                    <a:pt x="3489103" y="1775446"/>
                    <a:pt x="3488213" y="1775278"/>
                  </a:cubicBezTo>
                  <a:cubicBezTo>
                    <a:pt x="3488024" y="1774687"/>
                    <a:pt x="3487834" y="1774177"/>
                    <a:pt x="3487644" y="1773412"/>
                  </a:cubicBezTo>
                  <a:cubicBezTo>
                    <a:pt x="3487682" y="1773391"/>
                    <a:pt x="3487725" y="1773391"/>
                    <a:pt x="3487790" y="1773369"/>
                  </a:cubicBezTo>
                  <a:cubicBezTo>
                    <a:pt x="3488913" y="1773900"/>
                    <a:pt x="3490123" y="1774687"/>
                    <a:pt x="3491224" y="1775809"/>
                  </a:cubicBezTo>
                  <a:close/>
                  <a:moveTo>
                    <a:pt x="3519869" y="1762501"/>
                  </a:moveTo>
                  <a:cubicBezTo>
                    <a:pt x="3519679" y="1762609"/>
                    <a:pt x="3519402" y="1762652"/>
                    <a:pt x="3519191" y="1762734"/>
                  </a:cubicBezTo>
                  <a:cubicBezTo>
                    <a:pt x="3519082" y="1762587"/>
                    <a:pt x="3519001" y="1762441"/>
                    <a:pt x="3518914" y="1762311"/>
                  </a:cubicBezTo>
                  <a:cubicBezTo>
                    <a:pt x="3519337" y="1762462"/>
                    <a:pt x="3519701" y="1762522"/>
                    <a:pt x="3519869" y="1762501"/>
                  </a:cubicBezTo>
                  <a:close/>
                  <a:moveTo>
                    <a:pt x="3611890" y="1803984"/>
                  </a:moveTo>
                  <a:cubicBezTo>
                    <a:pt x="3610979" y="1803393"/>
                    <a:pt x="3610447" y="1802926"/>
                    <a:pt x="3610089" y="1802503"/>
                  </a:cubicBezTo>
                  <a:cubicBezTo>
                    <a:pt x="3610659" y="1802731"/>
                    <a:pt x="3611315" y="1802964"/>
                    <a:pt x="3612037" y="1803198"/>
                  </a:cubicBezTo>
                  <a:cubicBezTo>
                    <a:pt x="3611993" y="1803452"/>
                    <a:pt x="3612015" y="1803686"/>
                    <a:pt x="3611890" y="1803984"/>
                  </a:cubicBezTo>
                  <a:close/>
                  <a:moveTo>
                    <a:pt x="3617694" y="1805042"/>
                  </a:moveTo>
                  <a:cubicBezTo>
                    <a:pt x="3618036" y="1806018"/>
                    <a:pt x="3618372" y="1807227"/>
                    <a:pt x="3618735" y="1808686"/>
                  </a:cubicBezTo>
                  <a:cubicBezTo>
                    <a:pt x="3617314" y="1808475"/>
                    <a:pt x="3615747" y="1808263"/>
                    <a:pt x="3613946" y="1807986"/>
                  </a:cubicBezTo>
                  <a:cubicBezTo>
                    <a:pt x="3614157" y="1806376"/>
                    <a:pt x="3614391" y="1805020"/>
                    <a:pt x="3614667" y="1804071"/>
                  </a:cubicBezTo>
                  <a:cubicBezTo>
                    <a:pt x="3615638" y="1804385"/>
                    <a:pt x="3616658" y="1804727"/>
                    <a:pt x="3617694" y="1805042"/>
                  </a:cubicBezTo>
                  <a:close/>
                  <a:moveTo>
                    <a:pt x="3617884" y="1793538"/>
                  </a:moveTo>
                  <a:cubicBezTo>
                    <a:pt x="3620173" y="1785360"/>
                    <a:pt x="3620260" y="1794027"/>
                    <a:pt x="3617884" y="1793538"/>
                  </a:cubicBezTo>
                  <a:close/>
                  <a:moveTo>
                    <a:pt x="3625917" y="1788538"/>
                  </a:moveTo>
                  <a:cubicBezTo>
                    <a:pt x="3625575" y="1790762"/>
                    <a:pt x="3625429" y="1793012"/>
                    <a:pt x="3627777" y="1793012"/>
                  </a:cubicBezTo>
                  <a:cubicBezTo>
                    <a:pt x="3625787" y="1793961"/>
                    <a:pt x="3624073" y="1794639"/>
                    <a:pt x="3622527" y="1795106"/>
                  </a:cubicBezTo>
                  <a:cubicBezTo>
                    <a:pt x="3622739" y="1790528"/>
                    <a:pt x="3622907" y="1786271"/>
                    <a:pt x="3624350" y="1785957"/>
                  </a:cubicBezTo>
                  <a:cubicBezTo>
                    <a:pt x="3624962" y="1786890"/>
                    <a:pt x="3625386" y="1787670"/>
                    <a:pt x="3625917" y="1788538"/>
                  </a:cubicBezTo>
                  <a:close/>
                  <a:moveTo>
                    <a:pt x="3636635" y="1789813"/>
                  </a:moveTo>
                  <a:cubicBezTo>
                    <a:pt x="3642379" y="1792394"/>
                    <a:pt x="3635236" y="1793495"/>
                    <a:pt x="3634541" y="1790236"/>
                  </a:cubicBezTo>
                  <a:cubicBezTo>
                    <a:pt x="3635236" y="1790105"/>
                    <a:pt x="3635936" y="1789981"/>
                    <a:pt x="3636635" y="1789813"/>
                  </a:cubicBezTo>
                  <a:close/>
                  <a:moveTo>
                    <a:pt x="3669354" y="1796082"/>
                  </a:moveTo>
                  <a:cubicBezTo>
                    <a:pt x="3664754" y="1797080"/>
                    <a:pt x="3662509" y="1795681"/>
                    <a:pt x="3662633" y="1791825"/>
                  </a:cubicBezTo>
                  <a:cubicBezTo>
                    <a:pt x="3665031" y="1793202"/>
                    <a:pt x="3667298" y="1794596"/>
                    <a:pt x="3669354" y="1796082"/>
                  </a:cubicBezTo>
                  <a:close/>
                  <a:moveTo>
                    <a:pt x="3666891" y="1800237"/>
                  </a:moveTo>
                  <a:cubicBezTo>
                    <a:pt x="3668676" y="1799960"/>
                    <a:pt x="3670688" y="1799938"/>
                    <a:pt x="3672679" y="1800171"/>
                  </a:cubicBezTo>
                  <a:cubicBezTo>
                    <a:pt x="3670856" y="1800296"/>
                    <a:pt x="3668925" y="1800318"/>
                    <a:pt x="3666891" y="1800237"/>
                  </a:cubicBezTo>
                  <a:close/>
                  <a:moveTo>
                    <a:pt x="3689732" y="1797839"/>
                  </a:moveTo>
                  <a:cubicBezTo>
                    <a:pt x="3689309" y="1796104"/>
                    <a:pt x="3688930" y="1794384"/>
                    <a:pt x="3688610" y="1792779"/>
                  </a:cubicBezTo>
                  <a:cubicBezTo>
                    <a:pt x="3689185" y="1794384"/>
                    <a:pt x="3689841" y="1796082"/>
                    <a:pt x="3690622" y="1797796"/>
                  </a:cubicBezTo>
                  <a:cubicBezTo>
                    <a:pt x="3690329" y="1797817"/>
                    <a:pt x="3690031" y="1797817"/>
                    <a:pt x="3689732" y="1797839"/>
                  </a:cubicBezTo>
                  <a:close/>
                  <a:moveTo>
                    <a:pt x="3701601" y="1812119"/>
                  </a:moveTo>
                  <a:cubicBezTo>
                    <a:pt x="3698932" y="1814218"/>
                    <a:pt x="3696621" y="1813052"/>
                    <a:pt x="3694674" y="1810275"/>
                  </a:cubicBezTo>
                  <a:cubicBezTo>
                    <a:pt x="3696600" y="1810595"/>
                    <a:pt x="3698509" y="1810910"/>
                    <a:pt x="3700348" y="1811273"/>
                  </a:cubicBezTo>
                  <a:cubicBezTo>
                    <a:pt x="3700771" y="1811566"/>
                    <a:pt x="3701178" y="1811864"/>
                    <a:pt x="3701601" y="1812119"/>
                  </a:cubicBezTo>
                  <a:close/>
                  <a:moveTo>
                    <a:pt x="3781672" y="1821122"/>
                  </a:moveTo>
                  <a:cubicBezTo>
                    <a:pt x="3775630" y="1823411"/>
                    <a:pt x="3770417" y="1823747"/>
                    <a:pt x="3765861" y="1822565"/>
                  </a:cubicBezTo>
                  <a:cubicBezTo>
                    <a:pt x="3766903" y="1822565"/>
                    <a:pt x="3767835" y="1822565"/>
                    <a:pt x="3768323" y="1822565"/>
                  </a:cubicBezTo>
                  <a:cubicBezTo>
                    <a:pt x="3767369" y="1822565"/>
                    <a:pt x="3766544" y="1822565"/>
                    <a:pt x="3765801" y="1822565"/>
                  </a:cubicBezTo>
                  <a:cubicBezTo>
                    <a:pt x="3763425" y="1821930"/>
                    <a:pt x="3761223" y="1820889"/>
                    <a:pt x="3759254" y="1819343"/>
                  </a:cubicBezTo>
                  <a:cubicBezTo>
                    <a:pt x="3766523" y="1815888"/>
                    <a:pt x="3773997" y="1816442"/>
                    <a:pt x="3781672" y="1821122"/>
                  </a:cubicBezTo>
                  <a:close/>
                  <a:moveTo>
                    <a:pt x="3774274" y="1809977"/>
                  </a:moveTo>
                  <a:cubicBezTo>
                    <a:pt x="3778065" y="1816333"/>
                    <a:pt x="3772370" y="1812352"/>
                    <a:pt x="3774274" y="1809977"/>
                  </a:cubicBezTo>
                  <a:close/>
                  <a:moveTo>
                    <a:pt x="3782709" y="1803008"/>
                  </a:moveTo>
                  <a:cubicBezTo>
                    <a:pt x="3783533" y="1801419"/>
                    <a:pt x="3784531" y="1799895"/>
                    <a:pt x="3785800" y="1798495"/>
                  </a:cubicBezTo>
                  <a:cubicBezTo>
                    <a:pt x="3790378" y="1796863"/>
                    <a:pt x="3787753" y="1801462"/>
                    <a:pt x="3789847" y="1804532"/>
                  </a:cubicBezTo>
                  <a:cubicBezTo>
                    <a:pt x="3787710" y="1803859"/>
                    <a:pt x="3785312" y="1803349"/>
                    <a:pt x="3782709" y="1803008"/>
                  </a:cubicBezTo>
                  <a:close/>
                  <a:moveTo>
                    <a:pt x="3779617" y="1815465"/>
                  </a:moveTo>
                  <a:cubicBezTo>
                    <a:pt x="3779617" y="1808773"/>
                    <a:pt x="3781011" y="1815465"/>
                    <a:pt x="3779617" y="1815465"/>
                  </a:cubicBezTo>
                  <a:close/>
                  <a:moveTo>
                    <a:pt x="3795021" y="1825699"/>
                  </a:moveTo>
                  <a:cubicBezTo>
                    <a:pt x="3796377" y="1825764"/>
                    <a:pt x="3797668" y="1825911"/>
                    <a:pt x="3798770" y="1826225"/>
                  </a:cubicBezTo>
                  <a:cubicBezTo>
                    <a:pt x="3797538" y="1826290"/>
                    <a:pt x="3796291" y="1826101"/>
                    <a:pt x="3795021" y="1825699"/>
                  </a:cubicBezTo>
                  <a:close/>
                  <a:moveTo>
                    <a:pt x="3805338" y="1833238"/>
                  </a:moveTo>
                  <a:cubicBezTo>
                    <a:pt x="3804004" y="1832603"/>
                    <a:pt x="3803451" y="1832245"/>
                    <a:pt x="3805230" y="1832880"/>
                  </a:cubicBezTo>
                  <a:cubicBezTo>
                    <a:pt x="3805251" y="1832988"/>
                    <a:pt x="3805295" y="1833113"/>
                    <a:pt x="3805338" y="1833238"/>
                  </a:cubicBezTo>
                  <a:close/>
                  <a:moveTo>
                    <a:pt x="3822392" y="1826166"/>
                  </a:moveTo>
                  <a:cubicBezTo>
                    <a:pt x="3822012" y="1826442"/>
                    <a:pt x="3820678" y="1826589"/>
                    <a:pt x="3820320" y="1825932"/>
                  </a:cubicBezTo>
                  <a:cubicBezTo>
                    <a:pt x="3820998" y="1825998"/>
                    <a:pt x="3821692" y="1826079"/>
                    <a:pt x="3822392" y="1826166"/>
                  </a:cubicBezTo>
                  <a:close/>
                  <a:moveTo>
                    <a:pt x="3821443" y="1873469"/>
                  </a:moveTo>
                  <a:cubicBezTo>
                    <a:pt x="3815845" y="1872498"/>
                    <a:pt x="3810252" y="1872010"/>
                    <a:pt x="3804660" y="1871733"/>
                  </a:cubicBezTo>
                  <a:cubicBezTo>
                    <a:pt x="3808365" y="1870486"/>
                    <a:pt x="3813095" y="1870252"/>
                    <a:pt x="3816821" y="1869765"/>
                  </a:cubicBezTo>
                  <a:cubicBezTo>
                    <a:pt x="3818454" y="1871201"/>
                    <a:pt x="3820043" y="1872520"/>
                    <a:pt x="3821443" y="1873469"/>
                  </a:cubicBezTo>
                  <a:close/>
                  <a:moveTo>
                    <a:pt x="3824155" y="1865507"/>
                  </a:moveTo>
                  <a:cubicBezTo>
                    <a:pt x="3824171" y="1865653"/>
                    <a:pt x="3824279" y="1865740"/>
                    <a:pt x="3824279" y="1865930"/>
                  </a:cubicBezTo>
                  <a:cubicBezTo>
                    <a:pt x="3823748" y="1865887"/>
                    <a:pt x="3823477" y="1865800"/>
                    <a:pt x="3823048" y="1865762"/>
                  </a:cubicBezTo>
                  <a:cubicBezTo>
                    <a:pt x="3823411" y="1865675"/>
                    <a:pt x="3823769" y="1865588"/>
                    <a:pt x="3824155" y="1865507"/>
                  </a:cubicBezTo>
                  <a:close/>
                  <a:moveTo>
                    <a:pt x="3841740" y="1847605"/>
                  </a:moveTo>
                  <a:cubicBezTo>
                    <a:pt x="3842141" y="1846970"/>
                    <a:pt x="3842629" y="1846417"/>
                    <a:pt x="3843264" y="1846059"/>
                  </a:cubicBezTo>
                  <a:cubicBezTo>
                    <a:pt x="3845553" y="1846314"/>
                    <a:pt x="3843351" y="1847881"/>
                    <a:pt x="3841740" y="1847605"/>
                  </a:cubicBezTo>
                  <a:close/>
                  <a:moveTo>
                    <a:pt x="3843817" y="1866076"/>
                  </a:moveTo>
                  <a:cubicBezTo>
                    <a:pt x="3843817" y="1865041"/>
                    <a:pt x="3843964" y="1864189"/>
                    <a:pt x="3844153" y="1863408"/>
                  </a:cubicBezTo>
                  <a:cubicBezTo>
                    <a:pt x="3846101" y="1863788"/>
                    <a:pt x="3847907" y="1864487"/>
                    <a:pt x="3849578" y="1865545"/>
                  </a:cubicBezTo>
                  <a:cubicBezTo>
                    <a:pt x="3847734" y="1865317"/>
                    <a:pt x="3845830" y="1865398"/>
                    <a:pt x="3843817" y="1866076"/>
                  </a:cubicBezTo>
                  <a:close/>
                  <a:moveTo>
                    <a:pt x="3880875" y="1880503"/>
                  </a:moveTo>
                  <a:cubicBezTo>
                    <a:pt x="3873585" y="1883111"/>
                    <a:pt x="3868475" y="1883681"/>
                    <a:pt x="3865471" y="1882390"/>
                  </a:cubicBezTo>
                  <a:cubicBezTo>
                    <a:pt x="3867185" y="1880524"/>
                    <a:pt x="3868118" y="1878599"/>
                    <a:pt x="3867884" y="1876712"/>
                  </a:cubicBezTo>
                  <a:cubicBezTo>
                    <a:pt x="3872208" y="1877981"/>
                    <a:pt x="3876552" y="1879255"/>
                    <a:pt x="3880875" y="1880503"/>
                  </a:cubicBezTo>
                  <a:close/>
                  <a:moveTo>
                    <a:pt x="3888138" y="1863300"/>
                  </a:moveTo>
                  <a:cubicBezTo>
                    <a:pt x="3885681" y="1864487"/>
                    <a:pt x="3886213" y="1862117"/>
                    <a:pt x="3888138" y="1863300"/>
                  </a:cubicBezTo>
                  <a:close/>
                  <a:moveTo>
                    <a:pt x="3889982" y="1880866"/>
                  </a:moveTo>
                  <a:cubicBezTo>
                    <a:pt x="3890558" y="1880947"/>
                    <a:pt x="3891127" y="1880991"/>
                    <a:pt x="3891724" y="1881078"/>
                  </a:cubicBezTo>
                  <a:cubicBezTo>
                    <a:pt x="3891892" y="1881587"/>
                    <a:pt x="3890725" y="1881522"/>
                    <a:pt x="3889982" y="1880866"/>
                  </a:cubicBezTo>
                  <a:close/>
                  <a:moveTo>
                    <a:pt x="3906320" y="1881777"/>
                  </a:moveTo>
                  <a:cubicBezTo>
                    <a:pt x="3906022" y="1882011"/>
                    <a:pt x="3905832" y="1882113"/>
                    <a:pt x="3905555" y="1882303"/>
                  </a:cubicBezTo>
                  <a:cubicBezTo>
                    <a:pt x="3904899" y="1882113"/>
                    <a:pt x="3904264" y="1881945"/>
                    <a:pt x="3903630" y="1881756"/>
                  </a:cubicBezTo>
                  <a:cubicBezTo>
                    <a:pt x="3904519" y="1881756"/>
                    <a:pt x="3905409" y="1881815"/>
                    <a:pt x="3906320" y="1881777"/>
                  </a:cubicBezTo>
                  <a:close/>
                  <a:moveTo>
                    <a:pt x="3957448" y="1906242"/>
                  </a:moveTo>
                  <a:cubicBezTo>
                    <a:pt x="3950793" y="1910521"/>
                    <a:pt x="3954205" y="1908260"/>
                    <a:pt x="3956662" y="1904762"/>
                  </a:cubicBezTo>
                  <a:cubicBezTo>
                    <a:pt x="3959971" y="1905081"/>
                    <a:pt x="3962471" y="1905353"/>
                    <a:pt x="3963084" y="1905353"/>
                  </a:cubicBezTo>
                  <a:cubicBezTo>
                    <a:pt x="3962406" y="1905716"/>
                    <a:pt x="3961707" y="1905862"/>
                    <a:pt x="3961028" y="1906182"/>
                  </a:cubicBezTo>
                  <a:cubicBezTo>
                    <a:pt x="3960030" y="1906242"/>
                    <a:pt x="3958886" y="1906264"/>
                    <a:pt x="3957448" y="1906242"/>
                  </a:cubicBezTo>
                  <a:close/>
                  <a:moveTo>
                    <a:pt x="3934141" y="1942828"/>
                  </a:moveTo>
                  <a:cubicBezTo>
                    <a:pt x="3934054" y="1942790"/>
                    <a:pt x="3933951" y="1942747"/>
                    <a:pt x="3933864" y="1942704"/>
                  </a:cubicBezTo>
                  <a:cubicBezTo>
                    <a:pt x="3933951" y="1942747"/>
                    <a:pt x="3934054" y="1942790"/>
                    <a:pt x="3934141" y="1942828"/>
                  </a:cubicBezTo>
                  <a:close/>
                  <a:moveTo>
                    <a:pt x="3946215" y="1939656"/>
                  </a:moveTo>
                  <a:cubicBezTo>
                    <a:pt x="3946003" y="1940035"/>
                    <a:pt x="3943991" y="1941283"/>
                    <a:pt x="3942299" y="1942281"/>
                  </a:cubicBezTo>
                  <a:cubicBezTo>
                    <a:pt x="3942277" y="1942194"/>
                    <a:pt x="3942255" y="1942112"/>
                    <a:pt x="3942234" y="1942026"/>
                  </a:cubicBezTo>
                  <a:cubicBezTo>
                    <a:pt x="3943210" y="1941434"/>
                    <a:pt x="3944501" y="1940670"/>
                    <a:pt x="3946215" y="1939656"/>
                  </a:cubicBezTo>
                  <a:close/>
                  <a:moveTo>
                    <a:pt x="3935600" y="1950394"/>
                  </a:moveTo>
                  <a:cubicBezTo>
                    <a:pt x="3938800" y="1950692"/>
                    <a:pt x="3941919" y="1951115"/>
                    <a:pt x="3944712" y="1951750"/>
                  </a:cubicBezTo>
                  <a:cubicBezTo>
                    <a:pt x="3943676" y="1953062"/>
                    <a:pt x="3942700" y="1954570"/>
                    <a:pt x="3941897" y="1956452"/>
                  </a:cubicBezTo>
                  <a:cubicBezTo>
                    <a:pt x="3937634" y="1954505"/>
                    <a:pt x="3935600" y="1952493"/>
                    <a:pt x="3935600" y="1950394"/>
                  </a:cubicBezTo>
                  <a:close/>
                  <a:moveTo>
                    <a:pt x="3923970" y="1949824"/>
                  </a:moveTo>
                  <a:cubicBezTo>
                    <a:pt x="3925348" y="1949841"/>
                    <a:pt x="3926785" y="1949863"/>
                    <a:pt x="3928250" y="1949927"/>
                  </a:cubicBezTo>
                  <a:cubicBezTo>
                    <a:pt x="3927659" y="1950437"/>
                    <a:pt x="3926341" y="1950459"/>
                    <a:pt x="3923970" y="1949824"/>
                  </a:cubicBezTo>
                  <a:close/>
                  <a:moveTo>
                    <a:pt x="3915709" y="1964739"/>
                  </a:moveTo>
                  <a:cubicBezTo>
                    <a:pt x="3915725" y="1964739"/>
                    <a:pt x="3915769" y="1964755"/>
                    <a:pt x="3915791" y="1964777"/>
                  </a:cubicBezTo>
                  <a:cubicBezTo>
                    <a:pt x="3915069" y="1965205"/>
                    <a:pt x="3915368" y="1965032"/>
                    <a:pt x="3915791" y="1964777"/>
                  </a:cubicBezTo>
                  <a:cubicBezTo>
                    <a:pt x="3920049" y="1966621"/>
                    <a:pt x="3913545" y="1967852"/>
                    <a:pt x="3909141" y="1963128"/>
                  </a:cubicBezTo>
                  <a:cubicBezTo>
                    <a:pt x="3912401" y="1963633"/>
                    <a:pt x="3914456" y="1964208"/>
                    <a:pt x="3915688" y="1964739"/>
                  </a:cubicBezTo>
                  <a:cubicBezTo>
                    <a:pt x="3915281" y="1964777"/>
                    <a:pt x="3915069" y="1964842"/>
                    <a:pt x="3915709" y="1964739"/>
                  </a:cubicBezTo>
                  <a:close/>
                  <a:moveTo>
                    <a:pt x="3809574" y="1967619"/>
                  </a:moveTo>
                  <a:cubicBezTo>
                    <a:pt x="3806271" y="1969208"/>
                    <a:pt x="3805403" y="1966561"/>
                    <a:pt x="3804129" y="1961832"/>
                  </a:cubicBezTo>
                  <a:cubicBezTo>
                    <a:pt x="3805951" y="1963616"/>
                    <a:pt x="3807752" y="1965563"/>
                    <a:pt x="3809574" y="1967619"/>
                  </a:cubicBezTo>
                  <a:close/>
                  <a:moveTo>
                    <a:pt x="3770460" y="1949824"/>
                  </a:moveTo>
                  <a:cubicBezTo>
                    <a:pt x="3770314" y="1949591"/>
                    <a:pt x="3770146" y="1949358"/>
                    <a:pt x="3769951" y="1949082"/>
                  </a:cubicBezTo>
                  <a:cubicBezTo>
                    <a:pt x="3771057" y="1948783"/>
                    <a:pt x="3773151" y="1948805"/>
                    <a:pt x="3773151" y="1949971"/>
                  </a:cubicBezTo>
                  <a:cubicBezTo>
                    <a:pt x="3771882" y="1949971"/>
                    <a:pt x="3771074" y="1949906"/>
                    <a:pt x="3770460" y="1949824"/>
                  </a:cubicBezTo>
                  <a:close/>
                  <a:moveTo>
                    <a:pt x="3748465" y="1957515"/>
                  </a:moveTo>
                  <a:cubicBezTo>
                    <a:pt x="3748232" y="1957472"/>
                    <a:pt x="3748232" y="1957428"/>
                    <a:pt x="3748449" y="1957385"/>
                  </a:cubicBezTo>
                  <a:cubicBezTo>
                    <a:pt x="3748465" y="1957428"/>
                    <a:pt x="3748465" y="1957472"/>
                    <a:pt x="3748465" y="1957515"/>
                  </a:cubicBezTo>
                  <a:close/>
                  <a:moveTo>
                    <a:pt x="3745884" y="1966285"/>
                  </a:moveTo>
                  <a:cubicBezTo>
                    <a:pt x="3748449" y="1964630"/>
                    <a:pt x="3753152" y="1965140"/>
                    <a:pt x="3756900" y="1965666"/>
                  </a:cubicBezTo>
                  <a:cubicBezTo>
                    <a:pt x="3754232" y="1973210"/>
                    <a:pt x="3749529" y="1971220"/>
                    <a:pt x="3745884" y="1966285"/>
                  </a:cubicBezTo>
                  <a:close/>
                  <a:moveTo>
                    <a:pt x="3741837" y="1948528"/>
                  </a:moveTo>
                  <a:cubicBezTo>
                    <a:pt x="3743128" y="1949673"/>
                    <a:pt x="3744338" y="1950882"/>
                    <a:pt x="3745374" y="1952108"/>
                  </a:cubicBezTo>
                  <a:cubicBezTo>
                    <a:pt x="3744441" y="1952195"/>
                    <a:pt x="3743492" y="1952281"/>
                    <a:pt x="3742559" y="1952384"/>
                  </a:cubicBezTo>
                  <a:cubicBezTo>
                    <a:pt x="3742407" y="1952726"/>
                    <a:pt x="3742347" y="1953084"/>
                    <a:pt x="3742260" y="1953447"/>
                  </a:cubicBezTo>
                  <a:cubicBezTo>
                    <a:pt x="3741837" y="1952872"/>
                    <a:pt x="3741393" y="1952303"/>
                    <a:pt x="3740948" y="1951750"/>
                  </a:cubicBezTo>
                  <a:cubicBezTo>
                    <a:pt x="3741029" y="1950502"/>
                    <a:pt x="3741306" y="1949396"/>
                    <a:pt x="3741837" y="1948528"/>
                  </a:cubicBezTo>
                  <a:close/>
                  <a:moveTo>
                    <a:pt x="3724843" y="1957829"/>
                  </a:moveTo>
                  <a:cubicBezTo>
                    <a:pt x="3719674" y="1957195"/>
                    <a:pt x="3725163" y="1956219"/>
                    <a:pt x="3724843" y="1957829"/>
                  </a:cubicBezTo>
                  <a:close/>
                  <a:moveTo>
                    <a:pt x="3713404" y="1940735"/>
                  </a:moveTo>
                  <a:cubicBezTo>
                    <a:pt x="3713740" y="1941158"/>
                    <a:pt x="3714017" y="1941494"/>
                    <a:pt x="3714527" y="1942004"/>
                  </a:cubicBezTo>
                  <a:cubicBezTo>
                    <a:pt x="3714673" y="1941706"/>
                    <a:pt x="3714651" y="1941434"/>
                    <a:pt x="3714716" y="1941136"/>
                  </a:cubicBezTo>
                  <a:cubicBezTo>
                    <a:pt x="3715308" y="1941370"/>
                    <a:pt x="3715986" y="1941646"/>
                    <a:pt x="3716750" y="1942048"/>
                  </a:cubicBezTo>
                  <a:cubicBezTo>
                    <a:pt x="3718850" y="1943127"/>
                    <a:pt x="3720417" y="1944103"/>
                    <a:pt x="3721665" y="1944992"/>
                  </a:cubicBezTo>
                  <a:cubicBezTo>
                    <a:pt x="3719397" y="1945860"/>
                    <a:pt x="3717239" y="1947872"/>
                    <a:pt x="3716284" y="1950692"/>
                  </a:cubicBezTo>
                  <a:cubicBezTo>
                    <a:pt x="3713127" y="1949082"/>
                    <a:pt x="3706938" y="1939168"/>
                    <a:pt x="3713404" y="1940735"/>
                  </a:cubicBezTo>
                  <a:close/>
                  <a:moveTo>
                    <a:pt x="3704882" y="1948762"/>
                  </a:moveTo>
                  <a:cubicBezTo>
                    <a:pt x="3706450" y="1947807"/>
                    <a:pt x="3707979" y="1948935"/>
                    <a:pt x="3710328" y="1952151"/>
                  </a:cubicBezTo>
                  <a:cubicBezTo>
                    <a:pt x="3708527" y="1951197"/>
                    <a:pt x="3706661" y="1950036"/>
                    <a:pt x="3704882" y="1948762"/>
                  </a:cubicBezTo>
                  <a:close/>
                  <a:moveTo>
                    <a:pt x="3680707" y="1957998"/>
                  </a:moveTo>
                  <a:cubicBezTo>
                    <a:pt x="3679161" y="1957916"/>
                    <a:pt x="3677490" y="1957515"/>
                    <a:pt x="3676595" y="1956685"/>
                  </a:cubicBezTo>
                  <a:cubicBezTo>
                    <a:pt x="3677935" y="1957152"/>
                    <a:pt x="3679291" y="1957575"/>
                    <a:pt x="3680707" y="1957998"/>
                  </a:cubicBezTo>
                  <a:close/>
                  <a:moveTo>
                    <a:pt x="3669370" y="1957027"/>
                  </a:moveTo>
                  <a:cubicBezTo>
                    <a:pt x="3659542" y="1957027"/>
                    <a:pt x="3669180" y="1953019"/>
                    <a:pt x="3669370" y="1957027"/>
                  </a:cubicBezTo>
                  <a:close/>
                  <a:moveTo>
                    <a:pt x="3662633" y="1945393"/>
                  </a:moveTo>
                  <a:cubicBezTo>
                    <a:pt x="3663355" y="1947406"/>
                    <a:pt x="3664521" y="1949016"/>
                    <a:pt x="3665899" y="1950459"/>
                  </a:cubicBezTo>
                  <a:cubicBezTo>
                    <a:pt x="3663799" y="1949949"/>
                    <a:pt x="3661744" y="1949315"/>
                    <a:pt x="3659862" y="1948637"/>
                  </a:cubicBezTo>
                  <a:cubicBezTo>
                    <a:pt x="3660854" y="1947704"/>
                    <a:pt x="3661831" y="1946668"/>
                    <a:pt x="3662633" y="1945393"/>
                  </a:cubicBezTo>
                  <a:close/>
                  <a:moveTo>
                    <a:pt x="3633224" y="1944970"/>
                  </a:moveTo>
                  <a:cubicBezTo>
                    <a:pt x="3632844" y="1943870"/>
                    <a:pt x="3632486" y="1942769"/>
                    <a:pt x="3632101" y="1941646"/>
                  </a:cubicBezTo>
                  <a:cubicBezTo>
                    <a:pt x="3633288" y="1941792"/>
                    <a:pt x="3634498" y="1941901"/>
                    <a:pt x="3635702" y="1941923"/>
                  </a:cubicBezTo>
                  <a:cubicBezTo>
                    <a:pt x="3635854" y="1942828"/>
                    <a:pt x="3635643" y="1943913"/>
                    <a:pt x="3635176" y="1945393"/>
                  </a:cubicBezTo>
                  <a:cubicBezTo>
                    <a:pt x="3634498" y="1945247"/>
                    <a:pt x="3633863" y="1945117"/>
                    <a:pt x="3633224" y="1944970"/>
                  </a:cubicBezTo>
                  <a:close/>
                  <a:moveTo>
                    <a:pt x="3578244" y="1919741"/>
                  </a:moveTo>
                  <a:cubicBezTo>
                    <a:pt x="3577371" y="1919567"/>
                    <a:pt x="3576481" y="1919356"/>
                    <a:pt x="3575592" y="1919166"/>
                  </a:cubicBezTo>
                  <a:cubicBezTo>
                    <a:pt x="3578602" y="1917919"/>
                    <a:pt x="3579025" y="1918678"/>
                    <a:pt x="3578244" y="1919741"/>
                  </a:cubicBezTo>
                  <a:close/>
                  <a:moveTo>
                    <a:pt x="3560952" y="1914399"/>
                  </a:moveTo>
                  <a:cubicBezTo>
                    <a:pt x="3562519" y="1914572"/>
                    <a:pt x="3563751" y="1914995"/>
                    <a:pt x="3564006" y="1915711"/>
                  </a:cubicBezTo>
                  <a:cubicBezTo>
                    <a:pt x="3562921" y="1915288"/>
                    <a:pt x="3561928" y="1914843"/>
                    <a:pt x="3560952" y="1914399"/>
                  </a:cubicBezTo>
                  <a:close/>
                  <a:moveTo>
                    <a:pt x="3514933" y="1902326"/>
                  </a:moveTo>
                  <a:cubicBezTo>
                    <a:pt x="3518914" y="1902093"/>
                    <a:pt x="3522879" y="1902619"/>
                    <a:pt x="3526481" y="1903726"/>
                  </a:cubicBezTo>
                  <a:cubicBezTo>
                    <a:pt x="3513214" y="1905548"/>
                    <a:pt x="3513154" y="1904149"/>
                    <a:pt x="3514933" y="1902326"/>
                  </a:cubicBezTo>
                  <a:close/>
                  <a:moveTo>
                    <a:pt x="3517011" y="1887537"/>
                  </a:moveTo>
                  <a:cubicBezTo>
                    <a:pt x="3515801" y="1889337"/>
                    <a:pt x="3514336" y="1890438"/>
                    <a:pt x="3512856" y="1891078"/>
                  </a:cubicBezTo>
                  <a:cubicBezTo>
                    <a:pt x="3510333" y="1890379"/>
                    <a:pt x="3507919" y="1889505"/>
                    <a:pt x="3505755" y="1888301"/>
                  </a:cubicBezTo>
                  <a:cubicBezTo>
                    <a:pt x="3507133" y="1887412"/>
                    <a:pt x="3510463" y="1886837"/>
                    <a:pt x="3517011" y="1887537"/>
                  </a:cubicBezTo>
                  <a:close/>
                  <a:moveTo>
                    <a:pt x="3465964" y="1898639"/>
                  </a:moveTo>
                  <a:cubicBezTo>
                    <a:pt x="3470308" y="1901540"/>
                    <a:pt x="3473188" y="1902196"/>
                    <a:pt x="3475711" y="1902386"/>
                  </a:cubicBezTo>
                  <a:cubicBezTo>
                    <a:pt x="3476118" y="1902852"/>
                    <a:pt x="3476562" y="1903238"/>
                    <a:pt x="3476920" y="1903742"/>
                  </a:cubicBezTo>
                  <a:cubicBezTo>
                    <a:pt x="3475667" y="1903742"/>
                    <a:pt x="3473807" y="1903764"/>
                    <a:pt x="3471832" y="1903639"/>
                  </a:cubicBezTo>
                  <a:cubicBezTo>
                    <a:pt x="3468507" y="1901247"/>
                    <a:pt x="3466115" y="1898850"/>
                    <a:pt x="3465964" y="1898639"/>
                  </a:cubicBezTo>
                  <a:close/>
                  <a:moveTo>
                    <a:pt x="3442065" y="1900352"/>
                  </a:moveTo>
                  <a:cubicBezTo>
                    <a:pt x="3444733" y="1900672"/>
                    <a:pt x="3447955" y="1901285"/>
                    <a:pt x="3451535" y="1902326"/>
                  </a:cubicBezTo>
                  <a:cubicBezTo>
                    <a:pt x="3452745" y="1903216"/>
                    <a:pt x="3453276" y="1904040"/>
                    <a:pt x="3453043" y="1904805"/>
                  </a:cubicBezTo>
                  <a:cubicBezTo>
                    <a:pt x="3448845" y="1904740"/>
                    <a:pt x="3445330" y="1904506"/>
                    <a:pt x="3442509" y="1904040"/>
                  </a:cubicBezTo>
                  <a:cubicBezTo>
                    <a:pt x="3442363" y="1902663"/>
                    <a:pt x="3442195" y="1901415"/>
                    <a:pt x="3442065" y="1900352"/>
                  </a:cubicBezTo>
                  <a:close/>
                  <a:moveTo>
                    <a:pt x="3435626" y="1900417"/>
                  </a:moveTo>
                  <a:cubicBezTo>
                    <a:pt x="3435984" y="1900862"/>
                    <a:pt x="3436342" y="1901415"/>
                    <a:pt x="3436684" y="1902093"/>
                  </a:cubicBezTo>
                  <a:cubicBezTo>
                    <a:pt x="3435897" y="1901627"/>
                    <a:pt x="3435262" y="1901073"/>
                    <a:pt x="3434818" y="1900417"/>
                  </a:cubicBezTo>
                  <a:cubicBezTo>
                    <a:pt x="3435094" y="1900417"/>
                    <a:pt x="3435350" y="1900417"/>
                    <a:pt x="3435626" y="1900417"/>
                  </a:cubicBezTo>
                  <a:close/>
                  <a:moveTo>
                    <a:pt x="3410116" y="1890503"/>
                  </a:moveTo>
                  <a:cubicBezTo>
                    <a:pt x="3410621" y="1891057"/>
                    <a:pt x="3410897" y="1891773"/>
                    <a:pt x="3410409" y="1892646"/>
                  </a:cubicBezTo>
                  <a:cubicBezTo>
                    <a:pt x="3410029" y="1892114"/>
                    <a:pt x="3409905" y="1891371"/>
                    <a:pt x="3410116" y="1890503"/>
                  </a:cubicBezTo>
                  <a:close/>
                  <a:moveTo>
                    <a:pt x="3399393" y="1907365"/>
                  </a:moveTo>
                  <a:cubicBezTo>
                    <a:pt x="3399458" y="1907495"/>
                    <a:pt x="3399517" y="1907576"/>
                    <a:pt x="3399582" y="1907706"/>
                  </a:cubicBezTo>
                  <a:cubicBezTo>
                    <a:pt x="3399306" y="1907598"/>
                    <a:pt x="3398969" y="1907452"/>
                    <a:pt x="3398590" y="1907175"/>
                  </a:cubicBezTo>
                  <a:cubicBezTo>
                    <a:pt x="3398991" y="1907240"/>
                    <a:pt x="3399138" y="1907305"/>
                    <a:pt x="3399393" y="1907365"/>
                  </a:cubicBezTo>
                  <a:close/>
                  <a:moveTo>
                    <a:pt x="3338262" y="1905586"/>
                  </a:moveTo>
                  <a:cubicBezTo>
                    <a:pt x="3339369" y="1905060"/>
                    <a:pt x="3341061" y="1904339"/>
                    <a:pt x="3343648" y="1903406"/>
                  </a:cubicBezTo>
                  <a:cubicBezTo>
                    <a:pt x="3344662" y="1904995"/>
                    <a:pt x="3345509" y="1906264"/>
                    <a:pt x="3346208" y="1907240"/>
                  </a:cubicBezTo>
                  <a:cubicBezTo>
                    <a:pt x="3342927" y="1906774"/>
                    <a:pt x="3340296" y="1906161"/>
                    <a:pt x="3338262" y="1905586"/>
                  </a:cubicBezTo>
                  <a:close/>
                  <a:moveTo>
                    <a:pt x="3333456" y="1883447"/>
                  </a:moveTo>
                  <a:cubicBezTo>
                    <a:pt x="3338604" y="1885015"/>
                    <a:pt x="3334834" y="1884912"/>
                    <a:pt x="3333456" y="1883447"/>
                  </a:cubicBezTo>
                  <a:close/>
                  <a:moveTo>
                    <a:pt x="3336445" y="1865398"/>
                  </a:moveTo>
                  <a:cubicBezTo>
                    <a:pt x="3344831" y="1865398"/>
                    <a:pt x="3336445" y="1868067"/>
                    <a:pt x="3336445" y="1865398"/>
                  </a:cubicBezTo>
                  <a:close/>
                  <a:moveTo>
                    <a:pt x="3343881" y="1891436"/>
                  </a:moveTo>
                  <a:cubicBezTo>
                    <a:pt x="3343458" y="1891458"/>
                    <a:pt x="3343008" y="1891539"/>
                    <a:pt x="3342585" y="1891583"/>
                  </a:cubicBezTo>
                  <a:cubicBezTo>
                    <a:pt x="3340339" y="1888827"/>
                    <a:pt x="3344131" y="1889126"/>
                    <a:pt x="3343881" y="1891436"/>
                  </a:cubicBezTo>
                  <a:close/>
                  <a:moveTo>
                    <a:pt x="3382800" y="1776758"/>
                  </a:moveTo>
                  <a:cubicBezTo>
                    <a:pt x="3382588" y="1776146"/>
                    <a:pt x="3382399" y="1775511"/>
                    <a:pt x="3382800" y="1776758"/>
                  </a:cubicBezTo>
                  <a:close/>
                  <a:moveTo>
                    <a:pt x="3525906" y="1763585"/>
                  </a:moveTo>
                  <a:cubicBezTo>
                    <a:pt x="3525716" y="1763455"/>
                    <a:pt x="3525673" y="1763433"/>
                    <a:pt x="3525906" y="1763585"/>
                  </a:cubicBezTo>
                  <a:cubicBezTo>
                    <a:pt x="3524295" y="1764453"/>
                    <a:pt x="3520883" y="1764220"/>
                    <a:pt x="3526584" y="1762967"/>
                  </a:cubicBezTo>
                  <a:cubicBezTo>
                    <a:pt x="3526503" y="1763222"/>
                    <a:pt x="3526226" y="1763411"/>
                    <a:pt x="3525906" y="1763585"/>
                  </a:cubicBezTo>
                  <a:close/>
                  <a:moveTo>
                    <a:pt x="3547288" y="1759198"/>
                  </a:moveTo>
                  <a:cubicBezTo>
                    <a:pt x="3547201" y="1759132"/>
                    <a:pt x="3547093" y="1759073"/>
                    <a:pt x="3547012" y="1759008"/>
                  </a:cubicBezTo>
                  <a:cubicBezTo>
                    <a:pt x="3545634" y="1757120"/>
                    <a:pt x="3544321" y="1756529"/>
                    <a:pt x="3543047" y="1756529"/>
                  </a:cubicBezTo>
                  <a:cubicBezTo>
                    <a:pt x="3540085" y="1755027"/>
                    <a:pt x="3536754" y="1753964"/>
                    <a:pt x="3533728" y="1754094"/>
                  </a:cubicBezTo>
                  <a:cubicBezTo>
                    <a:pt x="3533343" y="1753541"/>
                    <a:pt x="3532963" y="1752907"/>
                    <a:pt x="3532583" y="1752142"/>
                  </a:cubicBezTo>
                  <a:cubicBezTo>
                    <a:pt x="3532518" y="1752104"/>
                    <a:pt x="3544657" y="1750298"/>
                    <a:pt x="3550505" y="1754940"/>
                  </a:cubicBezTo>
                  <a:cubicBezTo>
                    <a:pt x="3549789" y="1755830"/>
                    <a:pt x="3548579" y="1757397"/>
                    <a:pt x="3547288" y="1759198"/>
                  </a:cubicBezTo>
                  <a:close/>
                  <a:moveTo>
                    <a:pt x="3563176" y="1785425"/>
                  </a:moveTo>
                  <a:cubicBezTo>
                    <a:pt x="3562628" y="1785403"/>
                    <a:pt x="3562096" y="1785403"/>
                    <a:pt x="3561565" y="1785382"/>
                  </a:cubicBezTo>
                  <a:cubicBezTo>
                    <a:pt x="3560209" y="1784877"/>
                    <a:pt x="3558538" y="1783690"/>
                    <a:pt x="3558261" y="1782312"/>
                  </a:cubicBezTo>
                  <a:cubicBezTo>
                    <a:pt x="3559005" y="1782393"/>
                    <a:pt x="3559726" y="1782480"/>
                    <a:pt x="3560485" y="1782524"/>
                  </a:cubicBezTo>
                  <a:cubicBezTo>
                    <a:pt x="3562628" y="1784135"/>
                    <a:pt x="3563306" y="1785045"/>
                    <a:pt x="3563176" y="1785425"/>
                  </a:cubicBezTo>
                  <a:close/>
                  <a:moveTo>
                    <a:pt x="3603879" y="1800660"/>
                  </a:moveTo>
                  <a:cubicBezTo>
                    <a:pt x="3603455" y="1801630"/>
                    <a:pt x="3600933" y="1803686"/>
                    <a:pt x="3597842" y="1803686"/>
                  </a:cubicBezTo>
                  <a:cubicBezTo>
                    <a:pt x="3600255" y="1801782"/>
                    <a:pt x="3601823" y="1800828"/>
                    <a:pt x="3602799" y="1800426"/>
                  </a:cubicBezTo>
                  <a:cubicBezTo>
                    <a:pt x="3603157" y="1800508"/>
                    <a:pt x="3603521" y="1800594"/>
                    <a:pt x="3603879" y="1800660"/>
                  </a:cubicBezTo>
                  <a:close/>
                  <a:moveTo>
                    <a:pt x="3623709" y="1807016"/>
                  </a:moveTo>
                  <a:cubicBezTo>
                    <a:pt x="3623541" y="1807710"/>
                    <a:pt x="3623308" y="1808475"/>
                    <a:pt x="3623031" y="1809218"/>
                  </a:cubicBezTo>
                  <a:cubicBezTo>
                    <a:pt x="3622039" y="1809109"/>
                    <a:pt x="3620894" y="1808963"/>
                    <a:pt x="3619625" y="1808795"/>
                  </a:cubicBezTo>
                  <a:cubicBezTo>
                    <a:pt x="3620173" y="1807753"/>
                    <a:pt x="3620683" y="1806864"/>
                    <a:pt x="3621106" y="1806143"/>
                  </a:cubicBezTo>
                  <a:cubicBezTo>
                    <a:pt x="3622017" y="1806441"/>
                    <a:pt x="3622907" y="1806739"/>
                    <a:pt x="3623709" y="1807016"/>
                  </a:cubicBezTo>
                  <a:close/>
                  <a:moveTo>
                    <a:pt x="3623905" y="1806164"/>
                  </a:moveTo>
                  <a:cubicBezTo>
                    <a:pt x="3623097" y="1806083"/>
                    <a:pt x="3622272" y="1805974"/>
                    <a:pt x="3621317" y="1805785"/>
                  </a:cubicBezTo>
                  <a:cubicBezTo>
                    <a:pt x="3623818" y="1801885"/>
                    <a:pt x="3624431" y="1803349"/>
                    <a:pt x="3623905" y="1806164"/>
                  </a:cubicBezTo>
                  <a:close/>
                  <a:moveTo>
                    <a:pt x="3644961" y="1791060"/>
                  </a:moveTo>
                  <a:cubicBezTo>
                    <a:pt x="3641767" y="1796950"/>
                    <a:pt x="3641788" y="1788435"/>
                    <a:pt x="3644961" y="1791060"/>
                  </a:cubicBezTo>
                  <a:close/>
                  <a:moveTo>
                    <a:pt x="3645601" y="1799282"/>
                  </a:moveTo>
                  <a:cubicBezTo>
                    <a:pt x="3646448" y="1800150"/>
                    <a:pt x="3648585" y="1801571"/>
                    <a:pt x="3652186" y="1803626"/>
                  </a:cubicBezTo>
                  <a:cubicBezTo>
                    <a:pt x="3645726" y="1816078"/>
                    <a:pt x="3639011" y="1801782"/>
                    <a:pt x="3645601" y="1799282"/>
                  </a:cubicBezTo>
                  <a:close/>
                  <a:moveTo>
                    <a:pt x="3794680" y="1834133"/>
                  </a:moveTo>
                  <a:cubicBezTo>
                    <a:pt x="3794593" y="1834046"/>
                    <a:pt x="3794511" y="1833981"/>
                    <a:pt x="3794425" y="1833878"/>
                  </a:cubicBezTo>
                  <a:cubicBezTo>
                    <a:pt x="3796882" y="1829788"/>
                    <a:pt x="3798406" y="1830889"/>
                    <a:pt x="3799551" y="1835255"/>
                  </a:cubicBezTo>
                  <a:cubicBezTo>
                    <a:pt x="3798195" y="1834935"/>
                    <a:pt x="3796822" y="1834594"/>
                    <a:pt x="3794680" y="1834133"/>
                  </a:cubicBezTo>
                  <a:close/>
                  <a:moveTo>
                    <a:pt x="3763935" y="1855484"/>
                  </a:moveTo>
                  <a:cubicBezTo>
                    <a:pt x="3765356" y="1855929"/>
                    <a:pt x="3766561" y="1856330"/>
                    <a:pt x="3767667" y="1856716"/>
                  </a:cubicBezTo>
                  <a:cubicBezTo>
                    <a:pt x="3767645" y="1857350"/>
                    <a:pt x="3767770" y="1858240"/>
                    <a:pt x="3768215" y="1859276"/>
                  </a:cubicBezTo>
                  <a:cubicBezTo>
                    <a:pt x="3768448" y="1858283"/>
                    <a:pt x="3768513" y="1857583"/>
                    <a:pt x="3768535" y="1856987"/>
                  </a:cubicBezTo>
                  <a:cubicBezTo>
                    <a:pt x="3775820" y="1859509"/>
                    <a:pt x="3774974" y="1860019"/>
                    <a:pt x="3768660" y="1860105"/>
                  </a:cubicBezTo>
                  <a:cubicBezTo>
                    <a:pt x="3768492" y="1859953"/>
                    <a:pt x="3768362" y="1859851"/>
                    <a:pt x="3768193" y="1859699"/>
                  </a:cubicBezTo>
                  <a:cubicBezTo>
                    <a:pt x="3767917" y="1859807"/>
                    <a:pt x="3767581" y="1859953"/>
                    <a:pt x="3767179" y="1860105"/>
                  </a:cubicBezTo>
                  <a:cubicBezTo>
                    <a:pt x="3765102" y="1860122"/>
                    <a:pt x="3762579" y="1860105"/>
                    <a:pt x="3759699" y="1860105"/>
                  </a:cubicBezTo>
                  <a:cubicBezTo>
                    <a:pt x="3760589" y="1860588"/>
                    <a:pt x="3761522" y="1861185"/>
                    <a:pt x="3762476" y="1861884"/>
                  </a:cubicBezTo>
                  <a:cubicBezTo>
                    <a:pt x="3756602" y="1864064"/>
                    <a:pt x="3748574" y="1867053"/>
                    <a:pt x="3747473" y="1868154"/>
                  </a:cubicBezTo>
                  <a:cubicBezTo>
                    <a:pt x="3751818" y="1867942"/>
                    <a:pt x="3755631" y="1868620"/>
                    <a:pt x="3758934" y="1870188"/>
                  </a:cubicBezTo>
                  <a:cubicBezTo>
                    <a:pt x="3755099" y="1870610"/>
                    <a:pt x="3750521" y="1870778"/>
                    <a:pt x="3745396" y="1870741"/>
                  </a:cubicBezTo>
                  <a:cubicBezTo>
                    <a:pt x="3744083" y="1867644"/>
                    <a:pt x="3742385" y="1864487"/>
                    <a:pt x="3740546" y="1861906"/>
                  </a:cubicBezTo>
                  <a:cubicBezTo>
                    <a:pt x="3741902" y="1861928"/>
                    <a:pt x="3743258" y="1861944"/>
                    <a:pt x="3744783" y="1861944"/>
                  </a:cubicBezTo>
                  <a:cubicBezTo>
                    <a:pt x="3742792" y="1860550"/>
                    <a:pt x="3739868" y="1858999"/>
                    <a:pt x="3736690" y="1857795"/>
                  </a:cubicBezTo>
                  <a:cubicBezTo>
                    <a:pt x="3735713" y="1857095"/>
                    <a:pt x="3734759" y="1856607"/>
                    <a:pt x="3733826" y="1856585"/>
                  </a:cubicBezTo>
                  <a:cubicBezTo>
                    <a:pt x="3733869" y="1856672"/>
                    <a:pt x="3733869" y="1856737"/>
                    <a:pt x="3733912" y="1856819"/>
                  </a:cubicBezTo>
                  <a:cubicBezTo>
                    <a:pt x="3730159" y="1855696"/>
                    <a:pt x="3726308" y="1855186"/>
                    <a:pt x="3723108" y="1855973"/>
                  </a:cubicBezTo>
                  <a:cubicBezTo>
                    <a:pt x="3725646" y="1845017"/>
                    <a:pt x="3740904" y="1856564"/>
                    <a:pt x="3750906" y="1858495"/>
                  </a:cubicBezTo>
                  <a:cubicBezTo>
                    <a:pt x="3749361" y="1858961"/>
                    <a:pt x="3747939" y="1859872"/>
                    <a:pt x="3746649" y="1861266"/>
                  </a:cubicBezTo>
                  <a:cubicBezTo>
                    <a:pt x="3750500" y="1860761"/>
                    <a:pt x="3753065" y="1859742"/>
                    <a:pt x="3754443" y="1858283"/>
                  </a:cubicBezTo>
                  <a:cubicBezTo>
                    <a:pt x="3753998" y="1858240"/>
                    <a:pt x="3753575" y="1858175"/>
                    <a:pt x="3753152" y="1858175"/>
                  </a:cubicBezTo>
                  <a:cubicBezTo>
                    <a:pt x="3751877" y="1855951"/>
                    <a:pt x="3752707" y="1854319"/>
                    <a:pt x="3755143" y="1853174"/>
                  </a:cubicBezTo>
                  <a:cubicBezTo>
                    <a:pt x="3755924" y="1855273"/>
                    <a:pt x="3755696" y="1856965"/>
                    <a:pt x="3754443" y="1858283"/>
                  </a:cubicBezTo>
                  <a:cubicBezTo>
                    <a:pt x="3755544" y="1858408"/>
                    <a:pt x="3756732" y="1858750"/>
                    <a:pt x="3757942" y="1859254"/>
                  </a:cubicBezTo>
                  <a:cubicBezTo>
                    <a:pt x="3757855" y="1858766"/>
                    <a:pt x="3757790" y="1858321"/>
                    <a:pt x="3757708" y="1857860"/>
                  </a:cubicBezTo>
                  <a:cubicBezTo>
                    <a:pt x="3758891" y="1858093"/>
                    <a:pt x="3760209" y="1857008"/>
                    <a:pt x="3757388" y="1854682"/>
                  </a:cubicBezTo>
                  <a:cubicBezTo>
                    <a:pt x="3757323" y="1854763"/>
                    <a:pt x="3757323" y="1854828"/>
                    <a:pt x="3757280" y="1854915"/>
                  </a:cubicBezTo>
                  <a:cubicBezTo>
                    <a:pt x="3757177" y="1854026"/>
                    <a:pt x="3757068" y="1853131"/>
                    <a:pt x="3757052" y="1852453"/>
                  </a:cubicBezTo>
                  <a:cubicBezTo>
                    <a:pt x="3758235" y="1852095"/>
                    <a:pt x="3759569" y="1851759"/>
                    <a:pt x="3761120" y="1851504"/>
                  </a:cubicBezTo>
                  <a:cubicBezTo>
                    <a:pt x="3761945" y="1852540"/>
                    <a:pt x="3762856" y="1853793"/>
                    <a:pt x="3763935" y="1855484"/>
                  </a:cubicBezTo>
                  <a:close/>
                  <a:moveTo>
                    <a:pt x="3808918" y="1860995"/>
                  </a:moveTo>
                  <a:cubicBezTo>
                    <a:pt x="3808386" y="1859232"/>
                    <a:pt x="3807730" y="1857350"/>
                    <a:pt x="3806906" y="1856439"/>
                  </a:cubicBezTo>
                  <a:cubicBezTo>
                    <a:pt x="3811798" y="1856439"/>
                    <a:pt x="3814489" y="1856927"/>
                    <a:pt x="3815807" y="1857605"/>
                  </a:cubicBezTo>
                  <a:cubicBezTo>
                    <a:pt x="3814722" y="1859677"/>
                    <a:pt x="3812395" y="1860783"/>
                    <a:pt x="3808918" y="1860995"/>
                  </a:cubicBezTo>
                  <a:close/>
                  <a:moveTo>
                    <a:pt x="3799870" y="1860062"/>
                  </a:moveTo>
                  <a:cubicBezTo>
                    <a:pt x="3799936" y="1858429"/>
                    <a:pt x="3800017" y="1856716"/>
                    <a:pt x="3800126" y="1854742"/>
                  </a:cubicBezTo>
                  <a:cubicBezTo>
                    <a:pt x="3801780" y="1855571"/>
                    <a:pt x="3804514" y="1858093"/>
                    <a:pt x="3807627" y="1861076"/>
                  </a:cubicBezTo>
                  <a:cubicBezTo>
                    <a:pt x="3805441" y="1861054"/>
                    <a:pt x="3802838" y="1860675"/>
                    <a:pt x="3799870" y="1860062"/>
                  </a:cubicBezTo>
                  <a:close/>
                  <a:moveTo>
                    <a:pt x="3799827" y="1860653"/>
                  </a:moveTo>
                  <a:cubicBezTo>
                    <a:pt x="3810084" y="1864786"/>
                    <a:pt x="3806949" y="1863940"/>
                    <a:pt x="3799805" y="1861732"/>
                  </a:cubicBezTo>
                  <a:cubicBezTo>
                    <a:pt x="3799805" y="1861353"/>
                    <a:pt x="3799827" y="1861033"/>
                    <a:pt x="3799827" y="1860653"/>
                  </a:cubicBezTo>
                  <a:close/>
                  <a:moveTo>
                    <a:pt x="3799572" y="1871543"/>
                  </a:moveTo>
                  <a:cubicBezTo>
                    <a:pt x="3799572" y="1871435"/>
                    <a:pt x="3799572" y="1871288"/>
                    <a:pt x="3799572" y="1871185"/>
                  </a:cubicBezTo>
                  <a:cubicBezTo>
                    <a:pt x="3799827" y="1871288"/>
                    <a:pt x="3800147" y="1871456"/>
                    <a:pt x="3800402" y="1871587"/>
                  </a:cubicBezTo>
                  <a:cubicBezTo>
                    <a:pt x="3800126" y="1871587"/>
                    <a:pt x="3799849" y="1871565"/>
                    <a:pt x="3799572" y="1871543"/>
                  </a:cubicBezTo>
                  <a:close/>
                  <a:moveTo>
                    <a:pt x="3849030" y="1874998"/>
                  </a:moveTo>
                  <a:cubicBezTo>
                    <a:pt x="3854470" y="1880356"/>
                    <a:pt x="3845851" y="1878789"/>
                    <a:pt x="3849030" y="1874998"/>
                  </a:cubicBezTo>
                  <a:close/>
                  <a:moveTo>
                    <a:pt x="3860280" y="1887770"/>
                  </a:moveTo>
                  <a:cubicBezTo>
                    <a:pt x="3859303" y="1888047"/>
                    <a:pt x="3858327" y="1888150"/>
                    <a:pt x="3857356" y="1888404"/>
                  </a:cubicBezTo>
                  <a:cubicBezTo>
                    <a:pt x="3857860" y="1888112"/>
                    <a:pt x="3858392" y="1887814"/>
                    <a:pt x="3858902" y="1887493"/>
                  </a:cubicBezTo>
                  <a:cubicBezTo>
                    <a:pt x="3859368" y="1887602"/>
                    <a:pt x="3859878" y="1887705"/>
                    <a:pt x="3860280" y="1887770"/>
                  </a:cubicBezTo>
                  <a:close/>
                  <a:moveTo>
                    <a:pt x="3864559" y="1888513"/>
                  </a:moveTo>
                  <a:cubicBezTo>
                    <a:pt x="3864603" y="1888616"/>
                    <a:pt x="3864684" y="1888681"/>
                    <a:pt x="3864706" y="1888827"/>
                  </a:cubicBezTo>
                  <a:cubicBezTo>
                    <a:pt x="3862336" y="1889489"/>
                    <a:pt x="3862227" y="1888914"/>
                    <a:pt x="3862759" y="1888470"/>
                  </a:cubicBezTo>
                  <a:cubicBezTo>
                    <a:pt x="3863247" y="1888556"/>
                    <a:pt x="3863838" y="1888578"/>
                    <a:pt x="3864559" y="1888513"/>
                  </a:cubicBezTo>
                  <a:close/>
                  <a:moveTo>
                    <a:pt x="3848878" y="1893004"/>
                  </a:moveTo>
                  <a:cubicBezTo>
                    <a:pt x="3852648" y="1894039"/>
                    <a:pt x="3856466" y="1894929"/>
                    <a:pt x="3860280" y="1895672"/>
                  </a:cubicBezTo>
                  <a:cubicBezTo>
                    <a:pt x="3856125" y="1896502"/>
                    <a:pt x="3852100" y="1896225"/>
                    <a:pt x="3848878" y="1893004"/>
                  </a:cubicBezTo>
                  <a:close/>
                  <a:moveTo>
                    <a:pt x="3879389" y="1888068"/>
                  </a:moveTo>
                  <a:cubicBezTo>
                    <a:pt x="3879855" y="1889782"/>
                    <a:pt x="3880723" y="1890992"/>
                    <a:pt x="3881087" y="1891924"/>
                  </a:cubicBezTo>
                  <a:cubicBezTo>
                    <a:pt x="3878288" y="1891523"/>
                    <a:pt x="3875532" y="1890802"/>
                    <a:pt x="3872799" y="1889424"/>
                  </a:cubicBezTo>
                  <a:cubicBezTo>
                    <a:pt x="3875006" y="1888578"/>
                    <a:pt x="3877209" y="1888193"/>
                    <a:pt x="3879389" y="1888068"/>
                  </a:cubicBezTo>
                  <a:close/>
                  <a:moveTo>
                    <a:pt x="3934244" y="1906839"/>
                  </a:moveTo>
                  <a:cubicBezTo>
                    <a:pt x="3934075" y="1906285"/>
                    <a:pt x="3934075" y="1905629"/>
                    <a:pt x="3934499" y="1904865"/>
                  </a:cubicBezTo>
                  <a:cubicBezTo>
                    <a:pt x="3935540" y="1906074"/>
                    <a:pt x="3935942" y="1906904"/>
                    <a:pt x="3936028" y="1907408"/>
                  </a:cubicBezTo>
                  <a:cubicBezTo>
                    <a:pt x="3935431" y="1907218"/>
                    <a:pt x="3934862" y="1907050"/>
                    <a:pt x="3934244" y="1906839"/>
                  </a:cubicBezTo>
                  <a:close/>
                  <a:moveTo>
                    <a:pt x="3893226" y="1903726"/>
                  </a:moveTo>
                  <a:cubicBezTo>
                    <a:pt x="3892803" y="1903107"/>
                    <a:pt x="3892358" y="1902473"/>
                    <a:pt x="3891826" y="1901730"/>
                  </a:cubicBezTo>
                  <a:cubicBezTo>
                    <a:pt x="3896041" y="1901692"/>
                    <a:pt x="3896936" y="1903742"/>
                    <a:pt x="3897018" y="1906285"/>
                  </a:cubicBezTo>
                  <a:cubicBezTo>
                    <a:pt x="3895705" y="1905651"/>
                    <a:pt x="3894457" y="1904805"/>
                    <a:pt x="3893226" y="1903726"/>
                  </a:cubicBezTo>
                  <a:close/>
                  <a:moveTo>
                    <a:pt x="3899117" y="1923554"/>
                  </a:moveTo>
                  <a:cubicBezTo>
                    <a:pt x="3899241" y="1923597"/>
                    <a:pt x="3899372" y="1923619"/>
                    <a:pt x="3899475" y="1923635"/>
                  </a:cubicBezTo>
                  <a:cubicBezTo>
                    <a:pt x="3899415" y="1934211"/>
                    <a:pt x="3895407" y="1924953"/>
                    <a:pt x="3899117" y="1923554"/>
                  </a:cubicBezTo>
                  <a:close/>
                  <a:moveTo>
                    <a:pt x="3916615" y="1928445"/>
                  </a:moveTo>
                  <a:cubicBezTo>
                    <a:pt x="3913691" y="1926710"/>
                    <a:pt x="3916637" y="1926330"/>
                    <a:pt x="3918546" y="1927914"/>
                  </a:cubicBezTo>
                  <a:cubicBezTo>
                    <a:pt x="3917911" y="1928109"/>
                    <a:pt x="3917277" y="1928278"/>
                    <a:pt x="3916615" y="1928445"/>
                  </a:cubicBezTo>
                  <a:close/>
                  <a:moveTo>
                    <a:pt x="3870173" y="1928278"/>
                  </a:moveTo>
                  <a:cubicBezTo>
                    <a:pt x="3872484" y="1927198"/>
                    <a:pt x="3870727" y="1930967"/>
                    <a:pt x="3870173" y="1928278"/>
                  </a:cubicBezTo>
                  <a:close/>
                  <a:moveTo>
                    <a:pt x="3878245" y="1911242"/>
                  </a:moveTo>
                  <a:cubicBezTo>
                    <a:pt x="3877040" y="1911796"/>
                    <a:pt x="3875831" y="1912072"/>
                    <a:pt x="3874664" y="1911964"/>
                  </a:cubicBezTo>
                  <a:cubicBezTo>
                    <a:pt x="3875175" y="1911454"/>
                    <a:pt x="3876232" y="1911139"/>
                    <a:pt x="3878245" y="1911242"/>
                  </a:cubicBezTo>
                  <a:close/>
                  <a:moveTo>
                    <a:pt x="3857502" y="1928190"/>
                  </a:moveTo>
                  <a:cubicBezTo>
                    <a:pt x="3856401" y="1928278"/>
                    <a:pt x="3856933" y="1928234"/>
                    <a:pt x="3857502" y="1928190"/>
                  </a:cubicBezTo>
                  <a:close/>
                  <a:moveTo>
                    <a:pt x="3863925" y="1928868"/>
                  </a:moveTo>
                  <a:cubicBezTo>
                    <a:pt x="3858582" y="1928868"/>
                    <a:pt x="3863925" y="1927008"/>
                    <a:pt x="3863925" y="1928868"/>
                  </a:cubicBezTo>
                  <a:close/>
                  <a:moveTo>
                    <a:pt x="3867797" y="1921498"/>
                  </a:moveTo>
                  <a:cubicBezTo>
                    <a:pt x="3854221" y="1921498"/>
                    <a:pt x="3867797" y="1918911"/>
                    <a:pt x="3867797" y="1921498"/>
                  </a:cubicBezTo>
                  <a:close/>
                  <a:moveTo>
                    <a:pt x="3883777" y="1928234"/>
                  </a:moveTo>
                  <a:cubicBezTo>
                    <a:pt x="3889223" y="1928234"/>
                    <a:pt x="3883777" y="1929845"/>
                    <a:pt x="3883777" y="1928234"/>
                  </a:cubicBezTo>
                  <a:close/>
                  <a:moveTo>
                    <a:pt x="3922126" y="1925631"/>
                  </a:moveTo>
                  <a:cubicBezTo>
                    <a:pt x="3921215" y="1923174"/>
                    <a:pt x="3924095" y="1923998"/>
                    <a:pt x="3922126" y="1925631"/>
                  </a:cubicBezTo>
                  <a:close/>
                  <a:moveTo>
                    <a:pt x="3919436" y="1908428"/>
                  </a:moveTo>
                  <a:cubicBezTo>
                    <a:pt x="3912867" y="1902874"/>
                    <a:pt x="3918758" y="1904170"/>
                    <a:pt x="3919691" y="1907028"/>
                  </a:cubicBezTo>
                  <a:cubicBezTo>
                    <a:pt x="3919604" y="1907517"/>
                    <a:pt x="3919522" y="1907983"/>
                    <a:pt x="3919436" y="1908428"/>
                  </a:cubicBezTo>
                  <a:close/>
                  <a:moveTo>
                    <a:pt x="3887547" y="1892304"/>
                  </a:moveTo>
                  <a:cubicBezTo>
                    <a:pt x="3887102" y="1892304"/>
                    <a:pt x="3886701" y="1892282"/>
                    <a:pt x="3886256" y="1892282"/>
                  </a:cubicBezTo>
                  <a:cubicBezTo>
                    <a:pt x="3884965" y="1888703"/>
                    <a:pt x="3886468" y="1889402"/>
                    <a:pt x="3887547" y="1892304"/>
                  </a:cubicBezTo>
                  <a:close/>
                  <a:moveTo>
                    <a:pt x="3857502" y="1904192"/>
                  </a:moveTo>
                  <a:cubicBezTo>
                    <a:pt x="3865384" y="1898004"/>
                    <a:pt x="3871421" y="1900586"/>
                    <a:pt x="3876531" y="1905461"/>
                  </a:cubicBezTo>
                  <a:cubicBezTo>
                    <a:pt x="3871806" y="1906118"/>
                    <a:pt x="3865639" y="1905651"/>
                    <a:pt x="3858924" y="1904615"/>
                  </a:cubicBezTo>
                  <a:cubicBezTo>
                    <a:pt x="3858436" y="1904463"/>
                    <a:pt x="3857991" y="1904273"/>
                    <a:pt x="3857502" y="1904192"/>
                  </a:cubicBezTo>
                  <a:close/>
                  <a:moveTo>
                    <a:pt x="3844387" y="1901751"/>
                  </a:moveTo>
                  <a:cubicBezTo>
                    <a:pt x="3846763" y="1901459"/>
                    <a:pt x="3848878" y="1901182"/>
                    <a:pt x="3850066" y="1900650"/>
                  </a:cubicBezTo>
                  <a:cubicBezTo>
                    <a:pt x="3849854" y="1901437"/>
                    <a:pt x="3849789" y="1902196"/>
                    <a:pt x="3849789" y="1902918"/>
                  </a:cubicBezTo>
                  <a:cubicBezTo>
                    <a:pt x="3847988" y="1902560"/>
                    <a:pt x="3846187" y="1902153"/>
                    <a:pt x="3844387" y="1901751"/>
                  </a:cubicBezTo>
                  <a:close/>
                  <a:moveTo>
                    <a:pt x="3804470" y="1941136"/>
                  </a:moveTo>
                  <a:cubicBezTo>
                    <a:pt x="3806081" y="1939634"/>
                    <a:pt x="3807453" y="1938300"/>
                    <a:pt x="3808663" y="1937936"/>
                  </a:cubicBezTo>
                  <a:cubicBezTo>
                    <a:pt x="3808793" y="1938067"/>
                    <a:pt x="3808918" y="1938213"/>
                    <a:pt x="3809027" y="1938338"/>
                  </a:cubicBezTo>
                  <a:cubicBezTo>
                    <a:pt x="3807839" y="1939634"/>
                    <a:pt x="3807161" y="1940968"/>
                    <a:pt x="3807074" y="1942324"/>
                  </a:cubicBezTo>
                  <a:cubicBezTo>
                    <a:pt x="3806315" y="1941982"/>
                    <a:pt x="3805360" y="1941537"/>
                    <a:pt x="3804470" y="1941136"/>
                  </a:cubicBezTo>
                  <a:close/>
                  <a:moveTo>
                    <a:pt x="3728125" y="1947129"/>
                  </a:moveTo>
                  <a:cubicBezTo>
                    <a:pt x="3728147" y="1947172"/>
                    <a:pt x="3728212" y="1947194"/>
                    <a:pt x="3728277" y="1947238"/>
                  </a:cubicBezTo>
                  <a:cubicBezTo>
                    <a:pt x="3728233" y="1947259"/>
                    <a:pt x="3728168" y="1947303"/>
                    <a:pt x="3728147" y="1947303"/>
                  </a:cubicBezTo>
                  <a:cubicBezTo>
                    <a:pt x="3728125" y="1947259"/>
                    <a:pt x="3728125" y="1947172"/>
                    <a:pt x="3728125" y="1947129"/>
                  </a:cubicBezTo>
                  <a:close/>
                  <a:moveTo>
                    <a:pt x="3723108" y="1930165"/>
                  </a:moveTo>
                  <a:cubicBezTo>
                    <a:pt x="3722321" y="1930376"/>
                    <a:pt x="3721599" y="1930311"/>
                    <a:pt x="3721009" y="1930078"/>
                  </a:cubicBezTo>
                  <a:cubicBezTo>
                    <a:pt x="3721708" y="1930100"/>
                    <a:pt x="3722408" y="1930121"/>
                    <a:pt x="3723108" y="1930165"/>
                  </a:cubicBezTo>
                  <a:close/>
                  <a:moveTo>
                    <a:pt x="3699968" y="1944803"/>
                  </a:moveTo>
                  <a:cubicBezTo>
                    <a:pt x="3700310" y="1944867"/>
                    <a:pt x="3700668" y="1945160"/>
                    <a:pt x="3701004" y="1945757"/>
                  </a:cubicBezTo>
                  <a:cubicBezTo>
                    <a:pt x="3700624" y="1945415"/>
                    <a:pt x="3700326" y="1945095"/>
                    <a:pt x="3699968" y="1944803"/>
                  </a:cubicBezTo>
                  <a:close/>
                  <a:moveTo>
                    <a:pt x="3703423" y="1950226"/>
                  </a:moveTo>
                  <a:cubicBezTo>
                    <a:pt x="3704611" y="1951159"/>
                    <a:pt x="3703933" y="1951538"/>
                    <a:pt x="3702577" y="1951430"/>
                  </a:cubicBezTo>
                  <a:cubicBezTo>
                    <a:pt x="3702870" y="1950985"/>
                    <a:pt x="3703147" y="1950562"/>
                    <a:pt x="3703423" y="1950226"/>
                  </a:cubicBezTo>
                  <a:close/>
                  <a:moveTo>
                    <a:pt x="3684205" y="1940415"/>
                  </a:moveTo>
                  <a:cubicBezTo>
                    <a:pt x="3681618" y="1935778"/>
                    <a:pt x="3678168" y="1932470"/>
                    <a:pt x="3683652" y="1929698"/>
                  </a:cubicBezTo>
                  <a:cubicBezTo>
                    <a:pt x="3683804" y="1929568"/>
                    <a:pt x="3683674" y="1929400"/>
                    <a:pt x="3683441" y="1929188"/>
                  </a:cubicBezTo>
                  <a:cubicBezTo>
                    <a:pt x="3687639" y="1929254"/>
                    <a:pt x="3691810" y="1929335"/>
                    <a:pt x="3695987" y="1929400"/>
                  </a:cubicBezTo>
                  <a:cubicBezTo>
                    <a:pt x="3696410" y="1929525"/>
                    <a:pt x="3696811" y="1929698"/>
                    <a:pt x="3697234" y="1929801"/>
                  </a:cubicBezTo>
                  <a:cubicBezTo>
                    <a:pt x="3697234" y="1929422"/>
                    <a:pt x="3694777" y="1932198"/>
                    <a:pt x="3692109" y="1935588"/>
                  </a:cubicBezTo>
                  <a:cubicBezTo>
                    <a:pt x="3689586" y="1937389"/>
                    <a:pt x="3686917" y="1939271"/>
                    <a:pt x="3684205" y="1940415"/>
                  </a:cubicBezTo>
                  <a:close/>
                  <a:moveTo>
                    <a:pt x="3655349" y="1945095"/>
                  </a:moveTo>
                  <a:cubicBezTo>
                    <a:pt x="3655495" y="1945036"/>
                    <a:pt x="3655620" y="1944992"/>
                    <a:pt x="3655772" y="1944927"/>
                  </a:cubicBezTo>
                  <a:cubicBezTo>
                    <a:pt x="3655728" y="1945095"/>
                    <a:pt x="3655772" y="1945226"/>
                    <a:pt x="3655707" y="1945393"/>
                  </a:cubicBezTo>
                  <a:cubicBezTo>
                    <a:pt x="3655539" y="1945291"/>
                    <a:pt x="3655495" y="1945226"/>
                    <a:pt x="3655349" y="1945095"/>
                  </a:cubicBezTo>
                  <a:close/>
                  <a:moveTo>
                    <a:pt x="3630278" y="1936266"/>
                  </a:moveTo>
                  <a:cubicBezTo>
                    <a:pt x="3631021" y="1936814"/>
                    <a:pt x="3631656" y="1937280"/>
                    <a:pt x="3632252" y="1937725"/>
                  </a:cubicBezTo>
                  <a:cubicBezTo>
                    <a:pt x="3631765" y="1937725"/>
                    <a:pt x="3631254" y="1937703"/>
                    <a:pt x="3630766" y="1937703"/>
                  </a:cubicBezTo>
                  <a:cubicBezTo>
                    <a:pt x="3630620" y="1937215"/>
                    <a:pt x="3630473" y="1936792"/>
                    <a:pt x="3630278" y="1936266"/>
                  </a:cubicBezTo>
                  <a:close/>
                  <a:moveTo>
                    <a:pt x="3601611" y="1907772"/>
                  </a:moveTo>
                  <a:cubicBezTo>
                    <a:pt x="3598818" y="1909084"/>
                    <a:pt x="3596144" y="1910038"/>
                    <a:pt x="3593394" y="1909974"/>
                  </a:cubicBezTo>
                  <a:cubicBezTo>
                    <a:pt x="3596485" y="1908851"/>
                    <a:pt x="3599198" y="1908173"/>
                    <a:pt x="3601611" y="1907772"/>
                  </a:cubicBezTo>
                  <a:close/>
                  <a:moveTo>
                    <a:pt x="3392043" y="1838748"/>
                  </a:moveTo>
                  <a:cubicBezTo>
                    <a:pt x="3392634" y="1838683"/>
                    <a:pt x="3393399" y="1838623"/>
                    <a:pt x="3394202" y="1838602"/>
                  </a:cubicBezTo>
                  <a:cubicBezTo>
                    <a:pt x="3394305" y="1838894"/>
                    <a:pt x="3394305" y="1839258"/>
                    <a:pt x="3394305" y="1839594"/>
                  </a:cubicBezTo>
                  <a:cubicBezTo>
                    <a:pt x="3393844" y="1839572"/>
                    <a:pt x="3393437" y="1839556"/>
                    <a:pt x="3393079" y="1839534"/>
                  </a:cubicBezTo>
                  <a:cubicBezTo>
                    <a:pt x="3392721" y="1839279"/>
                    <a:pt x="3392276" y="1838981"/>
                    <a:pt x="3392043" y="1838748"/>
                  </a:cubicBezTo>
                  <a:close/>
                  <a:moveTo>
                    <a:pt x="3417764" y="1825553"/>
                  </a:moveTo>
                  <a:cubicBezTo>
                    <a:pt x="3417298" y="1826713"/>
                    <a:pt x="3415920" y="1827099"/>
                    <a:pt x="3414396" y="1827033"/>
                  </a:cubicBezTo>
                  <a:cubicBezTo>
                    <a:pt x="3415367" y="1826166"/>
                    <a:pt x="3416321" y="1825699"/>
                    <a:pt x="3417233" y="1825466"/>
                  </a:cubicBezTo>
                  <a:cubicBezTo>
                    <a:pt x="3417422" y="1825488"/>
                    <a:pt x="3417574" y="1825509"/>
                    <a:pt x="3417764" y="1825553"/>
                  </a:cubicBezTo>
                  <a:close/>
                  <a:moveTo>
                    <a:pt x="3426557" y="1803751"/>
                  </a:moveTo>
                  <a:cubicBezTo>
                    <a:pt x="3426579" y="1803859"/>
                    <a:pt x="3426660" y="1803897"/>
                    <a:pt x="3426660" y="1804027"/>
                  </a:cubicBezTo>
                  <a:cubicBezTo>
                    <a:pt x="3422570" y="1803642"/>
                    <a:pt x="3422256" y="1803051"/>
                    <a:pt x="3423058" y="1802731"/>
                  </a:cubicBezTo>
                  <a:cubicBezTo>
                    <a:pt x="3424159" y="1803073"/>
                    <a:pt x="3425369" y="1803409"/>
                    <a:pt x="3426557" y="1803751"/>
                  </a:cubicBezTo>
                  <a:close/>
                  <a:moveTo>
                    <a:pt x="3473129" y="1800681"/>
                  </a:moveTo>
                  <a:cubicBezTo>
                    <a:pt x="3473129" y="1800529"/>
                    <a:pt x="3473151" y="1800339"/>
                    <a:pt x="3473151" y="1800063"/>
                  </a:cubicBezTo>
                  <a:cubicBezTo>
                    <a:pt x="3473151" y="1800361"/>
                    <a:pt x="3473129" y="1800551"/>
                    <a:pt x="3473129" y="1800681"/>
                  </a:cubicBezTo>
                  <a:close/>
                  <a:moveTo>
                    <a:pt x="3496350" y="1798918"/>
                  </a:moveTo>
                  <a:cubicBezTo>
                    <a:pt x="3496225" y="1798626"/>
                    <a:pt x="3496030" y="1798349"/>
                    <a:pt x="3495948" y="1798051"/>
                  </a:cubicBezTo>
                  <a:cubicBezTo>
                    <a:pt x="3496350" y="1798371"/>
                    <a:pt x="3496751" y="1798604"/>
                    <a:pt x="3497153" y="1798881"/>
                  </a:cubicBezTo>
                  <a:cubicBezTo>
                    <a:pt x="3496903" y="1798897"/>
                    <a:pt x="3496605" y="1798897"/>
                    <a:pt x="3496350" y="1798918"/>
                  </a:cubicBezTo>
                  <a:close/>
                  <a:moveTo>
                    <a:pt x="3504844" y="1787969"/>
                  </a:moveTo>
                  <a:cubicBezTo>
                    <a:pt x="3504866" y="1788072"/>
                    <a:pt x="3504887" y="1788159"/>
                    <a:pt x="3504887" y="1788262"/>
                  </a:cubicBezTo>
                  <a:cubicBezTo>
                    <a:pt x="3504931" y="1788224"/>
                    <a:pt x="3504931" y="1788180"/>
                    <a:pt x="3504974" y="1788137"/>
                  </a:cubicBezTo>
                  <a:cubicBezTo>
                    <a:pt x="3505419" y="1788815"/>
                    <a:pt x="3505674" y="1789704"/>
                    <a:pt x="3505077" y="1790447"/>
                  </a:cubicBezTo>
                  <a:cubicBezTo>
                    <a:pt x="3502262" y="1786380"/>
                    <a:pt x="3503873" y="1786656"/>
                    <a:pt x="3504844" y="1787969"/>
                  </a:cubicBezTo>
                  <a:close/>
                  <a:moveTo>
                    <a:pt x="3523346" y="1775365"/>
                  </a:moveTo>
                  <a:cubicBezTo>
                    <a:pt x="3523492" y="1775132"/>
                    <a:pt x="3523812" y="1775045"/>
                    <a:pt x="3524149" y="1775110"/>
                  </a:cubicBezTo>
                  <a:cubicBezTo>
                    <a:pt x="3523915" y="1775234"/>
                    <a:pt x="3523579" y="1775256"/>
                    <a:pt x="3523346" y="1775365"/>
                  </a:cubicBezTo>
                  <a:close/>
                  <a:moveTo>
                    <a:pt x="3583494" y="1787860"/>
                  </a:moveTo>
                  <a:cubicBezTo>
                    <a:pt x="3584617" y="1788435"/>
                    <a:pt x="3585659" y="1789113"/>
                    <a:pt x="3586635" y="1790002"/>
                  </a:cubicBezTo>
                  <a:cubicBezTo>
                    <a:pt x="3585637" y="1789471"/>
                    <a:pt x="3584536" y="1788750"/>
                    <a:pt x="3583494" y="1787860"/>
                  </a:cubicBezTo>
                  <a:close/>
                  <a:moveTo>
                    <a:pt x="3571887" y="1805340"/>
                  </a:moveTo>
                  <a:cubicBezTo>
                    <a:pt x="3571865" y="1805340"/>
                    <a:pt x="3571844" y="1805340"/>
                    <a:pt x="3571822" y="1805340"/>
                  </a:cubicBezTo>
                  <a:cubicBezTo>
                    <a:pt x="3570867" y="1805698"/>
                    <a:pt x="3569874" y="1805996"/>
                    <a:pt x="3568811" y="1806207"/>
                  </a:cubicBezTo>
                  <a:cubicBezTo>
                    <a:pt x="3569299" y="1806251"/>
                    <a:pt x="3569766" y="1806295"/>
                    <a:pt x="3570276" y="1806338"/>
                  </a:cubicBezTo>
                  <a:cubicBezTo>
                    <a:pt x="3570363" y="1806441"/>
                    <a:pt x="3570531" y="1806609"/>
                    <a:pt x="3570889" y="1807016"/>
                  </a:cubicBezTo>
                  <a:cubicBezTo>
                    <a:pt x="3570910" y="1807032"/>
                    <a:pt x="3570488" y="1806571"/>
                    <a:pt x="3570276" y="1806338"/>
                  </a:cubicBezTo>
                  <a:cubicBezTo>
                    <a:pt x="3570531" y="1806354"/>
                    <a:pt x="3570786" y="1806376"/>
                    <a:pt x="3571041" y="1806397"/>
                  </a:cubicBezTo>
                  <a:cubicBezTo>
                    <a:pt x="3570509" y="1808372"/>
                    <a:pt x="3572266" y="1811566"/>
                    <a:pt x="3561863" y="1808854"/>
                  </a:cubicBezTo>
                  <a:cubicBezTo>
                    <a:pt x="3562373" y="1808154"/>
                    <a:pt x="3562709" y="1807460"/>
                    <a:pt x="3562986" y="1806761"/>
                  </a:cubicBezTo>
                  <a:cubicBezTo>
                    <a:pt x="3565020" y="1806799"/>
                    <a:pt x="3566973" y="1806587"/>
                    <a:pt x="3568811" y="1806207"/>
                  </a:cubicBezTo>
                  <a:cubicBezTo>
                    <a:pt x="3566929" y="1806061"/>
                    <a:pt x="3565063" y="1805909"/>
                    <a:pt x="3563241" y="1805785"/>
                  </a:cubicBezTo>
                  <a:cubicBezTo>
                    <a:pt x="3563729" y="1803707"/>
                    <a:pt x="3563306" y="1801609"/>
                    <a:pt x="3561782" y="1799515"/>
                  </a:cubicBezTo>
                  <a:cubicBezTo>
                    <a:pt x="3568345" y="1800274"/>
                    <a:pt x="3573346" y="1801039"/>
                    <a:pt x="3577355" y="1801761"/>
                  </a:cubicBezTo>
                  <a:cubicBezTo>
                    <a:pt x="3575868" y="1803349"/>
                    <a:pt x="3574024" y="1804516"/>
                    <a:pt x="3571887" y="1805340"/>
                  </a:cubicBezTo>
                  <a:close/>
                  <a:moveTo>
                    <a:pt x="3615193" y="1815379"/>
                  </a:moveTo>
                  <a:cubicBezTo>
                    <a:pt x="3610046" y="1823302"/>
                    <a:pt x="3601421" y="1813833"/>
                    <a:pt x="3597928" y="1809765"/>
                  </a:cubicBezTo>
                  <a:cubicBezTo>
                    <a:pt x="3606168" y="1811251"/>
                    <a:pt x="3612568" y="1813117"/>
                    <a:pt x="3615193" y="1815379"/>
                  </a:cubicBezTo>
                  <a:close/>
                  <a:moveTo>
                    <a:pt x="3625684" y="1819701"/>
                  </a:moveTo>
                  <a:cubicBezTo>
                    <a:pt x="3625320" y="1820531"/>
                    <a:pt x="3624984" y="1821355"/>
                    <a:pt x="3624621" y="1822179"/>
                  </a:cubicBezTo>
                  <a:cubicBezTo>
                    <a:pt x="3620091" y="1823264"/>
                    <a:pt x="3619327" y="1822375"/>
                    <a:pt x="3620428" y="1820444"/>
                  </a:cubicBezTo>
                  <a:cubicBezTo>
                    <a:pt x="3622104" y="1820021"/>
                    <a:pt x="3623840" y="1819723"/>
                    <a:pt x="3625684" y="1819701"/>
                  </a:cubicBezTo>
                  <a:close/>
                  <a:moveTo>
                    <a:pt x="3672294" y="1825678"/>
                  </a:moveTo>
                  <a:cubicBezTo>
                    <a:pt x="3672023" y="1826247"/>
                    <a:pt x="3671703" y="1826822"/>
                    <a:pt x="3671366" y="1827413"/>
                  </a:cubicBezTo>
                  <a:cubicBezTo>
                    <a:pt x="3670048" y="1827267"/>
                    <a:pt x="3668736" y="1827120"/>
                    <a:pt x="3667401" y="1826947"/>
                  </a:cubicBezTo>
                  <a:cubicBezTo>
                    <a:pt x="3669392" y="1826421"/>
                    <a:pt x="3671133" y="1825976"/>
                    <a:pt x="3672294" y="1825678"/>
                  </a:cubicBezTo>
                  <a:close/>
                  <a:moveTo>
                    <a:pt x="3733636" y="1818600"/>
                  </a:moveTo>
                  <a:cubicBezTo>
                    <a:pt x="3727680" y="1818220"/>
                    <a:pt x="3734015" y="1816566"/>
                    <a:pt x="3733636" y="1818600"/>
                  </a:cubicBezTo>
                  <a:close/>
                  <a:moveTo>
                    <a:pt x="3755332" y="1843683"/>
                  </a:moveTo>
                  <a:cubicBezTo>
                    <a:pt x="3755463" y="1843683"/>
                    <a:pt x="3755588" y="1843727"/>
                    <a:pt x="3755712" y="1843748"/>
                  </a:cubicBezTo>
                  <a:cubicBezTo>
                    <a:pt x="3755653" y="1843770"/>
                    <a:pt x="3755566" y="1843792"/>
                    <a:pt x="3755501" y="1843813"/>
                  </a:cubicBezTo>
                  <a:cubicBezTo>
                    <a:pt x="3755463" y="1843770"/>
                    <a:pt x="3755398" y="1843705"/>
                    <a:pt x="3755332" y="1843683"/>
                  </a:cubicBezTo>
                  <a:close/>
                  <a:moveTo>
                    <a:pt x="3734948" y="1847496"/>
                  </a:moveTo>
                  <a:cubicBezTo>
                    <a:pt x="3731922" y="1846525"/>
                    <a:pt x="3730967" y="1843960"/>
                    <a:pt x="3732367" y="1839616"/>
                  </a:cubicBezTo>
                  <a:cubicBezTo>
                    <a:pt x="3732491" y="1839637"/>
                    <a:pt x="3732643" y="1839659"/>
                    <a:pt x="3732790" y="1839702"/>
                  </a:cubicBezTo>
                  <a:cubicBezTo>
                    <a:pt x="3734547" y="1843325"/>
                    <a:pt x="3735138" y="1845804"/>
                    <a:pt x="3734948" y="1847496"/>
                  </a:cubicBezTo>
                  <a:close/>
                  <a:moveTo>
                    <a:pt x="3750928" y="1845229"/>
                  </a:moveTo>
                  <a:cubicBezTo>
                    <a:pt x="3743893" y="1846525"/>
                    <a:pt x="3744338" y="1843157"/>
                    <a:pt x="3738426" y="1840695"/>
                  </a:cubicBezTo>
                  <a:cubicBezTo>
                    <a:pt x="3742326" y="1841373"/>
                    <a:pt x="3746220" y="1842051"/>
                    <a:pt x="3750120" y="1842750"/>
                  </a:cubicBezTo>
                  <a:cubicBezTo>
                    <a:pt x="3750586" y="1843238"/>
                    <a:pt x="3750928" y="1843938"/>
                    <a:pt x="3750928" y="1845229"/>
                  </a:cubicBezTo>
                  <a:close/>
                  <a:moveTo>
                    <a:pt x="3733126" y="1850039"/>
                  </a:moveTo>
                  <a:cubicBezTo>
                    <a:pt x="3731070" y="1850826"/>
                    <a:pt x="3727664" y="1850148"/>
                    <a:pt x="3723786" y="1848705"/>
                  </a:cubicBezTo>
                  <a:cubicBezTo>
                    <a:pt x="3726812" y="1849275"/>
                    <a:pt x="3729969" y="1849725"/>
                    <a:pt x="3733126" y="1850039"/>
                  </a:cubicBezTo>
                  <a:close/>
                  <a:moveTo>
                    <a:pt x="3723064" y="1864574"/>
                  </a:moveTo>
                  <a:cubicBezTo>
                    <a:pt x="3722831" y="1863029"/>
                    <a:pt x="3722722" y="1861651"/>
                    <a:pt x="3722701" y="1860398"/>
                  </a:cubicBezTo>
                  <a:cubicBezTo>
                    <a:pt x="3724567" y="1861054"/>
                    <a:pt x="3728299" y="1861564"/>
                    <a:pt x="3735225" y="1861797"/>
                  </a:cubicBezTo>
                  <a:cubicBezTo>
                    <a:pt x="3735225" y="1865821"/>
                    <a:pt x="3731157" y="1866754"/>
                    <a:pt x="3723064" y="1864574"/>
                  </a:cubicBezTo>
                  <a:close/>
                  <a:moveTo>
                    <a:pt x="3707535" y="1867877"/>
                  </a:moveTo>
                  <a:cubicBezTo>
                    <a:pt x="3704334" y="1866630"/>
                    <a:pt x="3700646" y="1865632"/>
                    <a:pt x="3696410" y="1865317"/>
                  </a:cubicBezTo>
                  <a:cubicBezTo>
                    <a:pt x="3696491" y="1865697"/>
                    <a:pt x="3696643" y="1865995"/>
                    <a:pt x="3696768" y="1866310"/>
                  </a:cubicBezTo>
                  <a:cubicBezTo>
                    <a:pt x="3695900" y="1866163"/>
                    <a:pt x="3695054" y="1866033"/>
                    <a:pt x="3694186" y="1865887"/>
                  </a:cubicBezTo>
                  <a:cubicBezTo>
                    <a:pt x="3692998" y="1864086"/>
                    <a:pt x="3691788" y="1862307"/>
                    <a:pt x="3690584" y="1860740"/>
                  </a:cubicBezTo>
                  <a:cubicBezTo>
                    <a:pt x="3690053" y="1862264"/>
                    <a:pt x="3688631" y="1863495"/>
                    <a:pt x="3686706" y="1864531"/>
                  </a:cubicBezTo>
                  <a:cubicBezTo>
                    <a:pt x="3678803" y="1862985"/>
                    <a:pt x="3672126" y="1861287"/>
                    <a:pt x="3667721" y="1859596"/>
                  </a:cubicBezTo>
                  <a:cubicBezTo>
                    <a:pt x="3671534" y="1858641"/>
                    <a:pt x="3675939" y="1857898"/>
                    <a:pt x="3680625" y="1857350"/>
                  </a:cubicBezTo>
                  <a:cubicBezTo>
                    <a:pt x="3692678" y="1859574"/>
                    <a:pt x="3706157" y="1863999"/>
                    <a:pt x="3710795" y="1857795"/>
                  </a:cubicBezTo>
                  <a:cubicBezTo>
                    <a:pt x="3709374" y="1857350"/>
                    <a:pt x="3707551" y="1856607"/>
                    <a:pt x="3705625" y="1855761"/>
                  </a:cubicBezTo>
                  <a:cubicBezTo>
                    <a:pt x="3712384" y="1855609"/>
                    <a:pt x="3717130" y="1855653"/>
                    <a:pt x="3717108" y="1855653"/>
                  </a:cubicBezTo>
                  <a:cubicBezTo>
                    <a:pt x="3712975" y="1860143"/>
                    <a:pt x="3718551" y="1865231"/>
                    <a:pt x="3726557" y="1869867"/>
                  </a:cubicBezTo>
                  <a:cubicBezTo>
                    <a:pt x="3720265" y="1869385"/>
                    <a:pt x="3713827" y="1868707"/>
                    <a:pt x="3707535" y="1867877"/>
                  </a:cubicBezTo>
                  <a:close/>
                  <a:moveTo>
                    <a:pt x="3747516" y="1876842"/>
                  </a:moveTo>
                  <a:cubicBezTo>
                    <a:pt x="3747175" y="1875567"/>
                    <a:pt x="3746708" y="1874168"/>
                    <a:pt x="3746139" y="1872666"/>
                  </a:cubicBezTo>
                  <a:cubicBezTo>
                    <a:pt x="3749339" y="1873257"/>
                    <a:pt x="3751563" y="1874765"/>
                    <a:pt x="3752940" y="1877032"/>
                  </a:cubicBezTo>
                  <a:cubicBezTo>
                    <a:pt x="3751096" y="1876988"/>
                    <a:pt x="3749274" y="1876923"/>
                    <a:pt x="3747516" y="1876842"/>
                  </a:cubicBezTo>
                  <a:close/>
                  <a:moveTo>
                    <a:pt x="3765123" y="1877156"/>
                  </a:moveTo>
                  <a:cubicBezTo>
                    <a:pt x="3764082" y="1877156"/>
                    <a:pt x="3763046" y="1877156"/>
                    <a:pt x="3762010" y="1877156"/>
                  </a:cubicBezTo>
                  <a:cubicBezTo>
                    <a:pt x="3762878" y="1876777"/>
                    <a:pt x="3763914" y="1876733"/>
                    <a:pt x="3765123" y="1877156"/>
                  </a:cubicBezTo>
                  <a:close/>
                  <a:moveTo>
                    <a:pt x="3774171" y="1854639"/>
                  </a:moveTo>
                  <a:cubicBezTo>
                    <a:pt x="3770629" y="1850126"/>
                    <a:pt x="3773552" y="1851840"/>
                    <a:pt x="3775163" y="1854742"/>
                  </a:cubicBezTo>
                  <a:cubicBezTo>
                    <a:pt x="3774805" y="1854698"/>
                    <a:pt x="3774426" y="1854639"/>
                    <a:pt x="3774171" y="1854639"/>
                  </a:cubicBezTo>
                  <a:close/>
                  <a:moveTo>
                    <a:pt x="3781011" y="1856076"/>
                  </a:moveTo>
                  <a:cubicBezTo>
                    <a:pt x="3781011" y="1856076"/>
                    <a:pt x="3781011" y="1856054"/>
                    <a:pt x="3781032" y="1856054"/>
                  </a:cubicBezTo>
                  <a:cubicBezTo>
                    <a:pt x="3783278" y="1853451"/>
                    <a:pt x="3781163" y="1854275"/>
                    <a:pt x="3785187" y="1857263"/>
                  </a:cubicBezTo>
                  <a:cubicBezTo>
                    <a:pt x="3783723" y="1856840"/>
                    <a:pt x="3782307" y="1856439"/>
                    <a:pt x="3781011" y="1856076"/>
                  </a:cubicBezTo>
                  <a:close/>
                  <a:moveTo>
                    <a:pt x="3797137" y="1871456"/>
                  </a:moveTo>
                  <a:cubicBezTo>
                    <a:pt x="3794446" y="1871842"/>
                    <a:pt x="3792347" y="1872053"/>
                    <a:pt x="3790590" y="1872178"/>
                  </a:cubicBezTo>
                  <a:cubicBezTo>
                    <a:pt x="3791078" y="1869553"/>
                    <a:pt x="3793302" y="1868940"/>
                    <a:pt x="3797180" y="1870231"/>
                  </a:cubicBezTo>
                  <a:cubicBezTo>
                    <a:pt x="3797500" y="1870654"/>
                    <a:pt x="3797793" y="1871055"/>
                    <a:pt x="3798048" y="1871500"/>
                  </a:cubicBezTo>
                  <a:cubicBezTo>
                    <a:pt x="3797750" y="1871500"/>
                    <a:pt x="3797457" y="1871456"/>
                    <a:pt x="3797137" y="1871456"/>
                  </a:cubicBezTo>
                  <a:close/>
                  <a:moveTo>
                    <a:pt x="3843665" y="1893850"/>
                  </a:moveTo>
                  <a:cubicBezTo>
                    <a:pt x="3843519" y="1892960"/>
                    <a:pt x="3843286" y="1892092"/>
                    <a:pt x="3842966" y="1891290"/>
                  </a:cubicBezTo>
                  <a:cubicBezTo>
                    <a:pt x="3843687" y="1891523"/>
                    <a:pt x="3844430" y="1891713"/>
                    <a:pt x="3845152" y="1891924"/>
                  </a:cubicBezTo>
                  <a:cubicBezTo>
                    <a:pt x="3844452" y="1892727"/>
                    <a:pt x="3843920" y="1893405"/>
                    <a:pt x="3843665" y="1893850"/>
                  </a:cubicBezTo>
                  <a:close/>
                  <a:moveTo>
                    <a:pt x="3830951" y="1929888"/>
                  </a:moveTo>
                  <a:cubicBezTo>
                    <a:pt x="3807963" y="1927789"/>
                    <a:pt x="3831184" y="1926775"/>
                    <a:pt x="3830951" y="1929888"/>
                  </a:cubicBezTo>
                  <a:close/>
                  <a:moveTo>
                    <a:pt x="3800993" y="1930458"/>
                  </a:moveTo>
                  <a:cubicBezTo>
                    <a:pt x="3803516" y="1929254"/>
                    <a:pt x="3804741" y="1928001"/>
                    <a:pt x="3805105" y="1926791"/>
                  </a:cubicBezTo>
                  <a:cubicBezTo>
                    <a:pt x="3809450" y="1927388"/>
                    <a:pt x="3813708" y="1928445"/>
                    <a:pt x="3817966" y="1929210"/>
                  </a:cubicBezTo>
                  <a:cubicBezTo>
                    <a:pt x="3813111" y="1929801"/>
                    <a:pt x="3808240" y="1931054"/>
                    <a:pt x="3803282" y="1931347"/>
                  </a:cubicBezTo>
                  <a:cubicBezTo>
                    <a:pt x="3802496" y="1931092"/>
                    <a:pt x="3801758" y="1930821"/>
                    <a:pt x="3800993" y="1930458"/>
                  </a:cubicBezTo>
                  <a:close/>
                  <a:moveTo>
                    <a:pt x="3792179" y="1939168"/>
                  </a:moveTo>
                  <a:cubicBezTo>
                    <a:pt x="3792179" y="1939124"/>
                    <a:pt x="3792179" y="1939059"/>
                    <a:pt x="3792179" y="1939016"/>
                  </a:cubicBezTo>
                  <a:cubicBezTo>
                    <a:pt x="3792434" y="1939059"/>
                    <a:pt x="3792499" y="1939124"/>
                    <a:pt x="3792179" y="1939168"/>
                  </a:cubicBezTo>
                  <a:close/>
                  <a:moveTo>
                    <a:pt x="3788876" y="1928234"/>
                  </a:moveTo>
                  <a:cubicBezTo>
                    <a:pt x="3790698" y="1927513"/>
                    <a:pt x="3792477" y="1927111"/>
                    <a:pt x="3794256" y="1926813"/>
                  </a:cubicBezTo>
                  <a:cubicBezTo>
                    <a:pt x="3795802" y="1928679"/>
                    <a:pt x="3797223" y="1930165"/>
                    <a:pt x="3797858" y="1930843"/>
                  </a:cubicBezTo>
                  <a:cubicBezTo>
                    <a:pt x="3796903" y="1930843"/>
                    <a:pt x="3795678" y="1930691"/>
                    <a:pt x="3794300" y="1930436"/>
                  </a:cubicBezTo>
                  <a:cubicBezTo>
                    <a:pt x="3792521" y="1929953"/>
                    <a:pt x="3790720" y="1929291"/>
                    <a:pt x="3788876" y="1928234"/>
                  </a:cubicBezTo>
                  <a:close/>
                  <a:moveTo>
                    <a:pt x="3614114" y="1913043"/>
                  </a:moveTo>
                  <a:cubicBezTo>
                    <a:pt x="3612378" y="1912875"/>
                    <a:pt x="3609937" y="1911329"/>
                    <a:pt x="3606444" y="1907473"/>
                  </a:cubicBezTo>
                  <a:cubicBezTo>
                    <a:pt x="3610404" y="1907772"/>
                    <a:pt x="3612970" y="1909632"/>
                    <a:pt x="3614114" y="1913043"/>
                  </a:cubicBezTo>
                  <a:close/>
                  <a:moveTo>
                    <a:pt x="3553515" y="1883556"/>
                  </a:moveTo>
                  <a:cubicBezTo>
                    <a:pt x="3557014" y="1883854"/>
                    <a:pt x="3560805" y="1884337"/>
                    <a:pt x="3564976" y="1885037"/>
                  </a:cubicBezTo>
                  <a:cubicBezTo>
                    <a:pt x="3562942" y="1888556"/>
                    <a:pt x="3561462" y="1890672"/>
                    <a:pt x="3553515" y="1883556"/>
                  </a:cubicBezTo>
                  <a:close/>
                  <a:moveTo>
                    <a:pt x="3553390" y="1892114"/>
                  </a:moveTo>
                  <a:cubicBezTo>
                    <a:pt x="3548878" y="1885883"/>
                    <a:pt x="3555614" y="1889972"/>
                    <a:pt x="3553390" y="1892114"/>
                  </a:cubicBezTo>
                  <a:close/>
                  <a:moveTo>
                    <a:pt x="3507751" y="1872812"/>
                  </a:moveTo>
                  <a:cubicBezTo>
                    <a:pt x="3510545" y="1872856"/>
                    <a:pt x="3509785" y="1873344"/>
                    <a:pt x="3507963" y="1873702"/>
                  </a:cubicBezTo>
                  <a:cubicBezTo>
                    <a:pt x="3507876" y="1873409"/>
                    <a:pt x="3507789" y="1873154"/>
                    <a:pt x="3507751" y="1872812"/>
                  </a:cubicBezTo>
                  <a:close/>
                  <a:moveTo>
                    <a:pt x="3452978" y="1884082"/>
                  </a:moveTo>
                  <a:cubicBezTo>
                    <a:pt x="3450835" y="1885189"/>
                    <a:pt x="3450814" y="1883090"/>
                    <a:pt x="3452978" y="1884082"/>
                  </a:cubicBezTo>
                  <a:close/>
                  <a:moveTo>
                    <a:pt x="3424311" y="1866011"/>
                  </a:moveTo>
                  <a:cubicBezTo>
                    <a:pt x="3424159" y="1866586"/>
                    <a:pt x="3421702" y="1866673"/>
                    <a:pt x="3419668" y="1866033"/>
                  </a:cubicBezTo>
                  <a:cubicBezTo>
                    <a:pt x="3421176" y="1865952"/>
                    <a:pt x="3422722" y="1865952"/>
                    <a:pt x="3424311" y="1866011"/>
                  </a:cubicBezTo>
                  <a:close/>
                  <a:moveTo>
                    <a:pt x="3549680" y="1794428"/>
                  </a:moveTo>
                  <a:cubicBezTo>
                    <a:pt x="3550483" y="1794558"/>
                    <a:pt x="3551291" y="1794683"/>
                    <a:pt x="3552056" y="1794791"/>
                  </a:cubicBezTo>
                  <a:cubicBezTo>
                    <a:pt x="3551948" y="1795551"/>
                    <a:pt x="3550402" y="1795529"/>
                    <a:pt x="3549680" y="1794428"/>
                  </a:cubicBezTo>
                  <a:close/>
                  <a:moveTo>
                    <a:pt x="3555446" y="1800616"/>
                  </a:moveTo>
                  <a:cubicBezTo>
                    <a:pt x="3558006" y="1799618"/>
                    <a:pt x="3557627" y="1802015"/>
                    <a:pt x="3555446" y="1800616"/>
                  </a:cubicBezTo>
                  <a:close/>
                  <a:moveTo>
                    <a:pt x="3539174" y="1806609"/>
                  </a:moveTo>
                  <a:cubicBezTo>
                    <a:pt x="3539553" y="1805974"/>
                    <a:pt x="3540063" y="1805340"/>
                    <a:pt x="3540741" y="1804705"/>
                  </a:cubicBezTo>
                  <a:cubicBezTo>
                    <a:pt x="3542542" y="1804727"/>
                    <a:pt x="3544788" y="1804808"/>
                    <a:pt x="3547223" y="1804895"/>
                  </a:cubicBezTo>
                  <a:cubicBezTo>
                    <a:pt x="3547245" y="1805172"/>
                    <a:pt x="3547625" y="1805172"/>
                    <a:pt x="3548221" y="1804939"/>
                  </a:cubicBezTo>
                  <a:cubicBezTo>
                    <a:pt x="3549447" y="1804982"/>
                    <a:pt x="3550700" y="1805042"/>
                    <a:pt x="3552072" y="1805107"/>
                  </a:cubicBezTo>
                  <a:cubicBezTo>
                    <a:pt x="3551438" y="1806994"/>
                    <a:pt x="3547435" y="1807965"/>
                    <a:pt x="3543877" y="1808431"/>
                  </a:cubicBezTo>
                  <a:cubicBezTo>
                    <a:pt x="3542178" y="1807862"/>
                    <a:pt x="3540589" y="1807244"/>
                    <a:pt x="3539174" y="1806609"/>
                  </a:cubicBezTo>
                  <a:close/>
                  <a:moveTo>
                    <a:pt x="3573324" y="1814023"/>
                  </a:moveTo>
                  <a:cubicBezTo>
                    <a:pt x="3576443" y="1811376"/>
                    <a:pt x="3578456" y="1808795"/>
                    <a:pt x="3580126" y="1814278"/>
                  </a:cubicBezTo>
                  <a:cubicBezTo>
                    <a:pt x="3577924" y="1814278"/>
                    <a:pt x="3575656" y="1814175"/>
                    <a:pt x="3573324" y="1814023"/>
                  </a:cubicBezTo>
                  <a:close/>
                  <a:moveTo>
                    <a:pt x="3617358" y="1828113"/>
                  </a:moveTo>
                  <a:cubicBezTo>
                    <a:pt x="3616170" y="1827223"/>
                    <a:pt x="3614434" y="1826442"/>
                    <a:pt x="3612205" y="1825678"/>
                  </a:cubicBezTo>
                  <a:cubicBezTo>
                    <a:pt x="3616023" y="1824642"/>
                    <a:pt x="3620661" y="1826757"/>
                    <a:pt x="3617358" y="1828113"/>
                  </a:cubicBezTo>
                  <a:close/>
                  <a:moveTo>
                    <a:pt x="3630723" y="1841503"/>
                  </a:moveTo>
                  <a:cubicBezTo>
                    <a:pt x="3629351" y="1842181"/>
                    <a:pt x="3628607" y="1842051"/>
                    <a:pt x="3628266" y="1841650"/>
                  </a:cubicBezTo>
                  <a:cubicBezTo>
                    <a:pt x="3628944" y="1841395"/>
                    <a:pt x="3629643" y="1841140"/>
                    <a:pt x="3630343" y="1840890"/>
                  </a:cubicBezTo>
                  <a:cubicBezTo>
                    <a:pt x="3630473" y="1841102"/>
                    <a:pt x="3630598" y="1841226"/>
                    <a:pt x="3630723" y="1841503"/>
                  </a:cubicBezTo>
                  <a:close/>
                  <a:moveTo>
                    <a:pt x="3669354" y="1840126"/>
                  </a:moveTo>
                  <a:cubicBezTo>
                    <a:pt x="3668633" y="1840126"/>
                    <a:pt x="3667889" y="1840126"/>
                    <a:pt x="3667146" y="1840126"/>
                  </a:cubicBezTo>
                  <a:cubicBezTo>
                    <a:pt x="3666089" y="1839572"/>
                    <a:pt x="3665069" y="1838938"/>
                    <a:pt x="3664033" y="1838368"/>
                  </a:cubicBezTo>
                  <a:cubicBezTo>
                    <a:pt x="3663843" y="1838602"/>
                    <a:pt x="3663675" y="1838726"/>
                    <a:pt x="3663544" y="1838813"/>
                  </a:cubicBezTo>
                  <a:cubicBezTo>
                    <a:pt x="3663485" y="1838770"/>
                    <a:pt x="3663398" y="1838726"/>
                    <a:pt x="3663311" y="1838683"/>
                  </a:cubicBezTo>
                  <a:cubicBezTo>
                    <a:pt x="3663501" y="1838471"/>
                    <a:pt x="3663653" y="1838428"/>
                    <a:pt x="3663843" y="1838260"/>
                  </a:cubicBezTo>
                  <a:cubicBezTo>
                    <a:pt x="3659862" y="1836123"/>
                    <a:pt x="3655875" y="1834002"/>
                    <a:pt x="3652061" y="1831611"/>
                  </a:cubicBezTo>
                  <a:cubicBezTo>
                    <a:pt x="3659243" y="1832815"/>
                    <a:pt x="3663930" y="1833813"/>
                    <a:pt x="3666853" y="1834659"/>
                  </a:cubicBezTo>
                  <a:cubicBezTo>
                    <a:pt x="3666067" y="1835803"/>
                    <a:pt x="3665345" y="1836779"/>
                    <a:pt x="3664776" y="1837501"/>
                  </a:cubicBezTo>
                  <a:cubicBezTo>
                    <a:pt x="3667103" y="1835760"/>
                    <a:pt x="3668633" y="1836627"/>
                    <a:pt x="3669354" y="1840126"/>
                  </a:cubicBezTo>
                  <a:close/>
                  <a:moveTo>
                    <a:pt x="3678738" y="1836524"/>
                  </a:moveTo>
                  <a:cubicBezTo>
                    <a:pt x="3678629" y="1836015"/>
                    <a:pt x="3678548" y="1835570"/>
                    <a:pt x="3678439" y="1835082"/>
                  </a:cubicBezTo>
                  <a:cubicBezTo>
                    <a:pt x="3679416" y="1835825"/>
                    <a:pt x="3679307" y="1836313"/>
                    <a:pt x="3678738" y="1836524"/>
                  </a:cubicBezTo>
                  <a:close/>
                  <a:moveTo>
                    <a:pt x="3680240" y="1841715"/>
                  </a:moveTo>
                  <a:cubicBezTo>
                    <a:pt x="3680181" y="1841568"/>
                    <a:pt x="3680159" y="1841438"/>
                    <a:pt x="3680116" y="1841292"/>
                  </a:cubicBezTo>
                  <a:cubicBezTo>
                    <a:pt x="3680181" y="1841292"/>
                    <a:pt x="3680240" y="1841292"/>
                    <a:pt x="3680283" y="1841313"/>
                  </a:cubicBezTo>
                  <a:cubicBezTo>
                    <a:pt x="3680283" y="1841438"/>
                    <a:pt x="3680240" y="1841590"/>
                    <a:pt x="3680240" y="1841715"/>
                  </a:cubicBezTo>
                  <a:close/>
                  <a:moveTo>
                    <a:pt x="3669690" y="1841568"/>
                  </a:moveTo>
                  <a:cubicBezTo>
                    <a:pt x="3669603" y="1841525"/>
                    <a:pt x="3669544" y="1841481"/>
                    <a:pt x="3669457" y="1841438"/>
                  </a:cubicBezTo>
                  <a:cubicBezTo>
                    <a:pt x="3669522" y="1841373"/>
                    <a:pt x="3669566" y="1841292"/>
                    <a:pt x="3669603" y="1841205"/>
                  </a:cubicBezTo>
                  <a:cubicBezTo>
                    <a:pt x="3669625" y="1841357"/>
                    <a:pt x="3669669" y="1841416"/>
                    <a:pt x="3669690" y="1841568"/>
                  </a:cubicBezTo>
                  <a:close/>
                  <a:moveTo>
                    <a:pt x="3661109" y="1865762"/>
                  </a:moveTo>
                  <a:cubicBezTo>
                    <a:pt x="3658077" y="1869656"/>
                    <a:pt x="3655517" y="1869613"/>
                    <a:pt x="3653542" y="1863788"/>
                  </a:cubicBezTo>
                  <a:cubicBezTo>
                    <a:pt x="3653629" y="1863809"/>
                    <a:pt x="3653738" y="1863831"/>
                    <a:pt x="3653819" y="1863875"/>
                  </a:cubicBezTo>
                  <a:cubicBezTo>
                    <a:pt x="3654730" y="1864808"/>
                    <a:pt x="3655620" y="1865762"/>
                    <a:pt x="3656254" y="1867053"/>
                  </a:cubicBezTo>
                  <a:cubicBezTo>
                    <a:pt x="3656254" y="1866228"/>
                    <a:pt x="3656596" y="1865442"/>
                    <a:pt x="3657128" y="1864720"/>
                  </a:cubicBezTo>
                  <a:cubicBezTo>
                    <a:pt x="3658462" y="1865062"/>
                    <a:pt x="3659796" y="1865420"/>
                    <a:pt x="3661109" y="1865762"/>
                  </a:cubicBezTo>
                  <a:close/>
                  <a:moveTo>
                    <a:pt x="3666577" y="1868365"/>
                  </a:moveTo>
                  <a:cubicBezTo>
                    <a:pt x="3666447" y="1867774"/>
                    <a:pt x="3666322" y="1867221"/>
                    <a:pt x="3666235" y="1866565"/>
                  </a:cubicBezTo>
                  <a:cubicBezTo>
                    <a:pt x="3670623" y="1862817"/>
                    <a:pt x="3673693" y="1863218"/>
                    <a:pt x="3675581" y="1867584"/>
                  </a:cubicBezTo>
                  <a:cubicBezTo>
                    <a:pt x="3672804" y="1867964"/>
                    <a:pt x="3669799" y="1868241"/>
                    <a:pt x="3666577" y="1868365"/>
                  </a:cubicBezTo>
                  <a:close/>
                  <a:moveTo>
                    <a:pt x="3698487" y="1871120"/>
                  </a:moveTo>
                  <a:cubicBezTo>
                    <a:pt x="3698379" y="1871332"/>
                    <a:pt x="3698292" y="1871456"/>
                    <a:pt x="3698211" y="1871652"/>
                  </a:cubicBezTo>
                  <a:cubicBezTo>
                    <a:pt x="3697934" y="1871310"/>
                    <a:pt x="3697701" y="1870952"/>
                    <a:pt x="3697446" y="1870589"/>
                  </a:cubicBezTo>
                  <a:cubicBezTo>
                    <a:pt x="3697809" y="1870778"/>
                    <a:pt x="3698102" y="1870909"/>
                    <a:pt x="3698487" y="1871120"/>
                  </a:cubicBezTo>
                  <a:close/>
                  <a:moveTo>
                    <a:pt x="3737872" y="1875676"/>
                  </a:moveTo>
                  <a:cubicBezTo>
                    <a:pt x="3737281" y="1875947"/>
                    <a:pt x="3735523" y="1875887"/>
                    <a:pt x="3735757" y="1874824"/>
                  </a:cubicBezTo>
                  <a:cubicBezTo>
                    <a:pt x="3735990" y="1874868"/>
                    <a:pt x="3736071" y="1874889"/>
                    <a:pt x="3736261" y="1874911"/>
                  </a:cubicBezTo>
                  <a:cubicBezTo>
                    <a:pt x="3736814" y="1875188"/>
                    <a:pt x="3737346" y="1875443"/>
                    <a:pt x="3737872" y="1875676"/>
                  </a:cubicBezTo>
                  <a:close/>
                  <a:moveTo>
                    <a:pt x="3754210" y="1893513"/>
                  </a:moveTo>
                  <a:cubicBezTo>
                    <a:pt x="3748194" y="1892814"/>
                    <a:pt x="3742770" y="1890948"/>
                    <a:pt x="3737682" y="1888703"/>
                  </a:cubicBezTo>
                  <a:cubicBezTo>
                    <a:pt x="3742618" y="1889657"/>
                    <a:pt x="3747728" y="1890824"/>
                    <a:pt x="3752344" y="1892092"/>
                  </a:cubicBezTo>
                  <a:cubicBezTo>
                    <a:pt x="3752984" y="1892559"/>
                    <a:pt x="3753597" y="1893047"/>
                    <a:pt x="3754210" y="1893513"/>
                  </a:cubicBezTo>
                  <a:close/>
                  <a:moveTo>
                    <a:pt x="3775993" y="1856862"/>
                  </a:moveTo>
                  <a:cubicBezTo>
                    <a:pt x="3775228" y="1855994"/>
                    <a:pt x="3774697" y="1855338"/>
                    <a:pt x="3774214" y="1854698"/>
                  </a:cubicBezTo>
                  <a:cubicBezTo>
                    <a:pt x="3774719" y="1854996"/>
                    <a:pt x="3775082" y="1855208"/>
                    <a:pt x="3775549" y="1855506"/>
                  </a:cubicBezTo>
                  <a:cubicBezTo>
                    <a:pt x="3775738" y="1855951"/>
                    <a:pt x="3775907" y="1856418"/>
                    <a:pt x="3775993" y="1856862"/>
                  </a:cubicBezTo>
                  <a:close/>
                  <a:moveTo>
                    <a:pt x="3779421" y="1857876"/>
                  </a:moveTo>
                  <a:cubicBezTo>
                    <a:pt x="3781651" y="1859232"/>
                    <a:pt x="3783490" y="1860377"/>
                    <a:pt x="3784954" y="1861287"/>
                  </a:cubicBezTo>
                  <a:cubicBezTo>
                    <a:pt x="3779172" y="1861928"/>
                    <a:pt x="3777241" y="1860821"/>
                    <a:pt x="3779421" y="1857876"/>
                  </a:cubicBezTo>
                  <a:close/>
                  <a:moveTo>
                    <a:pt x="3778998" y="1869808"/>
                  </a:moveTo>
                  <a:cubicBezTo>
                    <a:pt x="3779872" y="1870757"/>
                    <a:pt x="3779297" y="1871055"/>
                    <a:pt x="3778282" y="1870844"/>
                  </a:cubicBezTo>
                  <a:cubicBezTo>
                    <a:pt x="3778516" y="1870567"/>
                    <a:pt x="3778765" y="1870188"/>
                    <a:pt x="3778998" y="1869808"/>
                  </a:cubicBezTo>
                  <a:close/>
                  <a:moveTo>
                    <a:pt x="3768259" y="1915907"/>
                  </a:moveTo>
                  <a:cubicBezTo>
                    <a:pt x="3768259" y="1915332"/>
                    <a:pt x="3768259" y="1914784"/>
                    <a:pt x="3768259" y="1914209"/>
                  </a:cubicBezTo>
                  <a:cubicBezTo>
                    <a:pt x="3776460" y="1909463"/>
                    <a:pt x="3772327" y="1913466"/>
                    <a:pt x="3768259" y="1915907"/>
                  </a:cubicBezTo>
                  <a:close/>
                  <a:moveTo>
                    <a:pt x="3763767" y="1917067"/>
                  </a:moveTo>
                  <a:cubicBezTo>
                    <a:pt x="3762558" y="1911877"/>
                    <a:pt x="3762324" y="1909040"/>
                    <a:pt x="3762959" y="1908471"/>
                  </a:cubicBezTo>
                  <a:cubicBezTo>
                    <a:pt x="3763024" y="1908471"/>
                    <a:pt x="3763089" y="1908428"/>
                    <a:pt x="3763170" y="1908428"/>
                  </a:cubicBezTo>
                  <a:cubicBezTo>
                    <a:pt x="3763935" y="1908260"/>
                    <a:pt x="3765525" y="1910141"/>
                    <a:pt x="3767960" y="1914187"/>
                  </a:cubicBezTo>
                  <a:cubicBezTo>
                    <a:pt x="3766924" y="1914909"/>
                    <a:pt x="3766734" y="1915630"/>
                    <a:pt x="3767450" y="1916351"/>
                  </a:cubicBezTo>
                  <a:cubicBezTo>
                    <a:pt x="3765736" y="1917263"/>
                    <a:pt x="3764190" y="1917789"/>
                    <a:pt x="3763767" y="1917067"/>
                  </a:cubicBezTo>
                  <a:close/>
                  <a:moveTo>
                    <a:pt x="3755734" y="1915608"/>
                  </a:moveTo>
                  <a:cubicBezTo>
                    <a:pt x="3755843" y="1914675"/>
                    <a:pt x="3755989" y="1913786"/>
                    <a:pt x="3756331" y="1913043"/>
                  </a:cubicBezTo>
                  <a:cubicBezTo>
                    <a:pt x="3757323" y="1913596"/>
                    <a:pt x="3758213" y="1914508"/>
                    <a:pt x="3759043" y="1915988"/>
                  </a:cubicBezTo>
                  <a:cubicBezTo>
                    <a:pt x="3758620" y="1916308"/>
                    <a:pt x="3758278" y="1916541"/>
                    <a:pt x="3757920" y="1916796"/>
                  </a:cubicBezTo>
                  <a:cubicBezTo>
                    <a:pt x="3757155" y="1916395"/>
                    <a:pt x="3756434" y="1916010"/>
                    <a:pt x="3755734" y="1915608"/>
                  </a:cubicBezTo>
                  <a:close/>
                  <a:moveTo>
                    <a:pt x="3689461" y="1903596"/>
                  </a:moveTo>
                  <a:cubicBezTo>
                    <a:pt x="3690177" y="1904762"/>
                    <a:pt x="3690644" y="1905694"/>
                    <a:pt x="3690964" y="1906497"/>
                  </a:cubicBezTo>
                  <a:cubicBezTo>
                    <a:pt x="3687953" y="1905928"/>
                    <a:pt x="3684927" y="1905841"/>
                    <a:pt x="3682128" y="1905906"/>
                  </a:cubicBezTo>
                  <a:cubicBezTo>
                    <a:pt x="3682572" y="1901117"/>
                    <a:pt x="3686305" y="1898129"/>
                    <a:pt x="3690687" y="1897538"/>
                  </a:cubicBezTo>
                  <a:cubicBezTo>
                    <a:pt x="3697066" y="1900163"/>
                    <a:pt x="3701622" y="1903048"/>
                    <a:pt x="3701877" y="1904084"/>
                  </a:cubicBezTo>
                  <a:cubicBezTo>
                    <a:pt x="3702045" y="1903493"/>
                    <a:pt x="3702170" y="1903026"/>
                    <a:pt x="3702322" y="1902495"/>
                  </a:cubicBezTo>
                  <a:cubicBezTo>
                    <a:pt x="3703868" y="1904550"/>
                    <a:pt x="3704991" y="1907262"/>
                    <a:pt x="3705392" y="1910716"/>
                  </a:cubicBezTo>
                  <a:cubicBezTo>
                    <a:pt x="3704947" y="1909930"/>
                    <a:pt x="3704481" y="1909843"/>
                    <a:pt x="3704036" y="1910586"/>
                  </a:cubicBezTo>
                  <a:cubicBezTo>
                    <a:pt x="3703081" y="1910098"/>
                    <a:pt x="3702045" y="1909675"/>
                    <a:pt x="3700944" y="1909296"/>
                  </a:cubicBezTo>
                  <a:cubicBezTo>
                    <a:pt x="3698357" y="1906009"/>
                    <a:pt x="3694945" y="1903449"/>
                    <a:pt x="3689461" y="1903596"/>
                  </a:cubicBezTo>
                  <a:close/>
                  <a:moveTo>
                    <a:pt x="3677295" y="1906860"/>
                  </a:moveTo>
                  <a:cubicBezTo>
                    <a:pt x="3677148" y="1907218"/>
                    <a:pt x="3677024" y="1907538"/>
                    <a:pt x="3676850" y="1907875"/>
                  </a:cubicBezTo>
                  <a:cubicBezTo>
                    <a:pt x="3660453" y="1896691"/>
                    <a:pt x="3674057" y="1902874"/>
                    <a:pt x="3677295" y="1906860"/>
                  </a:cubicBezTo>
                  <a:close/>
                  <a:moveTo>
                    <a:pt x="3667125" y="1906774"/>
                  </a:moveTo>
                  <a:cubicBezTo>
                    <a:pt x="3667190" y="1906687"/>
                    <a:pt x="3667277" y="1906627"/>
                    <a:pt x="3667358" y="1906497"/>
                  </a:cubicBezTo>
                  <a:cubicBezTo>
                    <a:pt x="3671404" y="1910207"/>
                    <a:pt x="3671703" y="1911562"/>
                    <a:pt x="3670200" y="1911606"/>
                  </a:cubicBezTo>
                  <a:cubicBezTo>
                    <a:pt x="3669522" y="1910120"/>
                    <a:pt x="3668524" y="1908471"/>
                    <a:pt x="3667125" y="1906774"/>
                  </a:cubicBezTo>
                  <a:close/>
                  <a:moveTo>
                    <a:pt x="3657187" y="1905819"/>
                  </a:moveTo>
                  <a:cubicBezTo>
                    <a:pt x="3658907" y="1905418"/>
                    <a:pt x="3660643" y="1905440"/>
                    <a:pt x="3662509" y="1905862"/>
                  </a:cubicBezTo>
                  <a:cubicBezTo>
                    <a:pt x="3663501" y="1907809"/>
                    <a:pt x="3664624" y="1909399"/>
                    <a:pt x="3666642" y="1907349"/>
                  </a:cubicBezTo>
                  <a:cubicBezTo>
                    <a:pt x="3667022" y="1907517"/>
                    <a:pt x="3667336" y="1907620"/>
                    <a:pt x="3667743" y="1907831"/>
                  </a:cubicBezTo>
                  <a:cubicBezTo>
                    <a:pt x="3665833" y="1908639"/>
                    <a:pt x="3664266" y="1908954"/>
                    <a:pt x="3662785" y="1909040"/>
                  </a:cubicBezTo>
                  <a:cubicBezTo>
                    <a:pt x="3660773" y="1908043"/>
                    <a:pt x="3658777" y="1906920"/>
                    <a:pt x="3657187" y="1905819"/>
                  </a:cubicBezTo>
                  <a:close/>
                  <a:moveTo>
                    <a:pt x="3629220" y="1911644"/>
                  </a:moveTo>
                  <a:cubicBezTo>
                    <a:pt x="3626910" y="1911118"/>
                    <a:pt x="3629942" y="1908954"/>
                    <a:pt x="3629220" y="1911644"/>
                  </a:cubicBezTo>
                  <a:close/>
                  <a:moveTo>
                    <a:pt x="3631065" y="1904550"/>
                  </a:moveTo>
                  <a:cubicBezTo>
                    <a:pt x="3631065" y="1904572"/>
                    <a:pt x="3631086" y="1904572"/>
                    <a:pt x="3631086" y="1904594"/>
                  </a:cubicBezTo>
                  <a:cubicBezTo>
                    <a:pt x="3631021" y="1904572"/>
                    <a:pt x="3630999" y="1904572"/>
                    <a:pt x="3630956" y="1904550"/>
                  </a:cubicBezTo>
                  <a:cubicBezTo>
                    <a:pt x="3630999" y="1904550"/>
                    <a:pt x="3631021" y="1904550"/>
                    <a:pt x="3631065" y="1904550"/>
                  </a:cubicBezTo>
                  <a:close/>
                  <a:moveTo>
                    <a:pt x="3609243" y="1879554"/>
                  </a:moveTo>
                  <a:cubicBezTo>
                    <a:pt x="3611315" y="1878003"/>
                    <a:pt x="3614369" y="1878198"/>
                    <a:pt x="3617293" y="1879510"/>
                  </a:cubicBezTo>
                  <a:cubicBezTo>
                    <a:pt x="3617060" y="1882878"/>
                    <a:pt x="3619370" y="1884912"/>
                    <a:pt x="3624219" y="1885590"/>
                  </a:cubicBezTo>
                  <a:cubicBezTo>
                    <a:pt x="3624263" y="1885655"/>
                    <a:pt x="3624306" y="1885693"/>
                    <a:pt x="3624328" y="1885736"/>
                  </a:cubicBezTo>
                  <a:cubicBezTo>
                    <a:pt x="3616826" y="1888703"/>
                    <a:pt x="3611467" y="1880779"/>
                    <a:pt x="3611890" y="1881880"/>
                  </a:cubicBezTo>
                  <a:cubicBezTo>
                    <a:pt x="3611402" y="1881880"/>
                    <a:pt x="3611082" y="1882032"/>
                    <a:pt x="3610746" y="1882179"/>
                  </a:cubicBezTo>
                  <a:cubicBezTo>
                    <a:pt x="3609981" y="1881078"/>
                    <a:pt x="3609368" y="1880101"/>
                    <a:pt x="3609243" y="1879554"/>
                  </a:cubicBezTo>
                  <a:close/>
                  <a:moveTo>
                    <a:pt x="3586359" y="1899908"/>
                  </a:moveTo>
                  <a:cubicBezTo>
                    <a:pt x="3586906" y="1898915"/>
                    <a:pt x="3587861" y="1898150"/>
                    <a:pt x="3588772" y="1899382"/>
                  </a:cubicBezTo>
                  <a:cubicBezTo>
                    <a:pt x="3588604" y="1899637"/>
                    <a:pt x="3588496" y="1899696"/>
                    <a:pt x="3588349" y="1899908"/>
                  </a:cubicBezTo>
                  <a:cubicBezTo>
                    <a:pt x="3587693" y="1899908"/>
                    <a:pt x="3587015" y="1899929"/>
                    <a:pt x="3586359" y="1899908"/>
                  </a:cubicBezTo>
                  <a:close/>
                  <a:moveTo>
                    <a:pt x="3562205" y="1876354"/>
                  </a:moveTo>
                  <a:cubicBezTo>
                    <a:pt x="3563154" y="1876988"/>
                    <a:pt x="3564174" y="1877645"/>
                    <a:pt x="3565231" y="1878344"/>
                  </a:cubicBezTo>
                  <a:cubicBezTo>
                    <a:pt x="3563306" y="1879402"/>
                    <a:pt x="3561483" y="1879657"/>
                    <a:pt x="3559959" y="1878067"/>
                  </a:cubicBezTo>
                  <a:cubicBezTo>
                    <a:pt x="3561185" y="1877558"/>
                    <a:pt x="3562053" y="1877010"/>
                    <a:pt x="3562205" y="1876354"/>
                  </a:cubicBezTo>
                  <a:close/>
                  <a:moveTo>
                    <a:pt x="3547966" y="1860572"/>
                  </a:moveTo>
                  <a:cubicBezTo>
                    <a:pt x="3548178" y="1860761"/>
                    <a:pt x="3548368" y="1860908"/>
                    <a:pt x="3548579" y="1861119"/>
                  </a:cubicBezTo>
                  <a:cubicBezTo>
                    <a:pt x="3548324" y="1861098"/>
                    <a:pt x="3548091" y="1861054"/>
                    <a:pt x="3547858" y="1861016"/>
                  </a:cubicBezTo>
                  <a:cubicBezTo>
                    <a:pt x="3547879" y="1860886"/>
                    <a:pt x="3547945" y="1860718"/>
                    <a:pt x="3547966" y="1860572"/>
                  </a:cubicBezTo>
                  <a:close/>
                  <a:moveTo>
                    <a:pt x="3431471" y="1858853"/>
                  </a:moveTo>
                  <a:cubicBezTo>
                    <a:pt x="3426405" y="1857030"/>
                    <a:pt x="3430137" y="1857285"/>
                    <a:pt x="3431471" y="1858853"/>
                  </a:cubicBezTo>
                  <a:close/>
                  <a:moveTo>
                    <a:pt x="3435436" y="1858175"/>
                  </a:moveTo>
                  <a:cubicBezTo>
                    <a:pt x="3435203" y="1858109"/>
                    <a:pt x="3435029" y="1858131"/>
                    <a:pt x="3434715" y="1857963"/>
                  </a:cubicBezTo>
                  <a:cubicBezTo>
                    <a:pt x="3435116" y="1857773"/>
                    <a:pt x="3435371" y="1857773"/>
                    <a:pt x="3435626" y="1857752"/>
                  </a:cubicBezTo>
                  <a:cubicBezTo>
                    <a:pt x="3435561" y="1857898"/>
                    <a:pt x="3435496" y="1858050"/>
                    <a:pt x="3435436" y="1858175"/>
                  </a:cubicBezTo>
                  <a:close/>
                  <a:moveTo>
                    <a:pt x="3438186" y="1843005"/>
                  </a:moveTo>
                  <a:cubicBezTo>
                    <a:pt x="3438609" y="1843770"/>
                    <a:pt x="3438783" y="1844806"/>
                    <a:pt x="3438229" y="1846102"/>
                  </a:cubicBezTo>
                  <a:cubicBezTo>
                    <a:pt x="3435539" y="1843727"/>
                    <a:pt x="3435094" y="1842414"/>
                    <a:pt x="3435453" y="1841839"/>
                  </a:cubicBezTo>
                  <a:cubicBezTo>
                    <a:pt x="3436472" y="1842224"/>
                    <a:pt x="3437384" y="1842604"/>
                    <a:pt x="3438186" y="1843005"/>
                  </a:cubicBezTo>
                  <a:close/>
                  <a:moveTo>
                    <a:pt x="3454437" y="1823600"/>
                  </a:moveTo>
                  <a:cubicBezTo>
                    <a:pt x="3453298" y="1823579"/>
                    <a:pt x="3452132" y="1823535"/>
                    <a:pt x="3450944" y="1823497"/>
                  </a:cubicBezTo>
                  <a:cubicBezTo>
                    <a:pt x="3452110" y="1823367"/>
                    <a:pt x="3453298" y="1823286"/>
                    <a:pt x="3454567" y="1823286"/>
                  </a:cubicBezTo>
                  <a:cubicBezTo>
                    <a:pt x="3454589" y="1823346"/>
                    <a:pt x="3454481" y="1823497"/>
                    <a:pt x="3454437" y="1823600"/>
                  </a:cubicBezTo>
                  <a:close/>
                  <a:moveTo>
                    <a:pt x="3473151" y="1823942"/>
                  </a:moveTo>
                  <a:cubicBezTo>
                    <a:pt x="3471540" y="1823877"/>
                    <a:pt x="3469506" y="1823833"/>
                    <a:pt x="3467130" y="1823812"/>
                  </a:cubicBezTo>
                  <a:cubicBezTo>
                    <a:pt x="3469484" y="1822434"/>
                    <a:pt x="3471431" y="1822586"/>
                    <a:pt x="3473151" y="1823942"/>
                  </a:cubicBezTo>
                  <a:close/>
                  <a:moveTo>
                    <a:pt x="3508343" y="1824978"/>
                  </a:moveTo>
                  <a:cubicBezTo>
                    <a:pt x="3504763" y="1824956"/>
                    <a:pt x="3502197" y="1824870"/>
                    <a:pt x="3500608" y="1824745"/>
                  </a:cubicBezTo>
                  <a:cubicBezTo>
                    <a:pt x="3500586" y="1824425"/>
                    <a:pt x="3500564" y="1824110"/>
                    <a:pt x="3500543" y="1823790"/>
                  </a:cubicBezTo>
                  <a:cubicBezTo>
                    <a:pt x="3502197" y="1823622"/>
                    <a:pt x="3504399" y="1823557"/>
                    <a:pt x="3506395" y="1823666"/>
                  </a:cubicBezTo>
                  <a:cubicBezTo>
                    <a:pt x="3507073" y="1824257"/>
                    <a:pt x="3507730" y="1824701"/>
                    <a:pt x="3508343" y="1824978"/>
                  </a:cubicBezTo>
                  <a:close/>
                  <a:moveTo>
                    <a:pt x="3529448" y="1806164"/>
                  </a:moveTo>
                  <a:cubicBezTo>
                    <a:pt x="3527219" y="1806164"/>
                    <a:pt x="3524995" y="1806164"/>
                    <a:pt x="3522472" y="1806164"/>
                  </a:cubicBezTo>
                  <a:cubicBezTo>
                    <a:pt x="3524783" y="1800464"/>
                    <a:pt x="3527305" y="1802650"/>
                    <a:pt x="3529448" y="1806164"/>
                  </a:cubicBezTo>
                  <a:close/>
                  <a:moveTo>
                    <a:pt x="3544511" y="1793474"/>
                  </a:moveTo>
                  <a:cubicBezTo>
                    <a:pt x="3543703" y="1793625"/>
                    <a:pt x="3542878" y="1793750"/>
                    <a:pt x="3542054" y="1793902"/>
                  </a:cubicBezTo>
                  <a:cubicBezTo>
                    <a:pt x="3542157" y="1793495"/>
                    <a:pt x="3542244" y="1793305"/>
                    <a:pt x="3542347" y="1792969"/>
                  </a:cubicBezTo>
                  <a:cubicBezTo>
                    <a:pt x="3543047" y="1793159"/>
                    <a:pt x="3543768" y="1793327"/>
                    <a:pt x="3544511" y="1793474"/>
                  </a:cubicBezTo>
                  <a:close/>
                  <a:moveTo>
                    <a:pt x="3546735" y="1832332"/>
                  </a:moveTo>
                  <a:cubicBezTo>
                    <a:pt x="3547668" y="1832522"/>
                    <a:pt x="3548937" y="1832836"/>
                    <a:pt x="3550716" y="1833411"/>
                  </a:cubicBezTo>
                  <a:cubicBezTo>
                    <a:pt x="3549593" y="1835212"/>
                    <a:pt x="3544934" y="1833157"/>
                    <a:pt x="3544809" y="1832392"/>
                  </a:cubicBezTo>
                  <a:cubicBezTo>
                    <a:pt x="3545444" y="1832392"/>
                    <a:pt x="3546035" y="1832413"/>
                    <a:pt x="3546735" y="1832332"/>
                  </a:cubicBezTo>
                  <a:close/>
                  <a:moveTo>
                    <a:pt x="3583961" y="1823666"/>
                  </a:moveTo>
                  <a:cubicBezTo>
                    <a:pt x="3583668" y="1824154"/>
                    <a:pt x="3582882" y="1824344"/>
                    <a:pt x="3581168" y="1823286"/>
                  </a:cubicBezTo>
                  <a:cubicBezTo>
                    <a:pt x="3581314" y="1822988"/>
                    <a:pt x="3581460" y="1822857"/>
                    <a:pt x="3581634" y="1822646"/>
                  </a:cubicBezTo>
                  <a:cubicBezTo>
                    <a:pt x="3582524" y="1822944"/>
                    <a:pt x="3583283" y="1823286"/>
                    <a:pt x="3583961" y="1823666"/>
                  </a:cubicBezTo>
                  <a:close/>
                  <a:moveTo>
                    <a:pt x="3599599" y="1824934"/>
                  </a:moveTo>
                  <a:cubicBezTo>
                    <a:pt x="3601188" y="1823367"/>
                    <a:pt x="3602588" y="1822754"/>
                    <a:pt x="3604302" y="1824891"/>
                  </a:cubicBezTo>
                  <a:cubicBezTo>
                    <a:pt x="3602631" y="1825569"/>
                    <a:pt x="3601085" y="1825466"/>
                    <a:pt x="3599599" y="1824934"/>
                  </a:cubicBezTo>
                  <a:close/>
                  <a:moveTo>
                    <a:pt x="3646149" y="1842669"/>
                  </a:moveTo>
                  <a:cubicBezTo>
                    <a:pt x="3644668" y="1841525"/>
                    <a:pt x="3643144" y="1840380"/>
                    <a:pt x="3641235" y="1838856"/>
                  </a:cubicBezTo>
                  <a:cubicBezTo>
                    <a:pt x="3644603" y="1837522"/>
                    <a:pt x="3644603" y="1837522"/>
                    <a:pt x="3646149" y="1842669"/>
                  </a:cubicBezTo>
                  <a:close/>
                  <a:moveTo>
                    <a:pt x="3661364" y="1883811"/>
                  </a:moveTo>
                  <a:cubicBezTo>
                    <a:pt x="3655663" y="1884082"/>
                    <a:pt x="3648927" y="1883535"/>
                    <a:pt x="3643160" y="1882048"/>
                  </a:cubicBezTo>
                  <a:cubicBezTo>
                    <a:pt x="3644457" y="1880589"/>
                    <a:pt x="3646317" y="1879380"/>
                    <a:pt x="3648482" y="1878409"/>
                  </a:cubicBezTo>
                  <a:cubicBezTo>
                    <a:pt x="3646024" y="1881414"/>
                    <a:pt x="3645791" y="1883258"/>
                    <a:pt x="3648780" y="1878257"/>
                  </a:cubicBezTo>
                  <a:cubicBezTo>
                    <a:pt x="3648861" y="1878214"/>
                    <a:pt x="3648970" y="1878198"/>
                    <a:pt x="3649051" y="1878154"/>
                  </a:cubicBezTo>
                  <a:cubicBezTo>
                    <a:pt x="3652295" y="1878789"/>
                    <a:pt x="3656298" y="1879510"/>
                    <a:pt x="3661087" y="1880356"/>
                  </a:cubicBezTo>
                  <a:cubicBezTo>
                    <a:pt x="3661044" y="1881647"/>
                    <a:pt x="3661109" y="1882835"/>
                    <a:pt x="3661364" y="1883811"/>
                  </a:cubicBezTo>
                  <a:close/>
                  <a:moveTo>
                    <a:pt x="3671214" y="1882092"/>
                  </a:moveTo>
                  <a:cubicBezTo>
                    <a:pt x="3669902" y="1882645"/>
                    <a:pt x="3668101" y="1883090"/>
                    <a:pt x="3666045" y="1883388"/>
                  </a:cubicBezTo>
                  <a:cubicBezTo>
                    <a:pt x="3666767" y="1882748"/>
                    <a:pt x="3667569" y="1882135"/>
                    <a:pt x="3668502" y="1881625"/>
                  </a:cubicBezTo>
                  <a:cubicBezTo>
                    <a:pt x="3669414" y="1881777"/>
                    <a:pt x="3670265" y="1881923"/>
                    <a:pt x="3671214" y="1882092"/>
                  </a:cubicBezTo>
                  <a:close/>
                  <a:moveTo>
                    <a:pt x="3684184" y="1881121"/>
                  </a:moveTo>
                  <a:cubicBezTo>
                    <a:pt x="3683929" y="1880232"/>
                    <a:pt x="3683826" y="1879510"/>
                    <a:pt x="3683652" y="1878702"/>
                  </a:cubicBezTo>
                  <a:cubicBezTo>
                    <a:pt x="3684140" y="1878724"/>
                    <a:pt x="3684607" y="1878702"/>
                    <a:pt x="3685117" y="1878724"/>
                  </a:cubicBezTo>
                  <a:cubicBezTo>
                    <a:pt x="3684818" y="1879467"/>
                    <a:pt x="3684520" y="1880166"/>
                    <a:pt x="3684184" y="1881121"/>
                  </a:cubicBezTo>
                  <a:close/>
                  <a:moveTo>
                    <a:pt x="3691620" y="1879423"/>
                  </a:moveTo>
                  <a:cubicBezTo>
                    <a:pt x="3691978" y="1879488"/>
                    <a:pt x="3692385" y="1879570"/>
                    <a:pt x="3692743" y="1879657"/>
                  </a:cubicBezTo>
                  <a:cubicBezTo>
                    <a:pt x="3692298" y="1879803"/>
                    <a:pt x="3691940" y="1879700"/>
                    <a:pt x="3691620" y="1879423"/>
                  </a:cubicBezTo>
                  <a:close/>
                  <a:moveTo>
                    <a:pt x="3713485" y="1876565"/>
                  </a:moveTo>
                  <a:cubicBezTo>
                    <a:pt x="3709759" y="1875057"/>
                    <a:pt x="3706048" y="1874065"/>
                    <a:pt x="3702279" y="1874065"/>
                  </a:cubicBezTo>
                  <a:cubicBezTo>
                    <a:pt x="3703190" y="1872324"/>
                    <a:pt x="3707958" y="1873197"/>
                    <a:pt x="3713442" y="1875866"/>
                  </a:cubicBezTo>
                  <a:cubicBezTo>
                    <a:pt x="3713463" y="1876099"/>
                    <a:pt x="3713463" y="1876332"/>
                    <a:pt x="3713485" y="1876565"/>
                  </a:cubicBezTo>
                  <a:close/>
                  <a:moveTo>
                    <a:pt x="3746263" y="1901014"/>
                  </a:moveTo>
                  <a:cubicBezTo>
                    <a:pt x="3746372" y="1900738"/>
                    <a:pt x="3746497" y="1900569"/>
                    <a:pt x="3746583" y="1900271"/>
                  </a:cubicBezTo>
                  <a:cubicBezTo>
                    <a:pt x="3746686" y="1900417"/>
                    <a:pt x="3746752" y="1900526"/>
                    <a:pt x="3746860" y="1900672"/>
                  </a:cubicBezTo>
                  <a:cubicBezTo>
                    <a:pt x="3746665" y="1900781"/>
                    <a:pt x="3746453" y="1900905"/>
                    <a:pt x="3746263" y="1901014"/>
                  </a:cubicBezTo>
                  <a:close/>
                  <a:moveTo>
                    <a:pt x="3751709" y="1912306"/>
                  </a:moveTo>
                  <a:cubicBezTo>
                    <a:pt x="3751856" y="1912685"/>
                    <a:pt x="3752029" y="1913065"/>
                    <a:pt x="3752262" y="1913466"/>
                  </a:cubicBezTo>
                  <a:cubicBezTo>
                    <a:pt x="3751666" y="1913086"/>
                    <a:pt x="3751161" y="1912707"/>
                    <a:pt x="3750695" y="1912327"/>
                  </a:cubicBezTo>
                  <a:cubicBezTo>
                    <a:pt x="3751031" y="1912327"/>
                    <a:pt x="3751373" y="1912306"/>
                    <a:pt x="3751709" y="1912306"/>
                  </a:cubicBezTo>
                  <a:close/>
                  <a:moveTo>
                    <a:pt x="3745374" y="1912094"/>
                  </a:moveTo>
                  <a:cubicBezTo>
                    <a:pt x="3745905" y="1912197"/>
                    <a:pt x="3746415" y="1912262"/>
                    <a:pt x="3746920" y="1912306"/>
                  </a:cubicBezTo>
                  <a:cubicBezTo>
                    <a:pt x="3746649" y="1912598"/>
                    <a:pt x="3746372" y="1912897"/>
                    <a:pt x="3746095" y="1913173"/>
                  </a:cubicBezTo>
                  <a:cubicBezTo>
                    <a:pt x="3745840" y="1912788"/>
                    <a:pt x="3745650" y="1912495"/>
                    <a:pt x="3745374" y="1912094"/>
                  </a:cubicBezTo>
                  <a:close/>
                  <a:moveTo>
                    <a:pt x="3734845" y="1910521"/>
                  </a:moveTo>
                  <a:cubicBezTo>
                    <a:pt x="3734569" y="1909420"/>
                    <a:pt x="3734504" y="1908997"/>
                    <a:pt x="3734780" y="1909653"/>
                  </a:cubicBezTo>
                  <a:cubicBezTo>
                    <a:pt x="3746475" y="1908639"/>
                    <a:pt x="3742027" y="1915397"/>
                    <a:pt x="3737937" y="1920207"/>
                  </a:cubicBezTo>
                  <a:cubicBezTo>
                    <a:pt x="3737048" y="1917750"/>
                    <a:pt x="3736283" y="1915440"/>
                    <a:pt x="3735735" y="1913596"/>
                  </a:cubicBezTo>
                  <a:cubicBezTo>
                    <a:pt x="3737172" y="1913830"/>
                    <a:pt x="3738659" y="1914041"/>
                    <a:pt x="3740118" y="1914296"/>
                  </a:cubicBezTo>
                  <a:cubicBezTo>
                    <a:pt x="3738512" y="1911606"/>
                    <a:pt x="3736814" y="1910060"/>
                    <a:pt x="3734845" y="1910521"/>
                  </a:cubicBezTo>
                  <a:close/>
                  <a:moveTo>
                    <a:pt x="3721963" y="1896393"/>
                  </a:moveTo>
                  <a:cubicBezTo>
                    <a:pt x="3722554" y="1897283"/>
                    <a:pt x="3722977" y="1898281"/>
                    <a:pt x="3723444" y="1899230"/>
                  </a:cubicBezTo>
                  <a:cubicBezTo>
                    <a:pt x="3720542" y="1897261"/>
                    <a:pt x="3720840" y="1896371"/>
                    <a:pt x="3721963" y="1896393"/>
                  </a:cubicBezTo>
                  <a:close/>
                  <a:moveTo>
                    <a:pt x="3733701" y="1896518"/>
                  </a:moveTo>
                  <a:cubicBezTo>
                    <a:pt x="3731287" y="1897516"/>
                    <a:pt x="3731499" y="1895227"/>
                    <a:pt x="3733701" y="1896518"/>
                  </a:cubicBezTo>
                  <a:close/>
                  <a:moveTo>
                    <a:pt x="3703483" y="1885948"/>
                  </a:moveTo>
                  <a:cubicBezTo>
                    <a:pt x="3701178" y="1887027"/>
                    <a:pt x="3701367" y="1884570"/>
                    <a:pt x="3703483" y="1885948"/>
                  </a:cubicBezTo>
                  <a:close/>
                  <a:moveTo>
                    <a:pt x="3694988" y="1885378"/>
                  </a:moveTo>
                  <a:cubicBezTo>
                    <a:pt x="3696090" y="1885378"/>
                    <a:pt x="3697256" y="1885612"/>
                    <a:pt x="3697256" y="1886458"/>
                  </a:cubicBezTo>
                  <a:cubicBezTo>
                    <a:pt x="3697191" y="1886458"/>
                    <a:pt x="3697169" y="1886458"/>
                    <a:pt x="3697131" y="1886458"/>
                  </a:cubicBezTo>
                  <a:cubicBezTo>
                    <a:pt x="3696453" y="1886100"/>
                    <a:pt x="3695732" y="1885736"/>
                    <a:pt x="3694988" y="1885378"/>
                  </a:cubicBezTo>
                  <a:close/>
                  <a:moveTo>
                    <a:pt x="3673292" y="1891181"/>
                  </a:moveTo>
                  <a:cubicBezTo>
                    <a:pt x="3670981" y="1892450"/>
                    <a:pt x="3670922" y="1889636"/>
                    <a:pt x="3673292" y="1891181"/>
                  </a:cubicBezTo>
                  <a:close/>
                  <a:moveTo>
                    <a:pt x="3666870" y="1892494"/>
                  </a:moveTo>
                  <a:cubicBezTo>
                    <a:pt x="3669012" y="1892434"/>
                    <a:pt x="3671193" y="1892559"/>
                    <a:pt x="3673400" y="1892835"/>
                  </a:cubicBezTo>
                  <a:cubicBezTo>
                    <a:pt x="3671491" y="1893258"/>
                    <a:pt x="3669224" y="1893047"/>
                    <a:pt x="3666870" y="1892494"/>
                  </a:cubicBezTo>
                  <a:close/>
                  <a:moveTo>
                    <a:pt x="3663735" y="1903530"/>
                  </a:moveTo>
                  <a:cubicBezTo>
                    <a:pt x="3665345" y="1904019"/>
                    <a:pt x="3666620" y="1904848"/>
                    <a:pt x="3667103" y="1906030"/>
                  </a:cubicBezTo>
                  <a:cubicBezTo>
                    <a:pt x="3666723" y="1905862"/>
                    <a:pt x="3666322" y="1905716"/>
                    <a:pt x="3665942" y="1905548"/>
                  </a:cubicBezTo>
                  <a:cubicBezTo>
                    <a:pt x="3665286" y="1904865"/>
                    <a:pt x="3664565" y="1904208"/>
                    <a:pt x="3663735" y="1903530"/>
                  </a:cubicBezTo>
                  <a:close/>
                  <a:moveTo>
                    <a:pt x="3633755" y="1877813"/>
                  </a:moveTo>
                  <a:cubicBezTo>
                    <a:pt x="3635410" y="1875101"/>
                    <a:pt x="3637845" y="1877287"/>
                    <a:pt x="3637780" y="1880188"/>
                  </a:cubicBezTo>
                  <a:cubicBezTo>
                    <a:pt x="3636234" y="1879488"/>
                    <a:pt x="3634878" y="1878702"/>
                    <a:pt x="3633755" y="1877813"/>
                  </a:cubicBezTo>
                  <a:close/>
                  <a:moveTo>
                    <a:pt x="3633267" y="1878811"/>
                  </a:moveTo>
                  <a:cubicBezTo>
                    <a:pt x="3633500" y="1878854"/>
                    <a:pt x="3633755" y="1878935"/>
                    <a:pt x="3634010" y="1879168"/>
                  </a:cubicBezTo>
                  <a:cubicBezTo>
                    <a:pt x="3633478" y="1880080"/>
                    <a:pt x="3633055" y="1880758"/>
                    <a:pt x="3632654" y="1881354"/>
                  </a:cubicBezTo>
                  <a:cubicBezTo>
                    <a:pt x="3632822" y="1880335"/>
                    <a:pt x="3633012" y="1879488"/>
                    <a:pt x="3633267" y="1878811"/>
                  </a:cubicBezTo>
                  <a:close/>
                  <a:moveTo>
                    <a:pt x="3661874" y="1874721"/>
                  </a:moveTo>
                  <a:cubicBezTo>
                    <a:pt x="3661765" y="1875101"/>
                    <a:pt x="3661744" y="1875443"/>
                    <a:pt x="3661662" y="1875801"/>
                  </a:cubicBezTo>
                  <a:cubicBezTo>
                    <a:pt x="3659287" y="1876435"/>
                    <a:pt x="3656873" y="1877091"/>
                    <a:pt x="3654438" y="1876245"/>
                  </a:cubicBezTo>
                  <a:cubicBezTo>
                    <a:pt x="3657610" y="1875356"/>
                    <a:pt x="3660518" y="1874868"/>
                    <a:pt x="3661874" y="1874721"/>
                  </a:cubicBezTo>
                  <a:close/>
                  <a:moveTo>
                    <a:pt x="3626188" y="1878301"/>
                  </a:moveTo>
                  <a:cubicBezTo>
                    <a:pt x="3626107" y="1878702"/>
                    <a:pt x="3625684" y="1878979"/>
                    <a:pt x="3625299" y="1878257"/>
                  </a:cubicBezTo>
                  <a:cubicBezTo>
                    <a:pt x="3625662" y="1878279"/>
                    <a:pt x="3625895" y="1878279"/>
                    <a:pt x="3626188" y="1878301"/>
                  </a:cubicBezTo>
                  <a:close/>
                  <a:moveTo>
                    <a:pt x="3594094" y="1888345"/>
                  </a:moveTo>
                  <a:cubicBezTo>
                    <a:pt x="3597017" y="1889001"/>
                    <a:pt x="3599876" y="1889869"/>
                    <a:pt x="3602479" y="1890926"/>
                  </a:cubicBezTo>
                  <a:cubicBezTo>
                    <a:pt x="3600554" y="1892049"/>
                    <a:pt x="3597418" y="1892602"/>
                    <a:pt x="3593898" y="1892749"/>
                  </a:cubicBezTo>
                  <a:cubicBezTo>
                    <a:pt x="3596572" y="1892201"/>
                    <a:pt x="3595298" y="1890905"/>
                    <a:pt x="3594094" y="1888345"/>
                  </a:cubicBezTo>
                  <a:close/>
                  <a:moveTo>
                    <a:pt x="3570976" y="1854639"/>
                  </a:moveTo>
                  <a:cubicBezTo>
                    <a:pt x="3574300" y="1853516"/>
                    <a:pt x="3575570" y="1853131"/>
                    <a:pt x="3577355" y="1853494"/>
                  </a:cubicBezTo>
                  <a:cubicBezTo>
                    <a:pt x="3576525" y="1854872"/>
                    <a:pt x="3575722" y="1856228"/>
                    <a:pt x="3574832" y="1856819"/>
                  </a:cubicBezTo>
                  <a:cubicBezTo>
                    <a:pt x="3573769" y="1856206"/>
                    <a:pt x="3572608" y="1855441"/>
                    <a:pt x="3571252" y="1854996"/>
                  </a:cubicBezTo>
                  <a:cubicBezTo>
                    <a:pt x="3571144" y="1854872"/>
                    <a:pt x="3571079" y="1854785"/>
                    <a:pt x="3570976" y="1854639"/>
                  </a:cubicBezTo>
                  <a:close/>
                  <a:moveTo>
                    <a:pt x="3565850" y="1831166"/>
                  </a:moveTo>
                  <a:cubicBezTo>
                    <a:pt x="3566121" y="1831036"/>
                    <a:pt x="3566311" y="1830911"/>
                    <a:pt x="3566653" y="1830781"/>
                  </a:cubicBezTo>
                  <a:cubicBezTo>
                    <a:pt x="3566718" y="1841671"/>
                    <a:pt x="3569554" y="1831291"/>
                    <a:pt x="3566929" y="1830526"/>
                  </a:cubicBezTo>
                  <a:cubicBezTo>
                    <a:pt x="3567667" y="1829045"/>
                    <a:pt x="3570677" y="1829425"/>
                    <a:pt x="3574577" y="1830743"/>
                  </a:cubicBezTo>
                  <a:cubicBezTo>
                    <a:pt x="3578266" y="1832690"/>
                    <a:pt x="3580994" y="1835738"/>
                    <a:pt x="3582692" y="1839979"/>
                  </a:cubicBezTo>
                  <a:cubicBezTo>
                    <a:pt x="3580766" y="1839768"/>
                    <a:pt x="3578792" y="1839491"/>
                    <a:pt x="3576866" y="1839193"/>
                  </a:cubicBezTo>
                  <a:cubicBezTo>
                    <a:pt x="3569278" y="1836080"/>
                    <a:pt x="3572988" y="1837603"/>
                    <a:pt x="3576823" y="1839193"/>
                  </a:cubicBezTo>
                  <a:cubicBezTo>
                    <a:pt x="3573536" y="1838683"/>
                    <a:pt x="3570422" y="1838070"/>
                    <a:pt x="3567900" y="1837349"/>
                  </a:cubicBezTo>
                  <a:cubicBezTo>
                    <a:pt x="3565166" y="1835912"/>
                    <a:pt x="3567010" y="1834068"/>
                    <a:pt x="3565850" y="1831166"/>
                  </a:cubicBezTo>
                  <a:close/>
                  <a:moveTo>
                    <a:pt x="3562519" y="1833390"/>
                  </a:moveTo>
                  <a:cubicBezTo>
                    <a:pt x="3563138" y="1833726"/>
                    <a:pt x="3563772" y="1834089"/>
                    <a:pt x="3564450" y="1834534"/>
                  </a:cubicBezTo>
                  <a:cubicBezTo>
                    <a:pt x="3564027" y="1834848"/>
                    <a:pt x="3563409" y="1834979"/>
                    <a:pt x="3562942" y="1835234"/>
                  </a:cubicBezTo>
                  <a:cubicBezTo>
                    <a:pt x="3562286" y="1834659"/>
                    <a:pt x="3562161" y="1834046"/>
                    <a:pt x="3562519" y="1833390"/>
                  </a:cubicBezTo>
                  <a:close/>
                  <a:moveTo>
                    <a:pt x="3549279" y="1851525"/>
                  </a:moveTo>
                  <a:cubicBezTo>
                    <a:pt x="3552669" y="1851948"/>
                    <a:pt x="3555929" y="1852816"/>
                    <a:pt x="3558538" y="1854172"/>
                  </a:cubicBezTo>
                  <a:cubicBezTo>
                    <a:pt x="3556905" y="1855381"/>
                    <a:pt x="3552647" y="1854470"/>
                    <a:pt x="3547077" y="1852795"/>
                  </a:cubicBezTo>
                  <a:cubicBezTo>
                    <a:pt x="3547901" y="1852415"/>
                    <a:pt x="3548579" y="1851970"/>
                    <a:pt x="3549279" y="1851525"/>
                  </a:cubicBezTo>
                  <a:close/>
                  <a:moveTo>
                    <a:pt x="3556439" y="1845462"/>
                  </a:moveTo>
                  <a:cubicBezTo>
                    <a:pt x="3556038" y="1845381"/>
                    <a:pt x="3555614" y="1845294"/>
                    <a:pt x="3555191" y="1845229"/>
                  </a:cubicBezTo>
                  <a:cubicBezTo>
                    <a:pt x="3555929" y="1844025"/>
                    <a:pt x="3556227" y="1843813"/>
                    <a:pt x="3556439" y="1845462"/>
                  </a:cubicBezTo>
                  <a:close/>
                  <a:moveTo>
                    <a:pt x="3507833" y="1842306"/>
                  </a:moveTo>
                  <a:cubicBezTo>
                    <a:pt x="3507919" y="1842181"/>
                    <a:pt x="3508022" y="1842116"/>
                    <a:pt x="3508299" y="1842116"/>
                  </a:cubicBezTo>
                  <a:cubicBezTo>
                    <a:pt x="3508153" y="1842181"/>
                    <a:pt x="3507985" y="1842246"/>
                    <a:pt x="3507833" y="1842306"/>
                  </a:cubicBezTo>
                  <a:close/>
                  <a:moveTo>
                    <a:pt x="3509422" y="1835592"/>
                  </a:moveTo>
                  <a:cubicBezTo>
                    <a:pt x="3510290" y="1835738"/>
                    <a:pt x="3511624" y="1835933"/>
                    <a:pt x="3513300" y="1836167"/>
                  </a:cubicBezTo>
                  <a:cubicBezTo>
                    <a:pt x="3513425" y="1837056"/>
                    <a:pt x="3513409" y="1838347"/>
                    <a:pt x="3513387" y="1840315"/>
                  </a:cubicBezTo>
                  <a:cubicBezTo>
                    <a:pt x="3511988" y="1838683"/>
                    <a:pt x="3510756" y="1837246"/>
                    <a:pt x="3509378" y="1835657"/>
                  </a:cubicBezTo>
                  <a:cubicBezTo>
                    <a:pt x="3509400" y="1835635"/>
                    <a:pt x="3509400" y="1835613"/>
                    <a:pt x="3509422" y="1835592"/>
                  </a:cubicBezTo>
                  <a:close/>
                  <a:moveTo>
                    <a:pt x="3545525" y="1841991"/>
                  </a:moveTo>
                  <a:cubicBezTo>
                    <a:pt x="3550781" y="1842246"/>
                    <a:pt x="3545525" y="1843748"/>
                    <a:pt x="3545525" y="1841991"/>
                  </a:cubicBezTo>
                  <a:close/>
                  <a:moveTo>
                    <a:pt x="3524951" y="1823600"/>
                  </a:moveTo>
                  <a:cubicBezTo>
                    <a:pt x="3524740" y="1823877"/>
                    <a:pt x="3524528" y="1824132"/>
                    <a:pt x="3524338" y="1824387"/>
                  </a:cubicBezTo>
                  <a:cubicBezTo>
                    <a:pt x="3523828" y="1824023"/>
                    <a:pt x="3524127" y="1822711"/>
                    <a:pt x="3524951" y="1823600"/>
                  </a:cubicBezTo>
                  <a:close/>
                  <a:moveTo>
                    <a:pt x="3528217" y="1841161"/>
                  </a:moveTo>
                  <a:cubicBezTo>
                    <a:pt x="3526074" y="1837945"/>
                    <a:pt x="3529573" y="1839111"/>
                    <a:pt x="3529681" y="1841292"/>
                  </a:cubicBezTo>
                  <a:cubicBezTo>
                    <a:pt x="3529193" y="1841248"/>
                    <a:pt x="3528705" y="1841205"/>
                    <a:pt x="3528217" y="1841161"/>
                  </a:cubicBezTo>
                  <a:close/>
                  <a:moveTo>
                    <a:pt x="3535821" y="1842013"/>
                  </a:moveTo>
                  <a:cubicBezTo>
                    <a:pt x="3535485" y="1841547"/>
                    <a:pt x="3535295" y="1840679"/>
                    <a:pt x="3535784" y="1839594"/>
                  </a:cubicBezTo>
                  <a:cubicBezTo>
                    <a:pt x="3536651" y="1840972"/>
                    <a:pt x="3536798" y="1841758"/>
                    <a:pt x="3536689" y="1842137"/>
                  </a:cubicBezTo>
                  <a:cubicBezTo>
                    <a:pt x="3536396" y="1842094"/>
                    <a:pt x="3536098" y="1842051"/>
                    <a:pt x="3535821" y="1842013"/>
                  </a:cubicBezTo>
                  <a:close/>
                  <a:moveTo>
                    <a:pt x="3559086" y="1822966"/>
                  </a:moveTo>
                  <a:cubicBezTo>
                    <a:pt x="3568074" y="1821019"/>
                    <a:pt x="3568074" y="1821019"/>
                    <a:pt x="3571545" y="1823769"/>
                  </a:cubicBezTo>
                  <a:cubicBezTo>
                    <a:pt x="3565383" y="1825553"/>
                    <a:pt x="3565383" y="1825553"/>
                    <a:pt x="3559086" y="1822966"/>
                  </a:cubicBezTo>
                  <a:close/>
                  <a:moveTo>
                    <a:pt x="3596209" y="1841058"/>
                  </a:moveTo>
                  <a:cubicBezTo>
                    <a:pt x="3595086" y="1841058"/>
                    <a:pt x="3592775" y="1840928"/>
                    <a:pt x="3589873" y="1840695"/>
                  </a:cubicBezTo>
                  <a:cubicBezTo>
                    <a:pt x="3586613" y="1838623"/>
                    <a:pt x="3584151" y="1836481"/>
                    <a:pt x="3584791" y="1835044"/>
                  </a:cubicBezTo>
                  <a:cubicBezTo>
                    <a:pt x="3590703" y="1837880"/>
                    <a:pt x="3595894" y="1840825"/>
                    <a:pt x="3596209" y="1841058"/>
                  </a:cubicBezTo>
                  <a:close/>
                  <a:moveTo>
                    <a:pt x="3610382" y="1868241"/>
                  </a:moveTo>
                  <a:cubicBezTo>
                    <a:pt x="3606081" y="1869087"/>
                    <a:pt x="3601780" y="1869846"/>
                    <a:pt x="3598221" y="1864677"/>
                  </a:cubicBezTo>
                  <a:cubicBezTo>
                    <a:pt x="3600874" y="1865209"/>
                    <a:pt x="3603521" y="1865740"/>
                    <a:pt x="3606168" y="1866288"/>
                  </a:cubicBezTo>
                  <a:cubicBezTo>
                    <a:pt x="3607670" y="1866885"/>
                    <a:pt x="3609113" y="1867541"/>
                    <a:pt x="3610382" y="1868241"/>
                  </a:cubicBezTo>
                  <a:close/>
                  <a:moveTo>
                    <a:pt x="3588859" y="1864808"/>
                  </a:moveTo>
                  <a:cubicBezTo>
                    <a:pt x="3589472" y="1864233"/>
                    <a:pt x="3591528" y="1864720"/>
                    <a:pt x="3592287" y="1866418"/>
                  </a:cubicBezTo>
                  <a:cubicBezTo>
                    <a:pt x="3590085" y="1865632"/>
                    <a:pt x="3588984" y="1865084"/>
                    <a:pt x="3588859" y="1864808"/>
                  </a:cubicBezTo>
                  <a:close/>
                  <a:moveTo>
                    <a:pt x="3592249" y="1847496"/>
                  </a:moveTo>
                  <a:cubicBezTo>
                    <a:pt x="3596588" y="1852648"/>
                    <a:pt x="3590638" y="1850804"/>
                    <a:pt x="3592162" y="1847539"/>
                  </a:cubicBezTo>
                  <a:cubicBezTo>
                    <a:pt x="3592206" y="1847517"/>
                    <a:pt x="3592228" y="1847517"/>
                    <a:pt x="3592249" y="1847496"/>
                  </a:cubicBezTo>
                  <a:close/>
                  <a:moveTo>
                    <a:pt x="3577989" y="1847181"/>
                  </a:moveTo>
                  <a:cubicBezTo>
                    <a:pt x="3576568" y="1847203"/>
                    <a:pt x="3575147" y="1847160"/>
                    <a:pt x="3573964" y="1847030"/>
                  </a:cubicBezTo>
                  <a:cubicBezTo>
                    <a:pt x="3575125" y="1845950"/>
                    <a:pt x="3576481" y="1846015"/>
                    <a:pt x="3577989" y="1847181"/>
                  </a:cubicBezTo>
                  <a:close/>
                  <a:moveTo>
                    <a:pt x="3609026" y="1887201"/>
                  </a:moveTo>
                  <a:cubicBezTo>
                    <a:pt x="3603624" y="1887938"/>
                    <a:pt x="3599876" y="1884993"/>
                    <a:pt x="3597776" y="1878366"/>
                  </a:cubicBezTo>
                  <a:cubicBezTo>
                    <a:pt x="3604030" y="1877731"/>
                    <a:pt x="3607757" y="1880655"/>
                    <a:pt x="3609010" y="1887049"/>
                  </a:cubicBezTo>
                  <a:cubicBezTo>
                    <a:pt x="3609010" y="1887092"/>
                    <a:pt x="3609026" y="1887157"/>
                    <a:pt x="3609026" y="1887201"/>
                  </a:cubicBezTo>
                  <a:close/>
                  <a:moveTo>
                    <a:pt x="3641701" y="1861331"/>
                  </a:moveTo>
                  <a:cubicBezTo>
                    <a:pt x="3649306" y="1867563"/>
                    <a:pt x="3639114" y="1867096"/>
                    <a:pt x="3641701" y="1861331"/>
                  </a:cubicBezTo>
                  <a:close/>
                  <a:moveTo>
                    <a:pt x="3645390" y="1851672"/>
                  </a:moveTo>
                  <a:cubicBezTo>
                    <a:pt x="3646681" y="1849850"/>
                    <a:pt x="3647928" y="1848049"/>
                    <a:pt x="3649729" y="1845440"/>
                  </a:cubicBezTo>
                  <a:cubicBezTo>
                    <a:pt x="3651595" y="1851373"/>
                    <a:pt x="3649729" y="1852816"/>
                    <a:pt x="3645390" y="1851672"/>
                  </a:cubicBezTo>
                  <a:close/>
                  <a:moveTo>
                    <a:pt x="3626698" y="1850674"/>
                  </a:moveTo>
                  <a:cubicBezTo>
                    <a:pt x="3627631" y="1851542"/>
                    <a:pt x="3628732" y="1852474"/>
                    <a:pt x="3630045" y="1853494"/>
                  </a:cubicBezTo>
                  <a:cubicBezTo>
                    <a:pt x="3630723" y="1852562"/>
                    <a:pt x="3632079" y="1852220"/>
                    <a:pt x="3633690" y="1852051"/>
                  </a:cubicBezTo>
                  <a:cubicBezTo>
                    <a:pt x="3635133" y="1852350"/>
                    <a:pt x="3636554" y="1852670"/>
                    <a:pt x="3637948" y="1852963"/>
                  </a:cubicBezTo>
                  <a:cubicBezTo>
                    <a:pt x="3636321" y="1853364"/>
                    <a:pt x="3634666" y="1853559"/>
                    <a:pt x="3633033" y="1853874"/>
                  </a:cubicBezTo>
                  <a:cubicBezTo>
                    <a:pt x="3632122" y="1853749"/>
                    <a:pt x="3631130" y="1853619"/>
                    <a:pt x="3630045" y="1853494"/>
                  </a:cubicBezTo>
                  <a:cubicBezTo>
                    <a:pt x="3620303" y="1852751"/>
                    <a:pt x="3610556" y="1852008"/>
                    <a:pt x="3600809" y="1851271"/>
                  </a:cubicBezTo>
                  <a:cubicBezTo>
                    <a:pt x="3609156" y="1848640"/>
                    <a:pt x="3618014" y="1849193"/>
                    <a:pt x="3626698" y="1850674"/>
                  </a:cubicBezTo>
                  <a:close/>
                  <a:moveTo>
                    <a:pt x="3608901" y="1840847"/>
                  </a:moveTo>
                  <a:cubicBezTo>
                    <a:pt x="3605300" y="1843005"/>
                    <a:pt x="3602268" y="1840272"/>
                    <a:pt x="3609346" y="1838048"/>
                  </a:cubicBezTo>
                  <a:cubicBezTo>
                    <a:pt x="3609200" y="1838623"/>
                    <a:pt x="3609048" y="1839534"/>
                    <a:pt x="3608901" y="1840847"/>
                  </a:cubicBezTo>
                  <a:close/>
                  <a:moveTo>
                    <a:pt x="3611082" y="1838894"/>
                  </a:moveTo>
                  <a:cubicBezTo>
                    <a:pt x="3610849" y="1838450"/>
                    <a:pt x="3610637" y="1838048"/>
                    <a:pt x="3610447" y="1837755"/>
                  </a:cubicBezTo>
                  <a:cubicBezTo>
                    <a:pt x="3610979" y="1837603"/>
                    <a:pt x="3611505" y="1837457"/>
                    <a:pt x="3612123" y="1837327"/>
                  </a:cubicBezTo>
                  <a:cubicBezTo>
                    <a:pt x="3611803" y="1837924"/>
                    <a:pt x="3611445" y="1838428"/>
                    <a:pt x="3611082" y="1838894"/>
                  </a:cubicBezTo>
                  <a:close/>
                  <a:moveTo>
                    <a:pt x="3539211" y="1835423"/>
                  </a:moveTo>
                  <a:cubicBezTo>
                    <a:pt x="3528428" y="1830911"/>
                    <a:pt x="3540378" y="1831123"/>
                    <a:pt x="3539211" y="1835423"/>
                  </a:cubicBezTo>
                  <a:close/>
                  <a:moveTo>
                    <a:pt x="3494191" y="1836693"/>
                  </a:moveTo>
                  <a:cubicBezTo>
                    <a:pt x="3493958" y="1836204"/>
                    <a:pt x="3493724" y="1835716"/>
                    <a:pt x="3493551" y="1835169"/>
                  </a:cubicBezTo>
                  <a:cubicBezTo>
                    <a:pt x="3495992" y="1835445"/>
                    <a:pt x="3497852" y="1835803"/>
                    <a:pt x="3499442" y="1836183"/>
                  </a:cubicBezTo>
                  <a:cubicBezTo>
                    <a:pt x="3497364" y="1836416"/>
                    <a:pt x="3495606" y="1836590"/>
                    <a:pt x="3494191" y="1836693"/>
                  </a:cubicBezTo>
                  <a:close/>
                  <a:moveTo>
                    <a:pt x="3477707" y="1823286"/>
                  </a:moveTo>
                  <a:cubicBezTo>
                    <a:pt x="3479464" y="1822901"/>
                    <a:pt x="3480967" y="1822608"/>
                    <a:pt x="3482431" y="1822353"/>
                  </a:cubicBezTo>
                  <a:cubicBezTo>
                    <a:pt x="3484699" y="1822689"/>
                    <a:pt x="3487112" y="1822988"/>
                    <a:pt x="3489548" y="1823769"/>
                  </a:cubicBezTo>
                  <a:cubicBezTo>
                    <a:pt x="3488148" y="1825781"/>
                    <a:pt x="3485881" y="1827456"/>
                    <a:pt x="3483191" y="1828899"/>
                  </a:cubicBezTo>
                  <a:cubicBezTo>
                    <a:pt x="3481965" y="1827288"/>
                    <a:pt x="3480245" y="1825423"/>
                    <a:pt x="3477707" y="1823286"/>
                  </a:cubicBezTo>
                  <a:close/>
                  <a:moveTo>
                    <a:pt x="3449208" y="1832815"/>
                  </a:moveTo>
                  <a:cubicBezTo>
                    <a:pt x="3447277" y="1832479"/>
                    <a:pt x="3445520" y="1832289"/>
                    <a:pt x="3444522" y="1832224"/>
                  </a:cubicBezTo>
                  <a:cubicBezTo>
                    <a:pt x="3446344" y="1831866"/>
                    <a:pt x="3448102" y="1831502"/>
                    <a:pt x="3449734" y="1831188"/>
                  </a:cubicBezTo>
                  <a:cubicBezTo>
                    <a:pt x="3449544" y="1831692"/>
                    <a:pt x="3449355" y="1832245"/>
                    <a:pt x="3449208" y="1832815"/>
                  </a:cubicBezTo>
                  <a:close/>
                  <a:moveTo>
                    <a:pt x="3474778" y="1825634"/>
                  </a:moveTo>
                  <a:cubicBezTo>
                    <a:pt x="3475206" y="1826209"/>
                    <a:pt x="3475608" y="1826692"/>
                    <a:pt x="3476009" y="1827391"/>
                  </a:cubicBezTo>
                  <a:cubicBezTo>
                    <a:pt x="3470943" y="1830803"/>
                    <a:pt x="3470015" y="1831334"/>
                    <a:pt x="3468084" y="1827310"/>
                  </a:cubicBezTo>
                  <a:cubicBezTo>
                    <a:pt x="3471117" y="1826632"/>
                    <a:pt x="3473319" y="1826079"/>
                    <a:pt x="3474778" y="1825634"/>
                  </a:cubicBezTo>
                  <a:close/>
                  <a:moveTo>
                    <a:pt x="3511353" y="1863728"/>
                  </a:moveTo>
                  <a:cubicBezTo>
                    <a:pt x="3511033" y="1863728"/>
                    <a:pt x="3510865" y="1863707"/>
                    <a:pt x="3510610" y="1863685"/>
                  </a:cubicBezTo>
                  <a:cubicBezTo>
                    <a:pt x="3510713" y="1863495"/>
                    <a:pt x="3510843" y="1863284"/>
                    <a:pt x="3510968" y="1863132"/>
                  </a:cubicBezTo>
                  <a:cubicBezTo>
                    <a:pt x="3511179" y="1863262"/>
                    <a:pt x="3511353" y="1863430"/>
                    <a:pt x="3511353" y="1863728"/>
                  </a:cubicBezTo>
                  <a:close/>
                  <a:moveTo>
                    <a:pt x="3541376" y="1856038"/>
                  </a:moveTo>
                  <a:cubicBezTo>
                    <a:pt x="3540546" y="1856119"/>
                    <a:pt x="3539852" y="1856184"/>
                    <a:pt x="3539233" y="1856206"/>
                  </a:cubicBezTo>
                  <a:cubicBezTo>
                    <a:pt x="3538685" y="1855441"/>
                    <a:pt x="3538512" y="1854850"/>
                    <a:pt x="3538767" y="1854573"/>
                  </a:cubicBezTo>
                  <a:cubicBezTo>
                    <a:pt x="3539255" y="1854530"/>
                    <a:pt x="3539743" y="1854552"/>
                    <a:pt x="3540166" y="1854682"/>
                  </a:cubicBezTo>
                  <a:cubicBezTo>
                    <a:pt x="3540231" y="1854698"/>
                    <a:pt x="3540296" y="1854720"/>
                    <a:pt x="3540356" y="1854742"/>
                  </a:cubicBezTo>
                  <a:cubicBezTo>
                    <a:pt x="3540443" y="1854785"/>
                    <a:pt x="3540508" y="1854828"/>
                    <a:pt x="3540589" y="1854872"/>
                  </a:cubicBezTo>
                  <a:cubicBezTo>
                    <a:pt x="3540655" y="1854894"/>
                    <a:pt x="3540758" y="1854953"/>
                    <a:pt x="3540822" y="1854996"/>
                  </a:cubicBezTo>
                  <a:cubicBezTo>
                    <a:pt x="3541143" y="1855230"/>
                    <a:pt x="3541354" y="1855571"/>
                    <a:pt x="3541376" y="1856038"/>
                  </a:cubicBezTo>
                  <a:close/>
                  <a:moveTo>
                    <a:pt x="3606043" y="1892239"/>
                  </a:moveTo>
                  <a:cubicBezTo>
                    <a:pt x="3607567" y="1892938"/>
                    <a:pt x="3608945" y="1893573"/>
                    <a:pt x="3610068" y="1894148"/>
                  </a:cubicBezTo>
                  <a:cubicBezTo>
                    <a:pt x="3610171" y="1894251"/>
                    <a:pt x="3610279" y="1894359"/>
                    <a:pt x="3610382" y="1894468"/>
                  </a:cubicBezTo>
                  <a:cubicBezTo>
                    <a:pt x="3610382" y="1894425"/>
                    <a:pt x="3610382" y="1894381"/>
                    <a:pt x="3610366" y="1894338"/>
                  </a:cubicBezTo>
                  <a:cubicBezTo>
                    <a:pt x="3611125" y="1894739"/>
                    <a:pt x="3611700" y="1895146"/>
                    <a:pt x="3612080" y="1895569"/>
                  </a:cubicBezTo>
                  <a:cubicBezTo>
                    <a:pt x="3611527" y="1895314"/>
                    <a:pt x="3610957" y="1894951"/>
                    <a:pt x="3610382" y="1894468"/>
                  </a:cubicBezTo>
                  <a:cubicBezTo>
                    <a:pt x="3610599" y="1896328"/>
                    <a:pt x="3609748" y="1896307"/>
                    <a:pt x="3606043" y="1892239"/>
                  </a:cubicBezTo>
                  <a:close/>
                  <a:moveTo>
                    <a:pt x="3621296" y="1892391"/>
                  </a:moveTo>
                  <a:cubicBezTo>
                    <a:pt x="3623905" y="1892602"/>
                    <a:pt x="3625239" y="1892938"/>
                    <a:pt x="3625830" y="1893302"/>
                  </a:cubicBezTo>
                  <a:cubicBezTo>
                    <a:pt x="3625765" y="1893638"/>
                    <a:pt x="3625640" y="1893980"/>
                    <a:pt x="3625554" y="1894316"/>
                  </a:cubicBezTo>
                  <a:cubicBezTo>
                    <a:pt x="3624073" y="1894869"/>
                    <a:pt x="3620829" y="1894717"/>
                    <a:pt x="3621296" y="1892391"/>
                  </a:cubicBezTo>
                  <a:close/>
                  <a:moveTo>
                    <a:pt x="3714527" y="1908043"/>
                  </a:moveTo>
                  <a:cubicBezTo>
                    <a:pt x="3714738" y="1908661"/>
                    <a:pt x="3714928" y="1909317"/>
                    <a:pt x="3714527" y="1908043"/>
                  </a:cubicBezTo>
                  <a:cubicBezTo>
                    <a:pt x="3714651" y="1909485"/>
                    <a:pt x="3714564" y="1908764"/>
                    <a:pt x="3714527" y="1908043"/>
                  </a:cubicBezTo>
                  <a:close/>
                  <a:moveTo>
                    <a:pt x="3725587" y="1910163"/>
                  </a:moveTo>
                  <a:cubicBezTo>
                    <a:pt x="3725353" y="1909740"/>
                    <a:pt x="3724908" y="1909463"/>
                    <a:pt x="3724377" y="1909653"/>
                  </a:cubicBezTo>
                  <a:cubicBezTo>
                    <a:pt x="3719929" y="1906139"/>
                    <a:pt x="3716452" y="1902771"/>
                    <a:pt x="3713295" y="1899615"/>
                  </a:cubicBezTo>
                  <a:cubicBezTo>
                    <a:pt x="3713507" y="1895439"/>
                    <a:pt x="3714673" y="1896204"/>
                    <a:pt x="3715584" y="1895357"/>
                  </a:cubicBezTo>
                  <a:cubicBezTo>
                    <a:pt x="3717597" y="1898302"/>
                    <a:pt x="3721112" y="1901795"/>
                    <a:pt x="3725201" y="1904528"/>
                  </a:cubicBezTo>
                  <a:cubicBezTo>
                    <a:pt x="3725543" y="1906329"/>
                    <a:pt x="3725711" y="1908195"/>
                    <a:pt x="3725587" y="1910163"/>
                  </a:cubicBezTo>
                  <a:close/>
                  <a:moveTo>
                    <a:pt x="3781439" y="1901307"/>
                  </a:moveTo>
                  <a:cubicBezTo>
                    <a:pt x="3780973" y="1901030"/>
                    <a:pt x="3780696" y="1900819"/>
                    <a:pt x="3780295" y="1900547"/>
                  </a:cubicBezTo>
                  <a:cubicBezTo>
                    <a:pt x="3780441" y="1900504"/>
                    <a:pt x="3780609" y="1900417"/>
                    <a:pt x="3780739" y="1900352"/>
                  </a:cubicBezTo>
                  <a:cubicBezTo>
                    <a:pt x="3780973" y="1900672"/>
                    <a:pt x="3781228" y="1900949"/>
                    <a:pt x="3781439" y="1901307"/>
                  </a:cubicBezTo>
                  <a:close/>
                  <a:moveTo>
                    <a:pt x="3789277" y="1892705"/>
                  </a:moveTo>
                  <a:cubicBezTo>
                    <a:pt x="3788556" y="1892006"/>
                    <a:pt x="3787813" y="1891095"/>
                    <a:pt x="3787010" y="1889950"/>
                  </a:cubicBezTo>
                  <a:cubicBezTo>
                    <a:pt x="3788431" y="1890503"/>
                    <a:pt x="3790058" y="1890845"/>
                    <a:pt x="3792054" y="1890802"/>
                  </a:cubicBezTo>
                  <a:cubicBezTo>
                    <a:pt x="3791181" y="1891670"/>
                    <a:pt x="3790254" y="1892304"/>
                    <a:pt x="3789277" y="1892705"/>
                  </a:cubicBezTo>
                  <a:close/>
                  <a:moveTo>
                    <a:pt x="3617629" y="1838368"/>
                  </a:moveTo>
                  <a:cubicBezTo>
                    <a:pt x="3616506" y="1840272"/>
                    <a:pt x="3615573" y="1841161"/>
                    <a:pt x="3614749" y="1841503"/>
                  </a:cubicBezTo>
                  <a:cubicBezTo>
                    <a:pt x="3615616" y="1840315"/>
                    <a:pt x="3616403" y="1839214"/>
                    <a:pt x="3617038" y="1838200"/>
                  </a:cubicBezTo>
                  <a:cubicBezTo>
                    <a:pt x="3617227" y="1838260"/>
                    <a:pt x="3617439" y="1838303"/>
                    <a:pt x="3617629" y="1838368"/>
                  </a:cubicBezTo>
                  <a:close/>
                  <a:moveTo>
                    <a:pt x="3548601" y="1803284"/>
                  </a:moveTo>
                  <a:cubicBezTo>
                    <a:pt x="3547646" y="1802840"/>
                    <a:pt x="3546713" y="1802330"/>
                    <a:pt x="3545824" y="1801804"/>
                  </a:cubicBezTo>
                  <a:cubicBezTo>
                    <a:pt x="3547391" y="1801359"/>
                    <a:pt x="3548981" y="1801316"/>
                    <a:pt x="3550445" y="1801950"/>
                  </a:cubicBezTo>
                  <a:cubicBezTo>
                    <a:pt x="3549680" y="1802460"/>
                    <a:pt x="3549067" y="1802905"/>
                    <a:pt x="3548601" y="1803284"/>
                  </a:cubicBezTo>
                  <a:close/>
                  <a:moveTo>
                    <a:pt x="3550635" y="1802097"/>
                  </a:moveTo>
                  <a:cubicBezTo>
                    <a:pt x="3551779" y="1803116"/>
                    <a:pt x="3552224" y="1803984"/>
                    <a:pt x="3552159" y="1804727"/>
                  </a:cubicBezTo>
                  <a:cubicBezTo>
                    <a:pt x="3551356" y="1804450"/>
                    <a:pt x="3550592" y="1804109"/>
                    <a:pt x="3549805" y="1803794"/>
                  </a:cubicBezTo>
                  <a:cubicBezTo>
                    <a:pt x="3550234" y="1803328"/>
                    <a:pt x="3550526" y="1802753"/>
                    <a:pt x="3550635" y="1802097"/>
                  </a:cubicBezTo>
                  <a:close/>
                  <a:moveTo>
                    <a:pt x="3424588" y="1827099"/>
                  </a:moveTo>
                  <a:cubicBezTo>
                    <a:pt x="3423910" y="1827332"/>
                    <a:pt x="3422765" y="1827288"/>
                    <a:pt x="3422722" y="1826247"/>
                  </a:cubicBezTo>
                  <a:cubicBezTo>
                    <a:pt x="3423335" y="1826524"/>
                    <a:pt x="3423970" y="1826822"/>
                    <a:pt x="3424588" y="1827099"/>
                  </a:cubicBezTo>
                  <a:close/>
                  <a:moveTo>
                    <a:pt x="3488658" y="1886116"/>
                  </a:moveTo>
                  <a:cubicBezTo>
                    <a:pt x="3489000" y="1885883"/>
                    <a:pt x="3489380" y="1885693"/>
                    <a:pt x="3489759" y="1885525"/>
                  </a:cubicBezTo>
                  <a:cubicBezTo>
                    <a:pt x="3490757" y="1885590"/>
                    <a:pt x="3492157" y="1885969"/>
                    <a:pt x="3493469" y="1886604"/>
                  </a:cubicBezTo>
                  <a:cubicBezTo>
                    <a:pt x="3493513" y="1886734"/>
                    <a:pt x="3493551" y="1886837"/>
                    <a:pt x="3493572" y="1887011"/>
                  </a:cubicBezTo>
                  <a:cubicBezTo>
                    <a:pt x="3492450" y="1887412"/>
                    <a:pt x="3491538" y="1887689"/>
                    <a:pt x="3490736" y="1887900"/>
                  </a:cubicBezTo>
                  <a:cubicBezTo>
                    <a:pt x="3489445" y="1887092"/>
                    <a:pt x="3488805" y="1886501"/>
                    <a:pt x="3488658" y="1886116"/>
                  </a:cubicBezTo>
                  <a:close/>
                  <a:moveTo>
                    <a:pt x="3515400" y="1874147"/>
                  </a:moveTo>
                  <a:cubicBezTo>
                    <a:pt x="3510230" y="1874147"/>
                    <a:pt x="3515400" y="1872075"/>
                    <a:pt x="3515400" y="1874147"/>
                  </a:cubicBezTo>
                  <a:close/>
                  <a:moveTo>
                    <a:pt x="3572820" y="1888280"/>
                  </a:moveTo>
                  <a:cubicBezTo>
                    <a:pt x="3574257" y="1887624"/>
                    <a:pt x="3576188" y="1887222"/>
                    <a:pt x="3578412" y="1887027"/>
                  </a:cubicBezTo>
                  <a:cubicBezTo>
                    <a:pt x="3581547" y="1889148"/>
                    <a:pt x="3584216" y="1891035"/>
                    <a:pt x="3585914" y="1892391"/>
                  </a:cubicBezTo>
                  <a:cubicBezTo>
                    <a:pt x="3580701" y="1891734"/>
                    <a:pt x="3575678" y="1890335"/>
                    <a:pt x="3572820" y="1888280"/>
                  </a:cubicBezTo>
                  <a:close/>
                  <a:moveTo>
                    <a:pt x="3614749" y="1905949"/>
                  </a:moveTo>
                  <a:cubicBezTo>
                    <a:pt x="3610214" y="1911476"/>
                    <a:pt x="3610637" y="1901925"/>
                    <a:pt x="3614749" y="1905949"/>
                  </a:cubicBezTo>
                  <a:close/>
                  <a:moveTo>
                    <a:pt x="3676150" y="1929080"/>
                  </a:moveTo>
                  <a:cubicBezTo>
                    <a:pt x="3676660" y="1929780"/>
                    <a:pt x="3677257" y="1930501"/>
                    <a:pt x="3677507" y="1931201"/>
                  </a:cubicBezTo>
                  <a:cubicBezTo>
                    <a:pt x="3676324" y="1933088"/>
                    <a:pt x="3674225" y="1933489"/>
                    <a:pt x="3671789" y="1933169"/>
                  </a:cubicBezTo>
                  <a:cubicBezTo>
                    <a:pt x="3670645" y="1931711"/>
                    <a:pt x="3669945" y="1930311"/>
                    <a:pt x="3669582" y="1928955"/>
                  </a:cubicBezTo>
                  <a:cubicBezTo>
                    <a:pt x="3671768" y="1928999"/>
                    <a:pt x="3673926" y="1929042"/>
                    <a:pt x="3676150" y="1929080"/>
                  </a:cubicBezTo>
                  <a:close/>
                  <a:moveTo>
                    <a:pt x="3788534" y="1917008"/>
                  </a:moveTo>
                  <a:cubicBezTo>
                    <a:pt x="3784320" y="1917496"/>
                    <a:pt x="3780143" y="1917409"/>
                    <a:pt x="3777328" y="1915863"/>
                  </a:cubicBezTo>
                  <a:cubicBezTo>
                    <a:pt x="3779020" y="1911687"/>
                    <a:pt x="3784509" y="1910608"/>
                    <a:pt x="3790123" y="1910841"/>
                  </a:cubicBezTo>
                  <a:cubicBezTo>
                    <a:pt x="3794701" y="1911817"/>
                    <a:pt x="3799279" y="1912853"/>
                    <a:pt x="3803559" y="1913764"/>
                  </a:cubicBezTo>
                  <a:cubicBezTo>
                    <a:pt x="3803602" y="1913786"/>
                    <a:pt x="3803619" y="1913808"/>
                    <a:pt x="3803640" y="1913808"/>
                  </a:cubicBezTo>
                  <a:cubicBezTo>
                    <a:pt x="3801438" y="1914274"/>
                    <a:pt x="3796480" y="1915755"/>
                    <a:pt x="3791181" y="1916644"/>
                  </a:cubicBezTo>
                  <a:cubicBezTo>
                    <a:pt x="3789955" y="1916221"/>
                    <a:pt x="3788898" y="1915907"/>
                    <a:pt x="3788220" y="1915733"/>
                  </a:cubicBezTo>
                  <a:cubicBezTo>
                    <a:pt x="3788279" y="1916162"/>
                    <a:pt x="3788431" y="1916585"/>
                    <a:pt x="3788534" y="1917008"/>
                  </a:cubicBezTo>
                  <a:close/>
                  <a:moveTo>
                    <a:pt x="3819935" y="1904339"/>
                  </a:moveTo>
                  <a:cubicBezTo>
                    <a:pt x="3819132" y="1904506"/>
                    <a:pt x="3818432" y="1904762"/>
                    <a:pt x="3817819" y="1905038"/>
                  </a:cubicBezTo>
                  <a:cubicBezTo>
                    <a:pt x="3817689" y="1904637"/>
                    <a:pt x="3817586" y="1904252"/>
                    <a:pt x="3817456" y="1903894"/>
                  </a:cubicBezTo>
                  <a:cubicBezTo>
                    <a:pt x="3817776" y="1903894"/>
                    <a:pt x="3818052" y="1903894"/>
                    <a:pt x="3818345" y="1903894"/>
                  </a:cubicBezTo>
                  <a:cubicBezTo>
                    <a:pt x="3818855" y="1903997"/>
                    <a:pt x="3819409" y="1904170"/>
                    <a:pt x="3819935" y="1904339"/>
                  </a:cubicBezTo>
                  <a:close/>
                  <a:moveTo>
                    <a:pt x="3831401" y="1918678"/>
                  </a:moveTo>
                  <a:cubicBezTo>
                    <a:pt x="3831673" y="1918298"/>
                    <a:pt x="3831949" y="1918174"/>
                    <a:pt x="3832226" y="1917875"/>
                  </a:cubicBezTo>
                  <a:cubicBezTo>
                    <a:pt x="3832947" y="1917664"/>
                    <a:pt x="3833685" y="1917496"/>
                    <a:pt x="3834471" y="1917496"/>
                  </a:cubicBezTo>
                  <a:cubicBezTo>
                    <a:pt x="3834347" y="1917051"/>
                    <a:pt x="3834173" y="1916709"/>
                    <a:pt x="3834048" y="1916308"/>
                  </a:cubicBezTo>
                  <a:cubicBezTo>
                    <a:pt x="3835041" y="1915776"/>
                    <a:pt x="3836061" y="1915885"/>
                    <a:pt x="3837075" y="1916351"/>
                  </a:cubicBezTo>
                  <a:cubicBezTo>
                    <a:pt x="3836126" y="1916818"/>
                    <a:pt x="3834938" y="1917707"/>
                    <a:pt x="3833538" y="1918998"/>
                  </a:cubicBezTo>
                  <a:cubicBezTo>
                    <a:pt x="3832839" y="1918890"/>
                    <a:pt x="3832117" y="1918787"/>
                    <a:pt x="3831401" y="1918678"/>
                  </a:cubicBezTo>
                  <a:close/>
                  <a:moveTo>
                    <a:pt x="3816544" y="1887434"/>
                  </a:moveTo>
                  <a:cubicBezTo>
                    <a:pt x="3816376" y="1886946"/>
                    <a:pt x="3816230" y="1886523"/>
                    <a:pt x="3816018" y="1885969"/>
                  </a:cubicBezTo>
                  <a:cubicBezTo>
                    <a:pt x="3816442" y="1886013"/>
                    <a:pt x="3816675" y="1886116"/>
                    <a:pt x="3817076" y="1886159"/>
                  </a:cubicBezTo>
                  <a:cubicBezTo>
                    <a:pt x="3816821" y="1886523"/>
                    <a:pt x="3816653" y="1886946"/>
                    <a:pt x="3816544" y="1887434"/>
                  </a:cubicBezTo>
                  <a:close/>
                  <a:moveTo>
                    <a:pt x="3826102" y="1894782"/>
                  </a:moveTo>
                  <a:cubicBezTo>
                    <a:pt x="3819175" y="1894782"/>
                    <a:pt x="3819322" y="1894994"/>
                    <a:pt x="3817076" y="1888790"/>
                  </a:cubicBezTo>
                  <a:cubicBezTo>
                    <a:pt x="3818410" y="1888323"/>
                    <a:pt x="3821144" y="1888492"/>
                    <a:pt x="3825082" y="1889278"/>
                  </a:cubicBezTo>
                  <a:cubicBezTo>
                    <a:pt x="3826400" y="1890693"/>
                    <a:pt x="3826845" y="1892494"/>
                    <a:pt x="3826102" y="1894782"/>
                  </a:cubicBezTo>
                  <a:close/>
                  <a:moveTo>
                    <a:pt x="3787178" y="1872265"/>
                  </a:moveTo>
                  <a:cubicBezTo>
                    <a:pt x="3785529" y="1872156"/>
                    <a:pt x="3785274" y="1871668"/>
                    <a:pt x="3786223" y="1870865"/>
                  </a:cubicBezTo>
                  <a:cubicBezTo>
                    <a:pt x="3786521" y="1871310"/>
                    <a:pt x="3786820" y="1871755"/>
                    <a:pt x="3787178" y="1872265"/>
                  </a:cubicBezTo>
                  <a:close/>
                  <a:moveTo>
                    <a:pt x="3729758" y="1874889"/>
                  </a:moveTo>
                  <a:cubicBezTo>
                    <a:pt x="3728656" y="1874656"/>
                    <a:pt x="3727577" y="1874423"/>
                    <a:pt x="3726519" y="1874147"/>
                  </a:cubicBezTo>
                  <a:cubicBezTo>
                    <a:pt x="3723976" y="1872134"/>
                    <a:pt x="3729020" y="1872221"/>
                    <a:pt x="3729758" y="1874889"/>
                  </a:cubicBezTo>
                  <a:close/>
                  <a:moveTo>
                    <a:pt x="3719484" y="1873300"/>
                  </a:moveTo>
                  <a:cubicBezTo>
                    <a:pt x="3719587" y="1872243"/>
                    <a:pt x="3719565" y="1872498"/>
                    <a:pt x="3719484" y="1873300"/>
                  </a:cubicBezTo>
                  <a:close/>
                  <a:moveTo>
                    <a:pt x="3678103" y="1851038"/>
                  </a:moveTo>
                  <a:cubicBezTo>
                    <a:pt x="3677718" y="1850994"/>
                    <a:pt x="3677316" y="1850994"/>
                    <a:pt x="3676937" y="1851016"/>
                  </a:cubicBezTo>
                  <a:cubicBezTo>
                    <a:pt x="3676595" y="1850972"/>
                    <a:pt x="3676237" y="1850950"/>
                    <a:pt x="3675901" y="1850886"/>
                  </a:cubicBezTo>
                  <a:cubicBezTo>
                    <a:pt x="3680116" y="1847707"/>
                    <a:pt x="3681575" y="1846780"/>
                    <a:pt x="3683717" y="1847474"/>
                  </a:cubicBezTo>
                  <a:cubicBezTo>
                    <a:pt x="3682274" y="1849871"/>
                    <a:pt x="3680283" y="1850907"/>
                    <a:pt x="3678103" y="1851038"/>
                  </a:cubicBezTo>
                  <a:close/>
                  <a:moveTo>
                    <a:pt x="3690899" y="1837414"/>
                  </a:moveTo>
                  <a:cubicBezTo>
                    <a:pt x="3690410" y="1837056"/>
                    <a:pt x="3689966" y="1836714"/>
                    <a:pt x="3689461" y="1836378"/>
                  </a:cubicBezTo>
                  <a:cubicBezTo>
                    <a:pt x="3690118" y="1835933"/>
                    <a:pt x="3690942" y="1835657"/>
                    <a:pt x="3691832" y="1835467"/>
                  </a:cubicBezTo>
                  <a:cubicBezTo>
                    <a:pt x="3691409" y="1836015"/>
                    <a:pt x="3691132" y="1836693"/>
                    <a:pt x="3690899" y="1837414"/>
                  </a:cubicBezTo>
                  <a:close/>
                  <a:moveTo>
                    <a:pt x="3713208" y="1840250"/>
                  </a:moveTo>
                  <a:cubicBezTo>
                    <a:pt x="3710307" y="1840250"/>
                    <a:pt x="3708424" y="1840424"/>
                    <a:pt x="3707025" y="1840695"/>
                  </a:cubicBezTo>
                  <a:cubicBezTo>
                    <a:pt x="3704860" y="1839556"/>
                    <a:pt x="3703293" y="1838726"/>
                    <a:pt x="3702826" y="1838623"/>
                  </a:cubicBezTo>
                  <a:cubicBezTo>
                    <a:pt x="3702702" y="1841823"/>
                    <a:pt x="3711473" y="1857475"/>
                    <a:pt x="3696746" y="1848369"/>
                  </a:cubicBezTo>
                  <a:cubicBezTo>
                    <a:pt x="3698021" y="1846118"/>
                    <a:pt x="3697511" y="1839426"/>
                    <a:pt x="3697511" y="1835380"/>
                  </a:cubicBezTo>
                  <a:cubicBezTo>
                    <a:pt x="3703933" y="1836145"/>
                    <a:pt x="3711348" y="1839046"/>
                    <a:pt x="3713208" y="1840250"/>
                  </a:cubicBezTo>
                  <a:close/>
                  <a:moveTo>
                    <a:pt x="3725923" y="1842073"/>
                  </a:moveTo>
                  <a:cubicBezTo>
                    <a:pt x="3715074" y="1844128"/>
                    <a:pt x="3722321" y="1838070"/>
                    <a:pt x="3725923" y="1842073"/>
                  </a:cubicBezTo>
                  <a:close/>
                  <a:moveTo>
                    <a:pt x="3673671" y="1825553"/>
                  </a:moveTo>
                  <a:cubicBezTo>
                    <a:pt x="3673612" y="1825531"/>
                    <a:pt x="3673460" y="1825488"/>
                    <a:pt x="3673400" y="1825445"/>
                  </a:cubicBezTo>
                  <a:cubicBezTo>
                    <a:pt x="3673926" y="1825336"/>
                    <a:pt x="3674100" y="1825357"/>
                    <a:pt x="3673671" y="1825553"/>
                  </a:cubicBezTo>
                  <a:close/>
                  <a:moveTo>
                    <a:pt x="3635089" y="1829620"/>
                  </a:moveTo>
                  <a:cubicBezTo>
                    <a:pt x="3636066" y="1830146"/>
                    <a:pt x="3636869" y="1831058"/>
                    <a:pt x="3636467" y="1832435"/>
                  </a:cubicBezTo>
                  <a:cubicBezTo>
                    <a:pt x="3635279" y="1831866"/>
                    <a:pt x="3634411" y="1831356"/>
                    <a:pt x="3633799" y="1830933"/>
                  </a:cubicBezTo>
                  <a:cubicBezTo>
                    <a:pt x="3634222" y="1830380"/>
                    <a:pt x="3634644" y="1829935"/>
                    <a:pt x="3635089" y="1829620"/>
                  </a:cubicBezTo>
                  <a:close/>
                  <a:moveTo>
                    <a:pt x="3586652" y="1812499"/>
                  </a:moveTo>
                  <a:cubicBezTo>
                    <a:pt x="3587373" y="1813030"/>
                    <a:pt x="3587774" y="1813432"/>
                    <a:pt x="3588241" y="1813855"/>
                  </a:cubicBezTo>
                  <a:cubicBezTo>
                    <a:pt x="3587671" y="1813941"/>
                    <a:pt x="3587058" y="1813985"/>
                    <a:pt x="3586440" y="1814023"/>
                  </a:cubicBezTo>
                  <a:cubicBezTo>
                    <a:pt x="3586359" y="1813562"/>
                    <a:pt x="3586418" y="1813052"/>
                    <a:pt x="3586652" y="1812499"/>
                  </a:cubicBezTo>
                  <a:close/>
                  <a:moveTo>
                    <a:pt x="3512112" y="1801506"/>
                  </a:moveTo>
                  <a:cubicBezTo>
                    <a:pt x="3514656" y="1802628"/>
                    <a:pt x="3516159" y="1804239"/>
                    <a:pt x="3515589" y="1806506"/>
                  </a:cubicBezTo>
                  <a:cubicBezTo>
                    <a:pt x="3513468" y="1807162"/>
                    <a:pt x="3511521" y="1807650"/>
                    <a:pt x="3509677" y="1808095"/>
                  </a:cubicBezTo>
                  <a:cubicBezTo>
                    <a:pt x="3503531" y="1806295"/>
                    <a:pt x="3498237" y="1803219"/>
                    <a:pt x="3496372" y="1798984"/>
                  </a:cubicBezTo>
                  <a:cubicBezTo>
                    <a:pt x="3496691" y="1798984"/>
                    <a:pt x="3497006" y="1798984"/>
                    <a:pt x="3497348" y="1799005"/>
                  </a:cubicBezTo>
                  <a:cubicBezTo>
                    <a:pt x="3502175" y="1802308"/>
                    <a:pt x="3507089" y="1803138"/>
                    <a:pt x="3512112" y="1801506"/>
                  </a:cubicBezTo>
                  <a:close/>
                  <a:moveTo>
                    <a:pt x="3541734" y="1883833"/>
                  </a:moveTo>
                  <a:cubicBezTo>
                    <a:pt x="3555229" y="1890503"/>
                    <a:pt x="3539656" y="1888616"/>
                    <a:pt x="3541734" y="1883833"/>
                  </a:cubicBezTo>
                  <a:close/>
                  <a:moveTo>
                    <a:pt x="3566061" y="1903238"/>
                  </a:moveTo>
                  <a:cubicBezTo>
                    <a:pt x="3564939" y="1903194"/>
                    <a:pt x="3563810" y="1903129"/>
                    <a:pt x="3562753" y="1903064"/>
                  </a:cubicBezTo>
                  <a:cubicBezTo>
                    <a:pt x="3564152" y="1903064"/>
                    <a:pt x="3565383" y="1903064"/>
                    <a:pt x="3566376" y="1903086"/>
                  </a:cubicBezTo>
                  <a:cubicBezTo>
                    <a:pt x="3566273" y="1903129"/>
                    <a:pt x="3566164" y="1903194"/>
                    <a:pt x="3566061" y="1903238"/>
                  </a:cubicBezTo>
                  <a:close/>
                  <a:moveTo>
                    <a:pt x="3654519" y="1933679"/>
                  </a:moveTo>
                  <a:cubicBezTo>
                    <a:pt x="3658950" y="1937448"/>
                    <a:pt x="3652827" y="1937258"/>
                    <a:pt x="3654519" y="1933679"/>
                  </a:cubicBezTo>
                  <a:close/>
                  <a:moveTo>
                    <a:pt x="3716409" y="1922919"/>
                  </a:moveTo>
                  <a:cubicBezTo>
                    <a:pt x="3715096" y="1920885"/>
                    <a:pt x="3713805" y="1919020"/>
                    <a:pt x="3712362" y="1917300"/>
                  </a:cubicBezTo>
                  <a:cubicBezTo>
                    <a:pt x="3715731" y="1917686"/>
                    <a:pt x="3715649" y="1914887"/>
                    <a:pt x="3719842" y="1917686"/>
                  </a:cubicBezTo>
                  <a:cubicBezTo>
                    <a:pt x="3719972" y="1918808"/>
                    <a:pt x="3719528" y="1920245"/>
                    <a:pt x="3718209" y="1922111"/>
                  </a:cubicBezTo>
                  <a:cubicBezTo>
                    <a:pt x="3717597" y="1922431"/>
                    <a:pt x="3716984" y="1922724"/>
                    <a:pt x="3716409" y="1922919"/>
                  </a:cubicBezTo>
                  <a:close/>
                  <a:moveTo>
                    <a:pt x="3752984" y="1939715"/>
                  </a:moveTo>
                  <a:cubicBezTo>
                    <a:pt x="3749805" y="1939715"/>
                    <a:pt x="3746562" y="1939715"/>
                    <a:pt x="3741859" y="1939715"/>
                  </a:cubicBezTo>
                  <a:cubicBezTo>
                    <a:pt x="3743383" y="1937345"/>
                    <a:pt x="3744739" y="1936499"/>
                    <a:pt x="3745987" y="1936369"/>
                  </a:cubicBezTo>
                  <a:cubicBezTo>
                    <a:pt x="3744886" y="1935181"/>
                    <a:pt x="3743785" y="1933446"/>
                    <a:pt x="3742683" y="1931390"/>
                  </a:cubicBezTo>
                  <a:cubicBezTo>
                    <a:pt x="3746182" y="1931689"/>
                    <a:pt x="3749464" y="1932068"/>
                    <a:pt x="3752620" y="1932491"/>
                  </a:cubicBezTo>
                  <a:cubicBezTo>
                    <a:pt x="3751796" y="1935567"/>
                    <a:pt x="3750798" y="1937193"/>
                    <a:pt x="3749697" y="1937768"/>
                  </a:cubicBezTo>
                  <a:cubicBezTo>
                    <a:pt x="3750798" y="1938571"/>
                    <a:pt x="3751877" y="1939444"/>
                    <a:pt x="3752984" y="1939715"/>
                  </a:cubicBezTo>
                  <a:close/>
                  <a:moveTo>
                    <a:pt x="3776161" y="1928679"/>
                  </a:moveTo>
                  <a:cubicBezTo>
                    <a:pt x="3775863" y="1927068"/>
                    <a:pt x="3775695" y="1925821"/>
                    <a:pt x="3775549" y="1924720"/>
                  </a:cubicBezTo>
                  <a:cubicBezTo>
                    <a:pt x="3773238" y="1923830"/>
                    <a:pt x="3770927" y="1922876"/>
                    <a:pt x="3768660" y="1921899"/>
                  </a:cubicBezTo>
                  <a:cubicBezTo>
                    <a:pt x="3765335" y="1926076"/>
                    <a:pt x="3758636" y="1932177"/>
                    <a:pt x="3762623" y="1924101"/>
                  </a:cubicBezTo>
                  <a:cubicBezTo>
                    <a:pt x="3764255" y="1922746"/>
                    <a:pt x="3765481" y="1921797"/>
                    <a:pt x="3766561" y="1920988"/>
                  </a:cubicBezTo>
                  <a:cubicBezTo>
                    <a:pt x="3766034" y="1920755"/>
                    <a:pt x="3765525" y="1920522"/>
                    <a:pt x="3764993" y="1920289"/>
                  </a:cubicBezTo>
                  <a:cubicBezTo>
                    <a:pt x="3765823" y="1920229"/>
                    <a:pt x="3766604" y="1920164"/>
                    <a:pt x="3767581" y="1920245"/>
                  </a:cubicBezTo>
                  <a:cubicBezTo>
                    <a:pt x="3767260" y="1920462"/>
                    <a:pt x="3766946" y="1920712"/>
                    <a:pt x="3766561" y="1920988"/>
                  </a:cubicBezTo>
                  <a:cubicBezTo>
                    <a:pt x="3767239" y="1921308"/>
                    <a:pt x="3767938" y="1921601"/>
                    <a:pt x="3768660" y="1921899"/>
                  </a:cubicBezTo>
                  <a:cubicBezTo>
                    <a:pt x="3769040" y="1921433"/>
                    <a:pt x="3769359" y="1920988"/>
                    <a:pt x="3769636" y="1920587"/>
                  </a:cubicBezTo>
                  <a:cubicBezTo>
                    <a:pt x="3771307" y="1920885"/>
                    <a:pt x="3773194" y="1921330"/>
                    <a:pt x="3775250" y="1921965"/>
                  </a:cubicBezTo>
                  <a:cubicBezTo>
                    <a:pt x="3775294" y="1922664"/>
                    <a:pt x="3775375" y="1923575"/>
                    <a:pt x="3775549" y="1924720"/>
                  </a:cubicBezTo>
                  <a:cubicBezTo>
                    <a:pt x="3776096" y="1924931"/>
                    <a:pt x="3776650" y="1925143"/>
                    <a:pt x="3777197" y="1925332"/>
                  </a:cubicBezTo>
                  <a:cubicBezTo>
                    <a:pt x="3777138" y="1924356"/>
                    <a:pt x="3776942" y="1923321"/>
                    <a:pt x="3776693" y="1922388"/>
                  </a:cubicBezTo>
                  <a:cubicBezTo>
                    <a:pt x="3779421" y="1923299"/>
                    <a:pt x="3782367" y="1924378"/>
                    <a:pt x="3785719" y="1925842"/>
                  </a:cubicBezTo>
                  <a:cubicBezTo>
                    <a:pt x="3784743" y="1926412"/>
                    <a:pt x="3783744" y="1926813"/>
                    <a:pt x="3782752" y="1927323"/>
                  </a:cubicBezTo>
                  <a:cubicBezTo>
                    <a:pt x="3780951" y="1926732"/>
                    <a:pt x="3779085" y="1926054"/>
                    <a:pt x="3777197" y="1925332"/>
                  </a:cubicBezTo>
                  <a:cubicBezTo>
                    <a:pt x="3777306" y="1926922"/>
                    <a:pt x="3777073" y="1928321"/>
                    <a:pt x="3776161" y="1928679"/>
                  </a:cubicBezTo>
                  <a:close/>
                  <a:moveTo>
                    <a:pt x="3779909" y="1938745"/>
                  </a:moveTo>
                  <a:cubicBezTo>
                    <a:pt x="3776118" y="1940057"/>
                    <a:pt x="3774637" y="1939401"/>
                    <a:pt x="3774382" y="1938256"/>
                  </a:cubicBezTo>
                  <a:cubicBezTo>
                    <a:pt x="3776205" y="1938278"/>
                    <a:pt x="3778049" y="1938316"/>
                    <a:pt x="3779850" y="1938359"/>
                  </a:cubicBezTo>
                  <a:cubicBezTo>
                    <a:pt x="3779872" y="1938511"/>
                    <a:pt x="3779888" y="1938593"/>
                    <a:pt x="3779909" y="1938745"/>
                  </a:cubicBezTo>
                  <a:close/>
                  <a:moveTo>
                    <a:pt x="3836440" y="1927556"/>
                  </a:moveTo>
                  <a:cubicBezTo>
                    <a:pt x="3853792" y="1928890"/>
                    <a:pt x="3835741" y="1930544"/>
                    <a:pt x="3836440" y="1927556"/>
                  </a:cubicBezTo>
                  <a:close/>
                  <a:moveTo>
                    <a:pt x="3841697" y="1902115"/>
                  </a:moveTo>
                  <a:cubicBezTo>
                    <a:pt x="3842608" y="1901963"/>
                    <a:pt x="3843497" y="1901860"/>
                    <a:pt x="3844365" y="1901751"/>
                  </a:cubicBezTo>
                  <a:cubicBezTo>
                    <a:pt x="3844175" y="1902050"/>
                    <a:pt x="3842754" y="1902305"/>
                    <a:pt x="3841697" y="1902115"/>
                  </a:cubicBezTo>
                  <a:close/>
                  <a:moveTo>
                    <a:pt x="3791859" y="1854931"/>
                  </a:moveTo>
                  <a:cubicBezTo>
                    <a:pt x="3787791" y="1854931"/>
                    <a:pt x="3791859" y="1854194"/>
                    <a:pt x="3791859" y="1854931"/>
                  </a:cubicBezTo>
                  <a:close/>
                  <a:moveTo>
                    <a:pt x="3767412" y="1833769"/>
                  </a:moveTo>
                  <a:cubicBezTo>
                    <a:pt x="3761288" y="1833178"/>
                    <a:pt x="3755121" y="1832880"/>
                    <a:pt x="3748975" y="1832500"/>
                  </a:cubicBezTo>
                  <a:cubicBezTo>
                    <a:pt x="3755246" y="1831670"/>
                    <a:pt x="3761858" y="1831291"/>
                    <a:pt x="3767412" y="1833769"/>
                  </a:cubicBezTo>
                  <a:close/>
                  <a:moveTo>
                    <a:pt x="3752008" y="1825423"/>
                  </a:moveTo>
                  <a:cubicBezTo>
                    <a:pt x="3746817" y="1830911"/>
                    <a:pt x="3748916" y="1821632"/>
                    <a:pt x="3752008" y="1825423"/>
                  </a:cubicBezTo>
                  <a:close/>
                  <a:moveTo>
                    <a:pt x="3739928" y="1823921"/>
                  </a:moveTo>
                  <a:cubicBezTo>
                    <a:pt x="3740779" y="1823622"/>
                    <a:pt x="3741707" y="1823264"/>
                    <a:pt x="3742873" y="1822776"/>
                  </a:cubicBezTo>
                  <a:cubicBezTo>
                    <a:pt x="3742792" y="1822689"/>
                    <a:pt x="3742705" y="1822646"/>
                    <a:pt x="3742618" y="1822586"/>
                  </a:cubicBezTo>
                  <a:cubicBezTo>
                    <a:pt x="3743085" y="1822434"/>
                    <a:pt x="3743551" y="1822331"/>
                    <a:pt x="3744061" y="1822223"/>
                  </a:cubicBezTo>
                  <a:cubicBezTo>
                    <a:pt x="3743703" y="1822391"/>
                    <a:pt x="3743215" y="1822624"/>
                    <a:pt x="3742873" y="1822776"/>
                  </a:cubicBezTo>
                  <a:cubicBezTo>
                    <a:pt x="3743682" y="1823622"/>
                    <a:pt x="3743936" y="1825357"/>
                    <a:pt x="3743004" y="1828492"/>
                  </a:cubicBezTo>
                  <a:cubicBezTo>
                    <a:pt x="3740563" y="1827755"/>
                    <a:pt x="3739017" y="1827136"/>
                    <a:pt x="3737769" y="1826632"/>
                  </a:cubicBezTo>
                  <a:cubicBezTo>
                    <a:pt x="3738236" y="1825509"/>
                    <a:pt x="3738973" y="1824620"/>
                    <a:pt x="3739928" y="1823921"/>
                  </a:cubicBezTo>
                  <a:close/>
                  <a:moveTo>
                    <a:pt x="3740839" y="1816485"/>
                  </a:moveTo>
                  <a:cubicBezTo>
                    <a:pt x="3736136" y="1820189"/>
                    <a:pt x="3736071" y="1813388"/>
                    <a:pt x="3740839" y="1816485"/>
                  </a:cubicBezTo>
                  <a:close/>
                  <a:moveTo>
                    <a:pt x="3714185" y="1822413"/>
                  </a:moveTo>
                  <a:cubicBezTo>
                    <a:pt x="3717531" y="1822841"/>
                    <a:pt x="3720667" y="1823243"/>
                    <a:pt x="3723422" y="1823666"/>
                  </a:cubicBezTo>
                  <a:cubicBezTo>
                    <a:pt x="3723319" y="1823687"/>
                    <a:pt x="3723254" y="1823687"/>
                    <a:pt x="3723129" y="1823747"/>
                  </a:cubicBezTo>
                  <a:cubicBezTo>
                    <a:pt x="3723655" y="1825781"/>
                    <a:pt x="3724507" y="1824365"/>
                    <a:pt x="3724165" y="1823769"/>
                  </a:cubicBezTo>
                  <a:cubicBezTo>
                    <a:pt x="3727300" y="1824257"/>
                    <a:pt x="3729991" y="1824745"/>
                    <a:pt x="3732090" y="1825189"/>
                  </a:cubicBezTo>
                  <a:cubicBezTo>
                    <a:pt x="3725375" y="1825211"/>
                    <a:pt x="3729313" y="1825233"/>
                    <a:pt x="3732155" y="1825211"/>
                  </a:cubicBezTo>
                  <a:cubicBezTo>
                    <a:pt x="3732622" y="1825320"/>
                    <a:pt x="3733045" y="1825423"/>
                    <a:pt x="3733446" y="1825531"/>
                  </a:cubicBezTo>
                  <a:cubicBezTo>
                    <a:pt x="3732535" y="1825846"/>
                    <a:pt x="3731200" y="1826822"/>
                    <a:pt x="3728402" y="1828536"/>
                  </a:cubicBezTo>
                  <a:cubicBezTo>
                    <a:pt x="3724654" y="1829490"/>
                    <a:pt x="3720884" y="1829935"/>
                    <a:pt x="3717108" y="1829767"/>
                  </a:cubicBezTo>
                  <a:cubicBezTo>
                    <a:pt x="3715817" y="1828134"/>
                    <a:pt x="3714185" y="1825867"/>
                    <a:pt x="3713659" y="1822646"/>
                  </a:cubicBezTo>
                  <a:cubicBezTo>
                    <a:pt x="3713659" y="1822521"/>
                    <a:pt x="3713637" y="1822456"/>
                    <a:pt x="3713637" y="1822353"/>
                  </a:cubicBezTo>
                  <a:cubicBezTo>
                    <a:pt x="3713827" y="1822375"/>
                    <a:pt x="3713995" y="1822391"/>
                    <a:pt x="3714163" y="1822413"/>
                  </a:cubicBezTo>
                  <a:cubicBezTo>
                    <a:pt x="3714017" y="1822646"/>
                    <a:pt x="3713886" y="1822879"/>
                    <a:pt x="3713870" y="1822966"/>
                  </a:cubicBezTo>
                  <a:cubicBezTo>
                    <a:pt x="3714038" y="1822646"/>
                    <a:pt x="3714082" y="1822586"/>
                    <a:pt x="3714185" y="1822413"/>
                  </a:cubicBezTo>
                  <a:close/>
                  <a:moveTo>
                    <a:pt x="3710052" y="1821930"/>
                  </a:moveTo>
                  <a:cubicBezTo>
                    <a:pt x="3708929" y="1823497"/>
                    <a:pt x="3707703" y="1825656"/>
                    <a:pt x="3706580" y="1827798"/>
                  </a:cubicBezTo>
                  <a:cubicBezTo>
                    <a:pt x="3704394" y="1827077"/>
                    <a:pt x="3702192" y="1826225"/>
                    <a:pt x="3699990" y="1825146"/>
                  </a:cubicBezTo>
                  <a:cubicBezTo>
                    <a:pt x="3696665" y="1827180"/>
                    <a:pt x="3691707" y="1828031"/>
                    <a:pt x="3685876" y="1828200"/>
                  </a:cubicBezTo>
                  <a:cubicBezTo>
                    <a:pt x="3685854" y="1828134"/>
                    <a:pt x="3685838" y="1828091"/>
                    <a:pt x="3685795" y="1828031"/>
                  </a:cubicBezTo>
                  <a:cubicBezTo>
                    <a:pt x="3687530" y="1827690"/>
                    <a:pt x="3697364" y="1825168"/>
                    <a:pt x="3708169" y="1821713"/>
                  </a:cubicBezTo>
                  <a:cubicBezTo>
                    <a:pt x="3708804" y="1821778"/>
                    <a:pt x="3709417" y="1821865"/>
                    <a:pt x="3710052" y="1821930"/>
                  </a:cubicBezTo>
                  <a:close/>
                  <a:moveTo>
                    <a:pt x="3685919" y="1819554"/>
                  </a:moveTo>
                  <a:cubicBezTo>
                    <a:pt x="3687530" y="1820742"/>
                    <a:pt x="3688143" y="1822857"/>
                    <a:pt x="3685409" y="1828113"/>
                  </a:cubicBezTo>
                  <a:cubicBezTo>
                    <a:pt x="3685409" y="1828134"/>
                    <a:pt x="3685393" y="1828178"/>
                    <a:pt x="3685372" y="1828200"/>
                  </a:cubicBezTo>
                  <a:cubicBezTo>
                    <a:pt x="3682952" y="1828243"/>
                    <a:pt x="3680452" y="1828200"/>
                    <a:pt x="3677805" y="1828010"/>
                  </a:cubicBezTo>
                  <a:cubicBezTo>
                    <a:pt x="3677913" y="1825065"/>
                    <a:pt x="3678380" y="1822353"/>
                    <a:pt x="3678651" y="1818985"/>
                  </a:cubicBezTo>
                  <a:cubicBezTo>
                    <a:pt x="3681092" y="1819153"/>
                    <a:pt x="3683506" y="1819365"/>
                    <a:pt x="3685919" y="1819554"/>
                  </a:cubicBezTo>
                  <a:close/>
                  <a:moveTo>
                    <a:pt x="3667488" y="1822879"/>
                  </a:moveTo>
                  <a:cubicBezTo>
                    <a:pt x="3675771" y="1815997"/>
                    <a:pt x="3675348" y="1819620"/>
                    <a:pt x="3672592" y="1825124"/>
                  </a:cubicBezTo>
                  <a:cubicBezTo>
                    <a:pt x="3668991" y="1823855"/>
                    <a:pt x="3660241" y="1821946"/>
                    <a:pt x="3656998" y="1825320"/>
                  </a:cubicBezTo>
                  <a:cubicBezTo>
                    <a:pt x="3656743" y="1825276"/>
                    <a:pt x="3656472" y="1825233"/>
                    <a:pt x="3656217" y="1825189"/>
                  </a:cubicBezTo>
                  <a:cubicBezTo>
                    <a:pt x="3655219" y="1816588"/>
                    <a:pt x="3662785" y="1818600"/>
                    <a:pt x="3667488" y="1822879"/>
                  </a:cubicBezTo>
                  <a:close/>
                  <a:moveTo>
                    <a:pt x="3573921" y="1771232"/>
                  </a:moveTo>
                  <a:cubicBezTo>
                    <a:pt x="3576969" y="1771335"/>
                    <a:pt x="3578711" y="1772225"/>
                    <a:pt x="3579660" y="1774133"/>
                  </a:cubicBezTo>
                  <a:cubicBezTo>
                    <a:pt x="3578667" y="1774513"/>
                    <a:pt x="3577669" y="1774877"/>
                    <a:pt x="3576677" y="1775088"/>
                  </a:cubicBezTo>
                  <a:cubicBezTo>
                    <a:pt x="3575847" y="1773944"/>
                    <a:pt x="3574978" y="1772713"/>
                    <a:pt x="3573921" y="1771232"/>
                  </a:cubicBezTo>
                  <a:close/>
                  <a:moveTo>
                    <a:pt x="3488723" y="1799239"/>
                  </a:moveTo>
                  <a:cubicBezTo>
                    <a:pt x="3488089" y="1799239"/>
                    <a:pt x="3487514" y="1799304"/>
                    <a:pt x="3486857" y="1799304"/>
                  </a:cubicBezTo>
                  <a:cubicBezTo>
                    <a:pt x="3486668" y="1798181"/>
                    <a:pt x="3488213" y="1798138"/>
                    <a:pt x="3488723" y="1799239"/>
                  </a:cubicBezTo>
                  <a:close/>
                  <a:moveTo>
                    <a:pt x="3434584" y="1793837"/>
                  </a:moveTo>
                  <a:cubicBezTo>
                    <a:pt x="3435262" y="1793159"/>
                    <a:pt x="3435984" y="1793750"/>
                    <a:pt x="3436619" y="1795025"/>
                  </a:cubicBezTo>
                  <a:cubicBezTo>
                    <a:pt x="3436450" y="1795003"/>
                    <a:pt x="3436282" y="1794981"/>
                    <a:pt x="3436114" y="1794959"/>
                  </a:cubicBezTo>
                  <a:cubicBezTo>
                    <a:pt x="3436385" y="1795171"/>
                    <a:pt x="3436640" y="1795361"/>
                    <a:pt x="3436939" y="1795594"/>
                  </a:cubicBezTo>
                  <a:cubicBezTo>
                    <a:pt x="3436961" y="1795659"/>
                    <a:pt x="3436961" y="1795724"/>
                    <a:pt x="3437004" y="1795784"/>
                  </a:cubicBezTo>
                  <a:cubicBezTo>
                    <a:pt x="3435838" y="1795659"/>
                    <a:pt x="3434758" y="1795637"/>
                    <a:pt x="3433717" y="1795681"/>
                  </a:cubicBezTo>
                  <a:cubicBezTo>
                    <a:pt x="3433825" y="1795296"/>
                    <a:pt x="3433928" y="1794916"/>
                    <a:pt x="3434058" y="1794661"/>
                  </a:cubicBezTo>
                  <a:cubicBezTo>
                    <a:pt x="3434736" y="1794770"/>
                    <a:pt x="3435414" y="1794851"/>
                    <a:pt x="3436114" y="1794959"/>
                  </a:cubicBezTo>
                  <a:cubicBezTo>
                    <a:pt x="3435604" y="1794536"/>
                    <a:pt x="3435073" y="1794151"/>
                    <a:pt x="3434584" y="1793837"/>
                  </a:cubicBezTo>
                  <a:close/>
                  <a:moveTo>
                    <a:pt x="3431325" y="1789238"/>
                  </a:moveTo>
                  <a:cubicBezTo>
                    <a:pt x="3437785" y="1789937"/>
                    <a:pt x="3430961" y="1792584"/>
                    <a:pt x="3431325" y="1789238"/>
                  </a:cubicBezTo>
                  <a:close/>
                  <a:moveTo>
                    <a:pt x="3426980" y="1790301"/>
                  </a:moveTo>
                  <a:cubicBezTo>
                    <a:pt x="3424355" y="1791402"/>
                    <a:pt x="3424604" y="1788771"/>
                    <a:pt x="3426980" y="1790301"/>
                  </a:cubicBezTo>
                  <a:close/>
                  <a:moveTo>
                    <a:pt x="3421067" y="1774725"/>
                  </a:moveTo>
                  <a:cubicBezTo>
                    <a:pt x="3431151" y="1786504"/>
                    <a:pt x="3421067" y="1786380"/>
                    <a:pt x="3421067" y="1774725"/>
                  </a:cubicBezTo>
                  <a:close/>
                  <a:moveTo>
                    <a:pt x="3372017" y="1802606"/>
                  </a:moveTo>
                  <a:cubicBezTo>
                    <a:pt x="3369494" y="1801673"/>
                    <a:pt x="3366847" y="1799895"/>
                    <a:pt x="3363669" y="1796782"/>
                  </a:cubicBezTo>
                  <a:cubicBezTo>
                    <a:pt x="3364624" y="1796673"/>
                    <a:pt x="3365535" y="1796717"/>
                    <a:pt x="3366446" y="1796673"/>
                  </a:cubicBezTo>
                  <a:cubicBezTo>
                    <a:pt x="3367547" y="1798414"/>
                    <a:pt x="3368627" y="1798436"/>
                    <a:pt x="3369728" y="1796549"/>
                  </a:cubicBezTo>
                  <a:cubicBezTo>
                    <a:pt x="3370872" y="1796549"/>
                    <a:pt x="3372017" y="1796592"/>
                    <a:pt x="3373161" y="1796652"/>
                  </a:cubicBezTo>
                  <a:cubicBezTo>
                    <a:pt x="3379372" y="1799239"/>
                    <a:pt x="3385344" y="1801440"/>
                    <a:pt x="3388631" y="1799808"/>
                  </a:cubicBezTo>
                  <a:cubicBezTo>
                    <a:pt x="3390665" y="1800529"/>
                    <a:pt x="3392678" y="1801272"/>
                    <a:pt x="3394668" y="1802227"/>
                  </a:cubicBezTo>
                  <a:cubicBezTo>
                    <a:pt x="3387991" y="1802308"/>
                    <a:pt x="3383418" y="1803198"/>
                    <a:pt x="3379518" y="1803474"/>
                  </a:cubicBezTo>
                  <a:cubicBezTo>
                    <a:pt x="3376741" y="1803116"/>
                    <a:pt x="3374197" y="1802818"/>
                    <a:pt x="3372017" y="1802606"/>
                  </a:cubicBezTo>
                  <a:close/>
                  <a:moveTo>
                    <a:pt x="3370829" y="1833238"/>
                  </a:moveTo>
                  <a:cubicBezTo>
                    <a:pt x="3364434" y="1835022"/>
                    <a:pt x="3364347" y="1833048"/>
                    <a:pt x="3355598" y="1834002"/>
                  </a:cubicBezTo>
                  <a:cubicBezTo>
                    <a:pt x="3357333" y="1832522"/>
                    <a:pt x="3366956" y="1831546"/>
                    <a:pt x="3370829" y="1833238"/>
                  </a:cubicBezTo>
                  <a:close/>
                  <a:moveTo>
                    <a:pt x="3353433" y="1822798"/>
                  </a:moveTo>
                  <a:cubicBezTo>
                    <a:pt x="3353667" y="1822923"/>
                    <a:pt x="3353900" y="1823069"/>
                    <a:pt x="3354133" y="1823199"/>
                  </a:cubicBezTo>
                  <a:cubicBezTo>
                    <a:pt x="3354090" y="1823264"/>
                    <a:pt x="3354030" y="1823324"/>
                    <a:pt x="3353987" y="1823367"/>
                  </a:cubicBezTo>
                  <a:cubicBezTo>
                    <a:pt x="3353775" y="1823221"/>
                    <a:pt x="3353607" y="1823009"/>
                    <a:pt x="3353433" y="1822798"/>
                  </a:cubicBezTo>
                  <a:close/>
                  <a:moveTo>
                    <a:pt x="3353900" y="1797140"/>
                  </a:moveTo>
                  <a:cubicBezTo>
                    <a:pt x="3355511" y="1798051"/>
                    <a:pt x="3357290" y="1799092"/>
                    <a:pt x="3357333" y="1799130"/>
                  </a:cubicBezTo>
                  <a:cubicBezTo>
                    <a:pt x="3355874" y="1798284"/>
                    <a:pt x="3354768" y="1797671"/>
                    <a:pt x="3353900" y="1797161"/>
                  </a:cubicBezTo>
                  <a:cubicBezTo>
                    <a:pt x="3353900" y="1797140"/>
                    <a:pt x="3353900" y="1797140"/>
                    <a:pt x="3353900" y="1797140"/>
                  </a:cubicBezTo>
                  <a:close/>
                  <a:moveTo>
                    <a:pt x="3323986" y="1829468"/>
                  </a:moveTo>
                  <a:cubicBezTo>
                    <a:pt x="3323031" y="1826865"/>
                    <a:pt x="3324919" y="1826735"/>
                    <a:pt x="3323986" y="1829468"/>
                  </a:cubicBezTo>
                  <a:close/>
                  <a:moveTo>
                    <a:pt x="3434563" y="1900103"/>
                  </a:moveTo>
                  <a:cubicBezTo>
                    <a:pt x="3434563" y="1900081"/>
                    <a:pt x="3434481" y="1900081"/>
                    <a:pt x="3434584" y="1900060"/>
                  </a:cubicBezTo>
                  <a:cubicBezTo>
                    <a:pt x="3434584" y="1900081"/>
                    <a:pt x="3434563" y="1900081"/>
                    <a:pt x="3434563" y="1900103"/>
                  </a:cubicBezTo>
                  <a:close/>
                  <a:moveTo>
                    <a:pt x="3487449" y="1908238"/>
                  </a:moveTo>
                  <a:cubicBezTo>
                    <a:pt x="3487047" y="1908406"/>
                    <a:pt x="3486646" y="1908574"/>
                    <a:pt x="3486223" y="1908683"/>
                  </a:cubicBezTo>
                  <a:cubicBezTo>
                    <a:pt x="3484867" y="1907408"/>
                    <a:pt x="3482703" y="1904485"/>
                    <a:pt x="3481222" y="1902771"/>
                  </a:cubicBezTo>
                  <a:cubicBezTo>
                    <a:pt x="3483044" y="1903064"/>
                    <a:pt x="3485160" y="1903829"/>
                    <a:pt x="3487834" y="1905504"/>
                  </a:cubicBezTo>
                  <a:cubicBezTo>
                    <a:pt x="3487470" y="1905461"/>
                    <a:pt x="3487156" y="1905418"/>
                    <a:pt x="3486733" y="1905396"/>
                  </a:cubicBezTo>
                  <a:cubicBezTo>
                    <a:pt x="3487156" y="1906687"/>
                    <a:pt x="3487389" y="1907620"/>
                    <a:pt x="3487449" y="1908238"/>
                  </a:cubicBezTo>
                  <a:close/>
                  <a:moveTo>
                    <a:pt x="3519337" y="1892412"/>
                  </a:moveTo>
                  <a:cubicBezTo>
                    <a:pt x="3519744" y="1890612"/>
                    <a:pt x="3519891" y="1888280"/>
                    <a:pt x="3519527" y="1885378"/>
                  </a:cubicBezTo>
                  <a:cubicBezTo>
                    <a:pt x="3519636" y="1885357"/>
                    <a:pt x="3519744" y="1885335"/>
                    <a:pt x="3519847" y="1885335"/>
                  </a:cubicBezTo>
                  <a:cubicBezTo>
                    <a:pt x="3527349" y="1889760"/>
                    <a:pt x="3527750" y="1883833"/>
                    <a:pt x="3534341" y="1889316"/>
                  </a:cubicBezTo>
                  <a:cubicBezTo>
                    <a:pt x="3532242" y="1888301"/>
                    <a:pt x="3530061" y="1887455"/>
                    <a:pt x="3527728" y="1886880"/>
                  </a:cubicBezTo>
                  <a:cubicBezTo>
                    <a:pt x="3529763" y="1888003"/>
                    <a:pt x="3531732" y="1888979"/>
                    <a:pt x="3533663" y="1889782"/>
                  </a:cubicBezTo>
                  <a:cubicBezTo>
                    <a:pt x="3522223" y="1887748"/>
                    <a:pt x="3521670" y="1889847"/>
                    <a:pt x="3523894" y="1893025"/>
                  </a:cubicBezTo>
                  <a:cubicBezTo>
                    <a:pt x="3522369" y="1892857"/>
                    <a:pt x="3520867" y="1892646"/>
                    <a:pt x="3519337" y="1892412"/>
                  </a:cubicBezTo>
                  <a:close/>
                  <a:moveTo>
                    <a:pt x="3528152" y="1899040"/>
                  </a:moveTo>
                  <a:cubicBezTo>
                    <a:pt x="3525906" y="1899908"/>
                    <a:pt x="3526015" y="1897727"/>
                    <a:pt x="3528152" y="1899040"/>
                  </a:cubicBezTo>
                  <a:close/>
                  <a:moveTo>
                    <a:pt x="3525103" y="1909995"/>
                  </a:moveTo>
                  <a:cubicBezTo>
                    <a:pt x="3525250" y="1909551"/>
                    <a:pt x="3525439" y="1909127"/>
                    <a:pt x="3525673" y="1908721"/>
                  </a:cubicBezTo>
                  <a:cubicBezTo>
                    <a:pt x="3525760" y="1909252"/>
                    <a:pt x="3525825" y="1909653"/>
                    <a:pt x="3525906" y="1910141"/>
                  </a:cubicBezTo>
                  <a:cubicBezTo>
                    <a:pt x="3525629" y="1910098"/>
                    <a:pt x="3525380" y="1910038"/>
                    <a:pt x="3525103" y="1909995"/>
                  </a:cubicBezTo>
                  <a:close/>
                  <a:moveTo>
                    <a:pt x="3524550" y="1912430"/>
                  </a:moveTo>
                  <a:cubicBezTo>
                    <a:pt x="3524593" y="1912110"/>
                    <a:pt x="3524637" y="1911817"/>
                    <a:pt x="3524680" y="1911497"/>
                  </a:cubicBezTo>
                  <a:cubicBezTo>
                    <a:pt x="3525337" y="1911665"/>
                    <a:pt x="3525803" y="1911964"/>
                    <a:pt x="3525803" y="1912452"/>
                  </a:cubicBezTo>
                  <a:cubicBezTo>
                    <a:pt x="3525337" y="1912452"/>
                    <a:pt x="3524951" y="1912452"/>
                    <a:pt x="3524550" y="1912430"/>
                  </a:cubicBezTo>
                  <a:close/>
                  <a:moveTo>
                    <a:pt x="3643394" y="1938658"/>
                  </a:moveTo>
                  <a:cubicBezTo>
                    <a:pt x="3640557" y="1936857"/>
                    <a:pt x="3639033" y="1935735"/>
                    <a:pt x="3638458" y="1935160"/>
                  </a:cubicBezTo>
                  <a:cubicBezTo>
                    <a:pt x="3639055" y="1935203"/>
                    <a:pt x="3639667" y="1935246"/>
                    <a:pt x="3640280" y="1935246"/>
                  </a:cubicBezTo>
                  <a:cubicBezTo>
                    <a:pt x="3642190" y="1936093"/>
                    <a:pt x="3644815" y="1937638"/>
                    <a:pt x="3646236" y="1939016"/>
                  </a:cubicBezTo>
                  <a:cubicBezTo>
                    <a:pt x="3645281" y="1938891"/>
                    <a:pt x="3644327" y="1938761"/>
                    <a:pt x="3643394" y="1938658"/>
                  </a:cubicBezTo>
                  <a:close/>
                  <a:moveTo>
                    <a:pt x="3715964" y="1930013"/>
                  </a:moveTo>
                  <a:cubicBezTo>
                    <a:pt x="3712449" y="1933088"/>
                    <a:pt x="3708679" y="1934292"/>
                    <a:pt x="3704627" y="1933766"/>
                  </a:cubicBezTo>
                  <a:cubicBezTo>
                    <a:pt x="3703467" y="1931944"/>
                    <a:pt x="3702111" y="1931179"/>
                    <a:pt x="3700559" y="1931244"/>
                  </a:cubicBezTo>
                  <a:cubicBezTo>
                    <a:pt x="3700792" y="1930626"/>
                    <a:pt x="3701004" y="1929991"/>
                    <a:pt x="3701259" y="1929503"/>
                  </a:cubicBezTo>
                  <a:cubicBezTo>
                    <a:pt x="3706195" y="1929612"/>
                    <a:pt x="3711071" y="1929736"/>
                    <a:pt x="3715861" y="1929888"/>
                  </a:cubicBezTo>
                  <a:cubicBezTo>
                    <a:pt x="3715883" y="1929953"/>
                    <a:pt x="3715920" y="1929969"/>
                    <a:pt x="3715964" y="1930013"/>
                  </a:cubicBezTo>
                  <a:close/>
                  <a:moveTo>
                    <a:pt x="3718887" y="1933402"/>
                  </a:moveTo>
                  <a:cubicBezTo>
                    <a:pt x="3718806" y="1934422"/>
                    <a:pt x="3718828" y="1934124"/>
                    <a:pt x="3718887" y="1933402"/>
                  </a:cubicBezTo>
                  <a:close/>
                  <a:moveTo>
                    <a:pt x="3783451" y="1947303"/>
                  </a:moveTo>
                  <a:cubicBezTo>
                    <a:pt x="3781477" y="1945269"/>
                    <a:pt x="3781141" y="1942281"/>
                    <a:pt x="3782242" y="1938446"/>
                  </a:cubicBezTo>
                  <a:cubicBezTo>
                    <a:pt x="3784320" y="1938511"/>
                    <a:pt x="3786267" y="1938571"/>
                    <a:pt x="3787878" y="1938679"/>
                  </a:cubicBezTo>
                  <a:cubicBezTo>
                    <a:pt x="3787986" y="1938891"/>
                    <a:pt x="3788133" y="1939081"/>
                    <a:pt x="3788241" y="1939292"/>
                  </a:cubicBezTo>
                  <a:cubicBezTo>
                    <a:pt x="3787265" y="1939314"/>
                    <a:pt x="3786185" y="1939314"/>
                    <a:pt x="3784829" y="1939314"/>
                  </a:cubicBezTo>
                  <a:cubicBezTo>
                    <a:pt x="3786375" y="1941223"/>
                    <a:pt x="3787834" y="1942617"/>
                    <a:pt x="3789212" y="1943636"/>
                  </a:cubicBezTo>
                  <a:cubicBezTo>
                    <a:pt x="3789380" y="1946137"/>
                    <a:pt x="3788914" y="1948550"/>
                    <a:pt x="3787834" y="1949927"/>
                  </a:cubicBezTo>
                  <a:cubicBezTo>
                    <a:pt x="3787075" y="1949694"/>
                    <a:pt x="3786609" y="1949293"/>
                    <a:pt x="3785974" y="1948973"/>
                  </a:cubicBezTo>
                  <a:cubicBezTo>
                    <a:pt x="3785165" y="1948382"/>
                    <a:pt x="3784320" y="1947807"/>
                    <a:pt x="3783451" y="1947303"/>
                  </a:cubicBezTo>
                  <a:close/>
                  <a:moveTo>
                    <a:pt x="3913399" y="1891539"/>
                  </a:moveTo>
                  <a:cubicBezTo>
                    <a:pt x="3914310" y="1891393"/>
                    <a:pt x="3914988" y="1891306"/>
                    <a:pt x="3915688" y="1891203"/>
                  </a:cubicBezTo>
                  <a:cubicBezTo>
                    <a:pt x="3915492" y="1891691"/>
                    <a:pt x="3915281" y="1892136"/>
                    <a:pt x="3915026" y="1892581"/>
                  </a:cubicBezTo>
                  <a:cubicBezTo>
                    <a:pt x="3914543" y="1892260"/>
                    <a:pt x="3914098" y="1892006"/>
                    <a:pt x="3913399" y="1891539"/>
                  </a:cubicBezTo>
                  <a:close/>
                  <a:moveTo>
                    <a:pt x="3851167" y="1885780"/>
                  </a:moveTo>
                  <a:cubicBezTo>
                    <a:pt x="3849621" y="1887282"/>
                    <a:pt x="3848097" y="1888790"/>
                    <a:pt x="3846801" y="1890146"/>
                  </a:cubicBezTo>
                  <a:cubicBezTo>
                    <a:pt x="3845406" y="1890249"/>
                    <a:pt x="3843986" y="1890379"/>
                    <a:pt x="3842564" y="1890400"/>
                  </a:cubicBezTo>
                  <a:cubicBezTo>
                    <a:pt x="3840720" y="1886458"/>
                    <a:pt x="3836972" y="1883637"/>
                    <a:pt x="3831862" y="1881669"/>
                  </a:cubicBezTo>
                  <a:cubicBezTo>
                    <a:pt x="3838860" y="1882900"/>
                    <a:pt x="3845699" y="1884511"/>
                    <a:pt x="3851167" y="1885780"/>
                  </a:cubicBezTo>
                  <a:close/>
                  <a:moveTo>
                    <a:pt x="3843562" y="1876435"/>
                  </a:moveTo>
                  <a:cubicBezTo>
                    <a:pt x="3826145" y="1875464"/>
                    <a:pt x="3844512" y="1872986"/>
                    <a:pt x="3843562" y="1876435"/>
                  </a:cubicBezTo>
                  <a:close/>
                  <a:moveTo>
                    <a:pt x="3779150" y="1830168"/>
                  </a:moveTo>
                  <a:cubicBezTo>
                    <a:pt x="3780506" y="1830933"/>
                    <a:pt x="3781906" y="1830976"/>
                    <a:pt x="3783321" y="1830423"/>
                  </a:cubicBezTo>
                  <a:cubicBezTo>
                    <a:pt x="3784466" y="1830635"/>
                    <a:pt x="3785632" y="1830759"/>
                    <a:pt x="3786755" y="1831204"/>
                  </a:cubicBezTo>
                  <a:cubicBezTo>
                    <a:pt x="3786397" y="1832560"/>
                    <a:pt x="3785865" y="1833747"/>
                    <a:pt x="3785312" y="1834789"/>
                  </a:cubicBezTo>
                  <a:cubicBezTo>
                    <a:pt x="3782773" y="1834361"/>
                    <a:pt x="3780251" y="1833455"/>
                    <a:pt x="3777707" y="1832777"/>
                  </a:cubicBezTo>
                  <a:cubicBezTo>
                    <a:pt x="3777583" y="1831969"/>
                    <a:pt x="3777431" y="1831144"/>
                    <a:pt x="3777197" y="1830314"/>
                  </a:cubicBezTo>
                  <a:cubicBezTo>
                    <a:pt x="3777854" y="1830233"/>
                    <a:pt x="3778516" y="1830190"/>
                    <a:pt x="3779150" y="1830168"/>
                  </a:cubicBezTo>
                  <a:close/>
                  <a:moveTo>
                    <a:pt x="3760122" y="1825612"/>
                  </a:moveTo>
                  <a:cubicBezTo>
                    <a:pt x="3756922" y="1825379"/>
                    <a:pt x="3754823" y="1825022"/>
                    <a:pt x="3754275" y="1824490"/>
                  </a:cubicBezTo>
                  <a:cubicBezTo>
                    <a:pt x="3754763" y="1824257"/>
                    <a:pt x="3755099" y="1823812"/>
                    <a:pt x="3755522" y="1823497"/>
                  </a:cubicBezTo>
                  <a:cubicBezTo>
                    <a:pt x="3757133" y="1824045"/>
                    <a:pt x="3758658" y="1824788"/>
                    <a:pt x="3760122" y="1825612"/>
                  </a:cubicBezTo>
                  <a:close/>
                  <a:moveTo>
                    <a:pt x="3723742" y="1812520"/>
                  </a:moveTo>
                  <a:cubicBezTo>
                    <a:pt x="3723634" y="1812651"/>
                    <a:pt x="3723574" y="1812819"/>
                    <a:pt x="3723465" y="1812922"/>
                  </a:cubicBezTo>
                  <a:cubicBezTo>
                    <a:pt x="3723362" y="1812775"/>
                    <a:pt x="3723465" y="1812629"/>
                    <a:pt x="3723742" y="1812520"/>
                  </a:cubicBezTo>
                  <a:close/>
                  <a:moveTo>
                    <a:pt x="3656721" y="1795404"/>
                  </a:moveTo>
                  <a:cubicBezTo>
                    <a:pt x="3647440" y="1793224"/>
                    <a:pt x="3656721" y="1789579"/>
                    <a:pt x="3656721" y="1795404"/>
                  </a:cubicBezTo>
                  <a:close/>
                  <a:moveTo>
                    <a:pt x="3640470" y="1816653"/>
                  </a:moveTo>
                  <a:cubicBezTo>
                    <a:pt x="3640090" y="1816799"/>
                    <a:pt x="3639749" y="1816930"/>
                    <a:pt x="3639369" y="1817076"/>
                  </a:cubicBezTo>
                  <a:cubicBezTo>
                    <a:pt x="3641788" y="1817098"/>
                    <a:pt x="3644392" y="1817141"/>
                    <a:pt x="3647169" y="1817222"/>
                  </a:cubicBezTo>
                  <a:cubicBezTo>
                    <a:pt x="3648015" y="1818090"/>
                    <a:pt x="3649941" y="1819788"/>
                    <a:pt x="3653694" y="1823031"/>
                  </a:cubicBezTo>
                  <a:cubicBezTo>
                    <a:pt x="3652930" y="1823579"/>
                    <a:pt x="3652208" y="1823964"/>
                    <a:pt x="3651492" y="1824322"/>
                  </a:cubicBezTo>
                  <a:cubicBezTo>
                    <a:pt x="3646746" y="1823454"/>
                    <a:pt x="3642190" y="1822543"/>
                    <a:pt x="3637991" y="1821713"/>
                  </a:cubicBezTo>
                  <a:cubicBezTo>
                    <a:pt x="3637080" y="1820786"/>
                    <a:pt x="3636212" y="1819744"/>
                    <a:pt x="3635410" y="1818622"/>
                  </a:cubicBezTo>
                  <a:cubicBezTo>
                    <a:pt x="3636635" y="1818155"/>
                    <a:pt x="3637970" y="1817645"/>
                    <a:pt x="3639369" y="1817076"/>
                  </a:cubicBezTo>
                  <a:cubicBezTo>
                    <a:pt x="3637590" y="1817076"/>
                    <a:pt x="3635898" y="1817076"/>
                    <a:pt x="3634346" y="1817098"/>
                  </a:cubicBezTo>
                  <a:cubicBezTo>
                    <a:pt x="3632800" y="1814766"/>
                    <a:pt x="3631423" y="1812206"/>
                    <a:pt x="3630175" y="1809765"/>
                  </a:cubicBezTo>
                  <a:cubicBezTo>
                    <a:pt x="3633478" y="1806186"/>
                    <a:pt x="3635936" y="1802926"/>
                    <a:pt x="3634346" y="1801527"/>
                  </a:cubicBezTo>
                  <a:cubicBezTo>
                    <a:pt x="3638078" y="1803051"/>
                    <a:pt x="3637720" y="1806696"/>
                    <a:pt x="3633055" y="1812585"/>
                  </a:cubicBezTo>
                  <a:cubicBezTo>
                    <a:pt x="3636554" y="1815341"/>
                    <a:pt x="3638756" y="1816376"/>
                    <a:pt x="3640470" y="1816653"/>
                  </a:cubicBezTo>
                  <a:close/>
                  <a:moveTo>
                    <a:pt x="3625283" y="1800871"/>
                  </a:moveTo>
                  <a:cubicBezTo>
                    <a:pt x="3627653" y="1800638"/>
                    <a:pt x="3629540" y="1800681"/>
                    <a:pt x="3631189" y="1800849"/>
                  </a:cubicBezTo>
                  <a:cubicBezTo>
                    <a:pt x="3631488" y="1803626"/>
                    <a:pt x="3630576" y="1805405"/>
                    <a:pt x="3628244" y="1806061"/>
                  </a:cubicBezTo>
                  <a:cubicBezTo>
                    <a:pt x="3627208" y="1804027"/>
                    <a:pt x="3626210" y="1802184"/>
                    <a:pt x="3625283" y="1800871"/>
                  </a:cubicBezTo>
                  <a:close/>
                  <a:moveTo>
                    <a:pt x="3480755" y="1799173"/>
                  </a:moveTo>
                  <a:cubicBezTo>
                    <a:pt x="3480967" y="1799808"/>
                    <a:pt x="3481075" y="1800296"/>
                    <a:pt x="3481200" y="1800849"/>
                  </a:cubicBezTo>
                  <a:cubicBezTo>
                    <a:pt x="3480587" y="1800871"/>
                    <a:pt x="3479969" y="1800914"/>
                    <a:pt x="3479334" y="1800931"/>
                  </a:cubicBezTo>
                  <a:cubicBezTo>
                    <a:pt x="3479654" y="1800361"/>
                    <a:pt x="3479952" y="1799792"/>
                    <a:pt x="3480289" y="1799152"/>
                  </a:cubicBezTo>
                  <a:cubicBezTo>
                    <a:pt x="3480435" y="1799152"/>
                    <a:pt x="3480609" y="1799173"/>
                    <a:pt x="3480755" y="1799173"/>
                  </a:cubicBezTo>
                  <a:close/>
                  <a:moveTo>
                    <a:pt x="3366126" y="1766042"/>
                  </a:moveTo>
                  <a:cubicBezTo>
                    <a:pt x="3371740" y="1766297"/>
                    <a:pt x="3366126" y="1767989"/>
                    <a:pt x="3366126" y="1766042"/>
                  </a:cubicBezTo>
                  <a:close/>
                  <a:moveTo>
                    <a:pt x="3357464" y="1765445"/>
                  </a:moveTo>
                  <a:cubicBezTo>
                    <a:pt x="3362736" y="1759664"/>
                    <a:pt x="3360854" y="1770299"/>
                    <a:pt x="3357464" y="1765445"/>
                  </a:cubicBezTo>
                  <a:close/>
                  <a:moveTo>
                    <a:pt x="3335403" y="1743584"/>
                  </a:moveTo>
                  <a:cubicBezTo>
                    <a:pt x="3335089" y="1743584"/>
                    <a:pt x="3334915" y="1743459"/>
                    <a:pt x="3334856" y="1743291"/>
                  </a:cubicBezTo>
                  <a:cubicBezTo>
                    <a:pt x="3335046" y="1743372"/>
                    <a:pt x="3335192" y="1743481"/>
                    <a:pt x="3335403" y="1743584"/>
                  </a:cubicBezTo>
                  <a:close/>
                  <a:moveTo>
                    <a:pt x="3333711" y="1761508"/>
                  </a:moveTo>
                  <a:cubicBezTo>
                    <a:pt x="3333733" y="1762717"/>
                    <a:pt x="3333879" y="1763797"/>
                    <a:pt x="3334194" y="1764751"/>
                  </a:cubicBezTo>
                  <a:cubicBezTo>
                    <a:pt x="3332713" y="1764751"/>
                    <a:pt x="3331292" y="1764751"/>
                    <a:pt x="3329665" y="1764751"/>
                  </a:cubicBezTo>
                  <a:cubicBezTo>
                    <a:pt x="3331167" y="1763542"/>
                    <a:pt x="3332312" y="1761530"/>
                    <a:pt x="3333711" y="1761508"/>
                  </a:cubicBezTo>
                  <a:close/>
                  <a:moveTo>
                    <a:pt x="3287584" y="1768857"/>
                  </a:moveTo>
                  <a:cubicBezTo>
                    <a:pt x="3282859" y="1771124"/>
                    <a:pt x="3282859" y="1771124"/>
                    <a:pt x="3275824" y="1765619"/>
                  </a:cubicBezTo>
                  <a:cubicBezTo>
                    <a:pt x="3281059" y="1767056"/>
                    <a:pt x="3284340" y="1767945"/>
                    <a:pt x="3287584" y="1768857"/>
                  </a:cubicBezTo>
                  <a:close/>
                  <a:moveTo>
                    <a:pt x="3281563" y="1759664"/>
                  </a:moveTo>
                  <a:cubicBezTo>
                    <a:pt x="3282263" y="1760044"/>
                    <a:pt x="3282941" y="1760407"/>
                    <a:pt x="3283662" y="1760765"/>
                  </a:cubicBezTo>
                  <a:cubicBezTo>
                    <a:pt x="3282496" y="1761806"/>
                    <a:pt x="3281541" y="1760619"/>
                    <a:pt x="3281563" y="1759664"/>
                  </a:cubicBezTo>
                  <a:close/>
                  <a:moveTo>
                    <a:pt x="3274615" y="1755705"/>
                  </a:moveTo>
                  <a:cubicBezTo>
                    <a:pt x="3275016" y="1755954"/>
                    <a:pt x="3275504" y="1756253"/>
                    <a:pt x="3275949" y="1756529"/>
                  </a:cubicBezTo>
                  <a:cubicBezTo>
                    <a:pt x="3275927" y="1757760"/>
                    <a:pt x="3275423" y="1759876"/>
                    <a:pt x="3274067" y="1763309"/>
                  </a:cubicBezTo>
                  <a:cubicBezTo>
                    <a:pt x="3272282" y="1760299"/>
                    <a:pt x="3273470" y="1756930"/>
                    <a:pt x="3274615" y="1755705"/>
                  </a:cubicBezTo>
                  <a:close/>
                  <a:moveTo>
                    <a:pt x="3190518" y="1770088"/>
                  </a:moveTo>
                  <a:cubicBezTo>
                    <a:pt x="3190496" y="1770153"/>
                    <a:pt x="3190540" y="1770213"/>
                    <a:pt x="3190496" y="1770299"/>
                  </a:cubicBezTo>
                  <a:cubicBezTo>
                    <a:pt x="3190415" y="1770213"/>
                    <a:pt x="3190372" y="1770153"/>
                    <a:pt x="3190263" y="1770066"/>
                  </a:cubicBezTo>
                  <a:cubicBezTo>
                    <a:pt x="3190372" y="1770066"/>
                    <a:pt x="3190453" y="1770088"/>
                    <a:pt x="3190518" y="1770088"/>
                  </a:cubicBezTo>
                  <a:close/>
                  <a:moveTo>
                    <a:pt x="3237958" y="1724032"/>
                  </a:moveTo>
                  <a:cubicBezTo>
                    <a:pt x="3237323" y="1723799"/>
                    <a:pt x="3236710" y="1723501"/>
                    <a:pt x="3236076" y="1723202"/>
                  </a:cubicBezTo>
                  <a:cubicBezTo>
                    <a:pt x="3236689" y="1722633"/>
                    <a:pt x="3237535" y="1722443"/>
                    <a:pt x="3238321" y="1723777"/>
                  </a:cubicBezTo>
                  <a:cubicBezTo>
                    <a:pt x="3238170" y="1723902"/>
                    <a:pt x="3238110" y="1723924"/>
                    <a:pt x="3237958" y="1724032"/>
                  </a:cubicBezTo>
                  <a:close/>
                  <a:moveTo>
                    <a:pt x="3226963" y="1755217"/>
                  </a:moveTo>
                  <a:cubicBezTo>
                    <a:pt x="3227744" y="1755320"/>
                    <a:pt x="3228553" y="1755450"/>
                    <a:pt x="3229507" y="1755575"/>
                  </a:cubicBezTo>
                  <a:cubicBezTo>
                    <a:pt x="3228574" y="1756085"/>
                    <a:pt x="3227831" y="1756486"/>
                    <a:pt x="3227153" y="1756828"/>
                  </a:cubicBezTo>
                  <a:cubicBezTo>
                    <a:pt x="3227028" y="1756361"/>
                    <a:pt x="3227007" y="1755765"/>
                    <a:pt x="3226963" y="1755217"/>
                  </a:cubicBezTo>
                  <a:close/>
                  <a:moveTo>
                    <a:pt x="3222472" y="1754561"/>
                  </a:moveTo>
                  <a:cubicBezTo>
                    <a:pt x="3222429" y="1755363"/>
                    <a:pt x="3222684" y="1756361"/>
                    <a:pt x="3223085" y="1757484"/>
                  </a:cubicBezTo>
                  <a:cubicBezTo>
                    <a:pt x="3222087" y="1756996"/>
                    <a:pt x="3221029" y="1755917"/>
                    <a:pt x="3219293" y="1754116"/>
                  </a:cubicBezTo>
                  <a:cubicBezTo>
                    <a:pt x="3220460" y="1754284"/>
                    <a:pt x="3221452" y="1754409"/>
                    <a:pt x="3222472" y="1754561"/>
                  </a:cubicBezTo>
                  <a:close/>
                  <a:moveTo>
                    <a:pt x="3186640" y="1739370"/>
                  </a:moveTo>
                  <a:cubicBezTo>
                    <a:pt x="3186895" y="1739516"/>
                    <a:pt x="3187237" y="1739728"/>
                    <a:pt x="3187529" y="1739918"/>
                  </a:cubicBezTo>
                  <a:cubicBezTo>
                    <a:pt x="3187448" y="1740449"/>
                    <a:pt x="3187193" y="1741040"/>
                    <a:pt x="3186895" y="1741528"/>
                  </a:cubicBezTo>
                  <a:cubicBezTo>
                    <a:pt x="3186347" y="1741469"/>
                    <a:pt x="3185794" y="1741425"/>
                    <a:pt x="3185284" y="1741382"/>
                  </a:cubicBezTo>
                  <a:cubicBezTo>
                    <a:pt x="3185859" y="1740362"/>
                    <a:pt x="3186304" y="1739728"/>
                    <a:pt x="3186640" y="1739370"/>
                  </a:cubicBezTo>
                  <a:close/>
                  <a:moveTo>
                    <a:pt x="3181368" y="1750829"/>
                  </a:moveTo>
                  <a:cubicBezTo>
                    <a:pt x="3181915" y="1751404"/>
                    <a:pt x="3182317" y="1751871"/>
                    <a:pt x="3182594" y="1752250"/>
                  </a:cubicBezTo>
                  <a:cubicBezTo>
                    <a:pt x="3182637" y="1752651"/>
                    <a:pt x="3182680" y="1753074"/>
                    <a:pt x="3182680" y="1753519"/>
                  </a:cubicBezTo>
                  <a:cubicBezTo>
                    <a:pt x="3181915" y="1753264"/>
                    <a:pt x="3180646" y="1752039"/>
                    <a:pt x="3181368" y="1750829"/>
                  </a:cubicBezTo>
                  <a:close/>
                  <a:moveTo>
                    <a:pt x="3240969" y="1720665"/>
                  </a:moveTo>
                  <a:cubicBezTo>
                    <a:pt x="3244950" y="1722866"/>
                    <a:pt x="3246480" y="1724602"/>
                    <a:pt x="3246691" y="1725703"/>
                  </a:cubicBezTo>
                  <a:cubicBezTo>
                    <a:pt x="3245161" y="1725622"/>
                    <a:pt x="3243702" y="1725432"/>
                    <a:pt x="3242238" y="1725177"/>
                  </a:cubicBezTo>
                  <a:cubicBezTo>
                    <a:pt x="3241479" y="1724135"/>
                    <a:pt x="3240903" y="1722676"/>
                    <a:pt x="3240969" y="1720665"/>
                  </a:cubicBezTo>
                  <a:close/>
                  <a:moveTo>
                    <a:pt x="3169689" y="1728691"/>
                  </a:moveTo>
                  <a:cubicBezTo>
                    <a:pt x="3169521" y="1728588"/>
                    <a:pt x="3169397" y="1728501"/>
                    <a:pt x="3169223" y="1728414"/>
                  </a:cubicBezTo>
                  <a:cubicBezTo>
                    <a:pt x="3169397" y="1728501"/>
                    <a:pt x="3169565" y="1728588"/>
                    <a:pt x="3169689" y="1728691"/>
                  </a:cubicBezTo>
                  <a:close/>
                  <a:moveTo>
                    <a:pt x="3315741" y="1760917"/>
                  </a:moveTo>
                  <a:cubicBezTo>
                    <a:pt x="3315209" y="1761188"/>
                    <a:pt x="3314683" y="1761421"/>
                    <a:pt x="3315741" y="1760917"/>
                  </a:cubicBezTo>
                  <a:close/>
                  <a:moveTo>
                    <a:pt x="3219396" y="1650117"/>
                  </a:moveTo>
                  <a:cubicBezTo>
                    <a:pt x="3228233" y="1650117"/>
                    <a:pt x="3220037" y="1655708"/>
                    <a:pt x="3219396" y="1650117"/>
                  </a:cubicBezTo>
                  <a:close/>
                  <a:moveTo>
                    <a:pt x="3232957" y="1815742"/>
                  </a:moveTo>
                  <a:cubicBezTo>
                    <a:pt x="3232490" y="1815867"/>
                    <a:pt x="3231986" y="1815932"/>
                    <a:pt x="3231498" y="1815845"/>
                  </a:cubicBezTo>
                  <a:cubicBezTo>
                    <a:pt x="3231964" y="1815785"/>
                    <a:pt x="3232474" y="1815742"/>
                    <a:pt x="3232957" y="1815742"/>
                  </a:cubicBezTo>
                  <a:close/>
                  <a:moveTo>
                    <a:pt x="3314938" y="1794558"/>
                  </a:moveTo>
                  <a:cubicBezTo>
                    <a:pt x="3317710" y="1795724"/>
                    <a:pt x="3312096" y="1796397"/>
                    <a:pt x="3314938" y="1794558"/>
                  </a:cubicBezTo>
                  <a:close/>
                  <a:moveTo>
                    <a:pt x="3304724" y="1791825"/>
                  </a:moveTo>
                  <a:cubicBezTo>
                    <a:pt x="3309026" y="1794618"/>
                    <a:pt x="3309872" y="1795936"/>
                    <a:pt x="3309384" y="1796272"/>
                  </a:cubicBezTo>
                  <a:cubicBezTo>
                    <a:pt x="3308961" y="1796229"/>
                    <a:pt x="3308538" y="1796207"/>
                    <a:pt x="3308114" y="1796185"/>
                  </a:cubicBezTo>
                  <a:cubicBezTo>
                    <a:pt x="3306357" y="1795637"/>
                    <a:pt x="3303683" y="1793772"/>
                    <a:pt x="3304724" y="1791825"/>
                  </a:cubicBezTo>
                  <a:close/>
                  <a:moveTo>
                    <a:pt x="3301546" y="1840380"/>
                  </a:moveTo>
                  <a:cubicBezTo>
                    <a:pt x="3301568" y="1840294"/>
                    <a:pt x="3301611" y="1840234"/>
                    <a:pt x="3301632" y="1840169"/>
                  </a:cubicBezTo>
                  <a:cubicBezTo>
                    <a:pt x="3301671" y="1840234"/>
                    <a:pt x="3301735" y="1840315"/>
                    <a:pt x="3301779" y="1840402"/>
                  </a:cubicBezTo>
                  <a:cubicBezTo>
                    <a:pt x="3301692" y="1840380"/>
                    <a:pt x="3301632" y="1840380"/>
                    <a:pt x="3301546" y="1840380"/>
                  </a:cubicBezTo>
                  <a:close/>
                  <a:moveTo>
                    <a:pt x="3389987" y="1901415"/>
                  </a:moveTo>
                  <a:cubicBezTo>
                    <a:pt x="3397483" y="1914529"/>
                    <a:pt x="3386510" y="1904696"/>
                    <a:pt x="3389987" y="1901415"/>
                  </a:cubicBezTo>
                  <a:close/>
                  <a:moveTo>
                    <a:pt x="3493594" y="1914995"/>
                  </a:moveTo>
                  <a:cubicBezTo>
                    <a:pt x="3494126" y="1914931"/>
                    <a:pt x="3494636" y="1914865"/>
                    <a:pt x="3495162" y="1914806"/>
                  </a:cubicBezTo>
                  <a:cubicBezTo>
                    <a:pt x="3495183" y="1916010"/>
                    <a:pt x="3494126" y="1915944"/>
                    <a:pt x="3493594" y="1914995"/>
                  </a:cubicBezTo>
                  <a:close/>
                  <a:moveTo>
                    <a:pt x="3553982" y="1926943"/>
                  </a:moveTo>
                  <a:cubicBezTo>
                    <a:pt x="3553857" y="1926922"/>
                    <a:pt x="3553748" y="1926900"/>
                    <a:pt x="3553624" y="1926878"/>
                  </a:cubicBezTo>
                  <a:cubicBezTo>
                    <a:pt x="3553705" y="1926813"/>
                    <a:pt x="3553770" y="1926775"/>
                    <a:pt x="3553873" y="1926710"/>
                  </a:cubicBezTo>
                  <a:cubicBezTo>
                    <a:pt x="3553895" y="1926791"/>
                    <a:pt x="3553938" y="1926835"/>
                    <a:pt x="3553982" y="1926943"/>
                  </a:cubicBezTo>
                  <a:close/>
                  <a:moveTo>
                    <a:pt x="3618307" y="1931179"/>
                  </a:moveTo>
                  <a:cubicBezTo>
                    <a:pt x="3618117" y="1927936"/>
                    <a:pt x="3615492" y="1926754"/>
                    <a:pt x="3612438" y="1926032"/>
                  </a:cubicBezTo>
                  <a:cubicBezTo>
                    <a:pt x="3612612" y="1925566"/>
                    <a:pt x="3612758" y="1925246"/>
                    <a:pt x="3612904" y="1924844"/>
                  </a:cubicBezTo>
                  <a:cubicBezTo>
                    <a:pt x="3615871" y="1925457"/>
                    <a:pt x="3619094" y="1926010"/>
                    <a:pt x="3622652" y="1926433"/>
                  </a:cubicBezTo>
                  <a:cubicBezTo>
                    <a:pt x="3622994" y="1926775"/>
                    <a:pt x="3623249" y="1927025"/>
                    <a:pt x="3623628" y="1927388"/>
                  </a:cubicBezTo>
                  <a:cubicBezTo>
                    <a:pt x="3622294" y="1928999"/>
                    <a:pt x="3620471" y="1930224"/>
                    <a:pt x="3618307" y="1931179"/>
                  </a:cubicBezTo>
                  <a:close/>
                  <a:moveTo>
                    <a:pt x="3696008" y="1960286"/>
                  </a:moveTo>
                  <a:cubicBezTo>
                    <a:pt x="3695433" y="1958952"/>
                    <a:pt x="3694799" y="1957363"/>
                    <a:pt x="3694143" y="1955562"/>
                  </a:cubicBezTo>
                  <a:cubicBezTo>
                    <a:pt x="3695054" y="1955606"/>
                    <a:pt x="3695922" y="1955774"/>
                    <a:pt x="3696768" y="1956051"/>
                  </a:cubicBezTo>
                  <a:cubicBezTo>
                    <a:pt x="3697213" y="1957472"/>
                    <a:pt x="3697598" y="1958784"/>
                    <a:pt x="3697831" y="1959928"/>
                  </a:cubicBezTo>
                  <a:cubicBezTo>
                    <a:pt x="3697234" y="1960096"/>
                    <a:pt x="3696621" y="1960227"/>
                    <a:pt x="3696008" y="1960286"/>
                  </a:cubicBezTo>
                  <a:close/>
                  <a:moveTo>
                    <a:pt x="3826015" y="1964755"/>
                  </a:moveTo>
                  <a:cubicBezTo>
                    <a:pt x="3826481" y="1964522"/>
                    <a:pt x="3826926" y="1964462"/>
                    <a:pt x="3827393" y="1964294"/>
                  </a:cubicBezTo>
                  <a:cubicBezTo>
                    <a:pt x="3827311" y="1964674"/>
                    <a:pt x="3827181" y="1964972"/>
                    <a:pt x="3827056" y="1965221"/>
                  </a:cubicBezTo>
                  <a:cubicBezTo>
                    <a:pt x="3826715" y="1965053"/>
                    <a:pt x="3826357" y="1964950"/>
                    <a:pt x="3826015" y="1964755"/>
                  </a:cubicBezTo>
                  <a:close/>
                  <a:moveTo>
                    <a:pt x="3858669" y="1968166"/>
                  </a:moveTo>
                  <a:cubicBezTo>
                    <a:pt x="3858772" y="1967575"/>
                    <a:pt x="3858924" y="1966686"/>
                    <a:pt x="3859114" y="1965563"/>
                  </a:cubicBezTo>
                  <a:cubicBezTo>
                    <a:pt x="3859135" y="1965563"/>
                    <a:pt x="3859135" y="1965585"/>
                    <a:pt x="3859157" y="1965607"/>
                  </a:cubicBezTo>
                  <a:cubicBezTo>
                    <a:pt x="3859005" y="1966409"/>
                    <a:pt x="3858880" y="1967217"/>
                    <a:pt x="3858712" y="1968166"/>
                  </a:cubicBezTo>
                  <a:cubicBezTo>
                    <a:pt x="3858690" y="1968166"/>
                    <a:pt x="3858690" y="1968166"/>
                    <a:pt x="3858669" y="1968166"/>
                  </a:cubicBezTo>
                  <a:close/>
                  <a:moveTo>
                    <a:pt x="3855745" y="1948995"/>
                  </a:moveTo>
                  <a:cubicBezTo>
                    <a:pt x="3860892" y="1948995"/>
                    <a:pt x="3855745" y="1950947"/>
                    <a:pt x="3855745" y="1948995"/>
                  </a:cubicBezTo>
                  <a:close/>
                  <a:moveTo>
                    <a:pt x="3844300" y="1943338"/>
                  </a:moveTo>
                  <a:cubicBezTo>
                    <a:pt x="3841295" y="1947362"/>
                    <a:pt x="3821443" y="1946836"/>
                    <a:pt x="3816989" y="1946050"/>
                  </a:cubicBezTo>
                  <a:cubicBezTo>
                    <a:pt x="3817288" y="1942215"/>
                    <a:pt x="3818031" y="1940692"/>
                    <a:pt x="3818964" y="1940290"/>
                  </a:cubicBezTo>
                  <a:cubicBezTo>
                    <a:pt x="3819533" y="1940350"/>
                    <a:pt x="3820103" y="1940393"/>
                    <a:pt x="3820699" y="1940458"/>
                  </a:cubicBezTo>
                  <a:cubicBezTo>
                    <a:pt x="3822902" y="1941624"/>
                    <a:pt x="3825299" y="1945036"/>
                    <a:pt x="3825657" y="1940990"/>
                  </a:cubicBezTo>
                  <a:cubicBezTo>
                    <a:pt x="3828369" y="1941283"/>
                    <a:pt x="3831081" y="1941581"/>
                    <a:pt x="3833793" y="1941879"/>
                  </a:cubicBezTo>
                  <a:cubicBezTo>
                    <a:pt x="3836739" y="1943127"/>
                    <a:pt x="3840150" y="1943739"/>
                    <a:pt x="3844300" y="1943338"/>
                  </a:cubicBezTo>
                  <a:close/>
                  <a:moveTo>
                    <a:pt x="3911679" y="1955438"/>
                  </a:moveTo>
                  <a:cubicBezTo>
                    <a:pt x="3912167" y="1954803"/>
                    <a:pt x="3912569" y="1954206"/>
                    <a:pt x="3913144" y="1953529"/>
                  </a:cubicBezTo>
                  <a:cubicBezTo>
                    <a:pt x="3916555" y="1962277"/>
                    <a:pt x="3918269" y="1956604"/>
                    <a:pt x="3924518" y="1959993"/>
                  </a:cubicBezTo>
                  <a:cubicBezTo>
                    <a:pt x="3918844" y="1959565"/>
                    <a:pt x="3914055" y="1958296"/>
                    <a:pt x="3911679" y="1955438"/>
                  </a:cubicBezTo>
                  <a:close/>
                  <a:moveTo>
                    <a:pt x="3929015" y="1972001"/>
                  </a:moveTo>
                  <a:cubicBezTo>
                    <a:pt x="3934396" y="1977467"/>
                    <a:pt x="3927003" y="1975353"/>
                    <a:pt x="3929015" y="1972001"/>
                  </a:cubicBezTo>
                  <a:close/>
                  <a:moveTo>
                    <a:pt x="3972235" y="1909019"/>
                  </a:moveTo>
                  <a:cubicBezTo>
                    <a:pt x="3971052" y="1908064"/>
                    <a:pt x="3970201" y="1907283"/>
                    <a:pt x="3969544" y="1906605"/>
                  </a:cubicBezTo>
                  <a:cubicBezTo>
                    <a:pt x="3970244" y="1906242"/>
                    <a:pt x="3970944" y="1906009"/>
                    <a:pt x="3971643" y="1905906"/>
                  </a:cubicBezTo>
                  <a:cubicBezTo>
                    <a:pt x="3972175" y="1906752"/>
                    <a:pt x="3972468" y="1907809"/>
                    <a:pt x="3972235" y="1909019"/>
                  </a:cubicBezTo>
                  <a:close/>
                  <a:moveTo>
                    <a:pt x="3941409" y="1882265"/>
                  </a:moveTo>
                  <a:cubicBezTo>
                    <a:pt x="3952046" y="1886181"/>
                    <a:pt x="3940644" y="1886311"/>
                    <a:pt x="3941409" y="1882265"/>
                  </a:cubicBezTo>
                  <a:close/>
                  <a:moveTo>
                    <a:pt x="3858094" y="1854931"/>
                  </a:moveTo>
                  <a:cubicBezTo>
                    <a:pt x="3857779" y="1855018"/>
                    <a:pt x="3857378" y="1855083"/>
                    <a:pt x="3857036" y="1855165"/>
                  </a:cubicBezTo>
                  <a:cubicBezTo>
                    <a:pt x="3856526" y="1853597"/>
                    <a:pt x="3857459" y="1853939"/>
                    <a:pt x="3858094" y="1854931"/>
                  </a:cubicBezTo>
                  <a:close/>
                  <a:moveTo>
                    <a:pt x="3850364" y="1854617"/>
                  </a:moveTo>
                  <a:cubicBezTo>
                    <a:pt x="3852436" y="1853472"/>
                    <a:pt x="3852669" y="1855951"/>
                    <a:pt x="3850364" y="1854617"/>
                  </a:cubicBezTo>
                  <a:close/>
                  <a:moveTo>
                    <a:pt x="3814641" y="1833856"/>
                  </a:moveTo>
                  <a:cubicBezTo>
                    <a:pt x="3814467" y="1830933"/>
                    <a:pt x="3818833" y="1833200"/>
                    <a:pt x="3819935" y="1836183"/>
                  </a:cubicBezTo>
                  <a:cubicBezTo>
                    <a:pt x="3818242" y="1835781"/>
                    <a:pt x="3816485" y="1835060"/>
                    <a:pt x="3814641" y="1833856"/>
                  </a:cubicBezTo>
                  <a:close/>
                  <a:moveTo>
                    <a:pt x="3745862" y="1809684"/>
                  </a:moveTo>
                  <a:cubicBezTo>
                    <a:pt x="3746686" y="1809576"/>
                    <a:pt x="3747283" y="1809554"/>
                    <a:pt x="3747771" y="1809554"/>
                  </a:cubicBezTo>
                  <a:cubicBezTo>
                    <a:pt x="3747430" y="1809977"/>
                    <a:pt x="3746838" y="1810151"/>
                    <a:pt x="3746117" y="1810151"/>
                  </a:cubicBezTo>
                  <a:cubicBezTo>
                    <a:pt x="3746008" y="1810020"/>
                    <a:pt x="3745884" y="1809896"/>
                    <a:pt x="3745862" y="1809684"/>
                  </a:cubicBezTo>
                  <a:close/>
                  <a:moveTo>
                    <a:pt x="3575847" y="1753243"/>
                  </a:moveTo>
                  <a:cubicBezTo>
                    <a:pt x="3579893" y="1753053"/>
                    <a:pt x="3583749" y="1753752"/>
                    <a:pt x="3581672" y="1756464"/>
                  </a:cubicBezTo>
                  <a:cubicBezTo>
                    <a:pt x="3561651" y="1756464"/>
                    <a:pt x="3568963" y="1753606"/>
                    <a:pt x="3575787" y="1753243"/>
                  </a:cubicBezTo>
                  <a:cubicBezTo>
                    <a:pt x="3568833" y="1755553"/>
                    <a:pt x="3571887" y="1754561"/>
                    <a:pt x="3575847" y="1753243"/>
                  </a:cubicBezTo>
                  <a:close/>
                  <a:moveTo>
                    <a:pt x="3563810" y="1754452"/>
                  </a:moveTo>
                  <a:cubicBezTo>
                    <a:pt x="3567119" y="1756171"/>
                    <a:pt x="3571485" y="1760065"/>
                    <a:pt x="3574724" y="1763330"/>
                  </a:cubicBezTo>
                  <a:cubicBezTo>
                    <a:pt x="3574431" y="1763433"/>
                    <a:pt x="3574154" y="1763542"/>
                    <a:pt x="3573856" y="1763629"/>
                  </a:cubicBezTo>
                  <a:cubicBezTo>
                    <a:pt x="3573498" y="1763265"/>
                    <a:pt x="3573200" y="1762988"/>
                    <a:pt x="3572798" y="1762587"/>
                  </a:cubicBezTo>
                  <a:cubicBezTo>
                    <a:pt x="3571735" y="1763309"/>
                    <a:pt x="3570591" y="1764344"/>
                    <a:pt x="3569489" y="1765131"/>
                  </a:cubicBezTo>
                  <a:cubicBezTo>
                    <a:pt x="3568410" y="1765467"/>
                    <a:pt x="3567396" y="1765787"/>
                    <a:pt x="3566376" y="1766064"/>
                  </a:cubicBezTo>
                  <a:cubicBezTo>
                    <a:pt x="3565698" y="1765809"/>
                    <a:pt x="3565128" y="1765087"/>
                    <a:pt x="3564684" y="1763645"/>
                  </a:cubicBezTo>
                  <a:cubicBezTo>
                    <a:pt x="3566099" y="1760808"/>
                    <a:pt x="3565806" y="1757798"/>
                    <a:pt x="3563810" y="1754620"/>
                  </a:cubicBezTo>
                  <a:cubicBezTo>
                    <a:pt x="3563810" y="1754561"/>
                    <a:pt x="3563810" y="1754517"/>
                    <a:pt x="3563810" y="1754452"/>
                  </a:cubicBezTo>
                  <a:close/>
                  <a:moveTo>
                    <a:pt x="3558451" y="1746805"/>
                  </a:moveTo>
                  <a:cubicBezTo>
                    <a:pt x="3558072" y="1747608"/>
                    <a:pt x="3557670" y="1747950"/>
                    <a:pt x="3557285" y="1748161"/>
                  </a:cubicBezTo>
                  <a:cubicBezTo>
                    <a:pt x="3556780" y="1747950"/>
                    <a:pt x="3556271" y="1747781"/>
                    <a:pt x="3555739" y="1747586"/>
                  </a:cubicBezTo>
                  <a:cubicBezTo>
                    <a:pt x="3555294" y="1746637"/>
                    <a:pt x="3555782" y="1745303"/>
                    <a:pt x="3558451" y="1746805"/>
                  </a:cubicBezTo>
                  <a:close/>
                  <a:moveTo>
                    <a:pt x="3442661" y="1772225"/>
                  </a:moveTo>
                  <a:cubicBezTo>
                    <a:pt x="3440329" y="1773456"/>
                    <a:pt x="3442151" y="1769220"/>
                    <a:pt x="3442661" y="1772225"/>
                  </a:cubicBezTo>
                  <a:close/>
                  <a:moveTo>
                    <a:pt x="3433147" y="1772187"/>
                  </a:moveTo>
                  <a:cubicBezTo>
                    <a:pt x="3433630" y="1771975"/>
                    <a:pt x="3434140" y="1771764"/>
                    <a:pt x="3433147" y="1772187"/>
                  </a:cubicBezTo>
                  <a:close/>
                  <a:moveTo>
                    <a:pt x="3408527" y="1727400"/>
                  </a:moveTo>
                  <a:cubicBezTo>
                    <a:pt x="3410729" y="1726256"/>
                    <a:pt x="3410810" y="1728566"/>
                    <a:pt x="3408527" y="1727400"/>
                  </a:cubicBezTo>
                  <a:close/>
                  <a:moveTo>
                    <a:pt x="3383011" y="1737336"/>
                  </a:moveTo>
                  <a:cubicBezTo>
                    <a:pt x="3377864" y="1740216"/>
                    <a:pt x="3380766" y="1731934"/>
                    <a:pt x="3383011" y="1737336"/>
                  </a:cubicBezTo>
                  <a:close/>
                  <a:moveTo>
                    <a:pt x="3381829" y="1728545"/>
                  </a:moveTo>
                  <a:cubicBezTo>
                    <a:pt x="3372803" y="1721489"/>
                    <a:pt x="3383776" y="1724667"/>
                    <a:pt x="3381829" y="1728545"/>
                  </a:cubicBezTo>
                  <a:close/>
                  <a:moveTo>
                    <a:pt x="3304806" y="1728181"/>
                  </a:moveTo>
                  <a:cubicBezTo>
                    <a:pt x="3305847" y="1728881"/>
                    <a:pt x="3306628" y="1729456"/>
                    <a:pt x="3307328" y="1730004"/>
                  </a:cubicBezTo>
                  <a:cubicBezTo>
                    <a:pt x="3306438" y="1729602"/>
                    <a:pt x="3305570" y="1729223"/>
                    <a:pt x="3304638" y="1728713"/>
                  </a:cubicBezTo>
                  <a:cubicBezTo>
                    <a:pt x="3304681" y="1728545"/>
                    <a:pt x="3304724" y="1728377"/>
                    <a:pt x="3304806" y="1728181"/>
                  </a:cubicBezTo>
                  <a:close/>
                  <a:moveTo>
                    <a:pt x="3283982" y="1668719"/>
                  </a:moveTo>
                  <a:cubicBezTo>
                    <a:pt x="3284085" y="1669142"/>
                    <a:pt x="3284085" y="1669712"/>
                    <a:pt x="3283917" y="1670411"/>
                  </a:cubicBezTo>
                  <a:cubicBezTo>
                    <a:pt x="3282051" y="1669842"/>
                    <a:pt x="3281227" y="1669245"/>
                    <a:pt x="3280928" y="1668719"/>
                  </a:cubicBezTo>
                  <a:cubicBezTo>
                    <a:pt x="3281986" y="1668697"/>
                    <a:pt x="3283006" y="1668654"/>
                    <a:pt x="3283982" y="1668719"/>
                  </a:cubicBezTo>
                  <a:close/>
                  <a:moveTo>
                    <a:pt x="3231812" y="1639183"/>
                  </a:moveTo>
                  <a:cubicBezTo>
                    <a:pt x="3232067" y="1638446"/>
                    <a:pt x="3232919" y="1639183"/>
                    <a:pt x="3232241" y="1639840"/>
                  </a:cubicBezTo>
                  <a:cubicBezTo>
                    <a:pt x="3232046" y="1639585"/>
                    <a:pt x="3231899" y="1639373"/>
                    <a:pt x="3231812" y="1639183"/>
                  </a:cubicBezTo>
                  <a:close/>
                  <a:moveTo>
                    <a:pt x="3143436" y="1597938"/>
                  </a:moveTo>
                  <a:cubicBezTo>
                    <a:pt x="3140876" y="1602662"/>
                    <a:pt x="3138397" y="1594885"/>
                    <a:pt x="3143436" y="1597938"/>
                  </a:cubicBezTo>
                  <a:close/>
                  <a:moveTo>
                    <a:pt x="3056036" y="1714834"/>
                  </a:moveTo>
                  <a:cubicBezTo>
                    <a:pt x="3055277" y="1715067"/>
                    <a:pt x="3054447" y="1715263"/>
                    <a:pt x="3053558" y="1715409"/>
                  </a:cubicBezTo>
                  <a:cubicBezTo>
                    <a:pt x="3053492" y="1714585"/>
                    <a:pt x="3054849" y="1714308"/>
                    <a:pt x="3056036" y="1714834"/>
                  </a:cubicBezTo>
                  <a:close/>
                  <a:moveTo>
                    <a:pt x="3021566" y="1724580"/>
                  </a:moveTo>
                  <a:cubicBezTo>
                    <a:pt x="3022287" y="1724434"/>
                    <a:pt x="3022732" y="1724434"/>
                    <a:pt x="3023215" y="1724390"/>
                  </a:cubicBezTo>
                  <a:cubicBezTo>
                    <a:pt x="3023893" y="1724623"/>
                    <a:pt x="3024555" y="1724857"/>
                    <a:pt x="3025124" y="1724987"/>
                  </a:cubicBezTo>
                  <a:cubicBezTo>
                    <a:pt x="3024321" y="1725681"/>
                    <a:pt x="3023491" y="1726109"/>
                    <a:pt x="3022667" y="1726592"/>
                  </a:cubicBezTo>
                  <a:cubicBezTo>
                    <a:pt x="3022157" y="1726299"/>
                    <a:pt x="3021712" y="1725768"/>
                    <a:pt x="3021566" y="1724580"/>
                  </a:cubicBezTo>
                  <a:close/>
                  <a:moveTo>
                    <a:pt x="3058559" y="1702805"/>
                  </a:moveTo>
                  <a:cubicBezTo>
                    <a:pt x="3060718" y="1703098"/>
                    <a:pt x="3062795" y="1703396"/>
                    <a:pt x="3064851" y="1703695"/>
                  </a:cubicBezTo>
                  <a:cubicBezTo>
                    <a:pt x="3063180" y="1704221"/>
                    <a:pt x="3060973" y="1703798"/>
                    <a:pt x="3058559" y="1702805"/>
                  </a:cubicBezTo>
                  <a:close/>
                  <a:moveTo>
                    <a:pt x="3037817" y="1649651"/>
                  </a:moveTo>
                  <a:cubicBezTo>
                    <a:pt x="3032691" y="1649884"/>
                    <a:pt x="3034107" y="1648886"/>
                    <a:pt x="3036227" y="1648550"/>
                  </a:cubicBezTo>
                  <a:cubicBezTo>
                    <a:pt x="3036775" y="1648907"/>
                    <a:pt x="3037285" y="1649271"/>
                    <a:pt x="3037817" y="1649651"/>
                  </a:cubicBezTo>
                  <a:close/>
                  <a:moveTo>
                    <a:pt x="3026144" y="1644694"/>
                  </a:moveTo>
                  <a:cubicBezTo>
                    <a:pt x="3027538" y="1644184"/>
                    <a:pt x="3030038" y="1644482"/>
                    <a:pt x="3029827" y="1647129"/>
                  </a:cubicBezTo>
                  <a:cubicBezTo>
                    <a:pt x="3027668" y="1646917"/>
                    <a:pt x="3026437" y="1646581"/>
                    <a:pt x="3025802" y="1646196"/>
                  </a:cubicBezTo>
                  <a:cubicBezTo>
                    <a:pt x="3025889" y="1645708"/>
                    <a:pt x="3026014" y="1645203"/>
                    <a:pt x="3026144" y="1644694"/>
                  </a:cubicBezTo>
                  <a:close/>
                  <a:moveTo>
                    <a:pt x="3014341" y="1823600"/>
                  </a:moveTo>
                  <a:cubicBezTo>
                    <a:pt x="3014232" y="1823600"/>
                    <a:pt x="3014211" y="1823579"/>
                    <a:pt x="3014129" y="1823579"/>
                  </a:cubicBezTo>
                  <a:cubicBezTo>
                    <a:pt x="3014151" y="1823514"/>
                    <a:pt x="3014151" y="1823389"/>
                    <a:pt x="3014232" y="1823367"/>
                  </a:cubicBezTo>
                  <a:cubicBezTo>
                    <a:pt x="3014254" y="1823454"/>
                    <a:pt x="3014341" y="1823497"/>
                    <a:pt x="3014341" y="1823600"/>
                  </a:cubicBezTo>
                  <a:close/>
                  <a:moveTo>
                    <a:pt x="3157127" y="1820764"/>
                  </a:moveTo>
                  <a:cubicBezTo>
                    <a:pt x="3165095" y="1820764"/>
                    <a:pt x="3157127" y="1823199"/>
                    <a:pt x="3157127" y="1820764"/>
                  </a:cubicBezTo>
                  <a:close/>
                  <a:moveTo>
                    <a:pt x="3367439" y="1943723"/>
                  </a:moveTo>
                  <a:cubicBezTo>
                    <a:pt x="3367417" y="1943723"/>
                    <a:pt x="3367417" y="1943739"/>
                    <a:pt x="3367379" y="1943739"/>
                  </a:cubicBezTo>
                  <a:cubicBezTo>
                    <a:pt x="3367401" y="1943739"/>
                    <a:pt x="3367417" y="1943723"/>
                    <a:pt x="3367439" y="1943723"/>
                  </a:cubicBezTo>
                  <a:close/>
                  <a:moveTo>
                    <a:pt x="3529106" y="1955562"/>
                  </a:moveTo>
                  <a:cubicBezTo>
                    <a:pt x="3528683" y="1954884"/>
                    <a:pt x="3528217" y="1954163"/>
                    <a:pt x="3527664" y="1953426"/>
                  </a:cubicBezTo>
                  <a:cubicBezTo>
                    <a:pt x="3529383" y="1953550"/>
                    <a:pt x="3531054" y="1953659"/>
                    <a:pt x="3532665" y="1953697"/>
                  </a:cubicBezTo>
                  <a:cubicBezTo>
                    <a:pt x="3531564" y="1954396"/>
                    <a:pt x="3530397" y="1955053"/>
                    <a:pt x="3529106" y="1955562"/>
                  </a:cubicBezTo>
                  <a:close/>
                  <a:moveTo>
                    <a:pt x="3778342" y="1970178"/>
                  </a:moveTo>
                  <a:cubicBezTo>
                    <a:pt x="3775841" y="1970032"/>
                    <a:pt x="3773325" y="1969886"/>
                    <a:pt x="3770802" y="1969718"/>
                  </a:cubicBezTo>
                  <a:cubicBezTo>
                    <a:pt x="3770612" y="1969208"/>
                    <a:pt x="3770396" y="1968633"/>
                    <a:pt x="3770206" y="1967998"/>
                  </a:cubicBezTo>
                  <a:cubicBezTo>
                    <a:pt x="3774507" y="1966051"/>
                    <a:pt x="3776498" y="1966328"/>
                    <a:pt x="3779806" y="1969121"/>
                  </a:cubicBezTo>
                  <a:cubicBezTo>
                    <a:pt x="3779297" y="1969441"/>
                    <a:pt x="3778830" y="1969799"/>
                    <a:pt x="3778342" y="1970178"/>
                  </a:cubicBezTo>
                  <a:close/>
                  <a:moveTo>
                    <a:pt x="3863713" y="1996135"/>
                  </a:moveTo>
                  <a:cubicBezTo>
                    <a:pt x="3868286" y="1990055"/>
                    <a:pt x="3865829" y="1998635"/>
                    <a:pt x="3863713" y="1996135"/>
                  </a:cubicBezTo>
                  <a:close/>
                  <a:moveTo>
                    <a:pt x="3875321" y="1985690"/>
                  </a:moveTo>
                  <a:cubicBezTo>
                    <a:pt x="3874920" y="1985543"/>
                    <a:pt x="3874497" y="1985369"/>
                    <a:pt x="3874052" y="1985223"/>
                  </a:cubicBezTo>
                  <a:cubicBezTo>
                    <a:pt x="3873672" y="1983889"/>
                    <a:pt x="3874730" y="1981302"/>
                    <a:pt x="3876341" y="1984903"/>
                  </a:cubicBezTo>
                  <a:cubicBezTo>
                    <a:pt x="3875934" y="1985326"/>
                    <a:pt x="3875619" y="1985543"/>
                    <a:pt x="3875321" y="1985690"/>
                  </a:cubicBezTo>
                  <a:close/>
                  <a:moveTo>
                    <a:pt x="3997598" y="1860783"/>
                  </a:moveTo>
                  <a:cubicBezTo>
                    <a:pt x="3998575" y="1860864"/>
                    <a:pt x="3999551" y="1860951"/>
                    <a:pt x="4000543" y="1861033"/>
                  </a:cubicBezTo>
                  <a:cubicBezTo>
                    <a:pt x="4000289" y="1861185"/>
                    <a:pt x="4000012" y="1861331"/>
                    <a:pt x="3999763" y="1861477"/>
                  </a:cubicBezTo>
                  <a:cubicBezTo>
                    <a:pt x="3999041" y="1861228"/>
                    <a:pt x="3998298" y="1861076"/>
                    <a:pt x="3997598" y="1860783"/>
                  </a:cubicBezTo>
                  <a:close/>
                  <a:moveTo>
                    <a:pt x="3982828" y="1832056"/>
                  </a:moveTo>
                  <a:cubicBezTo>
                    <a:pt x="3982769" y="1832099"/>
                    <a:pt x="3982682" y="1832099"/>
                    <a:pt x="3982617" y="1832137"/>
                  </a:cubicBezTo>
                  <a:cubicBezTo>
                    <a:pt x="3982617" y="1831882"/>
                    <a:pt x="3982703" y="1831882"/>
                    <a:pt x="3982828" y="1832056"/>
                  </a:cubicBezTo>
                  <a:close/>
                  <a:moveTo>
                    <a:pt x="3949225" y="1875909"/>
                  </a:moveTo>
                  <a:cubicBezTo>
                    <a:pt x="3950305" y="1878469"/>
                    <a:pt x="3950945" y="1879825"/>
                    <a:pt x="3948189" y="1876712"/>
                  </a:cubicBezTo>
                  <a:cubicBezTo>
                    <a:pt x="3938144" y="1878811"/>
                    <a:pt x="3940097" y="1877921"/>
                    <a:pt x="3936131" y="1876777"/>
                  </a:cubicBezTo>
                  <a:cubicBezTo>
                    <a:pt x="3936473" y="1876565"/>
                    <a:pt x="3937130" y="1876164"/>
                    <a:pt x="3937911" y="1875698"/>
                  </a:cubicBezTo>
                  <a:cubicBezTo>
                    <a:pt x="3941556" y="1875567"/>
                    <a:pt x="3945390" y="1875676"/>
                    <a:pt x="3949225" y="1875909"/>
                  </a:cubicBezTo>
                  <a:close/>
                  <a:moveTo>
                    <a:pt x="3900641" y="1834404"/>
                  </a:moveTo>
                  <a:cubicBezTo>
                    <a:pt x="3892271" y="1834404"/>
                    <a:pt x="3900641" y="1832311"/>
                    <a:pt x="3900641" y="1834404"/>
                  </a:cubicBezTo>
                  <a:close/>
                  <a:moveTo>
                    <a:pt x="3900706" y="1842203"/>
                  </a:moveTo>
                  <a:cubicBezTo>
                    <a:pt x="3900619" y="1842924"/>
                    <a:pt x="3900641" y="1843792"/>
                    <a:pt x="3900749" y="1844725"/>
                  </a:cubicBezTo>
                  <a:cubicBezTo>
                    <a:pt x="3900261" y="1843960"/>
                    <a:pt x="3899919" y="1843157"/>
                    <a:pt x="3899838" y="1842284"/>
                  </a:cubicBezTo>
                  <a:cubicBezTo>
                    <a:pt x="3900153" y="1842224"/>
                    <a:pt x="3900408" y="1842268"/>
                    <a:pt x="3900706" y="1842203"/>
                  </a:cubicBezTo>
                  <a:close/>
                  <a:moveTo>
                    <a:pt x="3901829" y="1846059"/>
                  </a:moveTo>
                  <a:cubicBezTo>
                    <a:pt x="3907123" y="1843304"/>
                    <a:pt x="3912357" y="1843537"/>
                    <a:pt x="3917548" y="1846796"/>
                  </a:cubicBezTo>
                  <a:cubicBezTo>
                    <a:pt x="3917678" y="1846927"/>
                    <a:pt x="3917781" y="1847051"/>
                    <a:pt x="3917911" y="1847203"/>
                  </a:cubicBezTo>
                  <a:cubicBezTo>
                    <a:pt x="3910388" y="1848282"/>
                    <a:pt x="3906233" y="1847962"/>
                    <a:pt x="3902041" y="1846314"/>
                  </a:cubicBezTo>
                  <a:cubicBezTo>
                    <a:pt x="3901953" y="1846227"/>
                    <a:pt x="3901916" y="1846140"/>
                    <a:pt x="3901829" y="1846059"/>
                  </a:cubicBezTo>
                  <a:close/>
                  <a:moveTo>
                    <a:pt x="3827393" y="1811376"/>
                  </a:moveTo>
                  <a:cubicBezTo>
                    <a:pt x="3827566" y="1811376"/>
                    <a:pt x="3827778" y="1811354"/>
                    <a:pt x="3827989" y="1811333"/>
                  </a:cubicBezTo>
                  <a:cubicBezTo>
                    <a:pt x="3827626" y="1814722"/>
                    <a:pt x="3828391" y="1817542"/>
                    <a:pt x="3827393" y="1811376"/>
                  </a:cubicBezTo>
                  <a:close/>
                  <a:moveTo>
                    <a:pt x="3777029" y="1790469"/>
                  </a:moveTo>
                  <a:cubicBezTo>
                    <a:pt x="3776942" y="1790426"/>
                    <a:pt x="3776883" y="1790404"/>
                    <a:pt x="3776774" y="1790360"/>
                  </a:cubicBezTo>
                  <a:cubicBezTo>
                    <a:pt x="3776818" y="1790339"/>
                    <a:pt x="3776861" y="1790317"/>
                    <a:pt x="3776905" y="1790301"/>
                  </a:cubicBezTo>
                  <a:cubicBezTo>
                    <a:pt x="3776942" y="1790360"/>
                    <a:pt x="3776986" y="1790426"/>
                    <a:pt x="3777029" y="1790469"/>
                  </a:cubicBezTo>
                  <a:close/>
                  <a:moveTo>
                    <a:pt x="3731792" y="1793072"/>
                  </a:moveTo>
                  <a:cubicBezTo>
                    <a:pt x="3735312" y="1793685"/>
                    <a:pt x="3738382" y="1793137"/>
                    <a:pt x="3740329" y="1792991"/>
                  </a:cubicBezTo>
                  <a:cubicBezTo>
                    <a:pt x="3740926" y="1793029"/>
                    <a:pt x="3741496" y="1793050"/>
                    <a:pt x="3742092" y="1793094"/>
                  </a:cubicBezTo>
                  <a:cubicBezTo>
                    <a:pt x="3743237" y="1793582"/>
                    <a:pt x="3742580" y="1795426"/>
                    <a:pt x="3739147" y="1801061"/>
                  </a:cubicBezTo>
                  <a:cubicBezTo>
                    <a:pt x="3732003" y="1803496"/>
                    <a:pt x="3727702" y="1803561"/>
                    <a:pt x="3725988" y="1801419"/>
                  </a:cubicBezTo>
                  <a:cubicBezTo>
                    <a:pt x="3738469" y="1802520"/>
                    <a:pt x="3740329" y="1799727"/>
                    <a:pt x="3731792" y="1793072"/>
                  </a:cubicBezTo>
                  <a:close/>
                  <a:moveTo>
                    <a:pt x="3706260" y="1778223"/>
                  </a:moveTo>
                  <a:cubicBezTo>
                    <a:pt x="3706027" y="1778391"/>
                    <a:pt x="3705793" y="1778559"/>
                    <a:pt x="3705539" y="1778771"/>
                  </a:cubicBezTo>
                  <a:cubicBezTo>
                    <a:pt x="3705115" y="1778201"/>
                    <a:pt x="3705522" y="1778055"/>
                    <a:pt x="3706260" y="1778223"/>
                  </a:cubicBezTo>
                  <a:close/>
                  <a:moveTo>
                    <a:pt x="3649241" y="1767842"/>
                  </a:moveTo>
                  <a:cubicBezTo>
                    <a:pt x="3649328" y="1767886"/>
                    <a:pt x="3649436" y="1767908"/>
                    <a:pt x="3649518" y="1767945"/>
                  </a:cubicBezTo>
                  <a:cubicBezTo>
                    <a:pt x="3649458" y="1767967"/>
                    <a:pt x="3649393" y="1767989"/>
                    <a:pt x="3649328" y="1768011"/>
                  </a:cubicBezTo>
                  <a:cubicBezTo>
                    <a:pt x="3649284" y="1767945"/>
                    <a:pt x="3649263" y="1767908"/>
                    <a:pt x="3649241" y="1767842"/>
                  </a:cubicBezTo>
                  <a:close/>
                  <a:moveTo>
                    <a:pt x="3482448" y="1762056"/>
                  </a:moveTo>
                  <a:cubicBezTo>
                    <a:pt x="3482957" y="1762332"/>
                    <a:pt x="3483445" y="1762587"/>
                    <a:pt x="3483956" y="1762864"/>
                  </a:cubicBezTo>
                  <a:cubicBezTo>
                    <a:pt x="3481645" y="1762907"/>
                    <a:pt x="3477620" y="1762864"/>
                    <a:pt x="3472977" y="1762652"/>
                  </a:cubicBezTo>
                  <a:cubicBezTo>
                    <a:pt x="3472006" y="1761931"/>
                    <a:pt x="3471220" y="1760998"/>
                    <a:pt x="3470693" y="1759810"/>
                  </a:cubicBezTo>
                  <a:cubicBezTo>
                    <a:pt x="3474610" y="1760488"/>
                    <a:pt x="3478553" y="1761231"/>
                    <a:pt x="3482448" y="1762056"/>
                  </a:cubicBezTo>
                  <a:close/>
                  <a:moveTo>
                    <a:pt x="3392487" y="1709199"/>
                  </a:moveTo>
                  <a:cubicBezTo>
                    <a:pt x="3394690" y="1708120"/>
                    <a:pt x="3394880" y="1710533"/>
                    <a:pt x="3392487" y="1709199"/>
                  </a:cubicBezTo>
                  <a:close/>
                  <a:moveTo>
                    <a:pt x="3254909" y="1615201"/>
                  </a:moveTo>
                  <a:cubicBezTo>
                    <a:pt x="3254887" y="1615754"/>
                    <a:pt x="3254041" y="1616454"/>
                    <a:pt x="3253807" y="1614886"/>
                  </a:cubicBezTo>
                  <a:cubicBezTo>
                    <a:pt x="3253938" y="1614843"/>
                    <a:pt x="3254019" y="1614843"/>
                    <a:pt x="3254128" y="1614843"/>
                  </a:cubicBezTo>
                  <a:cubicBezTo>
                    <a:pt x="3254404" y="1614946"/>
                    <a:pt x="3254632" y="1615076"/>
                    <a:pt x="3254909" y="1615201"/>
                  </a:cubicBezTo>
                  <a:close/>
                  <a:moveTo>
                    <a:pt x="3188869" y="1575626"/>
                  </a:moveTo>
                  <a:cubicBezTo>
                    <a:pt x="3189862" y="1575626"/>
                    <a:pt x="3190415" y="1575713"/>
                    <a:pt x="3190795" y="1575800"/>
                  </a:cubicBezTo>
                  <a:cubicBezTo>
                    <a:pt x="3190453" y="1576033"/>
                    <a:pt x="3190095" y="1576223"/>
                    <a:pt x="3189715" y="1576391"/>
                  </a:cubicBezTo>
                  <a:cubicBezTo>
                    <a:pt x="3189249" y="1576326"/>
                    <a:pt x="3188869" y="1576093"/>
                    <a:pt x="3188869" y="1575626"/>
                  </a:cubicBezTo>
                  <a:close/>
                  <a:moveTo>
                    <a:pt x="3130342" y="1736023"/>
                  </a:moveTo>
                  <a:cubicBezTo>
                    <a:pt x="3127126" y="1736023"/>
                    <a:pt x="3125493" y="1735850"/>
                    <a:pt x="3124880" y="1735660"/>
                  </a:cubicBezTo>
                  <a:cubicBezTo>
                    <a:pt x="3126936" y="1735514"/>
                    <a:pt x="3128737" y="1735579"/>
                    <a:pt x="3130304" y="1735871"/>
                  </a:cubicBezTo>
                  <a:cubicBezTo>
                    <a:pt x="3130304" y="1735915"/>
                    <a:pt x="3130342" y="1735959"/>
                    <a:pt x="3130342" y="1736023"/>
                  </a:cubicBezTo>
                  <a:close/>
                  <a:moveTo>
                    <a:pt x="3209357" y="1906730"/>
                  </a:moveTo>
                  <a:cubicBezTo>
                    <a:pt x="3209269" y="1906519"/>
                    <a:pt x="3209269" y="1906475"/>
                    <a:pt x="3209357" y="1906730"/>
                  </a:cubicBezTo>
                  <a:close/>
                  <a:moveTo>
                    <a:pt x="3283619" y="1891816"/>
                  </a:moveTo>
                  <a:cubicBezTo>
                    <a:pt x="3289043" y="1891816"/>
                    <a:pt x="3283619" y="1893383"/>
                    <a:pt x="3283619" y="1891816"/>
                  </a:cubicBezTo>
                  <a:close/>
                  <a:moveTo>
                    <a:pt x="3279469" y="1818964"/>
                  </a:moveTo>
                  <a:cubicBezTo>
                    <a:pt x="3283282" y="1820531"/>
                    <a:pt x="3276736" y="1821523"/>
                    <a:pt x="3274805" y="1819321"/>
                  </a:cubicBezTo>
                  <a:cubicBezTo>
                    <a:pt x="3276058" y="1818985"/>
                    <a:pt x="3277750" y="1818855"/>
                    <a:pt x="3279469" y="1818964"/>
                  </a:cubicBezTo>
                  <a:close/>
                  <a:moveTo>
                    <a:pt x="3352354" y="1944228"/>
                  </a:moveTo>
                  <a:cubicBezTo>
                    <a:pt x="3347098" y="1940290"/>
                    <a:pt x="3354876" y="1940269"/>
                    <a:pt x="3352397" y="1944228"/>
                  </a:cubicBezTo>
                  <a:cubicBezTo>
                    <a:pt x="3352376" y="1944228"/>
                    <a:pt x="3352376" y="1944228"/>
                    <a:pt x="3352354" y="1944228"/>
                  </a:cubicBezTo>
                  <a:close/>
                  <a:moveTo>
                    <a:pt x="3398714" y="1940925"/>
                  </a:moveTo>
                  <a:cubicBezTo>
                    <a:pt x="3399072" y="1940800"/>
                    <a:pt x="3399458" y="1940735"/>
                    <a:pt x="3399816" y="1940626"/>
                  </a:cubicBezTo>
                  <a:cubicBezTo>
                    <a:pt x="3400835" y="1943061"/>
                    <a:pt x="3399306" y="1942302"/>
                    <a:pt x="3398714" y="1940925"/>
                  </a:cubicBezTo>
                  <a:close/>
                  <a:moveTo>
                    <a:pt x="3437150" y="1958507"/>
                  </a:moveTo>
                  <a:cubicBezTo>
                    <a:pt x="3433950" y="1962743"/>
                    <a:pt x="3434270" y="1953697"/>
                    <a:pt x="3437150" y="1958507"/>
                  </a:cubicBezTo>
                  <a:close/>
                  <a:moveTo>
                    <a:pt x="3441175" y="1956029"/>
                  </a:moveTo>
                  <a:cubicBezTo>
                    <a:pt x="3451709" y="1960031"/>
                    <a:pt x="3440182" y="1960373"/>
                    <a:pt x="3441175" y="1956029"/>
                  </a:cubicBezTo>
                  <a:close/>
                  <a:moveTo>
                    <a:pt x="3549767" y="1977766"/>
                  </a:moveTo>
                  <a:cubicBezTo>
                    <a:pt x="3548878" y="1976725"/>
                    <a:pt x="3548026" y="1975710"/>
                    <a:pt x="3547033" y="1974523"/>
                  </a:cubicBezTo>
                  <a:cubicBezTo>
                    <a:pt x="3550890" y="1974376"/>
                    <a:pt x="3552983" y="1975564"/>
                    <a:pt x="3553857" y="1978422"/>
                  </a:cubicBezTo>
                  <a:cubicBezTo>
                    <a:pt x="3552436" y="1978313"/>
                    <a:pt x="3551058" y="1978102"/>
                    <a:pt x="3549767" y="1977766"/>
                  </a:cubicBezTo>
                  <a:close/>
                  <a:moveTo>
                    <a:pt x="3585637" y="1964950"/>
                  </a:moveTo>
                  <a:cubicBezTo>
                    <a:pt x="3581867" y="1966328"/>
                    <a:pt x="3579936" y="1966008"/>
                    <a:pt x="3579345" y="1962998"/>
                  </a:cubicBezTo>
                  <a:cubicBezTo>
                    <a:pt x="3580636" y="1963041"/>
                    <a:pt x="3581992" y="1963085"/>
                    <a:pt x="3583478" y="1963128"/>
                  </a:cubicBezTo>
                  <a:cubicBezTo>
                    <a:pt x="3584135" y="1963676"/>
                    <a:pt x="3584813" y="1964272"/>
                    <a:pt x="3585637" y="1964950"/>
                  </a:cubicBezTo>
                  <a:close/>
                  <a:moveTo>
                    <a:pt x="3922126" y="1986557"/>
                  </a:moveTo>
                  <a:cubicBezTo>
                    <a:pt x="3913632" y="1986557"/>
                    <a:pt x="3922126" y="1983591"/>
                    <a:pt x="3922126" y="1986557"/>
                  </a:cubicBezTo>
                  <a:close/>
                  <a:moveTo>
                    <a:pt x="3969100" y="1953003"/>
                  </a:moveTo>
                  <a:cubicBezTo>
                    <a:pt x="3969186" y="1953062"/>
                    <a:pt x="3969230" y="1953041"/>
                    <a:pt x="3969289" y="1953127"/>
                  </a:cubicBezTo>
                  <a:cubicBezTo>
                    <a:pt x="3966051" y="1957493"/>
                    <a:pt x="3965921" y="1954017"/>
                    <a:pt x="3967239" y="1952851"/>
                  </a:cubicBezTo>
                  <a:cubicBezTo>
                    <a:pt x="3967874" y="1952894"/>
                    <a:pt x="3968487" y="1952938"/>
                    <a:pt x="3969100" y="1953003"/>
                  </a:cubicBezTo>
                  <a:close/>
                  <a:moveTo>
                    <a:pt x="4016328" y="1894425"/>
                  </a:moveTo>
                  <a:cubicBezTo>
                    <a:pt x="4015883" y="1894403"/>
                    <a:pt x="4015417" y="1894338"/>
                    <a:pt x="4014972" y="1894316"/>
                  </a:cubicBezTo>
                  <a:cubicBezTo>
                    <a:pt x="4015015" y="1892114"/>
                    <a:pt x="4014679" y="1889549"/>
                    <a:pt x="4014191" y="1887157"/>
                  </a:cubicBezTo>
                  <a:cubicBezTo>
                    <a:pt x="4016116" y="1887472"/>
                    <a:pt x="4017939" y="1887857"/>
                    <a:pt x="4019637" y="1888236"/>
                  </a:cubicBezTo>
                  <a:cubicBezTo>
                    <a:pt x="4019658" y="1888236"/>
                    <a:pt x="4019658" y="1888236"/>
                    <a:pt x="4019658" y="1888236"/>
                  </a:cubicBezTo>
                  <a:cubicBezTo>
                    <a:pt x="4019908" y="1888301"/>
                    <a:pt x="4020125" y="1888367"/>
                    <a:pt x="4020374" y="1888426"/>
                  </a:cubicBezTo>
                  <a:cubicBezTo>
                    <a:pt x="4018449" y="1889446"/>
                    <a:pt x="4017472" y="1891903"/>
                    <a:pt x="4016328" y="1894425"/>
                  </a:cubicBezTo>
                  <a:close/>
                  <a:moveTo>
                    <a:pt x="4022663" y="1894235"/>
                  </a:moveTo>
                  <a:cubicBezTo>
                    <a:pt x="4022940" y="1893112"/>
                    <a:pt x="4022940" y="1891480"/>
                    <a:pt x="4022284" y="1888914"/>
                  </a:cubicBezTo>
                  <a:cubicBezTo>
                    <a:pt x="4026438" y="1890059"/>
                    <a:pt x="4029400" y="1891393"/>
                    <a:pt x="4030355" y="1892938"/>
                  </a:cubicBezTo>
                  <a:cubicBezTo>
                    <a:pt x="4027985" y="1893638"/>
                    <a:pt x="4025354" y="1894018"/>
                    <a:pt x="4022663" y="1894235"/>
                  </a:cubicBezTo>
                  <a:close/>
                  <a:moveTo>
                    <a:pt x="4024041" y="1856564"/>
                  </a:moveTo>
                  <a:cubicBezTo>
                    <a:pt x="4024041" y="1856585"/>
                    <a:pt x="4024019" y="1856585"/>
                    <a:pt x="4024019" y="1856585"/>
                  </a:cubicBezTo>
                  <a:cubicBezTo>
                    <a:pt x="4024252" y="1856309"/>
                    <a:pt x="4024551" y="1855994"/>
                    <a:pt x="4024594" y="1855886"/>
                  </a:cubicBezTo>
                  <a:cubicBezTo>
                    <a:pt x="4024421" y="1856097"/>
                    <a:pt x="4024231" y="1856352"/>
                    <a:pt x="4024041" y="1856564"/>
                  </a:cubicBezTo>
                  <a:close/>
                  <a:moveTo>
                    <a:pt x="3997576" y="1856287"/>
                  </a:moveTo>
                  <a:cubicBezTo>
                    <a:pt x="4003424" y="1850441"/>
                    <a:pt x="4007367" y="1852941"/>
                    <a:pt x="4008555" y="1857708"/>
                  </a:cubicBezTo>
                  <a:cubicBezTo>
                    <a:pt x="4005013" y="1857838"/>
                    <a:pt x="4001476" y="1858072"/>
                    <a:pt x="3997940" y="1858028"/>
                  </a:cubicBezTo>
                  <a:cubicBezTo>
                    <a:pt x="3992662" y="1853218"/>
                    <a:pt x="3993194" y="1851162"/>
                    <a:pt x="3996644" y="1850549"/>
                  </a:cubicBezTo>
                  <a:cubicBezTo>
                    <a:pt x="3996774" y="1852474"/>
                    <a:pt x="3997029" y="1854384"/>
                    <a:pt x="3997576" y="1856287"/>
                  </a:cubicBezTo>
                  <a:close/>
                  <a:moveTo>
                    <a:pt x="4005208" y="1832479"/>
                  </a:moveTo>
                  <a:cubicBezTo>
                    <a:pt x="4005187" y="1832500"/>
                    <a:pt x="4004378" y="1832522"/>
                    <a:pt x="4003342" y="1832522"/>
                  </a:cubicBezTo>
                  <a:cubicBezTo>
                    <a:pt x="4003277" y="1832500"/>
                    <a:pt x="4003234" y="1832479"/>
                    <a:pt x="4003169" y="1832479"/>
                  </a:cubicBezTo>
                  <a:cubicBezTo>
                    <a:pt x="4003809" y="1832479"/>
                    <a:pt x="4004443" y="1832479"/>
                    <a:pt x="4005208" y="1832479"/>
                  </a:cubicBezTo>
                  <a:close/>
                  <a:moveTo>
                    <a:pt x="3938545" y="1856819"/>
                  </a:moveTo>
                  <a:cubicBezTo>
                    <a:pt x="3939608" y="1856716"/>
                    <a:pt x="3940899" y="1856884"/>
                    <a:pt x="3940943" y="1857795"/>
                  </a:cubicBezTo>
                  <a:cubicBezTo>
                    <a:pt x="3938762" y="1857795"/>
                    <a:pt x="3937786" y="1857643"/>
                    <a:pt x="3937444" y="1857431"/>
                  </a:cubicBezTo>
                  <a:cubicBezTo>
                    <a:pt x="3937808" y="1857220"/>
                    <a:pt x="3938187" y="1857030"/>
                    <a:pt x="3938545" y="1856819"/>
                  </a:cubicBezTo>
                  <a:close/>
                  <a:moveTo>
                    <a:pt x="3927762" y="1853494"/>
                  </a:moveTo>
                  <a:cubicBezTo>
                    <a:pt x="3927106" y="1854194"/>
                    <a:pt x="3926427" y="1854785"/>
                    <a:pt x="3925771" y="1855317"/>
                  </a:cubicBezTo>
                  <a:cubicBezTo>
                    <a:pt x="3924947" y="1854682"/>
                    <a:pt x="3924182" y="1853982"/>
                    <a:pt x="3923629" y="1853071"/>
                  </a:cubicBezTo>
                  <a:cubicBezTo>
                    <a:pt x="3924947" y="1853071"/>
                    <a:pt x="3926303" y="1853196"/>
                    <a:pt x="3927762" y="1853494"/>
                  </a:cubicBezTo>
                  <a:close/>
                  <a:moveTo>
                    <a:pt x="3926048" y="1844725"/>
                  </a:moveTo>
                  <a:cubicBezTo>
                    <a:pt x="3925560" y="1844980"/>
                    <a:pt x="3925050" y="1845191"/>
                    <a:pt x="3926048" y="1844725"/>
                  </a:cubicBezTo>
                  <a:close/>
                  <a:moveTo>
                    <a:pt x="3877507" y="1843640"/>
                  </a:moveTo>
                  <a:cubicBezTo>
                    <a:pt x="3874345" y="1840993"/>
                    <a:pt x="3873797" y="1839616"/>
                    <a:pt x="3874242" y="1839149"/>
                  </a:cubicBezTo>
                  <a:cubicBezTo>
                    <a:pt x="3874876" y="1839258"/>
                    <a:pt x="3875511" y="1839361"/>
                    <a:pt x="3876151" y="1839448"/>
                  </a:cubicBezTo>
                  <a:cubicBezTo>
                    <a:pt x="3877333" y="1840212"/>
                    <a:pt x="3878396" y="1841715"/>
                    <a:pt x="3877507" y="1843640"/>
                  </a:cubicBezTo>
                  <a:close/>
                  <a:moveTo>
                    <a:pt x="3860128" y="1780343"/>
                  </a:moveTo>
                  <a:cubicBezTo>
                    <a:pt x="3859878" y="1780555"/>
                    <a:pt x="3859661" y="1780658"/>
                    <a:pt x="3859428" y="1780848"/>
                  </a:cubicBezTo>
                  <a:cubicBezTo>
                    <a:pt x="3859558" y="1780577"/>
                    <a:pt x="3859726" y="1780300"/>
                    <a:pt x="3859835" y="1780067"/>
                  </a:cubicBezTo>
                  <a:cubicBezTo>
                    <a:pt x="3859938" y="1780170"/>
                    <a:pt x="3860047" y="1780235"/>
                    <a:pt x="3860128" y="1780343"/>
                  </a:cubicBezTo>
                  <a:close/>
                  <a:moveTo>
                    <a:pt x="3721133" y="1772653"/>
                  </a:moveTo>
                  <a:cubicBezTo>
                    <a:pt x="3722853" y="1771889"/>
                    <a:pt x="3724209" y="1771742"/>
                    <a:pt x="3725055" y="1772165"/>
                  </a:cubicBezTo>
                  <a:cubicBezTo>
                    <a:pt x="3725245" y="1773309"/>
                    <a:pt x="3725332" y="1774535"/>
                    <a:pt x="3725201" y="1775891"/>
                  </a:cubicBezTo>
                  <a:cubicBezTo>
                    <a:pt x="3725180" y="1775869"/>
                    <a:pt x="3723910" y="1775468"/>
                    <a:pt x="3721963" y="1774920"/>
                  </a:cubicBezTo>
                  <a:cubicBezTo>
                    <a:pt x="3721665" y="1774221"/>
                    <a:pt x="3721388" y="1773456"/>
                    <a:pt x="3721133" y="1772653"/>
                  </a:cubicBezTo>
                  <a:close/>
                  <a:moveTo>
                    <a:pt x="3683506" y="1760277"/>
                  </a:moveTo>
                  <a:cubicBezTo>
                    <a:pt x="3685984" y="1760277"/>
                    <a:pt x="3690665" y="1759132"/>
                    <a:pt x="3694967" y="1757739"/>
                  </a:cubicBezTo>
                  <a:cubicBezTo>
                    <a:pt x="3697657" y="1758010"/>
                    <a:pt x="3700245" y="1758352"/>
                    <a:pt x="3702702" y="1758731"/>
                  </a:cubicBezTo>
                  <a:cubicBezTo>
                    <a:pt x="3702002" y="1770001"/>
                    <a:pt x="3706471" y="1768586"/>
                    <a:pt x="3715226" y="1773266"/>
                  </a:cubicBezTo>
                  <a:cubicBezTo>
                    <a:pt x="3710225" y="1772208"/>
                    <a:pt x="3704481" y="1771422"/>
                    <a:pt x="3700668" y="1772225"/>
                  </a:cubicBezTo>
                  <a:cubicBezTo>
                    <a:pt x="3699415" y="1765874"/>
                    <a:pt x="3703081" y="1765998"/>
                    <a:pt x="3693632" y="1762251"/>
                  </a:cubicBezTo>
                  <a:cubicBezTo>
                    <a:pt x="3693546" y="1762229"/>
                    <a:pt x="3693529" y="1762186"/>
                    <a:pt x="3693443" y="1762186"/>
                  </a:cubicBezTo>
                  <a:cubicBezTo>
                    <a:pt x="3691810" y="1761530"/>
                    <a:pt x="3689884" y="1760808"/>
                    <a:pt x="3687427" y="1759876"/>
                  </a:cubicBezTo>
                  <a:cubicBezTo>
                    <a:pt x="3688930" y="1763411"/>
                    <a:pt x="3688528" y="1766357"/>
                    <a:pt x="3686896" y="1768819"/>
                  </a:cubicBezTo>
                  <a:cubicBezTo>
                    <a:pt x="3686662" y="1768710"/>
                    <a:pt x="3686261" y="1768499"/>
                    <a:pt x="3685453" y="1768097"/>
                  </a:cubicBezTo>
                  <a:cubicBezTo>
                    <a:pt x="3685409" y="1768076"/>
                    <a:pt x="3686429" y="1768586"/>
                    <a:pt x="3686896" y="1768819"/>
                  </a:cubicBezTo>
                  <a:cubicBezTo>
                    <a:pt x="3686006" y="1770175"/>
                    <a:pt x="3684753" y="1771378"/>
                    <a:pt x="3683229" y="1772442"/>
                  </a:cubicBezTo>
                  <a:cubicBezTo>
                    <a:pt x="3678863" y="1769687"/>
                    <a:pt x="3674859" y="1766932"/>
                    <a:pt x="3672256" y="1764730"/>
                  </a:cubicBezTo>
                  <a:cubicBezTo>
                    <a:pt x="3669202" y="1763840"/>
                    <a:pt x="3667087" y="1762652"/>
                    <a:pt x="3665557" y="1761275"/>
                  </a:cubicBezTo>
                  <a:cubicBezTo>
                    <a:pt x="3666853" y="1759073"/>
                    <a:pt x="3668123" y="1756784"/>
                    <a:pt x="3669056" y="1755065"/>
                  </a:cubicBezTo>
                  <a:cubicBezTo>
                    <a:pt x="3669815" y="1755173"/>
                    <a:pt x="3670580" y="1755239"/>
                    <a:pt x="3671345" y="1755342"/>
                  </a:cubicBezTo>
                  <a:cubicBezTo>
                    <a:pt x="3672212" y="1758162"/>
                    <a:pt x="3673037" y="1760684"/>
                    <a:pt x="3674138" y="1762631"/>
                  </a:cubicBezTo>
                  <a:cubicBezTo>
                    <a:pt x="3673823" y="1762907"/>
                    <a:pt x="3673227" y="1763498"/>
                    <a:pt x="3672256" y="1764730"/>
                  </a:cubicBezTo>
                  <a:cubicBezTo>
                    <a:pt x="3673205" y="1764030"/>
                    <a:pt x="3673926" y="1763265"/>
                    <a:pt x="3674247" y="1762799"/>
                  </a:cubicBezTo>
                  <a:cubicBezTo>
                    <a:pt x="3675261" y="1764518"/>
                    <a:pt x="3676595" y="1765662"/>
                    <a:pt x="3678483" y="1765998"/>
                  </a:cubicBezTo>
                  <a:cubicBezTo>
                    <a:pt x="3678358" y="1766378"/>
                    <a:pt x="3678185" y="1766720"/>
                    <a:pt x="3678038" y="1767186"/>
                  </a:cubicBezTo>
                  <a:cubicBezTo>
                    <a:pt x="3678846" y="1766801"/>
                    <a:pt x="3679541" y="1766443"/>
                    <a:pt x="3680202" y="1766123"/>
                  </a:cubicBezTo>
                  <a:cubicBezTo>
                    <a:pt x="3681130" y="1766064"/>
                    <a:pt x="3682215" y="1765852"/>
                    <a:pt x="3683419" y="1765429"/>
                  </a:cubicBezTo>
                  <a:cubicBezTo>
                    <a:pt x="3683441" y="1765087"/>
                    <a:pt x="3683441" y="1764854"/>
                    <a:pt x="3683441" y="1764540"/>
                  </a:cubicBezTo>
                  <a:cubicBezTo>
                    <a:pt x="3684037" y="1764263"/>
                    <a:pt x="3684607" y="1763986"/>
                    <a:pt x="3685160" y="1763710"/>
                  </a:cubicBezTo>
                  <a:cubicBezTo>
                    <a:pt x="3684628" y="1763498"/>
                    <a:pt x="3684053" y="1763243"/>
                    <a:pt x="3683506" y="1763010"/>
                  </a:cubicBezTo>
                  <a:cubicBezTo>
                    <a:pt x="3683338" y="1754219"/>
                    <a:pt x="3677062" y="1765445"/>
                    <a:pt x="3676427" y="1755917"/>
                  </a:cubicBezTo>
                  <a:cubicBezTo>
                    <a:pt x="3678570" y="1756150"/>
                    <a:pt x="3680685" y="1756361"/>
                    <a:pt x="3682806" y="1756551"/>
                  </a:cubicBezTo>
                  <a:cubicBezTo>
                    <a:pt x="3682849" y="1757544"/>
                    <a:pt x="3683039" y="1758775"/>
                    <a:pt x="3683506" y="1760277"/>
                  </a:cubicBezTo>
                  <a:close/>
                  <a:moveTo>
                    <a:pt x="3594327" y="1751193"/>
                  </a:moveTo>
                  <a:cubicBezTo>
                    <a:pt x="3594663" y="1750786"/>
                    <a:pt x="3594983" y="1750385"/>
                    <a:pt x="3595298" y="1749875"/>
                  </a:cubicBezTo>
                  <a:cubicBezTo>
                    <a:pt x="3599751" y="1751171"/>
                    <a:pt x="3604009" y="1752527"/>
                    <a:pt x="3607866" y="1753904"/>
                  </a:cubicBezTo>
                  <a:cubicBezTo>
                    <a:pt x="3607735" y="1754306"/>
                    <a:pt x="3607567" y="1754582"/>
                    <a:pt x="3607459" y="1755027"/>
                  </a:cubicBezTo>
                  <a:cubicBezTo>
                    <a:pt x="3611782" y="1761844"/>
                    <a:pt x="3617993" y="1765342"/>
                    <a:pt x="3626107" y="1765532"/>
                  </a:cubicBezTo>
                  <a:cubicBezTo>
                    <a:pt x="3625065" y="1765977"/>
                    <a:pt x="3624160" y="1766552"/>
                    <a:pt x="3623308" y="1767121"/>
                  </a:cubicBezTo>
                  <a:cubicBezTo>
                    <a:pt x="3616251" y="1768732"/>
                    <a:pt x="3616105" y="1760765"/>
                    <a:pt x="3608289" y="1759176"/>
                  </a:cubicBezTo>
                  <a:cubicBezTo>
                    <a:pt x="3612693" y="1763477"/>
                    <a:pt x="3612628" y="1766742"/>
                    <a:pt x="3608180" y="1769030"/>
                  </a:cubicBezTo>
                  <a:cubicBezTo>
                    <a:pt x="3606759" y="1765087"/>
                    <a:pt x="3605620" y="1760619"/>
                    <a:pt x="3604475" y="1756383"/>
                  </a:cubicBezTo>
                  <a:cubicBezTo>
                    <a:pt x="3604899" y="1762988"/>
                    <a:pt x="3603624" y="1767018"/>
                    <a:pt x="3600700" y="1768586"/>
                  </a:cubicBezTo>
                  <a:cubicBezTo>
                    <a:pt x="3599599" y="1765174"/>
                    <a:pt x="3597928" y="1762951"/>
                    <a:pt x="3595829" y="1761633"/>
                  </a:cubicBezTo>
                  <a:cubicBezTo>
                    <a:pt x="3598899" y="1761909"/>
                    <a:pt x="3601042" y="1761595"/>
                    <a:pt x="3599387" y="1757988"/>
                  </a:cubicBezTo>
                  <a:cubicBezTo>
                    <a:pt x="3598178" y="1755342"/>
                    <a:pt x="3596377" y="1753162"/>
                    <a:pt x="3594327" y="1751193"/>
                  </a:cubicBezTo>
                  <a:cubicBezTo>
                    <a:pt x="3592352" y="1753541"/>
                    <a:pt x="3590573" y="1753861"/>
                    <a:pt x="3590383" y="1752885"/>
                  </a:cubicBezTo>
                  <a:cubicBezTo>
                    <a:pt x="3590530" y="1752841"/>
                    <a:pt x="3590573" y="1752885"/>
                    <a:pt x="3590763" y="1752798"/>
                  </a:cubicBezTo>
                  <a:cubicBezTo>
                    <a:pt x="3590551" y="1752673"/>
                    <a:pt x="3590449" y="1752717"/>
                    <a:pt x="3590275" y="1752651"/>
                  </a:cubicBezTo>
                  <a:cubicBezTo>
                    <a:pt x="3590340" y="1751974"/>
                    <a:pt x="3591127" y="1750938"/>
                    <a:pt x="3592607" y="1749685"/>
                  </a:cubicBezTo>
                  <a:cubicBezTo>
                    <a:pt x="3592287" y="1749408"/>
                    <a:pt x="3591973" y="1749115"/>
                    <a:pt x="3591631" y="1748817"/>
                  </a:cubicBezTo>
                  <a:cubicBezTo>
                    <a:pt x="3592119" y="1748964"/>
                    <a:pt x="3592607" y="1749094"/>
                    <a:pt x="3593095" y="1749240"/>
                  </a:cubicBezTo>
                  <a:cubicBezTo>
                    <a:pt x="3592884" y="1749408"/>
                    <a:pt x="3592797" y="1749539"/>
                    <a:pt x="3592607" y="1749685"/>
                  </a:cubicBezTo>
                  <a:cubicBezTo>
                    <a:pt x="3593198" y="1750173"/>
                    <a:pt x="3593795" y="1750661"/>
                    <a:pt x="3594327" y="1751193"/>
                  </a:cubicBezTo>
                  <a:close/>
                  <a:moveTo>
                    <a:pt x="3481775" y="1732102"/>
                  </a:moveTo>
                  <a:cubicBezTo>
                    <a:pt x="3493193" y="1732102"/>
                    <a:pt x="3486456" y="1737190"/>
                    <a:pt x="3481775" y="1732102"/>
                  </a:cubicBezTo>
                  <a:close/>
                  <a:moveTo>
                    <a:pt x="3427913" y="1726066"/>
                  </a:moveTo>
                  <a:cubicBezTo>
                    <a:pt x="3427826" y="1726001"/>
                    <a:pt x="3428694" y="1726489"/>
                    <a:pt x="3429882" y="1727270"/>
                  </a:cubicBezTo>
                  <a:cubicBezTo>
                    <a:pt x="3429204" y="1726999"/>
                    <a:pt x="3428569" y="1726722"/>
                    <a:pt x="3427913" y="1726424"/>
                  </a:cubicBezTo>
                  <a:cubicBezTo>
                    <a:pt x="3427935" y="1726299"/>
                    <a:pt x="3427891" y="1726191"/>
                    <a:pt x="3427913" y="1726066"/>
                  </a:cubicBezTo>
                  <a:close/>
                  <a:moveTo>
                    <a:pt x="3374328" y="1642492"/>
                  </a:moveTo>
                  <a:cubicBezTo>
                    <a:pt x="3374029" y="1643104"/>
                    <a:pt x="3373693" y="1643614"/>
                    <a:pt x="3373291" y="1644037"/>
                  </a:cubicBezTo>
                  <a:cubicBezTo>
                    <a:pt x="3369516" y="1643869"/>
                    <a:pt x="3372038" y="1642551"/>
                    <a:pt x="3374328" y="1642492"/>
                  </a:cubicBezTo>
                  <a:close/>
                  <a:moveTo>
                    <a:pt x="3121170" y="1483429"/>
                  </a:moveTo>
                  <a:cubicBezTo>
                    <a:pt x="3127229" y="1481948"/>
                    <a:pt x="3121761" y="1486862"/>
                    <a:pt x="3121170" y="1483429"/>
                  </a:cubicBezTo>
                  <a:close/>
                  <a:moveTo>
                    <a:pt x="3117313" y="1470722"/>
                  </a:moveTo>
                  <a:cubicBezTo>
                    <a:pt x="3115111" y="1471801"/>
                    <a:pt x="3115133" y="1469512"/>
                    <a:pt x="3117313" y="1470722"/>
                  </a:cubicBezTo>
                  <a:close/>
                  <a:moveTo>
                    <a:pt x="3112399" y="1479069"/>
                  </a:moveTo>
                  <a:cubicBezTo>
                    <a:pt x="3108841" y="1475614"/>
                    <a:pt x="3116066" y="1475316"/>
                    <a:pt x="3112399" y="1479069"/>
                  </a:cubicBezTo>
                  <a:close/>
                  <a:moveTo>
                    <a:pt x="2880982" y="1586728"/>
                  </a:moveTo>
                  <a:cubicBezTo>
                    <a:pt x="2881107" y="1586647"/>
                    <a:pt x="2881237" y="1586647"/>
                    <a:pt x="2881318" y="1586728"/>
                  </a:cubicBezTo>
                  <a:cubicBezTo>
                    <a:pt x="2881215" y="1586728"/>
                    <a:pt x="2881085" y="1586728"/>
                    <a:pt x="2880982" y="1586728"/>
                  </a:cubicBezTo>
                  <a:close/>
                  <a:moveTo>
                    <a:pt x="2898654" y="1588914"/>
                  </a:moveTo>
                  <a:cubicBezTo>
                    <a:pt x="2898844" y="1589060"/>
                    <a:pt x="2898990" y="1589272"/>
                    <a:pt x="2899034" y="1589570"/>
                  </a:cubicBezTo>
                  <a:cubicBezTo>
                    <a:pt x="2898014" y="1589673"/>
                    <a:pt x="2897276" y="1589717"/>
                    <a:pt x="2896701" y="1589695"/>
                  </a:cubicBezTo>
                  <a:cubicBezTo>
                    <a:pt x="2897255" y="1589440"/>
                    <a:pt x="2897911" y="1589185"/>
                    <a:pt x="2898654" y="1588914"/>
                  </a:cubicBezTo>
                  <a:close/>
                  <a:moveTo>
                    <a:pt x="3004252" y="1788050"/>
                  </a:moveTo>
                  <a:cubicBezTo>
                    <a:pt x="3004507" y="1787182"/>
                    <a:pt x="3005483" y="1788072"/>
                    <a:pt x="3004572" y="1788728"/>
                  </a:cubicBezTo>
                  <a:cubicBezTo>
                    <a:pt x="3004447" y="1788478"/>
                    <a:pt x="3004339" y="1788245"/>
                    <a:pt x="3004252" y="1788050"/>
                  </a:cubicBezTo>
                  <a:close/>
                  <a:moveTo>
                    <a:pt x="3057837" y="1875188"/>
                  </a:moveTo>
                  <a:cubicBezTo>
                    <a:pt x="3057523" y="1874933"/>
                    <a:pt x="3057181" y="1874678"/>
                    <a:pt x="3056823" y="1874401"/>
                  </a:cubicBezTo>
                  <a:cubicBezTo>
                    <a:pt x="3057181" y="1874678"/>
                    <a:pt x="3057561" y="1874955"/>
                    <a:pt x="3057859" y="1875188"/>
                  </a:cubicBezTo>
                  <a:cubicBezTo>
                    <a:pt x="3057859" y="1875188"/>
                    <a:pt x="3057837" y="1875188"/>
                    <a:pt x="3057837" y="1875188"/>
                  </a:cubicBezTo>
                  <a:close/>
                  <a:moveTo>
                    <a:pt x="3175754" y="1881159"/>
                  </a:moveTo>
                  <a:cubicBezTo>
                    <a:pt x="3170519" y="1881159"/>
                    <a:pt x="3175754" y="1879380"/>
                    <a:pt x="3175754" y="1881159"/>
                  </a:cubicBezTo>
                  <a:close/>
                  <a:moveTo>
                    <a:pt x="3182550" y="1878447"/>
                  </a:moveTo>
                  <a:cubicBezTo>
                    <a:pt x="3181178" y="1879212"/>
                    <a:pt x="3180071" y="1879803"/>
                    <a:pt x="3179079" y="1880313"/>
                  </a:cubicBezTo>
                  <a:cubicBezTo>
                    <a:pt x="3178970" y="1879722"/>
                    <a:pt x="3178927" y="1879087"/>
                    <a:pt x="3178970" y="1878447"/>
                  </a:cubicBezTo>
                  <a:cubicBezTo>
                    <a:pt x="3180114" y="1878447"/>
                    <a:pt x="3181281" y="1878447"/>
                    <a:pt x="3182550" y="1878447"/>
                  </a:cubicBezTo>
                  <a:close/>
                  <a:moveTo>
                    <a:pt x="3198975" y="1892071"/>
                  </a:moveTo>
                  <a:cubicBezTo>
                    <a:pt x="3198720" y="1891816"/>
                    <a:pt x="3198589" y="1891670"/>
                    <a:pt x="3198362" y="1891436"/>
                  </a:cubicBezTo>
                  <a:cubicBezTo>
                    <a:pt x="3198611" y="1891539"/>
                    <a:pt x="3198785" y="1891604"/>
                    <a:pt x="3198975" y="1891691"/>
                  </a:cubicBezTo>
                  <a:cubicBezTo>
                    <a:pt x="3198975" y="1891816"/>
                    <a:pt x="3199034" y="1891968"/>
                    <a:pt x="3198975" y="1892071"/>
                  </a:cubicBezTo>
                  <a:close/>
                  <a:moveTo>
                    <a:pt x="3273872" y="1894251"/>
                  </a:moveTo>
                  <a:cubicBezTo>
                    <a:pt x="3256840" y="1889234"/>
                    <a:pt x="3274783" y="1890102"/>
                    <a:pt x="3273872" y="1894251"/>
                  </a:cubicBezTo>
                  <a:close/>
                  <a:moveTo>
                    <a:pt x="3327186" y="1939694"/>
                  </a:moveTo>
                  <a:cubicBezTo>
                    <a:pt x="3327967" y="1939379"/>
                    <a:pt x="3328770" y="1939059"/>
                    <a:pt x="3329643" y="1938761"/>
                  </a:cubicBezTo>
                  <a:cubicBezTo>
                    <a:pt x="3339238" y="1942557"/>
                    <a:pt x="3331482" y="1941901"/>
                    <a:pt x="3327186" y="1939694"/>
                  </a:cubicBezTo>
                  <a:close/>
                  <a:moveTo>
                    <a:pt x="3352056" y="1954315"/>
                  </a:moveTo>
                  <a:cubicBezTo>
                    <a:pt x="3357312" y="1948593"/>
                    <a:pt x="3354198" y="1957575"/>
                    <a:pt x="3352056" y="1954315"/>
                  </a:cubicBezTo>
                  <a:close/>
                  <a:moveTo>
                    <a:pt x="3346675" y="1953464"/>
                  </a:moveTo>
                  <a:cubicBezTo>
                    <a:pt x="3348882" y="1951028"/>
                    <a:pt x="3348861" y="1952661"/>
                    <a:pt x="3348053" y="1953849"/>
                  </a:cubicBezTo>
                  <a:cubicBezTo>
                    <a:pt x="3347608" y="1953740"/>
                    <a:pt x="3347141" y="1953594"/>
                    <a:pt x="3346675" y="1953464"/>
                  </a:cubicBezTo>
                  <a:close/>
                  <a:moveTo>
                    <a:pt x="3597353" y="2023187"/>
                  </a:moveTo>
                  <a:cubicBezTo>
                    <a:pt x="3597353" y="2023122"/>
                    <a:pt x="3597332" y="2023078"/>
                    <a:pt x="3597353" y="2023040"/>
                  </a:cubicBezTo>
                  <a:cubicBezTo>
                    <a:pt x="3597440" y="2023078"/>
                    <a:pt x="3597462" y="2023100"/>
                    <a:pt x="3597521" y="2023165"/>
                  </a:cubicBezTo>
                  <a:cubicBezTo>
                    <a:pt x="3597484" y="2023165"/>
                    <a:pt x="3597418" y="2023187"/>
                    <a:pt x="3597353" y="2023187"/>
                  </a:cubicBezTo>
                  <a:close/>
                  <a:moveTo>
                    <a:pt x="3772706" y="2000685"/>
                  </a:moveTo>
                  <a:cubicBezTo>
                    <a:pt x="3768937" y="1998971"/>
                    <a:pt x="3764890" y="1997426"/>
                    <a:pt x="3763192" y="1997106"/>
                  </a:cubicBezTo>
                  <a:cubicBezTo>
                    <a:pt x="3764803" y="1995327"/>
                    <a:pt x="3767624" y="1994437"/>
                    <a:pt x="3770759" y="1994139"/>
                  </a:cubicBezTo>
                  <a:cubicBezTo>
                    <a:pt x="3772918" y="1994947"/>
                    <a:pt x="3773026" y="1997973"/>
                    <a:pt x="3772706" y="2000685"/>
                  </a:cubicBezTo>
                  <a:close/>
                  <a:moveTo>
                    <a:pt x="3802859" y="1994649"/>
                  </a:moveTo>
                  <a:cubicBezTo>
                    <a:pt x="3803093" y="1994779"/>
                    <a:pt x="3803282" y="1994860"/>
                    <a:pt x="3803516" y="1994990"/>
                  </a:cubicBezTo>
                  <a:cubicBezTo>
                    <a:pt x="3802284" y="1995923"/>
                    <a:pt x="3801313" y="1996281"/>
                    <a:pt x="3800381" y="1996368"/>
                  </a:cubicBezTo>
                  <a:cubicBezTo>
                    <a:pt x="3798813" y="1995880"/>
                    <a:pt x="3799637" y="1995305"/>
                    <a:pt x="3802859" y="1994649"/>
                  </a:cubicBezTo>
                  <a:close/>
                  <a:moveTo>
                    <a:pt x="3976688" y="1967255"/>
                  </a:moveTo>
                  <a:cubicBezTo>
                    <a:pt x="3976856" y="1967066"/>
                    <a:pt x="3977002" y="1966876"/>
                    <a:pt x="3977176" y="1966708"/>
                  </a:cubicBezTo>
                  <a:cubicBezTo>
                    <a:pt x="3977154" y="1966876"/>
                    <a:pt x="3976981" y="1967066"/>
                    <a:pt x="3976688" y="1967255"/>
                  </a:cubicBezTo>
                  <a:close/>
                  <a:moveTo>
                    <a:pt x="3982280" y="1967022"/>
                  </a:moveTo>
                  <a:cubicBezTo>
                    <a:pt x="3981982" y="1966919"/>
                    <a:pt x="3981689" y="1966811"/>
                    <a:pt x="3981282" y="1966561"/>
                  </a:cubicBezTo>
                  <a:cubicBezTo>
                    <a:pt x="3981857" y="1966599"/>
                    <a:pt x="3982155" y="1966708"/>
                    <a:pt x="3982427" y="1966789"/>
                  </a:cubicBezTo>
                  <a:cubicBezTo>
                    <a:pt x="3982383" y="1966854"/>
                    <a:pt x="3982324" y="1966941"/>
                    <a:pt x="3982280" y="1967022"/>
                  </a:cubicBezTo>
                  <a:close/>
                  <a:moveTo>
                    <a:pt x="3989418" y="1967662"/>
                  </a:moveTo>
                  <a:cubicBezTo>
                    <a:pt x="3989207" y="1967510"/>
                    <a:pt x="3989017" y="1967467"/>
                    <a:pt x="3988827" y="1967684"/>
                  </a:cubicBezTo>
                  <a:cubicBezTo>
                    <a:pt x="3988128" y="1967575"/>
                    <a:pt x="3987558" y="1967196"/>
                    <a:pt x="3987450" y="1966285"/>
                  </a:cubicBezTo>
                  <a:cubicBezTo>
                    <a:pt x="3993677" y="1965455"/>
                    <a:pt x="3991496" y="1967510"/>
                    <a:pt x="3989418" y="1967662"/>
                  </a:cubicBezTo>
                  <a:close/>
                  <a:moveTo>
                    <a:pt x="3984846" y="1958616"/>
                  </a:moveTo>
                  <a:cubicBezTo>
                    <a:pt x="3984439" y="1958827"/>
                    <a:pt x="3984103" y="1958930"/>
                    <a:pt x="3983702" y="1959120"/>
                  </a:cubicBezTo>
                  <a:cubicBezTo>
                    <a:pt x="3983891" y="1958871"/>
                    <a:pt x="3984146" y="1958573"/>
                    <a:pt x="3984314" y="1958339"/>
                  </a:cubicBezTo>
                  <a:cubicBezTo>
                    <a:pt x="3984483" y="1958442"/>
                    <a:pt x="3984672" y="1958507"/>
                    <a:pt x="3984846" y="1958616"/>
                  </a:cubicBezTo>
                  <a:close/>
                  <a:moveTo>
                    <a:pt x="3977832" y="1940334"/>
                  </a:moveTo>
                  <a:cubicBezTo>
                    <a:pt x="3978532" y="1940436"/>
                    <a:pt x="3979124" y="1940713"/>
                    <a:pt x="3979124" y="1941304"/>
                  </a:cubicBezTo>
                  <a:cubicBezTo>
                    <a:pt x="3978489" y="1941304"/>
                    <a:pt x="3978104" y="1941283"/>
                    <a:pt x="3977659" y="1941261"/>
                  </a:cubicBezTo>
                  <a:cubicBezTo>
                    <a:pt x="3977637" y="1940947"/>
                    <a:pt x="3977637" y="1940648"/>
                    <a:pt x="3977599" y="1940334"/>
                  </a:cubicBezTo>
                  <a:cubicBezTo>
                    <a:pt x="3977637" y="1940334"/>
                    <a:pt x="3977702" y="1940334"/>
                    <a:pt x="3977767" y="1940334"/>
                  </a:cubicBezTo>
                  <a:cubicBezTo>
                    <a:pt x="3977746" y="1940372"/>
                    <a:pt x="3977724" y="1940372"/>
                    <a:pt x="3977724" y="1940415"/>
                  </a:cubicBezTo>
                  <a:cubicBezTo>
                    <a:pt x="3977767" y="1940393"/>
                    <a:pt x="3977789" y="1940350"/>
                    <a:pt x="3977832" y="1940334"/>
                  </a:cubicBezTo>
                  <a:close/>
                  <a:moveTo>
                    <a:pt x="4031098" y="1933766"/>
                  </a:moveTo>
                  <a:cubicBezTo>
                    <a:pt x="4029444" y="1935669"/>
                    <a:pt x="4024442" y="1937258"/>
                    <a:pt x="4019740" y="1937703"/>
                  </a:cubicBezTo>
                  <a:cubicBezTo>
                    <a:pt x="4021285" y="1937155"/>
                    <a:pt x="4024128" y="1935924"/>
                    <a:pt x="4028766" y="1933766"/>
                  </a:cubicBezTo>
                  <a:cubicBezTo>
                    <a:pt x="4029552" y="1933766"/>
                    <a:pt x="4030311" y="1933766"/>
                    <a:pt x="4031098" y="1933766"/>
                  </a:cubicBezTo>
                  <a:close/>
                  <a:moveTo>
                    <a:pt x="4042114" y="1927155"/>
                  </a:moveTo>
                  <a:cubicBezTo>
                    <a:pt x="4038301" y="1927491"/>
                    <a:pt x="4034553" y="1927469"/>
                    <a:pt x="4030778" y="1927279"/>
                  </a:cubicBezTo>
                  <a:cubicBezTo>
                    <a:pt x="4026330" y="1923911"/>
                    <a:pt x="4022940" y="1923554"/>
                    <a:pt x="4020607" y="1926135"/>
                  </a:cubicBezTo>
                  <a:cubicBezTo>
                    <a:pt x="4017239" y="1925522"/>
                    <a:pt x="4013871" y="1924757"/>
                    <a:pt x="4010546" y="1923700"/>
                  </a:cubicBezTo>
                  <a:cubicBezTo>
                    <a:pt x="4010204" y="1923933"/>
                    <a:pt x="4009868" y="1924020"/>
                    <a:pt x="4009504" y="1924231"/>
                  </a:cubicBezTo>
                  <a:cubicBezTo>
                    <a:pt x="4008745" y="1924188"/>
                    <a:pt x="4007920" y="1924546"/>
                    <a:pt x="4007069" y="1925435"/>
                  </a:cubicBezTo>
                  <a:cubicBezTo>
                    <a:pt x="4006754" y="1925544"/>
                    <a:pt x="4006434" y="1925799"/>
                    <a:pt x="4006114" y="1925886"/>
                  </a:cubicBezTo>
                  <a:cubicBezTo>
                    <a:pt x="4007600" y="1921390"/>
                    <a:pt x="4002263" y="1923955"/>
                    <a:pt x="4000755" y="1921520"/>
                  </a:cubicBezTo>
                  <a:cubicBezTo>
                    <a:pt x="4007112" y="1921200"/>
                    <a:pt x="4015270" y="1921287"/>
                    <a:pt x="4022750" y="1921965"/>
                  </a:cubicBezTo>
                  <a:cubicBezTo>
                    <a:pt x="4024763" y="1923321"/>
                    <a:pt x="4027409" y="1923488"/>
                    <a:pt x="4030187" y="1922876"/>
                  </a:cubicBezTo>
                  <a:cubicBezTo>
                    <a:pt x="4035779" y="1923787"/>
                    <a:pt x="4040249" y="1925143"/>
                    <a:pt x="4042136" y="1927025"/>
                  </a:cubicBezTo>
                  <a:cubicBezTo>
                    <a:pt x="4042114" y="1927068"/>
                    <a:pt x="4042114" y="1927111"/>
                    <a:pt x="4042114" y="1927155"/>
                  </a:cubicBezTo>
                  <a:close/>
                  <a:moveTo>
                    <a:pt x="4052095" y="1923554"/>
                  </a:moveTo>
                  <a:cubicBezTo>
                    <a:pt x="4053793" y="1925012"/>
                    <a:pt x="4054975" y="1926054"/>
                    <a:pt x="4057666" y="1928342"/>
                  </a:cubicBezTo>
                  <a:cubicBezTo>
                    <a:pt x="4056288" y="1928424"/>
                    <a:pt x="4055105" y="1928679"/>
                    <a:pt x="4054129" y="1928744"/>
                  </a:cubicBezTo>
                  <a:cubicBezTo>
                    <a:pt x="4053793" y="1927513"/>
                    <a:pt x="4053131" y="1926135"/>
                    <a:pt x="4052030" y="1924465"/>
                  </a:cubicBezTo>
                  <a:cubicBezTo>
                    <a:pt x="4052030" y="1924465"/>
                    <a:pt x="4051986" y="1924465"/>
                    <a:pt x="4051986" y="1924465"/>
                  </a:cubicBezTo>
                  <a:cubicBezTo>
                    <a:pt x="4052030" y="1924145"/>
                    <a:pt x="4052030" y="1923911"/>
                    <a:pt x="4052095" y="1923554"/>
                  </a:cubicBezTo>
                  <a:close/>
                  <a:moveTo>
                    <a:pt x="4040927" y="1891436"/>
                  </a:moveTo>
                  <a:cubicBezTo>
                    <a:pt x="4040189" y="1892727"/>
                    <a:pt x="4039570" y="1893725"/>
                    <a:pt x="4039023" y="1894614"/>
                  </a:cubicBezTo>
                  <a:cubicBezTo>
                    <a:pt x="4037243" y="1893980"/>
                    <a:pt x="4035524" y="1893090"/>
                    <a:pt x="4033853" y="1891734"/>
                  </a:cubicBezTo>
                  <a:cubicBezTo>
                    <a:pt x="4035524" y="1891414"/>
                    <a:pt x="4037222" y="1891181"/>
                    <a:pt x="4038914" y="1891078"/>
                  </a:cubicBezTo>
                  <a:cubicBezTo>
                    <a:pt x="4039592" y="1891203"/>
                    <a:pt x="4040210" y="1891306"/>
                    <a:pt x="4040927" y="1891436"/>
                  </a:cubicBezTo>
                  <a:close/>
                  <a:moveTo>
                    <a:pt x="4057986" y="1868175"/>
                  </a:moveTo>
                  <a:cubicBezTo>
                    <a:pt x="4038892" y="1868175"/>
                    <a:pt x="4057986" y="1865762"/>
                    <a:pt x="4057986" y="1868175"/>
                  </a:cubicBezTo>
                  <a:close/>
                  <a:moveTo>
                    <a:pt x="4055865" y="1875144"/>
                  </a:moveTo>
                  <a:cubicBezTo>
                    <a:pt x="4065357" y="1873810"/>
                    <a:pt x="4056207" y="1879190"/>
                    <a:pt x="4055865" y="1875144"/>
                  </a:cubicBezTo>
                  <a:close/>
                  <a:moveTo>
                    <a:pt x="4063643" y="1870166"/>
                  </a:moveTo>
                  <a:cubicBezTo>
                    <a:pt x="4063643" y="1863343"/>
                    <a:pt x="4065145" y="1870166"/>
                    <a:pt x="4063643" y="1870166"/>
                  </a:cubicBezTo>
                  <a:close/>
                  <a:moveTo>
                    <a:pt x="4017603" y="1820488"/>
                  </a:moveTo>
                  <a:cubicBezTo>
                    <a:pt x="4019718" y="1819468"/>
                    <a:pt x="4020125" y="1821697"/>
                    <a:pt x="4017603" y="1820488"/>
                  </a:cubicBezTo>
                  <a:close/>
                  <a:moveTo>
                    <a:pt x="3969354" y="1814044"/>
                  </a:moveTo>
                  <a:cubicBezTo>
                    <a:pt x="3968807" y="1815677"/>
                    <a:pt x="3968297" y="1817141"/>
                    <a:pt x="3967955" y="1818074"/>
                  </a:cubicBezTo>
                  <a:cubicBezTo>
                    <a:pt x="3966897" y="1816951"/>
                    <a:pt x="3966008" y="1815867"/>
                    <a:pt x="3965286" y="1814918"/>
                  </a:cubicBezTo>
                  <a:cubicBezTo>
                    <a:pt x="3965075" y="1814430"/>
                    <a:pt x="3964928" y="1813985"/>
                    <a:pt x="3964798" y="1813540"/>
                  </a:cubicBezTo>
                  <a:cubicBezTo>
                    <a:pt x="3966387" y="1813708"/>
                    <a:pt x="3967912" y="1813876"/>
                    <a:pt x="3969354" y="1814044"/>
                  </a:cubicBezTo>
                  <a:close/>
                  <a:moveTo>
                    <a:pt x="3954547" y="1824322"/>
                  </a:moveTo>
                  <a:cubicBezTo>
                    <a:pt x="3954270" y="1825509"/>
                    <a:pt x="3954373" y="1827033"/>
                    <a:pt x="3955073" y="1828980"/>
                  </a:cubicBezTo>
                  <a:cubicBezTo>
                    <a:pt x="3956326" y="1828579"/>
                    <a:pt x="3957573" y="1828367"/>
                    <a:pt x="3958826" y="1828048"/>
                  </a:cubicBezTo>
                  <a:cubicBezTo>
                    <a:pt x="3960350" y="1829658"/>
                    <a:pt x="3961582" y="1831378"/>
                    <a:pt x="3962297" y="1833091"/>
                  </a:cubicBezTo>
                  <a:cubicBezTo>
                    <a:pt x="3956662" y="1832115"/>
                    <a:pt x="3951428" y="1830635"/>
                    <a:pt x="3948059" y="1829637"/>
                  </a:cubicBezTo>
                  <a:cubicBezTo>
                    <a:pt x="3949144" y="1825357"/>
                    <a:pt x="3945309" y="1827223"/>
                    <a:pt x="3943042" y="1828666"/>
                  </a:cubicBezTo>
                  <a:cubicBezTo>
                    <a:pt x="3944376" y="1827668"/>
                    <a:pt x="3946643" y="1825889"/>
                    <a:pt x="3950245" y="1822944"/>
                  </a:cubicBezTo>
                  <a:cubicBezTo>
                    <a:pt x="3944588" y="1820319"/>
                    <a:pt x="3941409" y="1818898"/>
                    <a:pt x="3939690" y="1818112"/>
                  </a:cubicBezTo>
                  <a:cubicBezTo>
                    <a:pt x="3944398" y="1818643"/>
                    <a:pt x="3949990" y="1821057"/>
                    <a:pt x="3954547" y="1824322"/>
                  </a:cubicBezTo>
                  <a:close/>
                  <a:moveTo>
                    <a:pt x="3928993" y="1829978"/>
                  </a:moveTo>
                  <a:cubicBezTo>
                    <a:pt x="3926959" y="1830466"/>
                    <a:pt x="3925050" y="1830591"/>
                    <a:pt x="3923249" y="1830401"/>
                  </a:cubicBezTo>
                  <a:cubicBezTo>
                    <a:pt x="3924860" y="1830022"/>
                    <a:pt x="3926959" y="1829468"/>
                    <a:pt x="3929818" y="1828709"/>
                  </a:cubicBezTo>
                  <a:cubicBezTo>
                    <a:pt x="3929693" y="1828899"/>
                    <a:pt x="3929416" y="1829344"/>
                    <a:pt x="3928993" y="1829978"/>
                  </a:cubicBezTo>
                  <a:close/>
                  <a:moveTo>
                    <a:pt x="3863035" y="1773054"/>
                  </a:moveTo>
                  <a:cubicBezTo>
                    <a:pt x="3860090" y="1772631"/>
                    <a:pt x="3852610" y="1770153"/>
                    <a:pt x="3845998" y="1767099"/>
                  </a:cubicBezTo>
                  <a:cubicBezTo>
                    <a:pt x="3848856" y="1767078"/>
                    <a:pt x="3852865" y="1767099"/>
                    <a:pt x="3857334" y="1767099"/>
                  </a:cubicBezTo>
                  <a:cubicBezTo>
                    <a:pt x="3859092" y="1770365"/>
                    <a:pt x="3863773" y="1769366"/>
                    <a:pt x="3863035" y="1773054"/>
                  </a:cubicBezTo>
                  <a:close/>
                  <a:moveTo>
                    <a:pt x="3868584" y="1766975"/>
                  </a:moveTo>
                  <a:cubicBezTo>
                    <a:pt x="3871952" y="1766888"/>
                    <a:pt x="3875278" y="1766763"/>
                    <a:pt x="3878434" y="1766568"/>
                  </a:cubicBezTo>
                  <a:cubicBezTo>
                    <a:pt x="3874985" y="1767544"/>
                    <a:pt x="3871676" y="1767734"/>
                    <a:pt x="3868584" y="1766975"/>
                  </a:cubicBezTo>
                  <a:close/>
                  <a:moveTo>
                    <a:pt x="3887905" y="1767186"/>
                  </a:moveTo>
                  <a:cubicBezTo>
                    <a:pt x="3895683" y="1764133"/>
                    <a:pt x="3891826" y="1770446"/>
                    <a:pt x="3887905" y="1767186"/>
                  </a:cubicBezTo>
                  <a:close/>
                  <a:moveTo>
                    <a:pt x="3881933" y="1772756"/>
                  </a:moveTo>
                  <a:cubicBezTo>
                    <a:pt x="3882969" y="1773331"/>
                    <a:pt x="3883034" y="1773120"/>
                    <a:pt x="3882356" y="1772588"/>
                  </a:cubicBezTo>
                  <a:cubicBezTo>
                    <a:pt x="3890834" y="1768797"/>
                    <a:pt x="3895005" y="1769280"/>
                    <a:pt x="3894626" y="1774323"/>
                  </a:cubicBezTo>
                  <a:cubicBezTo>
                    <a:pt x="3885236" y="1778836"/>
                    <a:pt x="3880745" y="1778413"/>
                    <a:pt x="3881125" y="1773098"/>
                  </a:cubicBezTo>
                  <a:cubicBezTo>
                    <a:pt x="3881423" y="1772946"/>
                    <a:pt x="3881635" y="1772902"/>
                    <a:pt x="3881933" y="1772756"/>
                  </a:cubicBezTo>
                  <a:close/>
                  <a:moveTo>
                    <a:pt x="3896849" y="1767631"/>
                  </a:moveTo>
                  <a:cubicBezTo>
                    <a:pt x="3915010" y="1767631"/>
                    <a:pt x="3896849" y="1770234"/>
                    <a:pt x="3896849" y="1767631"/>
                  </a:cubicBezTo>
                  <a:close/>
                  <a:moveTo>
                    <a:pt x="3907508" y="1772588"/>
                  </a:moveTo>
                  <a:cubicBezTo>
                    <a:pt x="3906553" y="1773033"/>
                    <a:pt x="3907020" y="1773732"/>
                    <a:pt x="3909097" y="1773689"/>
                  </a:cubicBezTo>
                  <a:cubicBezTo>
                    <a:pt x="3909265" y="1774877"/>
                    <a:pt x="3909331" y="1775978"/>
                    <a:pt x="3909222" y="1776802"/>
                  </a:cubicBezTo>
                  <a:cubicBezTo>
                    <a:pt x="3900494" y="1774475"/>
                    <a:pt x="3897571" y="1773391"/>
                    <a:pt x="3900261" y="1772924"/>
                  </a:cubicBezTo>
                  <a:cubicBezTo>
                    <a:pt x="3900538" y="1774920"/>
                    <a:pt x="3902149" y="1774600"/>
                    <a:pt x="3901807" y="1772734"/>
                  </a:cubicBezTo>
                  <a:cubicBezTo>
                    <a:pt x="3903141" y="1772653"/>
                    <a:pt x="3905111" y="1772610"/>
                    <a:pt x="3907508" y="1772588"/>
                  </a:cubicBezTo>
                  <a:close/>
                  <a:moveTo>
                    <a:pt x="3913122" y="1775489"/>
                  </a:moveTo>
                  <a:cubicBezTo>
                    <a:pt x="3926004" y="1775489"/>
                    <a:pt x="3913654" y="1778478"/>
                    <a:pt x="3913122" y="1775489"/>
                  </a:cubicBezTo>
                  <a:close/>
                  <a:moveTo>
                    <a:pt x="3847077" y="1756085"/>
                  </a:moveTo>
                  <a:cubicBezTo>
                    <a:pt x="3844197" y="1756209"/>
                    <a:pt x="3844088" y="1755662"/>
                    <a:pt x="3844978" y="1755239"/>
                  </a:cubicBezTo>
                  <a:cubicBezTo>
                    <a:pt x="3845743" y="1755531"/>
                    <a:pt x="3846486" y="1755808"/>
                    <a:pt x="3847077" y="1756085"/>
                  </a:cubicBezTo>
                  <a:close/>
                  <a:moveTo>
                    <a:pt x="3803602" y="1770256"/>
                  </a:moveTo>
                  <a:cubicBezTo>
                    <a:pt x="3803217" y="1770321"/>
                    <a:pt x="3802838" y="1770386"/>
                    <a:pt x="3802328" y="1770424"/>
                  </a:cubicBezTo>
                  <a:cubicBezTo>
                    <a:pt x="3802051" y="1770891"/>
                    <a:pt x="3801693" y="1771357"/>
                    <a:pt x="3801693" y="1771422"/>
                  </a:cubicBezTo>
                  <a:cubicBezTo>
                    <a:pt x="3801693" y="1770934"/>
                    <a:pt x="3801715" y="1770446"/>
                    <a:pt x="3801715" y="1769963"/>
                  </a:cubicBezTo>
                  <a:cubicBezTo>
                    <a:pt x="3802349" y="1770044"/>
                    <a:pt x="3802984" y="1770131"/>
                    <a:pt x="3803602" y="1770256"/>
                  </a:cubicBezTo>
                  <a:close/>
                  <a:moveTo>
                    <a:pt x="3793258" y="1769453"/>
                  </a:moveTo>
                  <a:cubicBezTo>
                    <a:pt x="3795000" y="1772013"/>
                    <a:pt x="3797158" y="1774367"/>
                    <a:pt x="3799426" y="1776292"/>
                  </a:cubicBezTo>
                  <a:cubicBezTo>
                    <a:pt x="3794745" y="1777632"/>
                    <a:pt x="3789532" y="1778711"/>
                    <a:pt x="3784189" y="1779324"/>
                  </a:cubicBezTo>
                  <a:cubicBezTo>
                    <a:pt x="3783620" y="1777122"/>
                    <a:pt x="3783365" y="1774432"/>
                    <a:pt x="3783576" y="1771042"/>
                  </a:cubicBezTo>
                  <a:cubicBezTo>
                    <a:pt x="3784634" y="1770831"/>
                    <a:pt x="3785589" y="1770576"/>
                    <a:pt x="3786435" y="1770299"/>
                  </a:cubicBezTo>
                  <a:cubicBezTo>
                    <a:pt x="3786755" y="1771189"/>
                    <a:pt x="3787368" y="1772865"/>
                    <a:pt x="3788388" y="1775598"/>
                  </a:cubicBezTo>
                  <a:cubicBezTo>
                    <a:pt x="3788702" y="1776401"/>
                    <a:pt x="3787135" y="1772187"/>
                    <a:pt x="3786457" y="1770299"/>
                  </a:cubicBezTo>
                  <a:cubicBezTo>
                    <a:pt x="3787156" y="1770066"/>
                    <a:pt x="3787753" y="1769811"/>
                    <a:pt x="3788301" y="1769556"/>
                  </a:cubicBezTo>
                  <a:cubicBezTo>
                    <a:pt x="3789933" y="1769497"/>
                    <a:pt x="3791610" y="1769453"/>
                    <a:pt x="3793258" y="1769453"/>
                  </a:cubicBezTo>
                  <a:close/>
                  <a:moveTo>
                    <a:pt x="3603369" y="1710620"/>
                  </a:moveTo>
                  <a:cubicBezTo>
                    <a:pt x="3602864" y="1710707"/>
                    <a:pt x="3602376" y="1710729"/>
                    <a:pt x="3601866" y="1710788"/>
                  </a:cubicBezTo>
                  <a:cubicBezTo>
                    <a:pt x="3600955" y="1708966"/>
                    <a:pt x="3600022" y="1707339"/>
                    <a:pt x="3599051" y="1706195"/>
                  </a:cubicBezTo>
                  <a:cubicBezTo>
                    <a:pt x="3599154" y="1706173"/>
                    <a:pt x="3599322" y="1706195"/>
                    <a:pt x="3599452" y="1706173"/>
                  </a:cubicBezTo>
                  <a:cubicBezTo>
                    <a:pt x="3600488" y="1707231"/>
                    <a:pt x="3601677" y="1708543"/>
                    <a:pt x="3603369" y="1710620"/>
                  </a:cubicBezTo>
                  <a:close/>
                  <a:moveTo>
                    <a:pt x="3590893" y="1706466"/>
                  </a:moveTo>
                  <a:cubicBezTo>
                    <a:pt x="3593329" y="1707209"/>
                    <a:pt x="3593942" y="1708695"/>
                    <a:pt x="3594554" y="1711065"/>
                  </a:cubicBezTo>
                  <a:cubicBezTo>
                    <a:pt x="3592949" y="1710940"/>
                    <a:pt x="3591381" y="1710707"/>
                    <a:pt x="3589792" y="1710344"/>
                  </a:cubicBezTo>
                  <a:cubicBezTo>
                    <a:pt x="3589092" y="1709476"/>
                    <a:pt x="3588414" y="1708673"/>
                    <a:pt x="3587758" y="1707952"/>
                  </a:cubicBezTo>
                  <a:cubicBezTo>
                    <a:pt x="3588962" y="1707442"/>
                    <a:pt x="3590025" y="1706954"/>
                    <a:pt x="3590893" y="1706466"/>
                  </a:cubicBezTo>
                  <a:close/>
                  <a:moveTo>
                    <a:pt x="3574366" y="1705430"/>
                  </a:moveTo>
                  <a:cubicBezTo>
                    <a:pt x="3575678" y="1706151"/>
                    <a:pt x="3576525" y="1706743"/>
                    <a:pt x="3577143" y="1707274"/>
                  </a:cubicBezTo>
                  <a:cubicBezTo>
                    <a:pt x="3576400" y="1707339"/>
                    <a:pt x="3575554" y="1707421"/>
                    <a:pt x="3574724" y="1707486"/>
                  </a:cubicBezTo>
                  <a:cubicBezTo>
                    <a:pt x="3574447" y="1706932"/>
                    <a:pt x="3574257" y="1706276"/>
                    <a:pt x="3574366" y="1705430"/>
                  </a:cubicBezTo>
                  <a:close/>
                  <a:moveTo>
                    <a:pt x="3571502" y="1720344"/>
                  </a:moveTo>
                  <a:cubicBezTo>
                    <a:pt x="3571523" y="1720431"/>
                    <a:pt x="3571545" y="1720513"/>
                    <a:pt x="3571567" y="1720599"/>
                  </a:cubicBezTo>
                  <a:cubicBezTo>
                    <a:pt x="3568963" y="1721424"/>
                    <a:pt x="3564830" y="1721678"/>
                    <a:pt x="3560252" y="1721380"/>
                  </a:cubicBezTo>
                  <a:cubicBezTo>
                    <a:pt x="3559471" y="1720577"/>
                    <a:pt x="3558853" y="1719667"/>
                    <a:pt x="3558451" y="1718690"/>
                  </a:cubicBezTo>
                  <a:cubicBezTo>
                    <a:pt x="3562818" y="1719243"/>
                    <a:pt x="3567162" y="1719797"/>
                    <a:pt x="3571502" y="1720344"/>
                  </a:cubicBezTo>
                  <a:close/>
                  <a:moveTo>
                    <a:pt x="3559975" y="1701617"/>
                  </a:moveTo>
                  <a:cubicBezTo>
                    <a:pt x="3560849" y="1702084"/>
                    <a:pt x="3562286" y="1703841"/>
                    <a:pt x="3562753" y="1705831"/>
                  </a:cubicBezTo>
                  <a:cubicBezTo>
                    <a:pt x="3562053" y="1705620"/>
                    <a:pt x="3561353" y="1705408"/>
                    <a:pt x="3560637" y="1705197"/>
                  </a:cubicBezTo>
                  <a:cubicBezTo>
                    <a:pt x="3559384" y="1702951"/>
                    <a:pt x="3559129" y="1701872"/>
                    <a:pt x="3559406" y="1701596"/>
                  </a:cubicBezTo>
                  <a:cubicBezTo>
                    <a:pt x="3559596" y="1701574"/>
                    <a:pt x="3559786" y="1701574"/>
                    <a:pt x="3559975" y="1701617"/>
                  </a:cubicBezTo>
                  <a:close/>
                  <a:moveTo>
                    <a:pt x="3511456" y="1690218"/>
                  </a:moveTo>
                  <a:cubicBezTo>
                    <a:pt x="3512476" y="1690326"/>
                    <a:pt x="3512980" y="1690451"/>
                    <a:pt x="3513344" y="1690581"/>
                  </a:cubicBezTo>
                  <a:cubicBezTo>
                    <a:pt x="3512709" y="1690516"/>
                    <a:pt x="3512091" y="1690391"/>
                    <a:pt x="3511478" y="1690282"/>
                  </a:cubicBezTo>
                  <a:cubicBezTo>
                    <a:pt x="3511478" y="1690239"/>
                    <a:pt x="3511456" y="1690239"/>
                    <a:pt x="3511456" y="1690218"/>
                  </a:cubicBezTo>
                  <a:close/>
                  <a:moveTo>
                    <a:pt x="3496008" y="1712632"/>
                  </a:moveTo>
                  <a:cubicBezTo>
                    <a:pt x="3489000" y="1710154"/>
                    <a:pt x="3486923" y="1709351"/>
                    <a:pt x="3487346" y="1709395"/>
                  </a:cubicBezTo>
                  <a:cubicBezTo>
                    <a:pt x="3487367" y="1709395"/>
                    <a:pt x="3487367" y="1709395"/>
                    <a:pt x="3487389" y="1709373"/>
                  </a:cubicBezTo>
                  <a:cubicBezTo>
                    <a:pt x="3488257" y="1709563"/>
                    <a:pt x="3493404" y="1711233"/>
                    <a:pt x="3496030" y="1712334"/>
                  </a:cubicBezTo>
                  <a:cubicBezTo>
                    <a:pt x="3496030" y="1712442"/>
                    <a:pt x="3496008" y="1712551"/>
                    <a:pt x="3496008" y="1712632"/>
                  </a:cubicBezTo>
                  <a:close/>
                  <a:moveTo>
                    <a:pt x="3499018" y="1732167"/>
                  </a:moveTo>
                  <a:cubicBezTo>
                    <a:pt x="3506119" y="1731468"/>
                    <a:pt x="3508934" y="1732460"/>
                    <a:pt x="3509487" y="1733860"/>
                  </a:cubicBezTo>
                  <a:cubicBezTo>
                    <a:pt x="3507621" y="1735345"/>
                    <a:pt x="3504188" y="1735790"/>
                    <a:pt x="3499317" y="1735259"/>
                  </a:cubicBezTo>
                  <a:cubicBezTo>
                    <a:pt x="3499084" y="1734413"/>
                    <a:pt x="3498937" y="1733437"/>
                    <a:pt x="3499018" y="1732167"/>
                  </a:cubicBezTo>
                  <a:close/>
                  <a:moveTo>
                    <a:pt x="3443952" y="1707719"/>
                  </a:moveTo>
                  <a:cubicBezTo>
                    <a:pt x="3443296" y="1707784"/>
                    <a:pt x="3442873" y="1707741"/>
                    <a:pt x="3442341" y="1707719"/>
                  </a:cubicBezTo>
                  <a:cubicBezTo>
                    <a:pt x="3441576" y="1706997"/>
                    <a:pt x="3440942" y="1706276"/>
                    <a:pt x="3439965" y="1705539"/>
                  </a:cubicBezTo>
                  <a:cubicBezTo>
                    <a:pt x="3440329" y="1705327"/>
                    <a:pt x="3440730" y="1705284"/>
                    <a:pt x="3441110" y="1705132"/>
                  </a:cubicBezTo>
                  <a:cubicBezTo>
                    <a:pt x="3441999" y="1705452"/>
                    <a:pt x="3442997" y="1706173"/>
                    <a:pt x="3443952" y="1707719"/>
                  </a:cubicBezTo>
                  <a:close/>
                  <a:moveTo>
                    <a:pt x="3269868" y="1475890"/>
                  </a:moveTo>
                  <a:cubicBezTo>
                    <a:pt x="3281096" y="1475213"/>
                    <a:pt x="3270460" y="1482436"/>
                    <a:pt x="3269868" y="1475890"/>
                  </a:cubicBezTo>
                  <a:close/>
                  <a:moveTo>
                    <a:pt x="3283494" y="1479811"/>
                  </a:moveTo>
                  <a:cubicBezTo>
                    <a:pt x="3284639" y="1480039"/>
                    <a:pt x="3287519" y="1484427"/>
                    <a:pt x="3283494" y="1479811"/>
                  </a:cubicBezTo>
                  <a:close/>
                  <a:moveTo>
                    <a:pt x="3235821" y="1463601"/>
                  </a:moveTo>
                  <a:cubicBezTo>
                    <a:pt x="3231856" y="1467099"/>
                    <a:pt x="3233678" y="1457988"/>
                    <a:pt x="3235821" y="1463601"/>
                  </a:cubicBezTo>
                  <a:close/>
                  <a:moveTo>
                    <a:pt x="3223129" y="1471226"/>
                  </a:moveTo>
                  <a:cubicBezTo>
                    <a:pt x="3220183" y="1475169"/>
                    <a:pt x="3222830" y="1476292"/>
                    <a:pt x="3231243" y="1474513"/>
                  </a:cubicBezTo>
                  <a:cubicBezTo>
                    <a:pt x="3230923" y="1473878"/>
                    <a:pt x="3231389" y="1472159"/>
                    <a:pt x="3231856" y="1470359"/>
                  </a:cubicBezTo>
                  <a:cubicBezTo>
                    <a:pt x="3236559" y="1469957"/>
                    <a:pt x="3241267" y="1469724"/>
                    <a:pt x="3245758" y="1469833"/>
                  </a:cubicBezTo>
                  <a:cubicBezTo>
                    <a:pt x="3245248" y="1470104"/>
                    <a:pt x="3244782" y="1470467"/>
                    <a:pt x="3244272" y="1470679"/>
                  </a:cubicBezTo>
                  <a:cubicBezTo>
                    <a:pt x="3258044" y="1479003"/>
                    <a:pt x="3260273" y="1462012"/>
                    <a:pt x="3264634" y="1481015"/>
                  </a:cubicBezTo>
                  <a:cubicBezTo>
                    <a:pt x="3256671" y="1480191"/>
                    <a:pt x="3245395" y="1468498"/>
                    <a:pt x="3244847" y="1482116"/>
                  </a:cubicBezTo>
                  <a:cubicBezTo>
                    <a:pt x="3238679" y="1478646"/>
                    <a:pt x="3238826" y="1477100"/>
                    <a:pt x="3245313" y="1477501"/>
                  </a:cubicBezTo>
                  <a:cubicBezTo>
                    <a:pt x="3232241" y="1470489"/>
                    <a:pt x="3230776" y="1471969"/>
                    <a:pt x="3232935" y="1484514"/>
                  </a:cubicBezTo>
                  <a:cubicBezTo>
                    <a:pt x="3225482" y="1480359"/>
                    <a:pt x="3219104" y="1476357"/>
                    <a:pt x="3213278" y="1472202"/>
                  </a:cubicBezTo>
                  <a:cubicBezTo>
                    <a:pt x="3216392" y="1471926"/>
                    <a:pt x="3219695" y="1471590"/>
                    <a:pt x="3223129" y="1471226"/>
                  </a:cubicBezTo>
                  <a:close/>
                  <a:moveTo>
                    <a:pt x="3155304" y="1489004"/>
                  </a:moveTo>
                  <a:cubicBezTo>
                    <a:pt x="3155136" y="1489086"/>
                    <a:pt x="3154968" y="1489150"/>
                    <a:pt x="3154860" y="1489194"/>
                  </a:cubicBezTo>
                  <a:cubicBezTo>
                    <a:pt x="3154947" y="1489150"/>
                    <a:pt x="3155093" y="1489107"/>
                    <a:pt x="3155304" y="1489004"/>
                  </a:cubicBezTo>
                  <a:close/>
                  <a:moveTo>
                    <a:pt x="3129328" y="1462966"/>
                  </a:moveTo>
                  <a:cubicBezTo>
                    <a:pt x="3132040" y="1463731"/>
                    <a:pt x="3134730" y="1464490"/>
                    <a:pt x="3137654" y="1465342"/>
                  </a:cubicBezTo>
                  <a:cubicBezTo>
                    <a:pt x="3134161" y="1470190"/>
                    <a:pt x="3133966" y="1470299"/>
                    <a:pt x="3127885" y="1463091"/>
                  </a:cubicBezTo>
                  <a:cubicBezTo>
                    <a:pt x="3128373" y="1463053"/>
                    <a:pt x="3128862" y="1463010"/>
                    <a:pt x="3129328" y="1462966"/>
                  </a:cubicBezTo>
                  <a:close/>
                  <a:moveTo>
                    <a:pt x="3107951" y="1465109"/>
                  </a:moveTo>
                  <a:cubicBezTo>
                    <a:pt x="3108033" y="1466464"/>
                    <a:pt x="3107566" y="1468135"/>
                    <a:pt x="3106020" y="1470125"/>
                  </a:cubicBezTo>
                  <a:cubicBezTo>
                    <a:pt x="3103797" y="1468455"/>
                    <a:pt x="3102310" y="1467012"/>
                    <a:pt x="3101361" y="1465803"/>
                  </a:cubicBezTo>
                  <a:cubicBezTo>
                    <a:pt x="3103520" y="1465570"/>
                    <a:pt x="3105765" y="1465342"/>
                    <a:pt x="3107951" y="1465109"/>
                  </a:cubicBezTo>
                  <a:close/>
                  <a:moveTo>
                    <a:pt x="3100574" y="2069475"/>
                  </a:moveTo>
                  <a:cubicBezTo>
                    <a:pt x="3102798" y="2068331"/>
                    <a:pt x="3102739" y="2070897"/>
                    <a:pt x="3100574" y="2069475"/>
                  </a:cubicBezTo>
                  <a:close/>
                  <a:moveTo>
                    <a:pt x="3104453" y="1826800"/>
                  </a:moveTo>
                  <a:cubicBezTo>
                    <a:pt x="3103731" y="1827136"/>
                    <a:pt x="3103352" y="1827099"/>
                    <a:pt x="3103097" y="1826968"/>
                  </a:cubicBezTo>
                  <a:cubicBezTo>
                    <a:pt x="3103395" y="1826844"/>
                    <a:pt x="3103818" y="1826779"/>
                    <a:pt x="3104366" y="1826779"/>
                  </a:cubicBezTo>
                  <a:cubicBezTo>
                    <a:pt x="3104388" y="1826779"/>
                    <a:pt x="3104409" y="1826779"/>
                    <a:pt x="3104453" y="1826800"/>
                  </a:cubicBezTo>
                  <a:close/>
                  <a:moveTo>
                    <a:pt x="3128672" y="1876164"/>
                  </a:moveTo>
                  <a:cubicBezTo>
                    <a:pt x="3128482" y="1875779"/>
                    <a:pt x="3128438" y="1875589"/>
                    <a:pt x="3128292" y="1875253"/>
                  </a:cubicBezTo>
                  <a:cubicBezTo>
                    <a:pt x="3128672" y="1875079"/>
                    <a:pt x="3129051" y="1874911"/>
                    <a:pt x="3129415" y="1874765"/>
                  </a:cubicBezTo>
                  <a:cubicBezTo>
                    <a:pt x="3129328" y="1875291"/>
                    <a:pt x="3129116" y="1875779"/>
                    <a:pt x="3128672" y="1876164"/>
                  </a:cubicBezTo>
                  <a:close/>
                  <a:moveTo>
                    <a:pt x="3177088" y="1886501"/>
                  </a:moveTo>
                  <a:cubicBezTo>
                    <a:pt x="3181894" y="1890905"/>
                    <a:pt x="3175368" y="1890314"/>
                    <a:pt x="3177088" y="1886501"/>
                  </a:cubicBezTo>
                  <a:close/>
                  <a:moveTo>
                    <a:pt x="3201074" y="1939569"/>
                  </a:moveTo>
                  <a:cubicBezTo>
                    <a:pt x="3192552" y="1939569"/>
                    <a:pt x="3200943" y="1937003"/>
                    <a:pt x="3201074" y="1939569"/>
                  </a:cubicBezTo>
                  <a:close/>
                  <a:moveTo>
                    <a:pt x="3241012" y="1909209"/>
                  </a:moveTo>
                  <a:cubicBezTo>
                    <a:pt x="3240882" y="1908829"/>
                    <a:pt x="3240757" y="1908487"/>
                    <a:pt x="3240627" y="1908064"/>
                  </a:cubicBezTo>
                  <a:cubicBezTo>
                    <a:pt x="3240649" y="1908064"/>
                    <a:pt x="3240670" y="1908064"/>
                    <a:pt x="3240692" y="1908064"/>
                  </a:cubicBezTo>
                  <a:cubicBezTo>
                    <a:pt x="3241457" y="1909127"/>
                    <a:pt x="3241902" y="1909908"/>
                    <a:pt x="3241012" y="1909209"/>
                  </a:cubicBezTo>
                  <a:close/>
                  <a:moveTo>
                    <a:pt x="3264254" y="1954104"/>
                  </a:moveTo>
                  <a:cubicBezTo>
                    <a:pt x="3262112" y="1955118"/>
                    <a:pt x="3261900" y="1952807"/>
                    <a:pt x="3264254" y="1954104"/>
                  </a:cubicBezTo>
                  <a:close/>
                  <a:moveTo>
                    <a:pt x="3348709" y="1982766"/>
                  </a:moveTo>
                  <a:cubicBezTo>
                    <a:pt x="3348628" y="1982576"/>
                    <a:pt x="3348649" y="1982381"/>
                    <a:pt x="3348731" y="1982235"/>
                  </a:cubicBezTo>
                  <a:cubicBezTo>
                    <a:pt x="3349241" y="1982403"/>
                    <a:pt x="3349110" y="1982636"/>
                    <a:pt x="3348709" y="1982766"/>
                  </a:cubicBezTo>
                  <a:close/>
                  <a:moveTo>
                    <a:pt x="3466028" y="2008994"/>
                  </a:moveTo>
                  <a:cubicBezTo>
                    <a:pt x="3467130" y="2008820"/>
                    <a:pt x="3466603" y="2008951"/>
                    <a:pt x="3466028" y="2008994"/>
                  </a:cubicBezTo>
                  <a:close/>
                  <a:moveTo>
                    <a:pt x="3993552" y="1958930"/>
                  </a:moveTo>
                  <a:cubicBezTo>
                    <a:pt x="3993129" y="1958404"/>
                    <a:pt x="3992808" y="1958041"/>
                    <a:pt x="3992304" y="1957450"/>
                  </a:cubicBezTo>
                  <a:cubicBezTo>
                    <a:pt x="3992304" y="1957960"/>
                    <a:pt x="3992304" y="1958318"/>
                    <a:pt x="3992304" y="1958806"/>
                  </a:cubicBezTo>
                  <a:cubicBezTo>
                    <a:pt x="3989885" y="1958551"/>
                    <a:pt x="3987558" y="1958252"/>
                    <a:pt x="3985459" y="1957895"/>
                  </a:cubicBezTo>
                  <a:cubicBezTo>
                    <a:pt x="3989782" y="1956349"/>
                    <a:pt x="3995016" y="1955481"/>
                    <a:pt x="4000777" y="1955096"/>
                  </a:cubicBezTo>
                  <a:cubicBezTo>
                    <a:pt x="4000543" y="1955942"/>
                    <a:pt x="4000229" y="1957260"/>
                    <a:pt x="3999464" y="1959505"/>
                  </a:cubicBezTo>
                  <a:cubicBezTo>
                    <a:pt x="3997452" y="1959315"/>
                    <a:pt x="3995483" y="1959120"/>
                    <a:pt x="3993552" y="1958930"/>
                  </a:cubicBezTo>
                  <a:close/>
                  <a:moveTo>
                    <a:pt x="3998873" y="1967765"/>
                  </a:moveTo>
                  <a:cubicBezTo>
                    <a:pt x="3998764" y="1967407"/>
                    <a:pt x="3998656" y="1967022"/>
                    <a:pt x="3998553" y="1966642"/>
                  </a:cubicBezTo>
                  <a:cubicBezTo>
                    <a:pt x="4000522" y="1966219"/>
                    <a:pt x="4002279" y="1966133"/>
                    <a:pt x="4003657" y="1966263"/>
                  </a:cubicBezTo>
                  <a:cubicBezTo>
                    <a:pt x="4003787" y="1966919"/>
                    <a:pt x="4003912" y="1967489"/>
                    <a:pt x="4004042" y="1967976"/>
                  </a:cubicBezTo>
                  <a:cubicBezTo>
                    <a:pt x="4002832" y="1968042"/>
                    <a:pt x="4001156" y="1967998"/>
                    <a:pt x="3998873" y="1967765"/>
                  </a:cubicBezTo>
                  <a:close/>
                  <a:moveTo>
                    <a:pt x="4029465" y="1951180"/>
                  </a:moveTo>
                  <a:cubicBezTo>
                    <a:pt x="4028511" y="1950074"/>
                    <a:pt x="4021161" y="1947682"/>
                    <a:pt x="4016138" y="1946006"/>
                  </a:cubicBezTo>
                  <a:cubicBezTo>
                    <a:pt x="4016670" y="1945524"/>
                    <a:pt x="4017196" y="1944992"/>
                    <a:pt x="4017727" y="1944504"/>
                  </a:cubicBezTo>
                  <a:cubicBezTo>
                    <a:pt x="4021416" y="1944634"/>
                    <a:pt x="4025099" y="1944737"/>
                    <a:pt x="4028766" y="1944867"/>
                  </a:cubicBezTo>
                  <a:cubicBezTo>
                    <a:pt x="4028831" y="1944694"/>
                    <a:pt x="4029275" y="1944591"/>
                    <a:pt x="4029997" y="1944504"/>
                  </a:cubicBezTo>
                  <a:cubicBezTo>
                    <a:pt x="4030040" y="1945014"/>
                    <a:pt x="4030062" y="1945372"/>
                    <a:pt x="4030100" y="1945393"/>
                  </a:cubicBezTo>
                  <a:cubicBezTo>
                    <a:pt x="4030100" y="1945057"/>
                    <a:pt x="4030078" y="1944803"/>
                    <a:pt x="4030078" y="1944482"/>
                  </a:cubicBezTo>
                  <a:cubicBezTo>
                    <a:pt x="4030566" y="1944439"/>
                    <a:pt x="4031185" y="1944417"/>
                    <a:pt x="4031879" y="1944401"/>
                  </a:cubicBezTo>
                  <a:cubicBezTo>
                    <a:pt x="4031353" y="1944716"/>
                    <a:pt x="4030697" y="1945139"/>
                    <a:pt x="4029867" y="1945670"/>
                  </a:cubicBezTo>
                  <a:cubicBezTo>
                    <a:pt x="4030100" y="1945583"/>
                    <a:pt x="4030311" y="1945481"/>
                    <a:pt x="4030545" y="1945393"/>
                  </a:cubicBezTo>
                  <a:cubicBezTo>
                    <a:pt x="4029552" y="1946223"/>
                    <a:pt x="4029129" y="1948002"/>
                    <a:pt x="4029465" y="1951180"/>
                  </a:cubicBezTo>
                  <a:close/>
                  <a:moveTo>
                    <a:pt x="4031543" y="1944949"/>
                  </a:moveTo>
                  <a:cubicBezTo>
                    <a:pt x="4031922" y="1944759"/>
                    <a:pt x="4032264" y="1944591"/>
                    <a:pt x="4032557" y="1944401"/>
                  </a:cubicBezTo>
                  <a:cubicBezTo>
                    <a:pt x="4040335" y="1944358"/>
                    <a:pt x="4057627" y="1945882"/>
                    <a:pt x="4058408" y="1947324"/>
                  </a:cubicBezTo>
                  <a:cubicBezTo>
                    <a:pt x="4052881" y="1957683"/>
                    <a:pt x="4037325" y="1943447"/>
                    <a:pt x="4031543" y="1944949"/>
                  </a:cubicBezTo>
                  <a:close/>
                  <a:moveTo>
                    <a:pt x="4065297" y="1938126"/>
                  </a:moveTo>
                  <a:cubicBezTo>
                    <a:pt x="4064191" y="1938826"/>
                    <a:pt x="4063068" y="1939525"/>
                    <a:pt x="4061967" y="1940247"/>
                  </a:cubicBezTo>
                  <a:cubicBezTo>
                    <a:pt x="4052306" y="1939336"/>
                    <a:pt x="4042727" y="1938446"/>
                    <a:pt x="4033002" y="1937513"/>
                  </a:cubicBezTo>
                  <a:cubicBezTo>
                    <a:pt x="4038491" y="1932979"/>
                    <a:pt x="4055338" y="1933825"/>
                    <a:pt x="4065297" y="1938126"/>
                  </a:cubicBezTo>
                  <a:close/>
                  <a:moveTo>
                    <a:pt x="4067288" y="1920289"/>
                  </a:moveTo>
                  <a:cubicBezTo>
                    <a:pt x="4066122" y="1920229"/>
                    <a:pt x="4063768" y="1918575"/>
                    <a:pt x="4064701" y="1916265"/>
                  </a:cubicBezTo>
                  <a:cubicBezTo>
                    <a:pt x="4066312" y="1917555"/>
                    <a:pt x="4067076" y="1918423"/>
                    <a:pt x="4067500" y="1919106"/>
                  </a:cubicBezTo>
                  <a:cubicBezTo>
                    <a:pt x="4067391" y="1919465"/>
                    <a:pt x="4067353" y="1919866"/>
                    <a:pt x="4067288" y="1920289"/>
                  </a:cubicBezTo>
                  <a:close/>
                  <a:moveTo>
                    <a:pt x="4046795" y="1895482"/>
                  </a:moveTo>
                  <a:cubicBezTo>
                    <a:pt x="4046606" y="1894213"/>
                    <a:pt x="4046459" y="1892938"/>
                    <a:pt x="4046351" y="1891691"/>
                  </a:cubicBezTo>
                  <a:cubicBezTo>
                    <a:pt x="4048558" y="1892158"/>
                    <a:pt x="4050826" y="1892857"/>
                    <a:pt x="4053261" y="1894083"/>
                  </a:cubicBezTo>
                  <a:cubicBezTo>
                    <a:pt x="4050950" y="1894848"/>
                    <a:pt x="4048829" y="1895271"/>
                    <a:pt x="4046795" y="1895482"/>
                  </a:cubicBezTo>
                  <a:close/>
                  <a:moveTo>
                    <a:pt x="4069002" y="1894593"/>
                  </a:moveTo>
                  <a:cubicBezTo>
                    <a:pt x="4041057" y="1894593"/>
                    <a:pt x="4071058" y="1891328"/>
                    <a:pt x="4069002" y="1894593"/>
                  </a:cubicBezTo>
                  <a:close/>
                  <a:moveTo>
                    <a:pt x="4060209" y="1886100"/>
                  </a:moveTo>
                  <a:cubicBezTo>
                    <a:pt x="4060676" y="1885845"/>
                    <a:pt x="4061142" y="1885671"/>
                    <a:pt x="4060209" y="1886100"/>
                  </a:cubicBezTo>
                  <a:close/>
                  <a:moveTo>
                    <a:pt x="4023531" y="1826290"/>
                  </a:moveTo>
                  <a:cubicBezTo>
                    <a:pt x="4022327" y="1826290"/>
                    <a:pt x="4021692" y="1826187"/>
                    <a:pt x="4021416" y="1826079"/>
                  </a:cubicBezTo>
                  <a:cubicBezTo>
                    <a:pt x="4021519" y="1825911"/>
                    <a:pt x="4021709" y="1825743"/>
                    <a:pt x="4021882" y="1825569"/>
                  </a:cubicBezTo>
                  <a:cubicBezTo>
                    <a:pt x="4022582" y="1825445"/>
                    <a:pt x="4023531" y="1825531"/>
                    <a:pt x="4023531" y="1826290"/>
                  </a:cubicBezTo>
                  <a:close/>
                  <a:moveTo>
                    <a:pt x="3943020" y="1812076"/>
                  </a:moveTo>
                  <a:cubicBezTo>
                    <a:pt x="3947999" y="1812076"/>
                    <a:pt x="3952149" y="1812032"/>
                    <a:pt x="3954991" y="1812097"/>
                  </a:cubicBezTo>
                  <a:cubicBezTo>
                    <a:pt x="3951558" y="1814196"/>
                    <a:pt x="3947593" y="1815531"/>
                    <a:pt x="3943969" y="1815167"/>
                  </a:cubicBezTo>
                  <a:cubicBezTo>
                    <a:pt x="3943969" y="1814408"/>
                    <a:pt x="3943720" y="1813410"/>
                    <a:pt x="3943020" y="1812076"/>
                  </a:cubicBezTo>
                  <a:close/>
                  <a:moveTo>
                    <a:pt x="3895873" y="1798962"/>
                  </a:moveTo>
                  <a:cubicBezTo>
                    <a:pt x="3900983" y="1800616"/>
                    <a:pt x="3897273" y="1800681"/>
                    <a:pt x="3895873" y="1798962"/>
                  </a:cubicBezTo>
                  <a:close/>
                  <a:moveTo>
                    <a:pt x="3925093" y="1767544"/>
                  </a:moveTo>
                  <a:cubicBezTo>
                    <a:pt x="3925815" y="1768119"/>
                    <a:pt x="3926617" y="1768754"/>
                    <a:pt x="3927550" y="1769475"/>
                  </a:cubicBezTo>
                  <a:cubicBezTo>
                    <a:pt x="3925918" y="1773288"/>
                    <a:pt x="3921871" y="1779324"/>
                    <a:pt x="3914521" y="1765955"/>
                  </a:cubicBezTo>
                  <a:cubicBezTo>
                    <a:pt x="3918080" y="1767268"/>
                    <a:pt x="3921790" y="1768076"/>
                    <a:pt x="3925093" y="1767544"/>
                  </a:cubicBezTo>
                  <a:close/>
                  <a:moveTo>
                    <a:pt x="3926303" y="1738817"/>
                  </a:moveTo>
                  <a:cubicBezTo>
                    <a:pt x="3925180" y="1738079"/>
                    <a:pt x="3927149" y="1737802"/>
                    <a:pt x="3929161" y="1738225"/>
                  </a:cubicBezTo>
                  <a:cubicBezTo>
                    <a:pt x="3928272" y="1738437"/>
                    <a:pt x="3927317" y="1738627"/>
                    <a:pt x="3926303" y="1738817"/>
                  </a:cubicBezTo>
                  <a:close/>
                  <a:moveTo>
                    <a:pt x="3883880" y="1745070"/>
                  </a:moveTo>
                  <a:cubicBezTo>
                    <a:pt x="3899518" y="1742103"/>
                    <a:pt x="3884558" y="1749452"/>
                    <a:pt x="3883880" y="1745070"/>
                  </a:cubicBezTo>
                  <a:close/>
                  <a:moveTo>
                    <a:pt x="3880642" y="1745471"/>
                  </a:moveTo>
                  <a:cubicBezTo>
                    <a:pt x="3875218" y="1745341"/>
                    <a:pt x="3880854" y="1743372"/>
                    <a:pt x="3880642" y="1745471"/>
                  </a:cubicBezTo>
                  <a:close/>
                  <a:moveTo>
                    <a:pt x="3830360" y="1721868"/>
                  </a:moveTo>
                  <a:cubicBezTo>
                    <a:pt x="3825066" y="1721868"/>
                    <a:pt x="3830360" y="1720323"/>
                    <a:pt x="3830360" y="1721868"/>
                  </a:cubicBezTo>
                  <a:close/>
                  <a:moveTo>
                    <a:pt x="3821632" y="1758986"/>
                  </a:moveTo>
                  <a:cubicBezTo>
                    <a:pt x="3822755" y="1758883"/>
                    <a:pt x="3823900" y="1758688"/>
                    <a:pt x="3825044" y="1758541"/>
                  </a:cubicBezTo>
                  <a:cubicBezTo>
                    <a:pt x="3824447" y="1759176"/>
                    <a:pt x="3823856" y="1759773"/>
                    <a:pt x="3823243" y="1760320"/>
                  </a:cubicBezTo>
                  <a:cubicBezTo>
                    <a:pt x="3822690" y="1759919"/>
                    <a:pt x="3822142" y="1759599"/>
                    <a:pt x="3821632" y="1758986"/>
                  </a:cubicBezTo>
                  <a:close/>
                  <a:moveTo>
                    <a:pt x="3767179" y="1753628"/>
                  </a:moveTo>
                  <a:cubicBezTo>
                    <a:pt x="3767900" y="1753053"/>
                    <a:pt x="3768383" y="1752565"/>
                    <a:pt x="3768958" y="1752082"/>
                  </a:cubicBezTo>
                  <a:cubicBezTo>
                    <a:pt x="3770992" y="1752353"/>
                    <a:pt x="3773026" y="1752608"/>
                    <a:pt x="3775039" y="1752863"/>
                  </a:cubicBezTo>
                  <a:cubicBezTo>
                    <a:pt x="3774871" y="1758498"/>
                    <a:pt x="3780739" y="1757120"/>
                    <a:pt x="3783451" y="1763775"/>
                  </a:cubicBezTo>
                  <a:cubicBezTo>
                    <a:pt x="3781011" y="1763433"/>
                    <a:pt x="3778532" y="1763032"/>
                    <a:pt x="3775993" y="1762565"/>
                  </a:cubicBezTo>
                  <a:cubicBezTo>
                    <a:pt x="3775695" y="1762376"/>
                    <a:pt x="3775375" y="1762208"/>
                    <a:pt x="3775060" y="1762039"/>
                  </a:cubicBezTo>
                  <a:cubicBezTo>
                    <a:pt x="3775315" y="1761552"/>
                    <a:pt x="3775549" y="1761145"/>
                    <a:pt x="3775549" y="1761128"/>
                  </a:cubicBezTo>
                  <a:cubicBezTo>
                    <a:pt x="3775549" y="1761188"/>
                    <a:pt x="3775185" y="1761552"/>
                    <a:pt x="3774849" y="1761909"/>
                  </a:cubicBezTo>
                  <a:cubicBezTo>
                    <a:pt x="3770439" y="1759621"/>
                    <a:pt x="3764657" y="1758731"/>
                    <a:pt x="3761478" y="1759599"/>
                  </a:cubicBezTo>
                  <a:cubicBezTo>
                    <a:pt x="3761245" y="1759561"/>
                    <a:pt x="3760990" y="1759518"/>
                    <a:pt x="3760757" y="1759453"/>
                  </a:cubicBezTo>
                  <a:cubicBezTo>
                    <a:pt x="3762346" y="1757375"/>
                    <a:pt x="3762178" y="1754517"/>
                    <a:pt x="3760247" y="1750829"/>
                  </a:cubicBezTo>
                  <a:cubicBezTo>
                    <a:pt x="3762243" y="1751149"/>
                    <a:pt x="3764255" y="1751426"/>
                    <a:pt x="3766268" y="1751697"/>
                  </a:cubicBezTo>
                  <a:cubicBezTo>
                    <a:pt x="3766561" y="1752337"/>
                    <a:pt x="3766924" y="1752885"/>
                    <a:pt x="3767179" y="1753628"/>
                  </a:cubicBezTo>
                  <a:close/>
                  <a:moveTo>
                    <a:pt x="3769549" y="1721614"/>
                  </a:moveTo>
                  <a:cubicBezTo>
                    <a:pt x="3769484" y="1721657"/>
                    <a:pt x="3768790" y="1721678"/>
                    <a:pt x="3767748" y="1721657"/>
                  </a:cubicBezTo>
                  <a:cubicBezTo>
                    <a:pt x="3767684" y="1721635"/>
                    <a:pt x="3767624" y="1721614"/>
                    <a:pt x="3767537" y="1721575"/>
                  </a:cubicBezTo>
                  <a:cubicBezTo>
                    <a:pt x="3768725" y="1721532"/>
                    <a:pt x="3769468" y="1721554"/>
                    <a:pt x="3769528" y="1721597"/>
                  </a:cubicBezTo>
                  <a:cubicBezTo>
                    <a:pt x="3769528" y="1721597"/>
                    <a:pt x="3769549" y="1721597"/>
                    <a:pt x="3769549" y="1721614"/>
                  </a:cubicBezTo>
                  <a:close/>
                  <a:moveTo>
                    <a:pt x="3738702" y="1713419"/>
                  </a:moveTo>
                  <a:cubicBezTo>
                    <a:pt x="3737959" y="1713288"/>
                    <a:pt x="3737216" y="1713186"/>
                    <a:pt x="3736478" y="1713055"/>
                  </a:cubicBezTo>
                  <a:cubicBezTo>
                    <a:pt x="3736012" y="1712676"/>
                    <a:pt x="3735480" y="1712144"/>
                    <a:pt x="3734845" y="1711466"/>
                  </a:cubicBezTo>
                  <a:cubicBezTo>
                    <a:pt x="3735990" y="1711363"/>
                    <a:pt x="3737134" y="1711255"/>
                    <a:pt x="3738257" y="1711195"/>
                  </a:cubicBezTo>
                  <a:cubicBezTo>
                    <a:pt x="3738615" y="1712123"/>
                    <a:pt x="3738783" y="1712909"/>
                    <a:pt x="3738702" y="1713419"/>
                  </a:cubicBezTo>
                  <a:close/>
                  <a:moveTo>
                    <a:pt x="3684628" y="1727910"/>
                  </a:moveTo>
                  <a:cubicBezTo>
                    <a:pt x="3684498" y="1727910"/>
                    <a:pt x="3684482" y="1727910"/>
                    <a:pt x="3684352" y="1727910"/>
                  </a:cubicBezTo>
                  <a:cubicBezTo>
                    <a:pt x="3684439" y="1727867"/>
                    <a:pt x="3684498" y="1727823"/>
                    <a:pt x="3684585" y="1727802"/>
                  </a:cubicBezTo>
                  <a:cubicBezTo>
                    <a:pt x="3684585" y="1727845"/>
                    <a:pt x="3684628" y="1727867"/>
                    <a:pt x="3684628" y="1727910"/>
                  </a:cubicBezTo>
                  <a:close/>
                  <a:moveTo>
                    <a:pt x="3633077" y="1738291"/>
                  </a:moveTo>
                  <a:cubicBezTo>
                    <a:pt x="3637210" y="1736701"/>
                    <a:pt x="3639136" y="1740959"/>
                    <a:pt x="3640812" y="1738968"/>
                  </a:cubicBezTo>
                  <a:cubicBezTo>
                    <a:pt x="3640915" y="1739006"/>
                    <a:pt x="3641023" y="1739071"/>
                    <a:pt x="3641126" y="1739115"/>
                  </a:cubicBezTo>
                  <a:cubicBezTo>
                    <a:pt x="3641023" y="1740172"/>
                    <a:pt x="3640812" y="1740980"/>
                    <a:pt x="3640579" y="1741680"/>
                  </a:cubicBezTo>
                  <a:cubicBezTo>
                    <a:pt x="3638122" y="1741528"/>
                    <a:pt x="3635599" y="1741403"/>
                    <a:pt x="3632969" y="1741273"/>
                  </a:cubicBezTo>
                  <a:cubicBezTo>
                    <a:pt x="3631867" y="1740237"/>
                    <a:pt x="3631108" y="1739326"/>
                    <a:pt x="3631130" y="1739348"/>
                  </a:cubicBezTo>
                  <a:cubicBezTo>
                    <a:pt x="3631363" y="1739180"/>
                    <a:pt x="3631574" y="1739071"/>
                    <a:pt x="3631808" y="1738947"/>
                  </a:cubicBezTo>
                  <a:cubicBezTo>
                    <a:pt x="3632443" y="1740113"/>
                    <a:pt x="3632844" y="1740237"/>
                    <a:pt x="3633077" y="1738291"/>
                  </a:cubicBezTo>
                  <a:close/>
                  <a:moveTo>
                    <a:pt x="3479464" y="1699095"/>
                  </a:moveTo>
                  <a:cubicBezTo>
                    <a:pt x="3479676" y="1698228"/>
                    <a:pt x="3481732" y="1698992"/>
                    <a:pt x="3484400" y="1700029"/>
                  </a:cubicBezTo>
                  <a:cubicBezTo>
                    <a:pt x="3483576" y="1700050"/>
                    <a:pt x="3482746" y="1700072"/>
                    <a:pt x="3481943" y="1700093"/>
                  </a:cubicBezTo>
                  <a:cubicBezTo>
                    <a:pt x="3481032" y="1699584"/>
                    <a:pt x="3480186" y="1699226"/>
                    <a:pt x="3479464" y="1699095"/>
                  </a:cubicBezTo>
                  <a:close/>
                  <a:moveTo>
                    <a:pt x="3436092" y="1658908"/>
                  </a:moveTo>
                  <a:cubicBezTo>
                    <a:pt x="3436749" y="1659331"/>
                    <a:pt x="3437996" y="1659478"/>
                    <a:pt x="3439250" y="1659456"/>
                  </a:cubicBezTo>
                  <a:cubicBezTo>
                    <a:pt x="3439374" y="1659673"/>
                    <a:pt x="3439542" y="1659944"/>
                    <a:pt x="3439673" y="1660242"/>
                  </a:cubicBezTo>
                  <a:cubicBezTo>
                    <a:pt x="3437340" y="1660476"/>
                    <a:pt x="3435284" y="1660519"/>
                    <a:pt x="3433549" y="1660286"/>
                  </a:cubicBezTo>
                  <a:cubicBezTo>
                    <a:pt x="3434584" y="1659651"/>
                    <a:pt x="3435393" y="1659228"/>
                    <a:pt x="3436092" y="1658908"/>
                  </a:cubicBezTo>
                  <a:close/>
                  <a:moveTo>
                    <a:pt x="3163294" y="1939336"/>
                  </a:moveTo>
                  <a:cubicBezTo>
                    <a:pt x="3163273" y="1938956"/>
                    <a:pt x="3163061" y="1938761"/>
                    <a:pt x="3163104" y="1938316"/>
                  </a:cubicBezTo>
                  <a:cubicBezTo>
                    <a:pt x="3171686" y="1934189"/>
                    <a:pt x="3175922" y="1934466"/>
                    <a:pt x="3176177" y="1938804"/>
                  </a:cubicBezTo>
                  <a:cubicBezTo>
                    <a:pt x="3172510" y="1939146"/>
                    <a:pt x="3168143" y="1939314"/>
                    <a:pt x="3163294" y="1939336"/>
                  </a:cubicBezTo>
                  <a:close/>
                  <a:moveTo>
                    <a:pt x="4020418" y="1983488"/>
                  </a:moveTo>
                  <a:cubicBezTo>
                    <a:pt x="4013111" y="1969522"/>
                    <a:pt x="4023640" y="1980602"/>
                    <a:pt x="4020418" y="1983488"/>
                  </a:cubicBezTo>
                  <a:close/>
                  <a:moveTo>
                    <a:pt x="4011815" y="1979778"/>
                  </a:moveTo>
                  <a:cubicBezTo>
                    <a:pt x="4016393" y="1985055"/>
                    <a:pt x="4010036" y="1983379"/>
                    <a:pt x="4011815" y="1979778"/>
                  </a:cubicBezTo>
                  <a:close/>
                  <a:moveTo>
                    <a:pt x="4042071" y="1977175"/>
                  </a:moveTo>
                  <a:cubicBezTo>
                    <a:pt x="4045906" y="1983824"/>
                    <a:pt x="4039977" y="1979268"/>
                    <a:pt x="4042071" y="1977175"/>
                  </a:cubicBezTo>
                  <a:close/>
                  <a:moveTo>
                    <a:pt x="4030040" y="1966811"/>
                  </a:moveTo>
                  <a:cubicBezTo>
                    <a:pt x="4030252" y="1967255"/>
                    <a:pt x="4030545" y="1967684"/>
                    <a:pt x="4030778" y="1968128"/>
                  </a:cubicBezTo>
                  <a:cubicBezTo>
                    <a:pt x="4023238" y="1967174"/>
                    <a:pt x="4019382" y="1966832"/>
                    <a:pt x="4030040" y="1966811"/>
                  </a:cubicBezTo>
                  <a:close/>
                  <a:moveTo>
                    <a:pt x="4047918" y="1979268"/>
                  </a:moveTo>
                  <a:cubicBezTo>
                    <a:pt x="4055827" y="1979268"/>
                    <a:pt x="4048092" y="1981980"/>
                    <a:pt x="4047918" y="1979268"/>
                  </a:cubicBezTo>
                  <a:close/>
                  <a:moveTo>
                    <a:pt x="4059933" y="1980412"/>
                  </a:moveTo>
                  <a:cubicBezTo>
                    <a:pt x="4054829" y="1980158"/>
                    <a:pt x="4059933" y="1978720"/>
                    <a:pt x="4059933" y="1980412"/>
                  </a:cubicBezTo>
                  <a:close/>
                  <a:moveTo>
                    <a:pt x="4063876" y="1978254"/>
                  </a:moveTo>
                  <a:cubicBezTo>
                    <a:pt x="4069555" y="1988466"/>
                    <a:pt x="4063453" y="1985033"/>
                    <a:pt x="4063876" y="1978254"/>
                  </a:cubicBezTo>
                  <a:close/>
                  <a:moveTo>
                    <a:pt x="4075023" y="1963974"/>
                  </a:moveTo>
                  <a:cubicBezTo>
                    <a:pt x="4070971" y="1963866"/>
                    <a:pt x="4068980" y="1966111"/>
                    <a:pt x="4068942" y="1970607"/>
                  </a:cubicBezTo>
                  <a:cubicBezTo>
                    <a:pt x="4062922" y="1966073"/>
                    <a:pt x="4049274" y="1964375"/>
                    <a:pt x="4053071" y="1973085"/>
                  </a:cubicBezTo>
                  <a:cubicBezTo>
                    <a:pt x="4051037" y="1971854"/>
                    <a:pt x="4047262" y="1970840"/>
                    <a:pt x="4043091" y="1970032"/>
                  </a:cubicBezTo>
                  <a:cubicBezTo>
                    <a:pt x="4044067" y="1967022"/>
                    <a:pt x="4045016" y="1964017"/>
                    <a:pt x="4045993" y="1961029"/>
                  </a:cubicBezTo>
                  <a:cubicBezTo>
                    <a:pt x="4043156" y="1963128"/>
                    <a:pt x="4034423" y="1961138"/>
                    <a:pt x="4030062" y="1966366"/>
                  </a:cubicBezTo>
                  <a:cubicBezTo>
                    <a:pt x="4027350" y="1964739"/>
                    <a:pt x="4024231" y="1963486"/>
                    <a:pt x="4020797" y="1962575"/>
                  </a:cubicBezTo>
                  <a:cubicBezTo>
                    <a:pt x="4021437" y="1962298"/>
                    <a:pt x="4022115" y="1961984"/>
                    <a:pt x="4022896" y="1961620"/>
                  </a:cubicBezTo>
                  <a:cubicBezTo>
                    <a:pt x="4018725" y="1961116"/>
                    <a:pt x="4014994" y="1960585"/>
                    <a:pt x="4011289" y="1960075"/>
                  </a:cubicBezTo>
                  <a:cubicBezTo>
                    <a:pt x="4011560" y="1960395"/>
                    <a:pt x="4011772" y="1960628"/>
                    <a:pt x="4012005" y="1960905"/>
                  </a:cubicBezTo>
                  <a:cubicBezTo>
                    <a:pt x="4010399" y="1960671"/>
                    <a:pt x="4008810" y="1960438"/>
                    <a:pt x="4007177" y="1960264"/>
                  </a:cubicBezTo>
                  <a:cubicBezTo>
                    <a:pt x="4007492" y="1958740"/>
                    <a:pt x="4007877" y="1956940"/>
                    <a:pt x="4008300" y="1954906"/>
                  </a:cubicBezTo>
                  <a:cubicBezTo>
                    <a:pt x="4022560" y="1954950"/>
                    <a:pt x="4038957" y="1957298"/>
                    <a:pt x="4053364" y="1959841"/>
                  </a:cubicBezTo>
                  <a:cubicBezTo>
                    <a:pt x="4045694" y="1968188"/>
                    <a:pt x="4047327" y="1969463"/>
                    <a:pt x="4058344" y="1963633"/>
                  </a:cubicBezTo>
                  <a:cubicBezTo>
                    <a:pt x="4057796" y="1963188"/>
                    <a:pt x="4059976" y="1962575"/>
                    <a:pt x="4063263" y="1961685"/>
                  </a:cubicBezTo>
                  <a:cubicBezTo>
                    <a:pt x="4067543" y="1962510"/>
                    <a:pt x="4071502" y="1963296"/>
                    <a:pt x="4075023" y="1963974"/>
                  </a:cubicBezTo>
                  <a:close/>
                  <a:moveTo>
                    <a:pt x="4077903" y="1983466"/>
                  </a:moveTo>
                  <a:cubicBezTo>
                    <a:pt x="4057861" y="1983466"/>
                    <a:pt x="4078706" y="1977619"/>
                    <a:pt x="4077903" y="1983466"/>
                  </a:cubicBezTo>
                  <a:close/>
                  <a:moveTo>
                    <a:pt x="4069235" y="1970943"/>
                  </a:moveTo>
                  <a:cubicBezTo>
                    <a:pt x="4088583" y="1969077"/>
                    <a:pt x="4072457" y="1976220"/>
                    <a:pt x="4069235" y="1970943"/>
                  </a:cubicBezTo>
                  <a:close/>
                  <a:moveTo>
                    <a:pt x="4102122" y="1914589"/>
                  </a:moveTo>
                  <a:cubicBezTo>
                    <a:pt x="4104135" y="1913428"/>
                    <a:pt x="4104514" y="1915711"/>
                    <a:pt x="4102122" y="1914589"/>
                  </a:cubicBezTo>
                  <a:close/>
                  <a:moveTo>
                    <a:pt x="4099448" y="1899870"/>
                  </a:moveTo>
                  <a:cubicBezTo>
                    <a:pt x="4098792" y="1899192"/>
                    <a:pt x="4098179" y="1898514"/>
                    <a:pt x="4097609" y="1897814"/>
                  </a:cubicBezTo>
                  <a:cubicBezTo>
                    <a:pt x="4101949" y="1897814"/>
                    <a:pt x="4106293" y="1897814"/>
                    <a:pt x="4110660" y="1897814"/>
                  </a:cubicBezTo>
                  <a:cubicBezTo>
                    <a:pt x="4108224" y="1899848"/>
                    <a:pt x="4104026" y="1900163"/>
                    <a:pt x="4099448" y="1899870"/>
                  </a:cubicBezTo>
                  <a:close/>
                  <a:moveTo>
                    <a:pt x="4097967" y="1881078"/>
                  </a:moveTo>
                  <a:cubicBezTo>
                    <a:pt x="4095678" y="1881945"/>
                    <a:pt x="4097333" y="1878556"/>
                    <a:pt x="4097967" y="1881078"/>
                  </a:cubicBezTo>
                  <a:close/>
                  <a:moveTo>
                    <a:pt x="4097821" y="1867666"/>
                  </a:moveTo>
                  <a:cubicBezTo>
                    <a:pt x="4087396" y="1870122"/>
                    <a:pt x="4087884" y="1864910"/>
                    <a:pt x="4097821" y="1867666"/>
                  </a:cubicBezTo>
                  <a:close/>
                  <a:moveTo>
                    <a:pt x="4090189" y="1827777"/>
                  </a:moveTo>
                  <a:cubicBezTo>
                    <a:pt x="4090173" y="1828303"/>
                    <a:pt x="4090151" y="1828812"/>
                    <a:pt x="4090129" y="1829235"/>
                  </a:cubicBezTo>
                  <a:cubicBezTo>
                    <a:pt x="4079617" y="1825189"/>
                    <a:pt x="4084683" y="1826247"/>
                    <a:pt x="4090189" y="1827777"/>
                  </a:cubicBezTo>
                  <a:close/>
                  <a:moveTo>
                    <a:pt x="3985736" y="1749050"/>
                  </a:moveTo>
                  <a:cubicBezTo>
                    <a:pt x="3985247" y="1748438"/>
                    <a:pt x="3984803" y="1747819"/>
                    <a:pt x="3984380" y="1747272"/>
                  </a:cubicBezTo>
                  <a:cubicBezTo>
                    <a:pt x="3986685" y="1745471"/>
                    <a:pt x="3989673" y="1744582"/>
                    <a:pt x="3993129" y="1744495"/>
                  </a:cubicBezTo>
                  <a:cubicBezTo>
                    <a:pt x="3993020" y="1751128"/>
                    <a:pt x="3989082" y="1751149"/>
                    <a:pt x="3985736" y="1749050"/>
                  </a:cubicBezTo>
                  <a:close/>
                  <a:moveTo>
                    <a:pt x="3945114" y="1742803"/>
                  </a:moveTo>
                  <a:cubicBezTo>
                    <a:pt x="3948271" y="1740427"/>
                    <a:pt x="3951238" y="1743160"/>
                    <a:pt x="3955051" y="1745108"/>
                  </a:cubicBezTo>
                  <a:cubicBezTo>
                    <a:pt x="3951683" y="1744538"/>
                    <a:pt x="3948102" y="1743795"/>
                    <a:pt x="3945114" y="1742803"/>
                  </a:cubicBezTo>
                  <a:close/>
                  <a:moveTo>
                    <a:pt x="3994864" y="1711933"/>
                  </a:moveTo>
                  <a:cubicBezTo>
                    <a:pt x="3994127" y="1712209"/>
                    <a:pt x="3993384" y="1712399"/>
                    <a:pt x="3994864" y="1711933"/>
                  </a:cubicBezTo>
                  <a:cubicBezTo>
                    <a:pt x="3993595" y="1711130"/>
                    <a:pt x="3994230" y="1711510"/>
                    <a:pt x="3994864" y="1711933"/>
                  </a:cubicBezTo>
                  <a:close/>
                  <a:moveTo>
                    <a:pt x="3952089" y="1714140"/>
                  </a:moveTo>
                  <a:cubicBezTo>
                    <a:pt x="3954671" y="1717633"/>
                    <a:pt x="3951639" y="1716277"/>
                    <a:pt x="3951216" y="1714455"/>
                  </a:cubicBezTo>
                  <a:cubicBezTo>
                    <a:pt x="3951514" y="1714352"/>
                    <a:pt x="3951791" y="1714243"/>
                    <a:pt x="3952089" y="1714140"/>
                  </a:cubicBezTo>
                  <a:close/>
                  <a:moveTo>
                    <a:pt x="3888605" y="1717991"/>
                  </a:moveTo>
                  <a:cubicBezTo>
                    <a:pt x="3889603" y="1718164"/>
                    <a:pt x="3890639" y="1718376"/>
                    <a:pt x="3891826" y="1718690"/>
                  </a:cubicBezTo>
                  <a:cubicBezTo>
                    <a:pt x="3891973" y="1719265"/>
                    <a:pt x="3892147" y="1719797"/>
                    <a:pt x="3892293" y="1720431"/>
                  </a:cubicBezTo>
                  <a:cubicBezTo>
                    <a:pt x="3892081" y="1720410"/>
                    <a:pt x="3891870" y="1720388"/>
                    <a:pt x="3891659" y="1720366"/>
                  </a:cubicBezTo>
                  <a:cubicBezTo>
                    <a:pt x="3890601" y="1719542"/>
                    <a:pt x="3889581" y="1718755"/>
                    <a:pt x="3888605" y="1717991"/>
                  </a:cubicBezTo>
                  <a:close/>
                  <a:moveTo>
                    <a:pt x="3641956" y="1696785"/>
                  </a:moveTo>
                  <a:cubicBezTo>
                    <a:pt x="3642591" y="1697870"/>
                    <a:pt x="3643291" y="1698694"/>
                    <a:pt x="3644034" y="1699372"/>
                  </a:cubicBezTo>
                  <a:cubicBezTo>
                    <a:pt x="3643649" y="1699730"/>
                    <a:pt x="3643269" y="1700115"/>
                    <a:pt x="3642759" y="1700451"/>
                  </a:cubicBezTo>
                  <a:cubicBezTo>
                    <a:pt x="3642271" y="1699329"/>
                    <a:pt x="3641913" y="1698331"/>
                    <a:pt x="3641636" y="1697420"/>
                  </a:cubicBezTo>
                  <a:cubicBezTo>
                    <a:pt x="3641723" y="1697192"/>
                    <a:pt x="3641870" y="1697040"/>
                    <a:pt x="3641956" y="1696785"/>
                  </a:cubicBezTo>
                  <a:close/>
                  <a:moveTo>
                    <a:pt x="3622842" y="1718354"/>
                  </a:moveTo>
                  <a:cubicBezTo>
                    <a:pt x="3631043" y="1717378"/>
                    <a:pt x="3622994" y="1721575"/>
                    <a:pt x="3622842" y="1718354"/>
                  </a:cubicBezTo>
                  <a:close/>
                  <a:moveTo>
                    <a:pt x="3624561" y="1710751"/>
                  </a:moveTo>
                  <a:cubicBezTo>
                    <a:pt x="3624008" y="1710940"/>
                    <a:pt x="3623460" y="1711108"/>
                    <a:pt x="3624561" y="1710751"/>
                  </a:cubicBezTo>
                  <a:cubicBezTo>
                    <a:pt x="3623438" y="1710897"/>
                    <a:pt x="3623986" y="1710788"/>
                    <a:pt x="3624561" y="1710751"/>
                  </a:cubicBezTo>
                  <a:close/>
                  <a:moveTo>
                    <a:pt x="3611082" y="1694052"/>
                  </a:moveTo>
                  <a:cubicBezTo>
                    <a:pt x="3611505" y="1693949"/>
                    <a:pt x="3611738" y="1693629"/>
                    <a:pt x="3611272" y="1693162"/>
                  </a:cubicBezTo>
                  <a:cubicBezTo>
                    <a:pt x="3611722" y="1691893"/>
                    <a:pt x="3613078" y="1692148"/>
                    <a:pt x="3617884" y="1694204"/>
                  </a:cubicBezTo>
                  <a:cubicBezTo>
                    <a:pt x="3619452" y="1692463"/>
                    <a:pt x="3617824" y="1694437"/>
                    <a:pt x="3615237" y="1697593"/>
                  </a:cubicBezTo>
                  <a:cubicBezTo>
                    <a:pt x="3613816" y="1697696"/>
                    <a:pt x="3612400" y="1697615"/>
                    <a:pt x="3610957" y="1697382"/>
                  </a:cubicBezTo>
                  <a:cubicBezTo>
                    <a:pt x="3611022" y="1695961"/>
                    <a:pt x="3611022" y="1694882"/>
                    <a:pt x="3611082" y="1694052"/>
                  </a:cubicBezTo>
                  <a:close/>
                  <a:moveTo>
                    <a:pt x="3580256" y="1674034"/>
                  </a:moveTo>
                  <a:cubicBezTo>
                    <a:pt x="3579681" y="1674246"/>
                    <a:pt x="3579177" y="1674414"/>
                    <a:pt x="3580256" y="1674034"/>
                  </a:cubicBezTo>
                  <a:close/>
                  <a:moveTo>
                    <a:pt x="3492005" y="1684138"/>
                  </a:moveTo>
                  <a:cubicBezTo>
                    <a:pt x="3492873" y="1684903"/>
                    <a:pt x="3493746" y="1685667"/>
                    <a:pt x="3494614" y="1686426"/>
                  </a:cubicBezTo>
                  <a:cubicBezTo>
                    <a:pt x="3493003" y="1687950"/>
                    <a:pt x="3491370" y="1688102"/>
                    <a:pt x="3489445" y="1686936"/>
                  </a:cubicBezTo>
                  <a:cubicBezTo>
                    <a:pt x="3489228" y="1685836"/>
                    <a:pt x="3489060" y="1684816"/>
                    <a:pt x="3488957" y="1683948"/>
                  </a:cubicBezTo>
                  <a:cubicBezTo>
                    <a:pt x="3490079" y="1684013"/>
                    <a:pt x="3491094" y="1684078"/>
                    <a:pt x="3492005" y="1684138"/>
                  </a:cubicBezTo>
                  <a:close/>
                  <a:moveTo>
                    <a:pt x="3440860" y="1663187"/>
                  </a:moveTo>
                  <a:cubicBezTo>
                    <a:pt x="3438251" y="1662764"/>
                    <a:pt x="3435583" y="1662363"/>
                    <a:pt x="3431303" y="1661707"/>
                  </a:cubicBezTo>
                  <a:cubicBezTo>
                    <a:pt x="3431601" y="1661511"/>
                    <a:pt x="3431829" y="1661365"/>
                    <a:pt x="3432106" y="1661197"/>
                  </a:cubicBezTo>
                  <a:cubicBezTo>
                    <a:pt x="3434758" y="1661322"/>
                    <a:pt x="3437530" y="1661577"/>
                    <a:pt x="3440410" y="1661978"/>
                  </a:cubicBezTo>
                  <a:cubicBezTo>
                    <a:pt x="3440562" y="1662385"/>
                    <a:pt x="3440687" y="1662721"/>
                    <a:pt x="3440860" y="1663187"/>
                  </a:cubicBezTo>
                  <a:close/>
                  <a:moveTo>
                    <a:pt x="3366913" y="1596626"/>
                  </a:moveTo>
                  <a:cubicBezTo>
                    <a:pt x="3367184" y="1596729"/>
                    <a:pt x="3367482" y="1596940"/>
                    <a:pt x="3367780" y="1597363"/>
                  </a:cubicBezTo>
                  <a:cubicBezTo>
                    <a:pt x="3367401" y="1597770"/>
                    <a:pt x="3367124" y="1597960"/>
                    <a:pt x="3366826" y="1598215"/>
                  </a:cubicBezTo>
                  <a:cubicBezTo>
                    <a:pt x="3366278" y="1597982"/>
                    <a:pt x="3365725" y="1597749"/>
                    <a:pt x="3365155" y="1597515"/>
                  </a:cubicBezTo>
                  <a:cubicBezTo>
                    <a:pt x="3365345" y="1597130"/>
                    <a:pt x="3365600" y="1596794"/>
                    <a:pt x="3365936" y="1596626"/>
                  </a:cubicBezTo>
                  <a:cubicBezTo>
                    <a:pt x="3366256" y="1596626"/>
                    <a:pt x="3366614" y="1596626"/>
                    <a:pt x="3366913" y="1596626"/>
                  </a:cubicBezTo>
                  <a:close/>
                  <a:moveTo>
                    <a:pt x="3353162" y="1499808"/>
                  </a:moveTo>
                  <a:cubicBezTo>
                    <a:pt x="3352441" y="1499997"/>
                    <a:pt x="3351698" y="1500187"/>
                    <a:pt x="3353162" y="1499808"/>
                  </a:cubicBezTo>
                  <a:cubicBezTo>
                    <a:pt x="3351888" y="1499064"/>
                    <a:pt x="3352544" y="1499406"/>
                    <a:pt x="3353162" y="1499808"/>
                  </a:cubicBezTo>
                  <a:close/>
                  <a:moveTo>
                    <a:pt x="3357887" y="1474811"/>
                  </a:moveTo>
                  <a:cubicBezTo>
                    <a:pt x="3357925" y="1476845"/>
                    <a:pt x="3358434" y="1478558"/>
                    <a:pt x="3359601" y="1479871"/>
                  </a:cubicBezTo>
                  <a:cubicBezTo>
                    <a:pt x="3353900" y="1478347"/>
                    <a:pt x="3347483" y="1476438"/>
                    <a:pt x="3340659" y="1474345"/>
                  </a:cubicBezTo>
                  <a:cubicBezTo>
                    <a:pt x="3346442" y="1474556"/>
                    <a:pt x="3352142" y="1474659"/>
                    <a:pt x="3357887" y="1474811"/>
                  </a:cubicBezTo>
                  <a:close/>
                  <a:moveTo>
                    <a:pt x="445292" y="966536"/>
                  </a:moveTo>
                  <a:cubicBezTo>
                    <a:pt x="445883" y="966173"/>
                    <a:pt x="446518" y="965815"/>
                    <a:pt x="447136" y="965478"/>
                  </a:cubicBezTo>
                  <a:cubicBezTo>
                    <a:pt x="446860" y="965901"/>
                    <a:pt x="446561" y="966324"/>
                    <a:pt x="446263" y="966747"/>
                  </a:cubicBezTo>
                  <a:cubicBezTo>
                    <a:pt x="445927" y="966661"/>
                    <a:pt x="445628" y="966617"/>
                    <a:pt x="445292" y="966536"/>
                  </a:cubicBezTo>
                  <a:close/>
                  <a:moveTo>
                    <a:pt x="588013" y="984097"/>
                  </a:moveTo>
                  <a:cubicBezTo>
                    <a:pt x="588078" y="983864"/>
                    <a:pt x="588143" y="983609"/>
                    <a:pt x="588203" y="983441"/>
                  </a:cubicBezTo>
                  <a:cubicBezTo>
                    <a:pt x="589543" y="983761"/>
                    <a:pt x="588968" y="984075"/>
                    <a:pt x="588013" y="984097"/>
                  </a:cubicBezTo>
                  <a:close/>
                  <a:moveTo>
                    <a:pt x="577252" y="905902"/>
                  </a:moveTo>
                  <a:cubicBezTo>
                    <a:pt x="573097" y="900945"/>
                    <a:pt x="579709" y="902534"/>
                    <a:pt x="577252" y="905902"/>
                  </a:cubicBezTo>
                  <a:close/>
                  <a:moveTo>
                    <a:pt x="529112" y="959144"/>
                  </a:moveTo>
                  <a:cubicBezTo>
                    <a:pt x="529410" y="959290"/>
                    <a:pt x="529703" y="959393"/>
                    <a:pt x="529980" y="959523"/>
                  </a:cubicBezTo>
                  <a:cubicBezTo>
                    <a:pt x="530338" y="959925"/>
                    <a:pt x="530680" y="960456"/>
                    <a:pt x="531021" y="961069"/>
                  </a:cubicBezTo>
                  <a:cubicBezTo>
                    <a:pt x="529389" y="961980"/>
                    <a:pt x="528092" y="962533"/>
                    <a:pt x="527013" y="962870"/>
                  </a:cubicBezTo>
                  <a:cubicBezTo>
                    <a:pt x="528222" y="962089"/>
                    <a:pt x="529003" y="960944"/>
                    <a:pt x="529112" y="959144"/>
                  </a:cubicBezTo>
                  <a:close/>
                  <a:moveTo>
                    <a:pt x="479849" y="983549"/>
                  </a:moveTo>
                  <a:cubicBezTo>
                    <a:pt x="479530" y="983527"/>
                    <a:pt x="479215" y="983506"/>
                    <a:pt x="478895" y="983462"/>
                  </a:cubicBezTo>
                  <a:cubicBezTo>
                    <a:pt x="478895" y="983441"/>
                    <a:pt x="478873" y="983441"/>
                    <a:pt x="478873" y="983419"/>
                  </a:cubicBezTo>
                  <a:cubicBezTo>
                    <a:pt x="479573" y="982828"/>
                    <a:pt x="479849" y="983142"/>
                    <a:pt x="479849" y="983549"/>
                  </a:cubicBezTo>
                  <a:close/>
                  <a:moveTo>
                    <a:pt x="459932" y="970050"/>
                  </a:moveTo>
                  <a:cubicBezTo>
                    <a:pt x="460274" y="970240"/>
                    <a:pt x="460507" y="970473"/>
                    <a:pt x="460507" y="970772"/>
                  </a:cubicBezTo>
                  <a:cubicBezTo>
                    <a:pt x="459823" y="970772"/>
                    <a:pt x="459319" y="970750"/>
                    <a:pt x="458722" y="970750"/>
                  </a:cubicBezTo>
                  <a:cubicBezTo>
                    <a:pt x="459129" y="970517"/>
                    <a:pt x="459531" y="970284"/>
                    <a:pt x="459932" y="970050"/>
                  </a:cubicBezTo>
                  <a:close/>
                  <a:moveTo>
                    <a:pt x="507502" y="899356"/>
                  </a:moveTo>
                  <a:cubicBezTo>
                    <a:pt x="509748" y="898467"/>
                    <a:pt x="508072" y="902090"/>
                    <a:pt x="507502" y="899356"/>
                  </a:cubicBezTo>
                  <a:close/>
                  <a:moveTo>
                    <a:pt x="465546" y="914103"/>
                  </a:moveTo>
                  <a:cubicBezTo>
                    <a:pt x="464743" y="914103"/>
                    <a:pt x="463957" y="914292"/>
                    <a:pt x="463197" y="914992"/>
                  </a:cubicBezTo>
                  <a:cubicBezTo>
                    <a:pt x="466202" y="908977"/>
                    <a:pt x="469636" y="909992"/>
                    <a:pt x="473639" y="911836"/>
                  </a:cubicBezTo>
                  <a:cubicBezTo>
                    <a:pt x="470569" y="912405"/>
                    <a:pt x="467813" y="913105"/>
                    <a:pt x="465546" y="914103"/>
                  </a:cubicBezTo>
                  <a:close/>
                  <a:moveTo>
                    <a:pt x="477859" y="946388"/>
                  </a:moveTo>
                  <a:cubicBezTo>
                    <a:pt x="477815" y="947174"/>
                    <a:pt x="477707" y="947809"/>
                    <a:pt x="477604" y="948422"/>
                  </a:cubicBezTo>
                  <a:cubicBezTo>
                    <a:pt x="475103" y="948590"/>
                    <a:pt x="473048" y="948742"/>
                    <a:pt x="471312" y="948867"/>
                  </a:cubicBezTo>
                  <a:cubicBezTo>
                    <a:pt x="472836" y="946556"/>
                    <a:pt x="474740" y="945032"/>
                    <a:pt x="477859" y="946388"/>
                  </a:cubicBezTo>
                  <a:close/>
                  <a:moveTo>
                    <a:pt x="456374" y="945032"/>
                  </a:moveTo>
                  <a:cubicBezTo>
                    <a:pt x="456287" y="946535"/>
                    <a:pt x="455099" y="948465"/>
                    <a:pt x="451964" y="951030"/>
                  </a:cubicBezTo>
                  <a:cubicBezTo>
                    <a:pt x="451796" y="949544"/>
                    <a:pt x="451687" y="948319"/>
                    <a:pt x="451584" y="947212"/>
                  </a:cubicBezTo>
                  <a:cubicBezTo>
                    <a:pt x="453320" y="946410"/>
                    <a:pt x="454953" y="945623"/>
                    <a:pt x="456374" y="945032"/>
                  </a:cubicBezTo>
                  <a:close/>
                  <a:moveTo>
                    <a:pt x="462221" y="893808"/>
                  </a:moveTo>
                  <a:cubicBezTo>
                    <a:pt x="461630" y="893933"/>
                    <a:pt x="460908" y="894063"/>
                    <a:pt x="460057" y="894188"/>
                  </a:cubicBezTo>
                  <a:cubicBezTo>
                    <a:pt x="459889" y="894063"/>
                    <a:pt x="459720" y="893911"/>
                    <a:pt x="459596" y="893656"/>
                  </a:cubicBezTo>
                  <a:cubicBezTo>
                    <a:pt x="459742" y="893488"/>
                    <a:pt x="459889" y="893320"/>
                    <a:pt x="460040" y="893152"/>
                  </a:cubicBezTo>
                  <a:cubicBezTo>
                    <a:pt x="464933" y="889632"/>
                    <a:pt x="464000" y="892387"/>
                    <a:pt x="462221" y="893808"/>
                  </a:cubicBezTo>
                  <a:close/>
                  <a:moveTo>
                    <a:pt x="458044" y="902578"/>
                  </a:moveTo>
                  <a:cubicBezTo>
                    <a:pt x="459021" y="902410"/>
                    <a:pt x="458533" y="902491"/>
                    <a:pt x="458044" y="902578"/>
                  </a:cubicBezTo>
                  <a:close/>
                  <a:moveTo>
                    <a:pt x="450564" y="892176"/>
                  </a:moveTo>
                  <a:cubicBezTo>
                    <a:pt x="450250" y="892577"/>
                    <a:pt x="449930" y="892957"/>
                    <a:pt x="449637" y="893342"/>
                  </a:cubicBezTo>
                  <a:cubicBezTo>
                    <a:pt x="447473" y="895500"/>
                    <a:pt x="442916" y="898380"/>
                    <a:pt x="441967" y="895799"/>
                  </a:cubicBezTo>
                  <a:cubicBezTo>
                    <a:pt x="449593" y="890885"/>
                    <a:pt x="451307" y="890863"/>
                    <a:pt x="450564" y="892176"/>
                  </a:cubicBezTo>
                  <a:close/>
                  <a:moveTo>
                    <a:pt x="449762" y="941176"/>
                  </a:moveTo>
                  <a:cubicBezTo>
                    <a:pt x="449637" y="941073"/>
                    <a:pt x="449485" y="940986"/>
                    <a:pt x="449360" y="940921"/>
                  </a:cubicBezTo>
                  <a:cubicBezTo>
                    <a:pt x="449230" y="940796"/>
                    <a:pt x="449170" y="940688"/>
                    <a:pt x="449105" y="940542"/>
                  </a:cubicBezTo>
                  <a:cubicBezTo>
                    <a:pt x="450060" y="940688"/>
                    <a:pt x="451015" y="940878"/>
                    <a:pt x="451920" y="941133"/>
                  </a:cubicBezTo>
                  <a:cubicBezTo>
                    <a:pt x="451031" y="941431"/>
                    <a:pt x="450293" y="941409"/>
                    <a:pt x="449762" y="941176"/>
                  </a:cubicBezTo>
                  <a:close/>
                  <a:moveTo>
                    <a:pt x="464423" y="940688"/>
                  </a:moveTo>
                  <a:cubicBezTo>
                    <a:pt x="466289" y="939164"/>
                    <a:pt x="467265" y="937195"/>
                    <a:pt x="464342" y="940645"/>
                  </a:cubicBezTo>
                  <a:cubicBezTo>
                    <a:pt x="463512" y="940265"/>
                    <a:pt x="462557" y="939484"/>
                    <a:pt x="461163" y="938231"/>
                  </a:cubicBezTo>
                  <a:cubicBezTo>
                    <a:pt x="464065" y="937955"/>
                    <a:pt x="466924" y="937662"/>
                    <a:pt x="471079" y="937239"/>
                  </a:cubicBezTo>
                  <a:cubicBezTo>
                    <a:pt x="467368" y="940352"/>
                    <a:pt x="466077" y="941366"/>
                    <a:pt x="464423" y="940688"/>
                  </a:cubicBezTo>
                  <a:close/>
                  <a:moveTo>
                    <a:pt x="568307" y="859635"/>
                  </a:moveTo>
                  <a:cubicBezTo>
                    <a:pt x="567906" y="859722"/>
                    <a:pt x="567504" y="859825"/>
                    <a:pt x="567125" y="859955"/>
                  </a:cubicBezTo>
                  <a:cubicBezTo>
                    <a:pt x="566023" y="858383"/>
                    <a:pt x="568562" y="857390"/>
                    <a:pt x="568307" y="859635"/>
                  </a:cubicBezTo>
                  <a:close/>
                  <a:moveTo>
                    <a:pt x="557844" y="857748"/>
                  </a:moveTo>
                  <a:cubicBezTo>
                    <a:pt x="558012" y="857623"/>
                    <a:pt x="558202" y="857515"/>
                    <a:pt x="558392" y="857412"/>
                  </a:cubicBezTo>
                  <a:cubicBezTo>
                    <a:pt x="558370" y="857726"/>
                    <a:pt x="558142" y="857922"/>
                    <a:pt x="557844" y="857748"/>
                  </a:cubicBezTo>
                  <a:close/>
                  <a:moveTo>
                    <a:pt x="534178" y="916982"/>
                  </a:moveTo>
                  <a:cubicBezTo>
                    <a:pt x="534135" y="917069"/>
                    <a:pt x="534113" y="917113"/>
                    <a:pt x="534070" y="917172"/>
                  </a:cubicBezTo>
                  <a:cubicBezTo>
                    <a:pt x="532860" y="917281"/>
                    <a:pt x="531678" y="917194"/>
                    <a:pt x="530511" y="916982"/>
                  </a:cubicBezTo>
                  <a:cubicBezTo>
                    <a:pt x="531737" y="916982"/>
                    <a:pt x="532947" y="916982"/>
                    <a:pt x="534178" y="916982"/>
                  </a:cubicBezTo>
                  <a:close/>
                  <a:moveTo>
                    <a:pt x="542607" y="845676"/>
                  </a:moveTo>
                  <a:cubicBezTo>
                    <a:pt x="544809" y="848832"/>
                    <a:pt x="540215" y="848659"/>
                    <a:pt x="542097" y="845757"/>
                  </a:cubicBezTo>
                  <a:cubicBezTo>
                    <a:pt x="542271" y="845735"/>
                    <a:pt x="542439" y="845697"/>
                    <a:pt x="542607" y="845676"/>
                  </a:cubicBezTo>
                  <a:close/>
                  <a:moveTo>
                    <a:pt x="483896" y="867413"/>
                  </a:moveTo>
                  <a:cubicBezTo>
                    <a:pt x="476991" y="869869"/>
                    <a:pt x="483240" y="862515"/>
                    <a:pt x="483896" y="867413"/>
                  </a:cubicBezTo>
                  <a:close/>
                  <a:moveTo>
                    <a:pt x="597657" y="985496"/>
                  </a:moveTo>
                  <a:cubicBezTo>
                    <a:pt x="597950" y="985431"/>
                    <a:pt x="598205" y="985409"/>
                    <a:pt x="598482" y="985350"/>
                  </a:cubicBezTo>
                  <a:cubicBezTo>
                    <a:pt x="598970" y="985409"/>
                    <a:pt x="599436" y="985474"/>
                    <a:pt x="599925" y="985540"/>
                  </a:cubicBezTo>
                  <a:cubicBezTo>
                    <a:pt x="599729" y="986109"/>
                    <a:pt x="599561" y="986532"/>
                    <a:pt x="599393" y="986955"/>
                  </a:cubicBezTo>
                  <a:cubicBezTo>
                    <a:pt x="598503" y="986939"/>
                    <a:pt x="597739" y="986554"/>
                    <a:pt x="597657" y="985496"/>
                  </a:cubicBezTo>
                  <a:close/>
                  <a:moveTo>
                    <a:pt x="627935" y="1401807"/>
                  </a:moveTo>
                  <a:cubicBezTo>
                    <a:pt x="631705" y="1403098"/>
                    <a:pt x="632659" y="1404074"/>
                    <a:pt x="632383" y="1404600"/>
                  </a:cubicBezTo>
                  <a:cubicBezTo>
                    <a:pt x="631705" y="1404752"/>
                    <a:pt x="630983" y="1404855"/>
                    <a:pt x="630159" y="1404855"/>
                  </a:cubicBezTo>
                  <a:cubicBezTo>
                    <a:pt x="628868" y="1404497"/>
                    <a:pt x="627572" y="1403542"/>
                    <a:pt x="627935" y="1401807"/>
                  </a:cubicBezTo>
                  <a:close/>
                  <a:moveTo>
                    <a:pt x="591045" y="1464132"/>
                  </a:moveTo>
                  <a:cubicBezTo>
                    <a:pt x="591360" y="1464680"/>
                    <a:pt x="591680" y="1465147"/>
                    <a:pt x="592022" y="1465803"/>
                  </a:cubicBezTo>
                  <a:cubicBezTo>
                    <a:pt x="591278" y="1465613"/>
                    <a:pt x="590557" y="1465190"/>
                    <a:pt x="591045" y="1464132"/>
                  </a:cubicBezTo>
                  <a:close/>
                  <a:moveTo>
                    <a:pt x="583332" y="1461779"/>
                  </a:moveTo>
                  <a:cubicBezTo>
                    <a:pt x="584563" y="1460846"/>
                    <a:pt x="585534" y="1460488"/>
                    <a:pt x="586467" y="1460401"/>
                  </a:cubicBezTo>
                  <a:cubicBezTo>
                    <a:pt x="588035" y="1460889"/>
                    <a:pt x="587210" y="1461464"/>
                    <a:pt x="583967" y="1462099"/>
                  </a:cubicBezTo>
                  <a:cubicBezTo>
                    <a:pt x="583755" y="1461990"/>
                    <a:pt x="583565" y="1461909"/>
                    <a:pt x="583332" y="1461779"/>
                  </a:cubicBezTo>
                  <a:close/>
                  <a:moveTo>
                    <a:pt x="523134" y="1460634"/>
                  </a:moveTo>
                  <a:cubicBezTo>
                    <a:pt x="518562" y="1466698"/>
                    <a:pt x="520997" y="1458134"/>
                    <a:pt x="523134" y="1460634"/>
                  </a:cubicBezTo>
                  <a:close/>
                  <a:moveTo>
                    <a:pt x="511527" y="1471080"/>
                  </a:moveTo>
                  <a:cubicBezTo>
                    <a:pt x="511928" y="1471226"/>
                    <a:pt x="512351" y="1471378"/>
                    <a:pt x="512774" y="1471524"/>
                  </a:cubicBezTo>
                  <a:cubicBezTo>
                    <a:pt x="513176" y="1472880"/>
                    <a:pt x="512118" y="1475467"/>
                    <a:pt x="510507" y="1471866"/>
                  </a:cubicBezTo>
                  <a:cubicBezTo>
                    <a:pt x="510908" y="1471443"/>
                    <a:pt x="511228" y="1471226"/>
                    <a:pt x="511527" y="1471080"/>
                  </a:cubicBezTo>
                  <a:close/>
                  <a:moveTo>
                    <a:pt x="414613" y="1547729"/>
                  </a:moveTo>
                  <a:cubicBezTo>
                    <a:pt x="415774" y="1548683"/>
                    <a:pt x="416647" y="1549486"/>
                    <a:pt x="417303" y="1550164"/>
                  </a:cubicBezTo>
                  <a:cubicBezTo>
                    <a:pt x="416604" y="1550527"/>
                    <a:pt x="415904" y="1550739"/>
                    <a:pt x="415204" y="1550863"/>
                  </a:cubicBezTo>
                  <a:cubicBezTo>
                    <a:pt x="414673" y="1550017"/>
                    <a:pt x="414380" y="1548960"/>
                    <a:pt x="414613" y="1547729"/>
                  </a:cubicBezTo>
                  <a:close/>
                  <a:moveTo>
                    <a:pt x="379838" y="1566754"/>
                  </a:moveTo>
                  <a:cubicBezTo>
                    <a:pt x="382128" y="1566754"/>
                    <a:pt x="387405" y="1568153"/>
                    <a:pt x="391620" y="1571776"/>
                  </a:cubicBezTo>
                  <a:cubicBezTo>
                    <a:pt x="387638" y="1571499"/>
                    <a:pt x="383673" y="1571114"/>
                    <a:pt x="379904" y="1570653"/>
                  </a:cubicBezTo>
                  <a:cubicBezTo>
                    <a:pt x="379779" y="1569487"/>
                    <a:pt x="379714" y="1568213"/>
                    <a:pt x="379838" y="1566754"/>
                  </a:cubicBezTo>
                  <a:close/>
                  <a:moveTo>
                    <a:pt x="296653" y="1628993"/>
                  </a:moveTo>
                  <a:cubicBezTo>
                    <a:pt x="296675" y="1628467"/>
                    <a:pt x="296697" y="1627957"/>
                    <a:pt x="296697" y="1627534"/>
                  </a:cubicBezTo>
                  <a:cubicBezTo>
                    <a:pt x="307230" y="1631580"/>
                    <a:pt x="302164" y="1630522"/>
                    <a:pt x="296653" y="1628993"/>
                  </a:cubicBezTo>
                  <a:close/>
                  <a:moveTo>
                    <a:pt x="401112" y="1707719"/>
                  </a:moveTo>
                  <a:cubicBezTo>
                    <a:pt x="401600" y="1708331"/>
                    <a:pt x="402045" y="1708928"/>
                    <a:pt x="402468" y="1709476"/>
                  </a:cubicBezTo>
                  <a:cubicBezTo>
                    <a:pt x="400157" y="1711298"/>
                    <a:pt x="397174" y="1712166"/>
                    <a:pt x="393719" y="1712275"/>
                  </a:cubicBezTo>
                  <a:cubicBezTo>
                    <a:pt x="393827" y="1705642"/>
                    <a:pt x="397765" y="1705620"/>
                    <a:pt x="401112" y="1707719"/>
                  </a:cubicBezTo>
                  <a:close/>
                  <a:moveTo>
                    <a:pt x="441734" y="1713945"/>
                  </a:moveTo>
                  <a:cubicBezTo>
                    <a:pt x="438577" y="1716342"/>
                    <a:pt x="435610" y="1713609"/>
                    <a:pt x="431797" y="1711662"/>
                  </a:cubicBezTo>
                  <a:cubicBezTo>
                    <a:pt x="435165" y="1712209"/>
                    <a:pt x="438723" y="1712952"/>
                    <a:pt x="441734" y="1713945"/>
                  </a:cubicBezTo>
                  <a:close/>
                  <a:moveTo>
                    <a:pt x="391983" y="1744815"/>
                  </a:moveTo>
                  <a:cubicBezTo>
                    <a:pt x="392721" y="1744560"/>
                    <a:pt x="393464" y="1744349"/>
                    <a:pt x="391983" y="1744815"/>
                  </a:cubicBezTo>
                  <a:cubicBezTo>
                    <a:pt x="393252" y="1745639"/>
                    <a:pt x="392618" y="1745259"/>
                    <a:pt x="391983" y="1744815"/>
                  </a:cubicBezTo>
                  <a:close/>
                  <a:moveTo>
                    <a:pt x="434758" y="1742613"/>
                  </a:moveTo>
                  <a:cubicBezTo>
                    <a:pt x="432176" y="1739115"/>
                    <a:pt x="435203" y="1740492"/>
                    <a:pt x="435632" y="1742315"/>
                  </a:cubicBezTo>
                  <a:cubicBezTo>
                    <a:pt x="435333" y="1742418"/>
                    <a:pt x="435057" y="1742504"/>
                    <a:pt x="434758" y="1742613"/>
                  </a:cubicBezTo>
                  <a:close/>
                  <a:moveTo>
                    <a:pt x="498243" y="1738778"/>
                  </a:moveTo>
                  <a:cubicBezTo>
                    <a:pt x="497245" y="1738605"/>
                    <a:pt x="496209" y="1738394"/>
                    <a:pt x="495021" y="1738057"/>
                  </a:cubicBezTo>
                  <a:cubicBezTo>
                    <a:pt x="494853" y="1737504"/>
                    <a:pt x="494701" y="1736956"/>
                    <a:pt x="494554" y="1736338"/>
                  </a:cubicBezTo>
                  <a:cubicBezTo>
                    <a:pt x="494766" y="1736338"/>
                    <a:pt x="494956" y="1736360"/>
                    <a:pt x="495189" y="1736381"/>
                  </a:cubicBezTo>
                  <a:cubicBezTo>
                    <a:pt x="496247" y="1737227"/>
                    <a:pt x="497267" y="1738014"/>
                    <a:pt x="498243" y="1738778"/>
                  </a:cubicBezTo>
                  <a:close/>
                  <a:moveTo>
                    <a:pt x="753771" y="1718479"/>
                  </a:moveTo>
                  <a:cubicBezTo>
                    <a:pt x="749637" y="1720046"/>
                    <a:pt x="747712" y="1715810"/>
                    <a:pt x="746036" y="1717779"/>
                  </a:cubicBezTo>
                  <a:cubicBezTo>
                    <a:pt x="745933" y="1717741"/>
                    <a:pt x="745824" y="1717698"/>
                    <a:pt x="745721" y="1717655"/>
                  </a:cubicBezTo>
                  <a:cubicBezTo>
                    <a:pt x="745824" y="1716597"/>
                    <a:pt x="746036" y="1715767"/>
                    <a:pt x="746269" y="1715089"/>
                  </a:cubicBezTo>
                  <a:cubicBezTo>
                    <a:pt x="748726" y="1715219"/>
                    <a:pt x="751248" y="1715366"/>
                    <a:pt x="753857" y="1715496"/>
                  </a:cubicBezTo>
                  <a:cubicBezTo>
                    <a:pt x="754980" y="1716510"/>
                    <a:pt x="755718" y="1717443"/>
                    <a:pt x="755696" y="1717399"/>
                  </a:cubicBezTo>
                  <a:cubicBezTo>
                    <a:pt x="755463" y="1717568"/>
                    <a:pt x="755251" y="1717698"/>
                    <a:pt x="755040" y="1717822"/>
                  </a:cubicBezTo>
                  <a:cubicBezTo>
                    <a:pt x="754405" y="1716635"/>
                    <a:pt x="754004" y="1716532"/>
                    <a:pt x="753771" y="1718479"/>
                  </a:cubicBezTo>
                  <a:close/>
                  <a:moveTo>
                    <a:pt x="826867" y="1755152"/>
                  </a:moveTo>
                  <a:cubicBezTo>
                    <a:pt x="825999" y="1754685"/>
                    <a:pt x="824562" y="1752907"/>
                    <a:pt x="824073" y="1750938"/>
                  </a:cubicBezTo>
                  <a:cubicBezTo>
                    <a:pt x="824795" y="1751149"/>
                    <a:pt x="825495" y="1751361"/>
                    <a:pt x="826210" y="1751572"/>
                  </a:cubicBezTo>
                  <a:cubicBezTo>
                    <a:pt x="827463" y="1753796"/>
                    <a:pt x="827697" y="1754897"/>
                    <a:pt x="827442" y="1755173"/>
                  </a:cubicBezTo>
                  <a:cubicBezTo>
                    <a:pt x="827252" y="1755195"/>
                    <a:pt x="827062" y="1755195"/>
                    <a:pt x="826867" y="1755152"/>
                  </a:cubicBezTo>
                  <a:close/>
                  <a:moveTo>
                    <a:pt x="875392" y="1766552"/>
                  </a:moveTo>
                  <a:cubicBezTo>
                    <a:pt x="874372" y="1766421"/>
                    <a:pt x="873846" y="1766297"/>
                    <a:pt x="873504" y="1766167"/>
                  </a:cubicBezTo>
                  <a:cubicBezTo>
                    <a:pt x="874139" y="1766254"/>
                    <a:pt x="874757" y="1766378"/>
                    <a:pt x="875370" y="1766487"/>
                  </a:cubicBezTo>
                  <a:cubicBezTo>
                    <a:pt x="875370" y="1766508"/>
                    <a:pt x="875392" y="1766530"/>
                    <a:pt x="875392" y="1766552"/>
                  </a:cubicBezTo>
                  <a:close/>
                  <a:moveTo>
                    <a:pt x="890834" y="1744137"/>
                  </a:moveTo>
                  <a:cubicBezTo>
                    <a:pt x="897826" y="1746594"/>
                    <a:pt x="899882" y="1747418"/>
                    <a:pt x="899502" y="1747375"/>
                  </a:cubicBezTo>
                  <a:cubicBezTo>
                    <a:pt x="899480" y="1747375"/>
                    <a:pt x="899480" y="1747375"/>
                    <a:pt x="899459" y="1747375"/>
                  </a:cubicBezTo>
                  <a:cubicBezTo>
                    <a:pt x="898569" y="1747207"/>
                    <a:pt x="893443" y="1745514"/>
                    <a:pt x="890796" y="1744413"/>
                  </a:cubicBezTo>
                  <a:cubicBezTo>
                    <a:pt x="890818" y="1744327"/>
                    <a:pt x="890834" y="1744218"/>
                    <a:pt x="890834" y="1744137"/>
                  </a:cubicBezTo>
                  <a:close/>
                  <a:moveTo>
                    <a:pt x="887829" y="1724580"/>
                  </a:moveTo>
                  <a:cubicBezTo>
                    <a:pt x="880729" y="1725301"/>
                    <a:pt x="877914" y="1724287"/>
                    <a:pt x="877361" y="1722910"/>
                  </a:cubicBezTo>
                  <a:cubicBezTo>
                    <a:pt x="879226" y="1721424"/>
                    <a:pt x="882638" y="1720979"/>
                    <a:pt x="887531" y="1721511"/>
                  </a:cubicBezTo>
                  <a:cubicBezTo>
                    <a:pt x="887764" y="1722356"/>
                    <a:pt x="887911" y="1723333"/>
                    <a:pt x="887829" y="1724580"/>
                  </a:cubicBezTo>
                  <a:close/>
                  <a:moveTo>
                    <a:pt x="942895" y="1749050"/>
                  </a:moveTo>
                  <a:cubicBezTo>
                    <a:pt x="943552" y="1748964"/>
                    <a:pt x="943975" y="1749029"/>
                    <a:pt x="944506" y="1749029"/>
                  </a:cubicBezTo>
                  <a:cubicBezTo>
                    <a:pt x="945271" y="1749772"/>
                    <a:pt x="945906" y="1750493"/>
                    <a:pt x="946877" y="1751209"/>
                  </a:cubicBezTo>
                  <a:cubicBezTo>
                    <a:pt x="946519" y="1751442"/>
                    <a:pt x="946117" y="1751486"/>
                    <a:pt x="945738" y="1751638"/>
                  </a:cubicBezTo>
                  <a:cubicBezTo>
                    <a:pt x="944843" y="1751317"/>
                    <a:pt x="943850" y="1750596"/>
                    <a:pt x="942895" y="1749050"/>
                  </a:cubicBezTo>
                  <a:close/>
                  <a:moveTo>
                    <a:pt x="1167451" y="1806630"/>
                  </a:moveTo>
                  <a:cubicBezTo>
                    <a:pt x="1158615" y="1806630"/>
                    <a:pt x="1166811" y="1801039"/>
                    <a:pt x="1167451" y="1806630"/>
                  </a:cubicBezTo>
                  <a:close/>
                  <a:moveTo>
                    <a:pt x="1243406" y="1858831"/>
                  </a:moveTo>
                  <a:cubicBezTo>
                    <a:pt x="1245972" y="1854085"/>
                    <a:pt x="1248450" y="1861862"/>
                    <a:pt x="1243406" y="1858831"/>
                  </a:cubicBezTo>
                  <a:close/>
                  <a:moveTo>
                    <a:pt x="1957429" y="1426467"/>
                  </a:moveTo>
                  <a:cubicBezTo>
                    <a:pt x="1956816" y="1426993"/>
                    <a:pt x="1956181" y="1427503"/>
                    <a:pt x="1955563" y="1427991"/>
                  </a:cubicBezTo>
                  <a:cubicBezTo>
                    <a:pt x="1955291" y="1427839"/>
                    <a:pt x="1955096" y="1427736"/>
                    <a:pt x="1954885" y="1427606"/>
                  </a:cubicBezTo>
                  <a:cubicBezTo>
                    <a:pt x="1954868" y="1426950"/>
                    <a:pt x="1954847" y="1426250"/>
                    <a:pt x="1954868" y="1425805"/>
                  </a:cubicBezTo>
                  <a:cubicBezTo>
                    <a:pt x="1955628" y="1425892"/>
                    <a:pt x="1956561" y="1426125"/>
                    <a:pt x="1957429" y="1426467"/>
                  </a:cubicBezTo>
                  <a:close/>
                  <a:moveTo>
                    <a:pt x="2069411" y="1688146"/>
                  </a:moveTo>
                  <a:cubicBezTo>
                    <a:pt x="2069644" y="1688146"/>
                    <a:pt x="2069747" y="1688146"/>
                    <a:pt x="2069915" y="1688124"/>
                  </a:cubicBezTo>
                  <a:cubicBezTo>
                    <a:pt x="2069915" y="1688227"/>
                    <a:pt x="2069899" y="1688336"/>
                    <a:pt x="2069812" y="1688417"/>
                  </a:cubicBezTo>
                  <a:cubicBezTo>
                    <a:pt x="2069601" y="1688395"/>
                    <a:pt x="2069411" y="1688314"/>
                    <a:pt x="2069411" y="1688146"/>
                  </a:cubicBezTo>
                  <a:close/>
                  <a:moveTo>
                    <a:pt x="3841252" y="2238192"/>
                  </a:moveTo>
                  <a:cubicBezTo>
                    <a:pt x="3833859" y="2238577"/>
                    <a:pt x="3837672" y="2235822"/>
                    <a:pt x="3840530" y="2236033"/>
                  </a:cubicBezTo>
                  <a:cubicBezTo>
                    <a:pt x="3840894" y="2236776"/>
                    <a:pt x="3841143" y="2237498"/>
                    <a:pt x="3841252" y="2238192"/>
                  </a:cubicBezTo>
                  <a:close/>
                  <a:moveTo>
                    <a:pt x="4090677" y="1955481"/>
                  </a:moveTo>
                  <a:cubicBezTo>
                    <a:pt x="4103158" y="1956305"/>
                    <a:pt x="4090829" y="1959039"/>
                    <a:pt x="4090677" y="1955481"/>
                  </a:cubicBezTo>
                  <a:close/>
                  <a:moveTo>
                    <a:pt x="4102545" y="1964798"/>
                  </a:moveTo>
                  <a:cubicBezTo>
                    <a:pt x="4102567" y="1964842"/>
                    <a:pt x="4102860" y="1965265"/>
                    <a:pt x="4103115" y="1965731"/>
                  </a:cubicBezTo>
                  <a:cubicBezTo>
                    <a:pt x="4109982" y="1966621"/>
                    <a:pt x="4103814" y="1968844"/>
                    <a:pt x="4102545" y="1964798"/>
                  </a:cubicBezTo>
                  <a:close/>
                  <a:moveTo>
                    <a:pt x="4106250" y="1930523"/>
                  </a:moveTo>
                  <a:cubicBezTo>
                    <a:pt x="4103288" y="1930143"/>
                    <a:pt x="4104536" y="1929400"/>
                    <a:pt x="4106250" y="1930523"/>
                  </a:cubicBezTo>
                  <a:close/>
                  <a:moveTo>
                    <a:pt x="4116420" y="1966941"/>
                  </a:moveTo>
                  <a:cubicBezTo>
                    <a:pt x="4114028" y="1968064"/>
                    <a:pt x="4114153" y="1965498"/>
                    <a:pt x="4116420" y="1966941"/>
                  </a:cubicBezTo>
                  <a:close/>
                  <a:moveTo>
                    <a:pt x="4129053" y="1918911"/>
                  </a:moveTo>
                  <a:cubicBezTo>
                    <a:pt x="4135258" y="1919508"/>
                    <a:pt x="4128711" y="1922474"/>
                    <a:pt x="4129053" y="1918911"/>
                  </a:cubicBezTo>
                  <a:close/>
                  <a:moveTo>
                    <a:pt x="4130745" y="1969441"/>
                  </a:moveTo>
                  <a:cubicBezTo>
                    <a:pt x="4125934" y="1984990"/>
                    <a:pt x="4126108" y="1968064"/>
                    <a:pt x="4130745" y="1969441"/>
                  </a:cubicBezTo>
                  <a:close/>
                  <a:moveTo>
                    <a:pt x="4124074" y="1951218"/>
                  </a:moveTo>
                  <a:cubicBezTo>
                    <a:pt x="4134938" y="1951218"/>
                    <a:pt x="4124388" y="1957130"/>
                    <a:pt x="4124074" y="1951218"/>
                  </a:cubicBezTo>
                  <a:close/>
                  <a:moveTo>
                    <a:pt x="4126254" y="1945968"/>
                  </a:moveTo>
                  <a:cubicBezTo>
                    <a:pt x="4120722" y="1946223"/>
                    <a:pt x="4121910" y="1945670"/>
                    <a:pt x="4126254" y="1945968"/>
                  </a:cubicBezTo>
                  <a:close/>
                  <a:moveTo>
                    <a:pt x="4120217" y="1898872"/>
                  </a:moveTo>
                  <a:cubicBezTo>
                    <a:pt x="4129731" y="1902370"/>
                    <a:pt x="4119621" y="1904149"/>
                    <a:pt x="4120217" y="1898872"/>
                  </a:cubicBezTo>
                  <a:close/>
                  <a:moveTo>
                    <a:pt x="4133479" y="1891583"/>
                  </a:moveTo>
                  <a:cubicBezTo>
                    <a:pt x="4133778" y="1891350"/>
                    <a:pt x="4133946" y="1891160"/>
                    <a:pt x="4134157" y="1890948"/>
                  </a:cubicBezTo>
                  <a:cubicBezTo>
                    <a:pt x="4134282" y="1891138"/>
                    <a:pt x="4133989" y="1891371"/>
                    <a:pt x="4133479" y="1891583"/>
                  </a:cubicBezTo>
                  <a:close/>
                  <a:moveTo>
                    <a:pt x="4108094" y="1880969"/>
                  </a:moveTo>
                  <a:cubicBezTo>
                    <a:pt x="4105805" y="1882048"/>
                    <a:pt x="4107357" y="1878133"/>
                    <a:pt x="4108094" y="1880969"/>
                  </a:cubicBezTo>
                  <a:close/>
                  <a:moveTo>
                    <a:pt x="4072202" y="1818557"/>
                  </a:moveTo>
                  <a:cubicBezTo>
                    <a:pt x="4072522" y="1818367"/>
                    <a:pt x="4072902" y="1818199"/>
                    <a:pt x="4073238" y="1818009"/>
                  </a:cubicBezTo>
                  <a:cubicBezTo>
                    <a:pt x="4074302" y="1818752"/>
                    <a:pt x="4076146" y="1819831"/>
                    <a:pt x="4078391" y="1820764"/>
                  </a:cubicBezTo>
                  <a:cubicBezTo>
                    <a:pt x="4078028" y="1820108"/>
                    <a:pt x="4077735" y="1819300"/>
                    <a:pt x="4077561" y="1818199"/>
                  </a:cubicBezTo>
                  <a:cubicBezTo>
                    <a:pt x="4078413" y="1817222"/>
                    <a:pt x="4079172" y="1816376"/>
                    <a:pt x="4079937" y="1815612"/>
                  </a:cubicBezTo>
                  <a:cubicBezTo>
                    <a:pt x="4083729" y="1814722"/>
                    <a:pt x="4087439" y="1814321"/>
                    <a:pt x="4089007" y="1814299"/>
                  </a:cubicBezTo>
                  <a:cubicBezTo>
                    <a:pt x="4087563" y="1816018"/>
                    <a:pt x="4085616" y="1818519"/>
                    <a:pt x="4083940" y="1820932"/>
                  </a:cubicBezTo>
                  <a:cubicBezTo>
                    <a:pt x="4083240" y="1821420"/>
                    <a:pt x="4082584" y="1821778"/>
                    <a:pt x="4081993" y="1821990"/>
                  </a:cubicBezTo>
                  <a:cubicBezTo>
                    <a:pt x="4082373" y="1822098"/>
                    <a:pt x="4082731" y="1822098"/>
                    <a:pt x="4083116" y="1822158"/>
                  </a:cubicBezTo>
                  <a:cubicBezTo>
                    <a:pt x="4081103" y="1825276"/>
                    <a:pt x="4079937" y="1827923"/>
                    <a:pt x="4081738" y="1827923"/>
                  </a:cubicBezTo>
                  <a:cubicBezTo>
                    <a:pt x="4066523" y="1827923"/>
                    <a:pt x="4085171" y="1825998"/>
                    <a:pt x="4071801" y="1820590"/>
                  </a:cubicBezTo>
                  <a:cubicBezTo>
                    <a:pt x="4071947" y="1819977"/>
                    <a:pt x="4072078" y="1819256"/>
                    <a:pt x="4072202" y="1818557"/>
                  </a:cubicBezTo>
                  <a:close/>
                  <a:moveTo>
                    <a:pt x="4029400" y="1800237"/>
                  </a:moveTo>
                  <a:cubicBezTo>
                    <a:pt x="4028934" y="1800318"/>
                    <a:pt x="4028408" y="1800361"/>
                    <a:pt x="4027919" y="1800426"/>
                  </a:cubicBezTo>
                  <a:cubicBezTo>
                    <a:pt x="4028028" y="1800237"/>
                    <a:pt x="4028066" y="1799938"/>
                    <a:pt x="4028174" y="1799770"/>
                  </a:cubicBezTo>
                  <a:cubicBezTo>
                    <a:pt x="4028575" y="1799938"/>
                    <a:pt x="4028999" y="1800041"/>
                    <a:pt x="4029400" y="1800237"/>
                  </a:cubicBezTo>
                  <a:close/>
                  <a:moveTo>
                    <a:pt x="4029275" y="1790301"/>
                  </a:moveTo>
                  <a:cubicBezTo>
                    <a:pt x="4027643" y="1789726"/>
                    <a:pt x="4026455" y="1789216"/>
                    <a:pt x="4025527" y="1788771"/>
                  </a:cubicBezTo>
                  <a:cubicBezTo>
                    <a:pt x="4026140" y="1787991"/>
                    <a:pt x="4026986" y="1787605"/>
                    <a:pt x="4028006" y="1787779"/>
                  </a:cubicBezTo>
                  <a:cubicBezTo>
                    <a:pt x="4028934" y="1788392"/>
                    <a:pt x="4029552" y="1789238"/>
                    <a:pt x="4029275" y="1790301"/>
                  </a:cubicBezTo>
                  <a:close/>
                  <a:moveTo>
                    <a:pt x="3986896" y="1794596"/>
                  </a:moveTo>
                  <a:cubicBezTo>
                    <a:pt x="3997728" y="1797227"/>
                    <a:pt x="3985692" y="1799385"/>
                    <a:pt x="3986896" y="1794596"/>
                  </a:cubicBezTo>
                  <a:close/>
                  <a:moveTo>
                    <a:pt x="3997831" y="1760299"/>
                  </a:moveTo>
                  <a:cubicBezTo>
                    <a:pt x="3997642" y="1760196"/>
                    <a:pt x="3997474" y="1760065"/>
                    <a:pt x="3997283" y="1759962"/>
                  </a:cubicBezTo>
                  <a:cubicBezTo>
                    <a:pt x="3998276" y="1758899"/>
                    <a:pt x="3999318" y="1757760"/>
                    <a:pt x="4000457" y="1756676"/>
                  </a:cubicBezTo>
                  <a:cubicBezTo>
                    <a:pt x="3999589" y="1757505"/>
                    <a:pt x="3998721" y="1758840"/>
                    <a:pt x="3997831" y="1760299"/>
                  </a:cubicBezTo>
                  <a:close/>
                  <a:moveTo>
                    <a:pt x="4006580" y="1746849"/>
                  </a:moveTo>
                  <a:cubicBezTo>
                    <a:pt x="4003212" y="1750406"/>
                    <a:pt x="4002475" y="1749983"/>
                    <a:pt x="3995331" y="1745493"/>
                  </a:cubicBezTo>
                  <a:cubicBezTo>
                    <a:pt x="3997940" y="1745493"/>
                    <a:pt x="4000120" y="1745493"/>
                    <a:pt x="4002198" y="1745493"/>
                  </a:cubicBezTo>
                  <a:cubicBezTo>
                    <a:pt x="4003679" y="1745851"/>
                    <a:pt x="4005143" y="1746360"/>
                    <a:pt x="4006580" y="1746849"/>
                  </a:cubicBezTo>
                  <a:close/>
                  <a:moveTo>
                    <a:pt x="3970222" y="1693802"/>
                  </a:moveTo>
                  <a:cubicBezTo>
                    <a:pt x="3969756" y="1694350"/>
                    <a:pt x="3969121" y="1694816"/>
                    <a:pt x="3968422" y="1695261"/>
                  </a:cubicBezTo>
                  <a:cubicBezTo>
                    <a:pt x="3968655" y="1694984"/>
                    <a:pt x="3968823" y="1694730"/>
                    <a:pt x="3969121" y="1694437"/>
                  </a:cubicBezTo>
                  <a:cubicBezTo>
                    <a:pt x="3969420" y="1694117"/>
                    <a:pt x="3969799" y="1693927"/>
                    <a:pt x="3970222" y="1693802"/>
                  </a:cubicBezTo>
                  <a:close/>
                  <a:moveTo>
                    <a:pt x="3961072" y="1705555"/>
                  </a:moveTo>
                  <a:cubicBezTo>
                    <a:pt x="3960160" y="1707974"/>
                    <a:pt x="3959314" y="1710219"/>
                    <a:pt x="3958696" y="1711764"/>
                  </a:cubicBezTo>
                  <a:cubicBezTo>
                    <a:pt x="3962938" y="1710241"/>
                    <a:pt x="3966133" y="1709031"/>
                    <a:pt x="3972132" y="1706661"/>
                  </a:cubicBezTo>
                  <a:cubicBezTo>
                    <a:pt x="3975375" y="1707084"/>
                    <a:pt x="3978635" y="1707572"/>
                    <a:pt x="3981836" y="1708077"/>
                  </a:cubicBezTo>
                  <a:cubicBezTo>
                    <a:pt x="3980203" y="1709199"/>
                    <a:pt x="3978657" y="1710577"/>
                    <a:pt x="3977192" y="1712399"/>
                  </a:cubicBezTo>
                  <a:cubicBezTo>
                    <a:pt x="3979568" y="1715686"/>
                    <a:pt x="3981857" y="1716255"/>
                    <a:pt x="3984125" y="1714243"/>
                  </a:cubicBezTo>
                  <a:cubicBezTo>
                    <a:pt x="3983360" y="1715534"/>
                    <a:pt x="3982958" y="1716808"/>
                    <a:pt x="3982828" y="1718077"/>
                  </a:cubicBezTo>
                  <a:cubicBezTo>
                    <a:pt x="3982172" y="1718012"/>
                    <a:pt x="3981857" y="1718354"/>
                    <a:pt x="3982915" y="1719054"/>
                  </a:cubicBezTo>
                  <a:cubicBezTo>
                    <a:pt x="3982915" y="1719178"/>
                    <a:pt x="3982936" y="1719309"/>
                    <a:pt x="3982958" y="1719433"/>
                  </a:cubicBezTo>
                  <a:cubicBezTo>
                    <a:pt x="3975288" y="1718945"/>
                    <a:pt x="3967022" y="1716044"/>
                    <a:pt x="3958441" y="1712421"/>
                  </a:cubicBezTo>
                  <a:cubicBezTo>
                    <a:pt x="3958528" y="1712209"/>
                    <a:pt x="3958615" y="1712020"/>
                    <a:pt x="3958696" y="1711764"/>
                  </a:cubicBezTo>
                  <a:cubicBezTo>
                    <a:pt x="3958403" y="1711873"/>
                    <a:pt x="3958105" y="1711976"/>
                    <a:pt x="3957785" y="1712106"/>
                  </a:cubicBezTo>
                  <a:cubicBezTo>
                    <a:pt x="3957785" y="1712106"/>
                    <a:pt x="3957785" y="1712123"/>
                    <a:pt x="3957806" y="1712144"/>
                  </a:cubicBezTo>
                  <a:cubicBezTo>
                    <a:pt x="3957785" y="1712123"/>
                    <a:pt x="3957763" y="1712123"/>
                    <a:pt x="3957747" y="1712106"/>
                  </a:cubicBezTo>
                  <a:cubicBezTo>
                    <a:pt x="3957747" y="1712106"/>
                    <a:pt x="3957763" y="1712106"/>
                    <a:pt x="3957785" y="1712106"/>
                  </a:cubicBezTo>
                  <a:cubicBezTo>
                    <a:pt x="3957004" y="1709666"/>
                    <a:pt x="3952914" y="1708288"/>
                    <a:pt x="3947446" y="1707594"/>
                  </a:cubicBezTo>
                  <a:cubicBezTo>
                    <a:pt x="3947066" y="1707421"/>
                    <a:pt x="3946665" y="1707231"/>
                    <a:pt x="3946280" y="1707063"/>
                  </a:cubicBezTo>
                  <a:cubicBezTo>
                    <a:pt x="3948504" y="1705387"/>
                    <a:pt x="3954102" y="1705094"/>
                    <a:pt x="3961072" y="1705555"/>
                  </a:cubicBezTo>
                  <a:close/>
                  <a:moveTo>
                    <a:pt x="3937720" y="1702171"/>
                  </a:moveTo>
                  <a:cubicBezTo>
                    <a:pt x="3946090" y="1709563"/>
                    <a:pt x="3935963" y="1705853"/>
                    <a:pt x="3937720" y="1702171"/>
                  </a:cubicBezTo>
                  <a:close/>
                  <a:moveTo>
                    <a:pt x="3832269" y="1705810"/>
                  </a:moveTo>
                  <a:cubicBezTo>
                    <a:pt x="3831401" y="1703228"/>
                    <a:pt x="3833240" y="1703250"/>
                    <a:pt x="3832269" y="1705810"/>
                  </a:cubicBezTo>
                  <a:close/>
                  <a:moveTo>
                    <a:pt x="3749995" y="1671431"/>
                  </a:moveTo>
                  <a:cubicBezTo>
                    <a:pt x="3752241" y="1670476"/>
                    <a:pt x="3750695" y="1674099"/>
                    <a:pt x="3749995" y="1671431"/>
                  </a:cubicBezTo>
                  <a:close/>
                  <a:moveTo>
                    <a:pt x="3642103" y="1628082"/>
                  </a:moveTo>
                  <a:cubicBezTo>
                    <a:pt x="3640644" y="1628955"/>
                    <a:pt x="3639478" y="1629627"/>
                    <a:pt x="3638458" y="1630224"/>
                  </a:cubicBezTo>
                  <a:cubicBezTo>
                    <a:pt x="3635702" y="1629692"/>
                    <a:pt x="3632464" y="1628380"/>
                    <a:pt x="3628689" y="1626281"/>
                  </a:cubicBezTo>
                  <a:cubicBezTo>
                    <a:pt x="3633033" y="1625392"/>
                    <a:pt x="3637503" y="1625858"/>
                    <a:pt x="3642103" y="1628082"/>
                  </a:cubicBezTo>
                  <a:close/>
                  <a:moveTo>
                    <a:pt x="3460583" y="1605119"/>
                  </a:moveTo>
                  <a:cubicBezTo>
                    <a:pt x="3461239" y="1604186"/>
                    <a:pt x="3465562" y="1604040"/>
                    <a:pt x="3468638" y="1604164"/>
                  </a:cubicBezTo>
                  <a:cubicBezTo>
                    <a:pt x="3467786" y="1604485"/>
                    <a:pt x="3466961" y="1604777"/>
                    <a:pt x="3466159" y="1605054"/>
                  </a:cubicBezTo>
                  <a:cubicBezTo>
                    <a:pt x="3464651" y="1605097"/>
                    <a:pt x="3462893" y="1605119"/>
                    <a:pt x="3460583" y="1605119"/>
                  </a:cubicBezTo>
                  <a:close/>
                  <a:moveTo>
                    <a:pt x="3409140" y="1501695"/>
                  </a:moveTo>
                  <a:cubicBezTo>
                    <a:pt x="3414710" y="1502199"/>
                    <a:pt x="3408993" y="1503387"/>
                    <a:pt x="3409140" y="1501695"/>
                  </a:cubicBezTo>
                  <a:close/>
                  <a:moveTo>
                    <a:pt x="3397001" y="1486949"/>
                  </a:moveTo>
                  <a:cubicBezTo>
                    <a:pt x="3394858" y="1487730"/>
                    <a:pt x="3396257" y="1484405"/>
                    <a:pt x="3397001" y="1486949"/>
                  </a:cubicBezTo>
                  <a:close/>
                  <a:moveTo>
                    <a:pt x="570851" y="787862"/>
                  </a:moveTo>
                  <a:cubicBezTo>
                    <a:pt x="571236" y="785866"/>
                    <a:pt x="572972" y="788790"/>
                    <a:pt x="570851" y="787862"/>
                  </a:cubicBezTo>
                  <a:close/>
                  <a:moveTo>
                    <a:pt x="660328" y="1381594"/>
                  </a:moveTo>
                  <a:cubicBezTo>
                    <a:pt x="659970" y="1381957"/>
                    <a:pt x="658717" y="1380748"/>
                    <a:pt x="660328" y="1381594"/>
                  </a:cubicBezTo>
                  <a:close/>
                  <a:moveTo>
                    <a:pt x="577696" y="1433626"/>
                  </a:moveTo>
                  <a:cubicBezTo>
                    <a:pt x="577799" y="1433713"/>
                    <a:pt x="577864" y="1433751"/>
                    <a:pt x="577973" y="1433837"/>
                  </a:cubicBezTo>
                  <a:cubicBezTo>
                    <a:pt x="577550" y="1434493"/>
                    <a:pt x="577127" y="1435068"/>
                    <a:pt x="576698" y="1435551"/>
                  </a:cubicBezTo>
                  <a:cubicBezTo>
                    <a:pt x="575472" y="1435193"/>
                    <a:pt x="574181" y="1434515"/>
                    <a:pt x="573563" y="1433626"/>
                  </a:cubicBezTo>
                  <a:cubicBezTo>
                    <a:pt x="574919" y="1433626"/>
                    <a:pt x="576232" y="1433626"/>
                    <a:pt x="577696" y="1433626"/>
                  </a:cubicBezTo>
                  <a:close/>
                  <a:moveTo>
                    <a:pt x="576405" y="1424157"/>
                  </a:moveTo>
                  <a:cubicBezTo>
                    <a:pt x="576405" y="1424157"/>
                    <a:pt x="576405" y="1424178"/>
                    <a:pt x="576405" y="1424157"/>
                  </a:cubicBezTo>
                  <a:close/>
                  <a:moveTo>
                    <a:pt x="528710" y="1431657"/>
                  </a:moveTo>
                  <a:cubicBezTo>
                    <a:pt x="529069" y="1424938"/>
                    <a:pt x="530067" y="1431657"/>
                    <a:pt x="528710" y="1431657"/>
                  </a:cubicBezTo>
                  <a:close/>
                  <a:moveTo>
                    <a:pt x="467770" y="1440871"/>
                  </a:moveTo>
                  <a:cubicBezTo>
                    <a:pt x="465079" y="1441126"/>
                    <a:pt x="464190" y="1440937"/>
                    <a:pt x="464065" y="1440660"/>
                  </a:cubicBezTo>
                  <a:cubicBezTo>
                    <a:pt x="464380" y="1440448"/>
                    <a:pt x="464721" y="1440237"/>
                    <a:pt x="465101" y="1439961"/>
                  </a:cubicBezTo>
                  <a:cubicBezTo>
                    <a:pt x="466202" y="1439662"/>
                    <a:pt x="467710" y="1439662"/>
                    <a:pt x="467770" y="1440871"/>
                  </a:cubicBezTo>
                  <a:close/>
                  <a:moveTo>
                    <a:pt x="328862" y="1588572"/>
                  </a:moveTo>
                  <a:cubicBezTo>
                    <a:pt x="347955" y="1588572"/>
                    <a:pt x="328862" y="1591007"/>
                    <a:pt x="328862" y="1588572"/>
                  </a:cubicBezTo>
                  <a:close/>
                  <a:moveTo>
                    <a:pt x="330983" y="1581603"/>
                  </a:moveTo>
                  <a:cubicBezTo>
                    <a:pt x="321469" y="1582937"/>
                    <a:pt x="330641" y="1577579"/>
                    <a:pt x="330983" y="1581603"/>
                  </a:cubicBezTo>
                  <a:close/>
                  <a:moveTo>
                    <a:pt x="323183" y="1586582"/>
                  </a:moveTo>
                  <a:cubicBezTo>
                    <a:pt x="323183" y="1593426"/>
                    <a:pt x="321702" y="1586582"/>
                    <a:pt x="323183" y="1586582"/>
                  </a:cubicBezTo>
                  <a:close/>
                  <a:moveTo>
                    <a:pt x="301063" y="1588296"/>
                  </a:moveTo>
                  <a:cubicBezTo>
                    <a:pt x="315367" y="1581668"/>
                    <a:pt x="309454" y="1593762"/>
                    <a:pt x="301063" y="1588296"/>
                  </a:cubicBezTo>
                  <a:close/>
                  <a:moveTo>
                    <a:pt x="288880" y="1575692"/>
                  </a:moveTo>
                  <a:cubicBezTo>
                    <a:pt x="291169" y="1574824"/>
                    <a:pt x="289515" y="1578213"/>
                    <a:pt x="288880" y="1575692"/>
                  </a:cubicBezTo>
                  <a:close/>
                  <a:moveTo>
                    <a:pt x="289027" y="1589104"/>
                  </a:moveTo>
                  <a:cubicBezTo>
                    <a:pt x="299452" y="1586647"/>
                    <a:pt x="298964" y="1591859"/>
                    <a:pt x="289027" y="1589104"/>
                  </a:cubicBezTo>
                  <a:close/>
                  <a:moveTo>
                    <a:pt x="314645" y="1638191"/>
                  </a:moveTo>
                  <a:cubicBezTo>
                    <a:pt x="314325" y="1638402"/>
                    <a:pt x="313946" y="1638570"/>
                    <a:pt x="313604" y="1638739"/>
                  </a:cubicBezTo>
                  <a:cubicBezTo>
                    <a:pt x="312546" y="1637995"/>
                    <a:pt x="310702" y="1636938"/>
                    <a:pt x="308456" y="1635984"/>
                  </a:cubicBezTo>
                  <a:cubicBezTo>
                    <a:pt x="308820" y="1636661"/>
                    <a:pt x="309113" y="1637470"/>
                    <a:pt x="309286" y="1638570"/>
                  </a:cubicBezTo>
                  <a:cubicBezTo>
                    <a:pt x="308435" y="1639525"/>
                    <a:pt x="307675" y="1640371"/>
                    <a:pt x="306910" y="1641136"/>
                  </a:cubicBezTo>
                  <a:cubicBezTo>
                    <a:pt x="303119" y="1642047"/>
                    <a:pt x="299387" y="1642448"/>
                    <a:pt x="297841" y="1642470"/>
                  </a:cubicBezTo>
                  <a:cubicBezTo>
                    <a:pt x="299262" y="1640729"/>
                    <a:pt x="301231" y="1638250"/>
                    <a:pt x="302907" y="1635837"/>
                  </a:cubicBezTo>
                  <a:cubicBezTo>
                    <a:pt x="303607" y="1635349"/>
                    <a:pt x="304263" y="1634991"/>
                    <a:pt x="304855" y="1634780"/>
                  </a:cubicBezTo>
                  <a:cubicBezTo>
                    <a:pt x="304475" y="1634671"/>
                    <a:pt x="304111" y="1634649"/>
                    <a:pt x="303710" y="1634590"/>
                  </a:cubicBezTo>
                  <a:cubicBezTo>
                    <a:pt x="305744" y="1631471"/>
                    <a:pt x="306910" y="1628846"/>
                    <a:pt x="305110" y="1628846"/>
                  </a:cubicBezTo>
                  <a:cubicBezTo>
                    <a:pt x="320324" y="1628846"/>
                    <a:pt x="301676" y="1630772"/>
                    <a:pt x="315047" y="1636157"/>
                  </a:cubicBezTo>
                  <a:cubicBezTo>
                    <a:pt x="314900" y="1636792"/>
                    <a:pt x="314770" y="1637491"/>
                    <a:pt x="314645" y="1638191"/>
                  </a:cubicBezTo>
                  <a:close/>
                  <a:moveTo>
                    <a:pt x="357447" y="1656517"/>
                  </a:moveTo>
                  <a:cubicBezTo>
                    <a:pt x="357908" y="1656451"/>
                    <a:pt x="358440" y="1656408"/>
                    <a:pt x="358928" y="1656343"/>
                  </a:cubicBezTo>
                  <a:cubicBezTo>
                    <a:pt x="358820" y="1656517"/>
                    <a:pt x="358782" y="1656831"/>
                    <a:pt x="358673" y="1656999"/>
                  </a:cubicBezTo>
                  <a:cubicBezTo>
                    <a:pt x="358272" y="1656809"/>
                    <a:pt x="357849" y="1656706"/>
                    <a:pt x="357447" y="1656517"/>
                  </a:cubicBezTo>
                  <a:close/>
                  <a:moveTo>
                    <a:pt x="357572" y="1666452"/>
                  </a:moveTo>
                  <a:cubicBezTo>
                    <a:pt x="359205" y="1667043"/>
                    <a:pt x="360387" y="1667553"/>
                    <a:pt x="361320" y="1667998"/>
                  </a:cubicBezTo>
                  <a:cubicBezTo>
                    <a:pt x="360707" y="1668757"/>
                    <a:pt x="359840" y="1669164"/>
                    <a:pt x="358842" y="1668990"/>
                  </a:cubicBezTo>
                  <a:cubicBezTo>
                    <a:pt x="357908" y="1668356"/>
                    <a:pt x="357296" y="1667532"/>
                    <a:pt x="357572" y="1666452"/>
                  </a:cubicBezTo>
                  <a:close/>
                  <a:moveTo>
                    <a:pt x="399930" y="1662168"/>
                  </a:moveTo>
                  <a:cubicBezTo>
                    <a:pt x="389119" y="1659521"/>
                    <a:pt x="401134" y="1657363"/>
                    <a:pt x="399930" y="1662168"/>
                  </a:cubicBezTo>
                  <a:close/>
                  <a:moveTo>
                    <a:pt x="389016" y="1696471"/>
                  </a:moveTo>
                  <a:cubicBezTo>
                    <a:pt x="389206" y="1696552"/>
                    <a:pt x="389374" y="1696682"/>
                    <a:pt x="389542" y="1696785"/>
                  </a:cubicBezTo>
                  <a:cubicBezTo>
                    <a:pt x="388571" y="1697848"/>
                    <a:pt x="387530" y="1699009"/>
                    <a:pt x="386385" y="1700093"/>
                  </a:cubicBezTo>
                  <a:cubicBezTo>
                    <a:pt x="387259" y="1699264"/>
                    <a:pt x="388127" y="1697930"/>
                    <a:pt x="389016" y="1696471"/>
                  </a:cubicBezTo>
                  <a:close/>
                  <a:moveTo>
                    <a:pt x="380267" y="1709899"/>
                  </a:moveTo>
                  <a:cubicBezTo>
                    <a:pt x="383614" y="1706363"/>
                    <a:pt x="384373" y="1706786"/>
                    <a:pt x="391517" y="1711255"/>
                  </a:cubicBezTo>
                  <a:cubicBezTo>
                    <a:pt x="388886" y="1711255"/>
                    <a:pt x="386727" y="1711255"/>
                    <a:pt x="384650" y="1711255"/>
                  </a:cubicBezTo>
                  <a:cubicBezTo>
                    <a:pt x="383169" y="1710897"/>
                    <a:pt x="381704" y="1710409"/>
                    <a:pt x="380267" y="1709899"/>
                  </a:cubicBezTo>
                  <a:close/>
                  <a:moveTo>
                    <a:pt x="416604" y="1762967"/>
                  </a:moveTo>
                  <a:cubicBezTo>
                    <a:pt x="417092" y="1762419"/>
                    <a:pt x="417705" y="1761931"/>
                    <a:pt x="418426" y="1761508"/>
                  </a:cubicBezTo>
                  <a:cubicBezTo>
                    <a:pt x="418171" y="1761785"/>
                    <a:pt x="418003" y="1762039"/>
                    <a:pt x="417726" y="1762332"/>
                  </a:cubicBezTo>
                  <a:cubicBezTo>
                    <a:pt x="417406" y="1762652"/>
                    <a:pt x="417027" y="1762842"/>
                    <a:pt x="416604" y="1762967"/>
                  </a:cubicBezTo>
                  <a:close/>
                  <a:moveTo>
                    <a:pt x="425776" y="1751209"/>
                  </a:moveTo>
                  <a:cubicBezTo>
                    <a:pt x="426687" y="1748774"/>
                    <a:pt x="427533" y="1746550"/>
                    <a:pt x="428152" y="1745005"/>
                  </a:cubicBezTo>
                  <a:cubicBezTo>
                    <a:pt x="423910" y="1746529"/>
                    <a:pt x="420715" y="1747738"/>
                    <a:pt x="414716" y="1750086"/>
                  </a:cubicBezTo>
                  <a:cubicBezTo>
                    <a:pt x="411456" y="1749663"/>
                    <a:pt x="408191" y="1749197"/>
                    <a:pt x="405012" y="1748692"/>
                  </a:cubicBezTo>
                  <a:cubicBezTo>
                    <a:pt x="406623" y="1747570"/>
                    <a:pt x="408191" y="1746171"/>
                    <a:pt x="409634" y="1744349"/>
                  </a:cubicBezTo>
                  <a:cubicBezTo>
                    <a:pt x="407279" y="1741083"/>
                    <a:pt x="404969" y="1740492"/>
                    <a:pt x="402723" y="1742526"/>
                  </a:cubicBezTo>
                  <a:cubicBezTo>
                    <a:pt x="403488" y="1741235"/>
                    <a:pt x="403889" y="1739939"/>
                    <a:pt x="403998" y="1738692"/>
                  </a:cubicBezTo>
                  <a:cubicBezTo>
                    <a:pt x="404676" y="1738735"/>
                    <a:pt x="404990" y="1738394"/>
                    <a:pt x="403933" y="1737694"/>
                  </a:cubicBezTo>
                  <a:cubicBezTo>
                    <a:pt x="403933" y="1737591"/>
                    <a:pt x="403911" y="1737439"/>
                    <a:pt x="403911" y="1737336"/>
                  </a:cubicBezTo>
                  <a:cubicBezTo>
                    <a:pt x="411559" y="1737802"/>
                    <a:pt x="419826" y="1740704"/>
                    <a:pt x="428407" y="1744349"/>
                  </a:cubicBezTo>
                  <a:cubicBezTo>
                    <a:pt x="428320" y="1744560"/>
                    <a:pt x="428233" y="1744750"/>
                    <a:pt x="428152" y="1745005"/>
                  </a:cubicBezTo>
                  <a:cubicBezTo>
                    <a:pt x="428445" y="1744874"/>
                    <a:pt x="428743" y="1744793"/>
                    <a:pt x="429063" y="1744663"/>
                  </a:cubicBezTo>
                  <a:cubicBezTo>
                    <a:pt x="429063" y="1744647"/>
                    <a:pt x="429041" y="1744647"/>
                    <a:pt x="429041" y="1744625"/>
                  </a:cubicBezTo>
                  <a:cubicBezTo>
                    <a:pt x="429063" y="1744625"/>
                    <a:pt x="429085" y="1744647"/>
                    <a:pt x="429101" y="1744647"/>
                  </a:cubicBezTo>
                  <a:cubicBezTo>
                    <a:pt x="429085" y="1744647"/>
                    <a:pt x="429085" y="1744663"/>
                    <a:pt x="429063" y="1744663"/>
                  </a:cubicBezTo>
                  <a:cubicBezTo>
                    <a:pt x="429844" y="1747104"/>
                    <a:pt x="433934" y="1748481"/>
                    <a:pt x="439401" y="1749175"/>
                  </a:cubicBezTo>
                  <a:cubicBezTo>
                    <a:pt x="439781" y="1749349"/>
                    <a:pt x="440166" y="1749517"/>
                    <a:pt x="440568" y="1749685"/>
                  </a:cubicBezTo>
                  <a:cubicBezTo>
                    <a:pt x="438344" y="1751361"/>
                    <a:pt x="432746" y="1751654"/>
                    <a:pt x="425776" y="1751209"/>
                  </a:cubicBezTo>
                  <a:close/>
                  <a:moveTo>
                    <a:pt x="449127" y="1754598"/>
                  </a:moveTo>
                  <a:cubicBezTo>
                    <a:pt x="440736" y="1747185"/>
                    <a:pt x="450884" y="1750916"/>
                    <a:pt x="449127" y="1754598"/>
                  </a:cubicBezTo>
                  <a:close/>
                  <a:moveTo>
                    <a:pt x="554578" y="1750960"/>
                  </a:moveTo>
                  <a:cubicBezTo>
                    <a:pt x="555446" y="1753519"/>
                    <a:pt x="553586" y="1753519"/>
                    <a:pt x="554578" y="1750960"/>
                  </a:cubicBezTo>
                  <a:close/>
                  <a:moveTo>
                    <a:pt x="636852" y="1785338"/>
                  </a:moveTo>
                  <a:cubicBezTo>
                    <a:pt x="634607" y="1786293"/>
                    <a:pt x="636153" y="1782648"/>
                    <a:pt x="636852" y="1785338"/>
                  </a:cubicBezTo>
                  <a:close/>
                  <a:moveTo>
                    <a:pt x="744870" y="1759962"/>
                  </a:moveTo>
                  <a:cubicBezTo>
                    <a:pt x="744257" y="1758883"/>
                    <a:pt x="743557" y="1758075"/>
                    <a:pt x="742814" y="1757375"/>
                  </a:cubicBezTo>
                  <a:cubicBezTo>
                    <a:pt x="743199" y="1757018"/>
                    <a:pt x="743579" y="1756654"/>
                    <a:pt x="744088" y="1756296"/>
                  </a:cubicBezTo>
                  <a:cubicBezTo>
                    <a:pt x="744577" y="1757441"/>
                    <a:pt x="744935" y="1758433"/>
                    <a:pt x="745211" y="1759344"/>
                  </a:cubicBezTo>
                  <a:cubicBezTo>
                    <a:pt x="745103" y="1759577"/>
                    <a:pt x="744978" y="1759729"/>
                    <a:pt x="744870" y="1759962"/>
                  </a:cubicBezTo>
                  <a:close/>
                  <a:moveTo>
                    <a:pt x="764006" y="1738415"/>
                  </a:moveTo>
                  <a:cubicBezTo>
                    <a:pt x="755805" y="1739370"/>
                    <a:pt x="763854" y="1735172"/>
                    <a:pt x="764006" y="1738415"/>
                  </a:cubicBezTo>
                  <a:close/>
                  <a:moveTo>
                    <a:pt x="762287" y="1746003"/>
                  </a:moveTo>
                  <a:cubicBezTo>
                    <a:pt x="762818" y="1745829"/>
                    <a:pt x="763388" y="1745661"/>
                    <a:pt x="762287" y="1746003"/>
                  </a:cubicBezTo>
                  <a:cubicBezTo>
                    <a:pt x="763409" y="1745872"/>
                    <a:pt x="762861" y="1745959"/>
                    <a:pt x="762287" y="1746003"/>
                  </a:cubicBezTo>
                  <a:close/>
                  <a:moveTo>
                    <a:pt x="775766" y="1762717"/>
                  </a:moveTo>
                  <a:cubicBezTo>
                    <a:pt x="775337" y="1762820"/>
                    <a:pt x="775109" y="1763119"/>
                    <a:pt x="775554" y="1763607"/>
                  </a:cubicBezTo>
                  <a:cubicBezTo>
                    <a:pt x="775126" y="1764854"/>
                    <a:pt x="773770" y="1764599"/>
                    <a:pt x="768964" y="1762565"/>
                  </a:cubicBezTo>
                  <a:cubicBezTo>
                    <a:pt x="767396" y="1764285"/>
                    <a:pt x="769023" y="1762332"/>
                    <a:pt x="771611" y="1759154"/>
                  </a:cubicBezTo>
                  <a:cubicBezTo>
                    <a:pt x="773010" y="1759073"/>
                    <a:pt x="774426" y="1759132"/>
                    <a:pt x="775912" y="1759387"/>
                  </a:cubicBezTo>
                  <a:cubicBezTo>
                    <a:pt x="775825" y="1760787"/>
                    <a:pt x="775825" y="1761887"/>
                    <a:pt x="775766" y="1762717"/>
                  </a:cubicBezTo>
                  <a:close/>
                  <a:moveTo>
                    <a:pt x="806591" y="1782735"/>
                  </a:moveTo>
                  <a:cubicBezTo>
                    <a:pt x="807144" y="1782524"/>
                    <a:pt x="807654" y="1782356"/>
                    <a:pt x="806591" y="1782735"/>
                  </a:cubicBezTo>
                  <a:close/>
                  <a:moveTo>
                    <a:pt x="907383" y="1757674"/>
                  </a:moveTo>
                  <a:cubicBezTo>
                    <a:pt x="907172" y="1758520"/>
                    <a:pt x="905116" y="1757760"/>
                    <a:pt x="902447" y="1756719"/>
                  </a:cubicBezTo>
                  <a:cubicBezTo>
                    <a:pt x="903272" y="1756697"/>
                    <a:pt x="904102" y="1756697"/>
                    <a:pt x="904905" y="1756676"/>
                  </a:cubicBezTo>
                  <a:cubicBezTo>
                    <a:pt x="905816" y="1757164"/>
                    <a:pt x="906662" y="1757544"/>
                    <a:pt x="907383" y="1757674"/>
                  </a:cubicBezTo>
                  <a:close/>
                  <a:moveTo>
                    <a:pt x="956586" y="1780680"/>
                  </a:moveTo>
                  <a:cubicBezTo>
                    <a:pt x="956413" y="1780593"/>
                    <a:pt x="956244" y="1780533"/>
                    <a:pt x="956076" y="1780425"/>
                  </a:cubicBezTo>
                  <a:cubicBezTo>
                    <a:pt x="956136" y="1780127"/>
                    <a:pt x="956309" y="1780300"/>
                    <a:pt x="956586" y="1780680"/>
                  </a:cubicBezTo>
                  <a:close/>
                  <a:moveTo>
                    <a:pt x="1012520" y="1814256"/>
                  </a:moveTo>
                  <a:cubicBezTo>
                    <a:pt x="1012819" y="1813665"/>
                    <a:pt x="1013155" y="1813133"/>
                    <a:pt x="1013556" y="1812732"/>
                  </a:cubicBezTo>
                  <a:cubicBezTo>
                    <a:pt x="1017331" y="1812884"/>
                    <a:pt x="1014809" y="1814218"/>
                    <a:pt x="1012520" y="1814256"/>
                  </a:cubicBezTo>
                  <a:close/>
                  <a:moveTo>
                    <a:pt x="1102865" y="1788050"/>
                  </a:moveTo>
                  <a:cubicBezTo>
                    <a:pt x="1102762" y="1787605"/>
                    <a:pt x="1102762" y="1787058"/>
                    <a:pt x="1102952" y="1786358"/>
                  </a:cubicBezTo>
                  <a:cubicBezTo>
                    <a:pt x="1104796" y="1786906"/>
                    <a:pt x="1105621" y="1787524"/>
                    <a:pt x="1105919" y="1788050"/>
                  </a:cubicBezTo>
                  <a:cubicBezTo>
                    <a:pt x="1104856" y="1788072"/>
                    <a:pt x="1103842" y="1788093"/>
                    <a:pt x="1102865" y="1788050"/>
                  </a:cubicBezTo>
                  <a:close/>
                  <a:moveTo>
                    <a:pt x="1155030" y="1817586"/>
                  </a:moveTo>
                  <a:cubicBezTo>
                    <a:pt x="1154780" y="1818323"/>
                    <a:pt x="1153929" y="1817564"/>
                    <a:pt x="1154607" y="1816908"/>
                  </a:cubicBezTo>
                  <a:cubicBezTo>
                    <a:pt x="1154802" y="1817163"/>
                    <a:pt x="1154948" y="1817396"/>
                    <a:pt x="1155030" y="1817586"/>
                  </a:cubicBezTo>
                  <a:close/>
                  <a:moveTo>
                    <a:pt x="1248282" y="1968763"/>
                  </a:moveTo>
                  <a:cubicBezTo>
                    <a:pt x="1252117" y="1975434"/>
                    <a:pt x="1244935" y="1973487"/>
                    <a:pt x="1248282" y="1968763"/>
                  </a:cubicBezTo>
                  <a:close/>
                  <a:moveTo>
                    <a:pt x="1265678" y="1973340"/>
                  </a:moveTo>
                  <a:cubicBezTo>
                    <a:pt x="1259597" y="1974821"/>
                    <a:pt x="1265086" y="1969907"/>
                    <a:pt x="1265678" y="1973340"/>
                  </a:cubicBezTo>
                  <a:close/>
                  <a:moveTo>
                    <a:pt x="4157400" y="1908406"/>
                  </a:moveTo>
                  <a:cubicBezTo>
                    <a:pt x="4156044" y="1911031"/>
                    <a:pt x="4155854" y="1914084"/>
                    <a:pt x="4156912" y="1917620"/>
                  </a:cubicBezTo>
                  <a:cubicBezTo>
                    <a:pt x="4153777" y="1917940"/>
                    <a:pt x="4152063" y="1909827"/>
                    <a:pt x="4157400" y="1908406"/>
                  </a:cubicBezTo>
                  <a:close/>
                  <a:moveTo>
                    <a:pt x="4150343" y="1962277"/>
                  </a:moveTo>
                  <a:cubicBezTo>
                    <a:pt x="4136826" y="1966518"/>
                    <a:pt x="4149584" y="1957553"/>
                    <a:pt x="4150343" y="1962277"/>
                  </a:cubicBezTo>
                  <a:close/>
                  <a:moveTo>
                    <a:pt x="4140113" y="1977853"/>
                  </a:moveTo>
                  <a:cubicBezTo>
                    <a:pt x="4142272" y="1977234"/>
                    <a:pt x="4139815" y="1980922"/>
                    <a:pt x="4140113" y="1977853"/>
                  </a:cubicBezTo>
                  <a:close/>
                  <a:moveTo>
                    <a:pt x="4112884" y="1864276"/>
                  </a:moveTo>
                  <a:cubicBezTo>
                    <a:pt x="4113030" y="1864276"/>
                    <a:pt x="4113204" y="1864297"/>
                    <a:pt x="4113372" y="1864297"/>
                  </a:cubicBezTo>
                  <a:cubicBezTo>
                    <a:pt x="4113225" y="1865952"/>
                    <a:pt x="4113095" y="1867752"/>
                    <a:pt x="4112970" y="1869743"/>
                  </a:cubicBezTo>
                  <a:cubicBezTo>
                    <a:pt x="4103158" y="1871522"/>
                    <a:pt x="4093899" y="1863007"/>
                    <a:pt x="4104623" y="1863007"/>
                  </a:cubicBezTo>
                  <a:cubicBezTo>
                    <a:pt x="4104623" y="1863007"/>
                    <a:pt x="4104872" y="1863473"/>
                    <a:pt x="4105149" y="1863940"/>
                  </a:cubicBezTo>
                  <a:cubicBezTo>
                    <a:pt x="4107736" y="1864043"/>
                    <a:pt x="4110296" y="1864173"/>
                    <a:pt x="4112862" y="1864276"/>
                  </a:cubicBezTo>
                  <a:cubicBezTo>
                    <a:pt x="4112781" y="1864487"/>
                    <a:pt x="4112694" y="1864677"/>
                    <a:pt x="4112694" y="1864742"/>
                  </a:cubicBezTo>
                  <a:cubicBezTo>
                    <a:pt x="4112797" y="1864487"/>
                    <a:pt x="4112818" y="1864444"/>
                    <a:pt x="4112884" y="1864276"/>
                  </a:cubicBezTo>
                  <a:close/>
                  <a:moveTo>
                    <a:pt x="4064066" y="1786824"/>
                  </a:moveTo>
                  <a:cubicBezTo>
                    <a:pt x="4063285" y="1786423"/>
                    <a:pt x="4062390" y="1786233"/>
                    <a:pt x="4061544" y="1785935"/>
                  </a:cubicBezTo>
                  <a:cubicBezTo>
                    <a:pt x="4062667" y="1785848"/>
                    <a:pt x="4063811" y="1785767"/>
                    <a:pt x="4065232" y="1785637"/>
                  </a:cubicBezTo>
                  <a:cubicBezTo>
                    <a:pt x="4064831" y="1786038"/>
                    <a:pt x="4064446" y="1786445"/>
                    <a:pt x="4064066" y="1786824"/>
                  </a:cubicBezTo>
                  <a:close/>
                  <a:moveTo>
                    <a:pt x="4012959" y="1794748"/>
                  </a:moveTo>
                  <a:cubicBezTo>
                    <a:pt x="4014782" y="1796614"/>
                    <a:pt x="4016583" y="1797905"/>
                    <a:pt x="4006136" y="1794596"/>
                  </a:cubicBezTo>
                  <a:cubicBezTo>
                    <a:pt x="4006689" y="1794303"/>
                    <a:pt x="4007009" y="1793880"/>
                    <a:pt x="4007410" y="1793474"/>
                  </a:cubicBezTo>
                  <a:cubicBezTo>
                    <a:pt x="4009276" y="1793837"/>
                    <a:pt x="4011115" y="1794303"/>
                    <a:pt x="4012959" y="1794748"/>
                  </a:cubicBezTo>
                  <a:close/>
                  <a:moveTo>
                    <a:pt x="4027540" y="1752397"/>
                  </a:moveTo>
                  <a:cubicBezTo>
                    <a:pt x="4030333" y="1749159"/>
                    <a:pt x="4030778" y="1750960"/>
                    <a:pt x="4030062" y="1752229"/>
                  </a:cubicBezTo>
                  <a:cubicBezTo>
                    <a:pt x="4029829" y="1752505"/>
                    <a:pt x="4029617" y="1752738"/>
                    <a:pt x="4029400" y="1752950"/>
                  </a:cubicBezTo>
                  <a:cubicBezTo>
                    <a:pt x="4028896" y="1753264"/>
                    <a:pt x="4028239" y="1753243"/>
                    <a:pt x="4027496" y="1752505"/>
                  </a:cubicBezTo>
                  <a:cubicBezTo>
                    <a:pt x="4027496" y="1752462"/>
                    <a:pt x="4027518" y="1752440"/>
                    <a:pt x="4027540" y="1752397"/>
                  </a:cubicBezTo>
                  <a:close/>
                  <a:moveTo>
                    <a:pt x="4031266" y="1703272"/>
                  </a:moveTo>
                  <a:cubicBezTo>
                    <a:pt x="4039234" y="1709178"/>
                    <a:pt x="4045081" y="1708353"/>
                    <a:pt x="4052393" y="1708440"/>
                  </a:cubicBezTo>
                  <a:cubicBezTo>
                    <a:pt x="4047794" y="1708885"/>
                    <a:pt x="4041079" y="1708798"/>
                    <a:pt x="4033810" y="1708250"/>
                  </a:cubicBezTo>
                  <a:cubicBezTo>
                    <a:pt x="4032579" y="1705707"/>
                    <a:pt x="4031288" y="1703185"/>
                    <a:pt x="4031266" y="1703272"/>
                  </a:cubicBezTo>
                  <a:close/>
                  <a:moveTo>
                    <a:pt x="4042879" y="1712123"/>
                  </a:moveTo>
                  <a:cubicBezTo>
                    <a:pt x="4033235" y="1712123"/>
                    <a:pt x="4042245" y="1711152"/>
                    <a:pt x="4042879" y="1712123"/>
                  </a:cubicBezTo>
                  <a:close/>
                  <a:moveTo>
                    <a:pt x="3993910" y="1699882"/>
                  </a:moveTo>
                  <a:cubicBezTo>
                    <a:pt x="3989928" y="1707209"/>
                    <a:pt x="3978104" y="1700619"/>
                    <a:pt x="3973998" y="1694035"/>
                  </a:cubicBezTo>
                  <a:cubicBezTo>
                    <a:pt x="3975288" y="1694394"/>
                    <a:pt x="3976731" y="1694925"/>
                    <a:pt x="3978255" y="1695559"/>
                  </a:cubicBezTo>
                  <a:cubicBezTo>
                    <a:pt x="3977133" y="1695451"/>
                    <a:pt x="3979227" y="1691682"/>
                    <a:pt x="3980691" y="1693949"/>
                  </a:cubicBezTo>
                  <a:cubicBezTo>
                    <a:pt x="3979443" y="1695158"/>
                    <a:pt x="3978679" y="1695581"/>
                    <a:pt x="3978277" y="1695559"/>
                  </a:cubicBezTo>
                  <a:cubicBezTo>
                    <a:pt x="3983023" y="1697485"/>
                    <a:pt x="3988719" y="1700050"/>
                    <a:pt x="3993910" y="1699882"/>
                  </a:cubicBezTo>
                  <a:close/>
                  <a:moveTo>
                    <a:pt x="3925413" y="1686069"/>
                  </a:moveTo>
                  <a:cubicBezTo>
                    <a:pt x="3926091" y="1685900"/>
                    <a:pt x="3945922" y="1684311"/>
                    <a:pt x="3941301" y="1689518"/>
                  </a:cubicBezTo>
                  <a:cubicBezTo>
                    <a:pt x="3949291" y="1690006"/>
                    <a:pt x="3953738" y="1689247"/>
                    <a:pt x="3966176" y="1690282"/>
                  </a:cubicBezTo>
                  <a:cubicBezTo>
                    <a:pt x="3966263" y="1690348"/>
                    <a:pt x="3966344" y="1690413"/>
                    <a:pt x="3966431" y="1690472"/>
                  </a:cubicBezTo>
                  <a:cubicBezTo>
                    <a:pt x="3966328" y="1691107"/>
                    <a:pt x="3965433" y="1693672"/>
                    <a:pt x="3964250" y="1696915"/>
                  </a:cubicBezTo>
                  <a:cubicBezTo>
                    <a:pt x="3957551" y="1698586"/>
                    <a:pt x="3946746" y="1698206"/>
                    <a:pt x="3934206" y="1696639"/>
                  </a:cubicBezTo>
                  <a:cubicBezTo>
                    <a:pt x="3935817" y="1691915"/>
                    <a:pt x="3929693" y="1687739"/>
                    <a:pt x="3925413" y="1686069"/>
                  </a:cubicBezTo>
                  <a:close/>
                  <a:moveTo>
                    <a:pt x="3911701" y="1691362"/>
                  </a:moveTo>
                  <a:cubicBezTo>
                    <a:pt x="3915411" y="1686150"/>
                    <a:pt x="3918844" y="1688905"/>
                    <a:pt x="3922869" y="1691091"/>
                  </a:cubicBezTo>
                  <a:cubicBezTo>
                    <a:pt x="3921323" y="1692907"/>
                    <a:pt x="3919859" y="1693802"/>
                    <a:pt x="3918421" y="1694247"/>
                  </a:cubicBezTo>
                  <a:cubicBezTo>
                    <a:pt x="3916957" y="1693971"/>
                    <a:pt x="3915476" y="1693716"/>
                    <a:pt x="3913990" y="1693439"/>
                  </a:cubicBezTo>
                  <a:cubicBezTo>
                    <a:pt x="3913225" y="1692907"/>
                    <a:pt x="3912487" y="1692295"/>
                    <a:pt x="3911701" y="1691362"/>
                  </a:cubicBezTo>
                  <a:close/>
                  <a:moveTo>
                    <a:pt x="3883012" y="1684946"/>
                  </a:moveTo>
                  <a:cubicBezTo>
                    <a:pt x="3889923" y="1684371"/>
                    <a:pt x="3896828" y="1683780"/>
                    <a:pt x="3903733" y="1683189"/>
                  </a:cubicBezTo>
                  <a:cubicBezTo>
                    <a:pt x="3902208" y="1686535"/>
                    <a:pt x="3900516" y="1688824"/>
                    <a:pt x="3898694" y="1690304"/>
                  </a:cubicBezTo>
                  <a:cubicBezTo>
                    <a:pt x="3894072" y="1689285"/>
                    <a:pt x="3889494" y="1688227"/>
                    <a:pt x="3885068" y="1687148"/>
                  </a:cubicBezTo>
                  <a:cubicBezTo>
                    <a:pt x="3884390" y="1686448"/>
                    <a:pt x="3883712" y="1685792"/>
                    <a:pt x="3883012" y="1684946"/>
                  </a:cubicBezTo>
                  <a:close/>
                  <a:moveTo>
                    <a:pt x="3792857" y="1640772"/>
                  </a:moveTo>
                  <a:cubicBezTo>
                    <a:pt x="3793047" y="1641217"/>
                    <a:pt x="3792857" y="1641369"/>
                    <a:pt x="3792092" y="1641005"/>
                  </a:cubicBezTo>
                  <a:cubicBezTo>
                    <a:pt x="3792347" y="1640924"/>
                    <a:pt x="3792602" y="1640859"/>
                    <a:pt x="3792857" y="1640772"/>
                  </a:cubicBezTo>
                  <a:close/>
                  <a:moveTo>
                    <a:pt x="3608733" y="1642616"/>
                  </a:moveTo>
                  <a:cubicBezTo>
                    <a:pt x="3617672" y="1642616"/>
                    <a:pt x="3608733" y="1646239"/>
                    <a:pt x="3608733" y="1642616"/>
                  </a:cubicBezTo>
                  <a:close/>
                  <a:moveTo>
                    <a:pt x="3887080" y="160121"/>
                  </a:moveTo>
                  <a:cubicBezTo>
                    <a:pt x="3899393" y="152474"/>
                    <a:pt x="3888588" y="164107"/>
                    <a:pt x="3887080" y="160121"/>
                  </a:cubicBezTo>
                  <a:close/>
                  <a:moveTo>
                    <a:pt x="3976324" y="284587"/>
                  </a:moveTo>
                  <a:cubicBezTo>
                    <a:pt x="3975223" y="283953"/>
                    <a:pt x="3974101" y="283232"/>
                    <a:pt x="3972934" y="282402"/>
                  </a:cubicBezTo>
                  <a:cubicBezTo>
                    <a:pt x="3981456" y="279479"/>
                    <a:pt x="3988361" y="281431"/>
                    <a:pt x="3995797" y="284121"/>
                  </a:cubicBezTo>
                  <a:cubicBezTo>
                    <a:pt x="3988849" y="284311"/>
                    <a:pt x="3982047" y="284626"/>
                    <a:pt x="3976324" y="284587"/>
                  </a:cubicBezTo>
                  <a:close/>
                  <a:moveTo>
                    <a:pt x="4067098" y="374285"/>
                  </a:moveTo>
                  <a:cubicBezTo>
                    <a:pt x="4071502" y="373417"/>
                    <a:pt x="4077117" y="372972"/>
                    <a:pt x="4082118" y="373119"/>
                  </a:cubicBezTo>
                  <a:cubicBezTo>
                    <a:pt x="4077225" y="374621"/>
                    <a:pt x="4072202" y="375088"/>
                    <a:pt x="4067098" y="374285"/>
                  </a:cubicBezTo>
                  <a:close/>
                  <a:moveTo>
                    <a:pt x="4021052" y="549547"/>
                  </a:moveTo>
                  <a:cubicBezTo>
                    <a:pt x="4021052" y="549504"/>
                    <a:pt x="4021030" y="549482"/>
                    <a:pt x="4021030" y="549423"/>
                  </a:cubicBezTo>
                  <a:cubicBezTo>
                    <a:pt x="4021139" y="549482"/>
                    <a:pt x="4021182" y="549547"/>
                    <a:pt x="4021264" y="549591"/>
                  </a:cubicBezTo>
                  <a:cubicBezTo>
                    <a:pt x="4021204" y="549591"/>
                    <a:pt x="4021139" y="549569"/>
                    <a:pt x="4021052" y="549547"/>
                  </a:cubicBezTo>
                  <a:close/>
                  <a:moveTo>
                    <a:pt x="4047837" y="607128"/>
                  </a:moveTo>
                  <a:cubicBezTo>
                    <a:pt x="4045635" y="608272"/>
                    <a:pt x="4045868" y="605837"/>
                    <a:pt x="4047837" y="607128"/>
                  </a:cubicBezTo>
                  <a:close/>
                  <a:moveTo>
                    <a:pt x="4035334" y="623506"/>
                  </a:moveTo>
                  <a:cubicBezTo>
                    <a:pt x="4041246" y="619016"/>
                    <a:pt x="4045147" y="614585"/>
                    <a:pt x="4051986" y="616559"/>
                  </a:cubicBezTo>
                  <a:cubicBezTo>
                    <a:pt x="4052117" y="619059"/>
                    <a:pt x="4045293" y="621407"/>
                    <a:pt x="4035334" y="623506"/>
                  </a:cubicBezTo>
                  <a:close/>
                  <a:moveTo>
                    <a:pt x="4047983" y="630622"/>
                  </a:moveTo>
                  <a:cubicBezTo>
                    <a:pt x="4049914" y="629711"/>
                    <a:pt x="4048558" y="633079"/>
                    <a:pt x="4047983" y="630622"/>
                  </a:cubicBezTo>
                  <a:close/>
                  <a:moveTo>
                    <a:pt x="4044279" y="640178"/>
                  </a:moveTo>
                  <a:cubicBezTo>
                    <a:pt x="4058154" y="633274"/>
                    <a:pt x="4045103" y="645265"/>
                    <a:pt x="4044279" y="640178"/>
                  </a:cubicBezTo>
                  <a:close/>
                  <a:moveTo>
                    <a:pt x="4040693" y="638545"/>
                  </a:moveTo>
                  <a:cubicBezTo>
                    <a:pt x="4036202" y="638274"/>
                    <a:pt x="4040693" y="637021"/>
                    <a:pt x="4040693" y="638545"/>
                  </a:cubicBezTo>
                  <a:close/>
                  <a:moveTo>
                    <a:pt x="4038702" y="664073"/>
                  </a:moveTo>
                  <a:cubicBezTo>
                    <a:pt x="4043660" y="664073"/>
                    <a:pt x="4038702" y="665836"/>
                    <a:pt x="4038702" y="664073"/>
                  </a:cubicBezTo>
                  <a:close/>
                  <a:moveTo>
                    <a:pt x="4027919" y="691635"/>
                  </a:moveTo>
                  <a:cubicBezTo>
                    <a:pt x="4031689" y="689965"/>
                    <a:pt x="4034087" y="690409"/>
                    <a:pt x="4027919" y="691635"/>
                  </a:cubicBezTo>
                  <a:close/>
                  <a:moveTo>
                    <a:pt x="4023510" y="706978"/>
                  </a:moveTo>
                  <a:cubicBezTo>
                    <a:pt x="4023173" y="706934"/>
                    <a:pt x="4022815" y="706891"/>
                    <a:pt x="4022452" y="706848"/>
                  </a:cubicBezTo>
                  <a:cubicBezTo>
                    <a:pt x="4026921" y="698354"/>
                    <a:pt x="4039468" y="695198"/>
                    <a:pt x="4048558" y="703545"/>
                  </a:cubicBezTo>
                  <a:cubicBezTo>
                    <a:pt x="4052670" y="703545"/>
                    <a:pt x="4040270" y="705725"/>
                    <a:pt x="4030718" y="707845"/>
                  </a:cubicBezTo>
                  <a:cubicBezTo>
                    <a:pt x="4028006" y="707504"/>
                    <a:pt x="4025587" y="707206"/>
                    <a:pt x="4023510" y="706978"/>
                  </a:cubicBezTo>
                  <a:close/>
                  <a:moveTo>
                    <a:pt x="4004590" y="704922"/>
                  </a:moveTo>
                  <a:cubicBezTo>
                    <a:pt x="4008593" y="704136"/>
                    <a:pt x="4011815" y="704516"/>
                    <a:pt x="4014315" y="705980"/>
                  </a:cubicBezTo>
                  <a:cubicBezTo>
                    <a:pt x="4011077" y="705622"/>
                    <a:pt x="4007834" y="705259"/>
                    <a:pt x="4004590" y="704922"/>
                  </a:cubicBezTo>
                  <a:close/>
                  <a:moveTo>
                    <a:pt x="4017472" y="690453"/>
                  </a:moveTo>
                  <a:cubicBezTo>
                    <a:pt x="4021985" y="690453"/>
                    <a:pt x="4017472" y="691933"/>
                    <a:pt x="4017472" y="690453"/>
                  </a:cubicBezTo>
                  <a:close/>
                  <a:moveTo>
                    <a:pt x="4017006" y="635600"/>
                  </a:moveTo>
                  <a:cubicBezTo>
                    <a:pt x="4021182" y="633507"/>
                    <a:pt x="4024930" y="633865"/>
                    <a:pt x="4027751" y="638757"/>
                  </a:cubicBezTo>
                  <a:cubicBezTo>
                    <a:pt x="4024149" y="637721"/>
                    <a:pt x="4020586" y="636663"/>
                    <a:pt x="4017006" y="635600"/>
                  </a:cubicBezTo>
                  <a:close/>
                  <a:moveTo>
                    <a:pt x="4012878" y="659035"/>
                  </a:moveTo>
                  <a:cubicBezTo>
                    <a:pt x="4004232" y="663016"/>
                    <a:pt x="4011094" y="654989"/>
                    <a:pt x="4012878" y="659035"/>
                  </a:cubicBezTo>
                  <a:close/>
                  <a:moveTo>
                    <a:pt x="4008322" y="644668"/>
                  </a:moveTo>
                  <a:cubicBezTo>
                    <a:pt x="4011435" y="640010"/>
                    <a:pt x="4011435" y="640010"/>
                    <a:pt x="4016035" y="642108"/>
                  </a:cubicBezTo>
                  <a:cubicBezTo>
                    <a:pt x="4013806" y="642824"/>
                    <a:pt x="4011625" y="643546"/>
                    <a:pt x="4008322" y="644668"/>
                  </a:cubicBezTo>
                  <a:close/>
                  <a:moveTo>
                    <a:pt x="3948102" y="669350"/>
                  </a:moveTo>
                  <a:cubicBezTo>
                    <a:pt x="3946215" y="670093"/>
                    <a:pt x="3947511" y="667148"/>
                    <a:pt x="3948102" y="669350"/>
                  </a:cubicBezTo>
                  <a:close/>
                  <a:moveTo>
                    <a:pt x="3948656" y="691109"/>
                  </a:moveTo>
                  <a:cubicBezTo>
                    <a:pt x="3949610" y="691000"/>
                    <a:pt x="3949144" y="691065"/>
                    <a:pt x="3948656" y="691109"/>
                  </a:cubicBezTo>
                  <a:close/>
                  <a:moveTo>
                    <a:pt x="3953695" y="668694"/>
                  </a:moveTo>
                  <a:cubicBezTo>
                    <a:pt x="3957785" y="668059"/>
                    <a:pt x="3961853" y="667425"/>
                    <a:pt x="3966963" y="666595"/>
                  </a:cubicBezTo>
                  <a:cubicBezTo>
                    <a:pt x="3962363" y="671954"/>
                    <a:pt x="3958018" y="670218"/>
                    <a:pt x="3953695" y="668694"/>
                  </a:cubicBezTo>
                  <a:close/>
                  <a:moveTo>
                    <a:pt x="4001921" y="640986"/>
                  </a:moveTo>
                  <a:cubicBezTo>
                    <a:pt x="3995076" y="648400"/>
                    <a:pt x="3999144" y="637379"/>
                    <a:pt x="4001921" y="640986"/>
                  </a:cubicBezTo>
                  <a:close/>
                  <a:moveTo>
                    <a:pt x="3999952" y="682019"/>
                  </a:moveTo>
                  <a:cubicBezTo>
                    <a:pt x="3992727" y="692633"/>
                    <a:pt x="3981836" y="692611"/>
                    <a:pt x="3967299" y="681976"/>
                  </a:cubicBezTo>
                  <a:cubicBezTo>
                    <a:pt x="3970179" y="680767"/>
                    <a:pt x="3990503" y="656556"/>
                    <a:pt x="3991415" y="675875"/>
                  </a:cubicBezTo>
                  <a:cubicBezTo>
                    <a:pt x="3983192" y="680284"/>
                    <a:pt x="3986028" y="682318"/>
                    <a:pt x="3999952" y="682019"/>
                  </a:cubicBezTo>
                  <a:close/>
                  <a:moveTo>
                    <a:pt x="4030230" y="325431"/>
                  </a:moveTo>
                  <a:cubicBezTo>
                    <a:pt x="4030740" y="325241"/>
                    <a:pt x="4031223" y="325089"/>
                    <a:pt x="4030230" y="325431"/>
                  </a:cubicBezTo>
                  <a:close/>
                  <a:moveTo>
                    <a:pt x="4002876" y="540843"/>
                  </a:moveTo>
                  <a:cubicBezTo>
                    <a:pt x="4006602" y="537366"/>
                    <a:pt x="4006602" y="537366"/>
                    <a:pt x="4011348" y="538153"/>
                  </a:cubicBezTo>
                  <a:cubicBezTo>
                    <a:pt x="4009911" y="547812"/>
                    <a:pt x="4005355" y="538554"/>
                    <a:pt x="4002876" y="540843"/>
                  </a:cubicBezTo>
                  <a:close/>
                  <a:moveTo>
                    <a:pt x="3943779" y="612340"/>
                  </a:moveTo>
                  <a:cubicBezTo>
                    <a:pt x="3945792" y="611325"/>
                    <a:pt x="3945732" y="613316"/>
                    <a:pt x="3943779" y="612340"/>
                  </a:cubicBezTo>
                  <a:close/>
                  <a:moveTo>
                    <a:pt x="3952849" y="612659"/>
                  </a:moveTo>
                  <a:cubicBezTo>
                    <a:pt x="3944186" y="612659"/>
                    <a:pt x="3952849" y="610561"/>
                    <a:pt x="3952849" y="612659"/>
                  </a:cubicBezTo>
                  <a:close/>
                  <a:moveTo>
                    <a:pt x="3952979" y="602214"/>
                  </a:moveTo>
                  <a:cubicBezTo>
                    <a:pt x="3952892" y="600988"/>
                    <a:pt x="3952957" y="601601"/>
                    <a:pt x="3952979" y="602214"/>
                  </a:cubicBezTo>
                  <a:close/>
                  <a:moveTo>
                    <a:pt x="3985350" y="328734"/>
                  </a:moveTo>
                  <a:cubicBezTo>
                    <a:pt x="3984716" y="328164"/>
                    <a:pt x="3984038" y="327552"/>
                    <a:pt x="3983083" y="326597"/>
                  </a:cubicBezTo>
                  <a:cubicBezTo>
                    <a:pt x="3986137" y="326597"/>
                    <a:pt x="3988469" y="326597"/>
                    <a:pt x="3990926" y="326597"/>
                  </a:cubicBezTo>
                  <a:cubicBezTo>
                    <a:pt x="3989082" y="327318"/>
                    <a:pt x="3987216" y="328034"/>
                    <a:pt x="3985350" y="328734"/>
                  </a:cubicBezTo>
                  <a:close/>
                  <a:moveTo>
                    <a:pt x="4050104" y="374431"/>
                  </a:moveTo>
                  <a:cubicBezTo>
                    <a:pt x="4047940" y="374345"/>
                    <a:pt x="4045781" y="374095"/>
                    <a:pt x="4043536" y="374198"/>
                  </a:cubicBezTo>
                  <a:cubicBezTo>
                    <a:pt x="4044745" y="373352"/>
                    <a:pt x="4045738" y="372674"/>
                    <a:pt x="4046671" y="372083"/>
                  </a:cubicBezTo>
                  <a:cubicBezTo>
                    <a:pt x="4049084" y="372040"/>
                    <a:pt x="4051140" y="372951"/>
                    <a:pt x="4050104" y="374431"/>
                  </a:cubicBezTo>
                  <a:close/>
                  <a:moveTo>
                    <a:pt x="3979736" y="342038"/>
                  </a:moveTo>
                  <a:cubicBezTo>
                    <a:pt x="3979714" y="341956"/>
                    <a:pt x="3979671" y="341978"/>
                    <a:pt x="3979633" y="341848"/>
                  </a:cubicBezTo>
                  <a:cubicBezTo>
                    <a:pt x="3980138" y="341636"/>
                    <a:pt x="3980371" y="341745"/>
                    <a:pt x="3980501" y="341913"/>
                  </a:cubicBezTo>
                  <a:cubicBezTo>
                    <a:pt x="3980268" y="341956"/>
                    <a:pt x="3980013" y="342021"/>
                    <a:pt x="3979736" y="342038"/>
                  </a:cubicBezTo>
                  <a:close/>
                  <a:moveTo>
                    <a:pt x="3996242" y="341555"/>
                  </a:moveTo>
                  <a:cubicBezTo>
                    <a:pt x="3997219" y="341658"/>
                    <a:pt x="3996220" y="343610"/>
                    <a:pt x="3995673" y="341804"/>
                  </a:cubicBezTo>
                  <a:cubicBezTo>
                    <a:pt x="3995863" y="341701"/>
                    <a:pt x="3996052" y="341636"/>
                    <a:pt x="3996242" y="341555"/>
                  </a:cubicBezTo>
                  <a:close/>
                  <a:moveTo>
                    <a:pt x="4018514" y="539080"/>
                  </a:moveTo>
                  <a:cubicBezTo>
                    <a:pt x="4017706" y="539124"/>
                    <a:pt x="4016838" y="539145"/>
                    <a:pt x="4015737" y="539145"/>
                  </a:cubicBezTo>
                  <a:cubicBezTo>
                    <a:pt x="4015926" y="538831"/>
                    <a:pt x="4016181" y="538554"/>
                    <a:pt x="4016436" y="538321"/>
                  </a:cubicBezTo>
                  <a:cubicBezTo>
                    <a:pt x="4017136" y="538576"/>
                    <a:pt x="4017814" y="538831"/>
                    <a:pt x="4018514" y="539080"/>
                  </a:cubicBezTo>
                  <a:close/>
                  <a:moveTo>
                    <a:pt x="4018682" y="525885"/>
                  </a:moveTo>
                  <a:cubicBezTo>
                    <a:pt x="4020781" y="524909"/>
                    <a:pt x="4019192" y="528510"/>
                    <a:pt x="4018682" y="525885"/>
                  </a:cubicBezTo>
                  <a:close/>
                  <a:moveTo>
                    <a:pt x="3820444" y="683695"/>
                  </a:moveTo>
                  <a:cubicBezTo>
                    <a:pt x="3818790" y="682084"/>
                    <a:pt x="3818031" y="681130"/>
                    <a:pt x="3817646" y="680517"/>
                  </a:cubicBezTo>
                  <a:cubicBezTo>
                    <a:pt x="3817944" y="680452"/>
                    <a:pt x="3818264" y="680387"/>
                    <a:pt x="3818535" y="680322"/>
                  </a:cubicBezTo>
                  <a:cubicBezTo>
                    <a:pt x="3819620" y="681108"/>
                    <a:pt x="3820933" y="682572"/>
                    <a:pt x="3820444" y="683695"/>
                  </a:cubicBezTo>
                  <a:close/>
                  <a:moveTo>
                    <a:pt x="3822180" y="687931"/>
                  </a:moveTo>
                  <a:cubicBezTo>
                    <a:pt x="3826823" y="687931"/>
                    <a:pt x="3822180" y="689390"/>
                    <a:pt x="3822180" y="687931"/>
                  </a:cubicBezTo>
                  <a:close/>
                  <a:moveTo>
                    <a:pt x="3853733" y="681173"/>
                  </a:moveTo>
                  <a:cubicBezTo>
                    <a:pt x="3847077" y="693669"/>
                    <a:pt x="3845765" y="689813"/>
                    <a:pt x="3826867" y="689352"/>
                  </a:cubicBezTo>
                  <a:cubicBezTo>
                    <a:pt x="3826357" y="683033"/>
                    <a:pt x="3827989" y="679118"/>
                    <a:pt x="3831570" y="677399"/>
                  </a:cubicBezTo>
                  <a:cubicBezTo>
                    <a:pt x="3833115" y="677041"/>
                    <a:pt x="3834640" y="676683"/>
                    <a:pt x="3836164" y="676341"/>
                  </a:cubicBezTo>
                  <a:cubicBezTo>
                    <a:pt x="3840508" y="676276"/>
                    <a:pt x="3846334" y="677843"/>
                    <a:pt x="3853733" y="681173"/>
                  </a:cubicBezTo>
                  <a:close/>
                  <a:moveTo>
                    <a:pt x="3860383" y="689390"/>
                  </a:moveTo>
                  <a:cubicBezTo>
                    <a:pt x="3862248" y="684796"/>
                    <a:pt x="3873053" y="693945"/>
                    <a:pt x="3860383" y="689390"/>
                  </a:cubicBezTo>
                  <a:close/>
                  <a:moveTo>
                    <a:pt x="3872099" y="690008"/>
                  </a:moveTo>
                  <a:cubicBezTo>
                    <a:pt x="3881466" y="691998"/>
                    <a:pt x="3871594" y="694667"/>
                    <a:pt x="3872099" y="690008"/>
                  </a:cubicBezTo>
                  <a:close/>
                  <a:moveTo>
                    <a:pt x="3879177" y="686363"/>
                  </a:moveTo>
                  <a:cubicBezTo>
                    <a:pt x="3874497" y="686363"/>
                    <a:pt x="3879177" y="684688"/>
                    <a:pt x="3879177" y="686363"/>
                  </a:cubicBezTo>
                  <a:close/>
                  <a:moveTo>
                    <a:pt x="3904942" y="693566"/>
                  </a:moveTo>
                  <a:cubicBezTo>
                    <a:pt x="3905344" y="686998"/>
                    <a:pt x="3919392" y="683353"/>
                    <a:pt x="3904942" y="693566"/>
                  </a:cubicBezTo>
                  <a:close/>
                  <a:moveTo>
                    <a:pt x="3925771" y="666340"/>
                  </a:moveTo>
                  <a:cubicBezTo>
                    <a:pt x="3922972" y="671850"/>
                    <a:pt x="3920705" y="668884"/>
                    <a:pt x="3916848" y="666340"/>
                  </a:cubicBezTo>
                  <a:cubicBezTo>
                    <a:pt x="3920667" y="666340"/>
                    <a:pt x="3922934" y="666340"/>
                    <a:pt x="3925771" y="666340"/>
                  </a:cubicBezTo>
                  <a:close/>
                  <a:moveTo>
                    <a:pt x="3941219" y="668331"/>
                  </a:moveTo>
                  <a:cubicBezTo>
                    <a:pt x="3929161" y="672783"/>
                    <a:pt x="3940199" y="662679"/>
                    <a:pt x="3941219" y="668331"/>
                  </a:cubicBezTo>
                  <a:close/>
                  <a:moveTo>
                    <a:pt x="3973043" y="701744"/>
                  </a:moveTo>
                  <a:cubicBezTo>
                    <a:pt x="3972555" y="701701"/>
                    <a:pt x="3972067" y="701636"/>
                    <a:pt x="3971557" y="701592"/>
                  </a:cubicBezTo>
                  <a:cubicBezTo>
                    <a:pt x="3977935" y="681531"/>
                    <a:pt x="4004888" y="695664"/>
                    <a:pt x="4021481" y="696890"/>
                  </a:cubicBezTo>
                  <a:cubicBezTo>
                    <a:pt x="4017814" y="709391"/>
                    <a:pt x="4011988" y="696999"/>
                    <a:pt x="4003809" y="704835"/>
                  </a:cubicBezTo>
                  <a:cubicBezTo>
                    <a:pt x="4001688" y="704602"/>
                    <a:pt x="3999567" y="704369"/>
                    <a:pt x="3997452" y="704136"/>
                  </a:cubicBezTo>
                  <a:cubicBezTo>
                    <a:pt x="3995439" y="697210"/>
                    <a:pt x="3979612" y="698691"/>
                    <a:pt x="3973043" y="701744"/>
                  </a:cubicBezTo>
                  <a:close/>
                  <a:moveTo>
                    <a:pt x="4055149" y="593509"/>
                  </a:moveTo>
                  <a:cubicBezTo>
                    <a:pt x="4050207" y="612215"/>
                    <a:pt x="4030545" y="595348"/>
                    <a:pt x="4031120" y="607936"/>
                  </a:cubicBezTo>
                  <a:cubicBezTo>
                    <a:pt x="4032855" y="608169"/>
                    <a:pt x="4042136" y="614373"/>
                    <a:pt x="4041138" y="613381"/>
                  </a:cubicBezTo>
                  <a:cubicBezTo>
                    <a:pt x="4040249" y="617193"/>
                    <a:pt x="4031819" y="617318"/>
                    <a:pt x="4029574" y="624629"/>
                  </a:cubicBezTo>
                  <a:cubicBezTo>
                    <a:pt x="4015948" y="627086"/>
                    <a:pt x="3998618" y="629141"/>
                    <a:pt x="3984781" y="630540"/>
                  </a:cubicBezTo>
                  <a:cubicBezTo>
                    <a:pt x="3999784" y="630584"/>
                    <a:pt x="3984081" y="633019"/>
                    <a:pt x="3984548" y="630562"/>
                  </a:cubicBezTo>
                  <a:cubicBezTo>
                    <a:pt x="3978510" y="631197"/>
                    <a:pt x="3973146" y="631685"/>
                    <a:pt x="3969078" y="632043"/>
                  </a:cubicBezTo>
                  <a:cubicBezTo>
                    <a:pt x="3979780" y="626386"/>
                    <a:pt x="3989928" y="620095"/>
                    <a:pt x="3999399" y="613104"/>
                  </a:cubicBezTo>
                  <a:cubicBezTo>
                    <a:pt x="4028489" y="638632"/>
                    <a:pt x="4025506" y="589100"/>
                    <a:pt x="4021161" y="602745"/>
                  </a:cubicBezTo>
                  <a:cubicBezTo>
                    <a:pt x="4018302" y="601894"/>
                    <a:pt x="4015650" y="601623"/>
                    <a:pt x="4013171" y="601769"/>
                  </a:cubicBezTo>
                  <a:cubicBezTo>
                    <a:pt x="4017282" y="597913"/>
                    <a:pt x="4020841" y="594079"/>
                    <a:pt x="4024171" y="590245"/>
                  </a:cubicBezTo>
                  <a:cubicBezTo>
                    <a:pt x="4036202" y="592322"/>
                    <a:pt x="4048602" y="594968"/>
                    <a:pt x="4055149" y="593509"/>
                  </a:cubicBezTo>
                  <a:close/>
                  <a:moveTo>
                    <a:pt x="4035144" y="522729"/>
                  </a:moveTo>
                  <a:cubicBezTo>
                    <a:pt x="4035188" y="523385"/>
                    <a:pt x="4035312" y="524106"/>
                    <a:pt x="4035486" y="524866"/>
                  </a:cubicBezTo>
                  <a:cubicBezTo>
                    <a:pt x="4033701" y="525017"/>
                    <a:pt x="4032286" y="524697"/>
                    <a:pt x="4032112" y="523488"/>
                  </a:cubicBezTo>
                  <a:cubicBezTo>
                    <a:pt x="4033257" y="523195"/>
                    <a:pt x="4034168" y="522962"/>
                    <a:pt x="4035144" y="522729"/>
                  </a:cubicBezTo>
                  <a:cubicBezTo>
                    <a:pt x="4050592" y="518976"/>
                    <a:pt x="4043177" y="523488"/>
                    <a:pt x="4037113" y="524654"/>
                  </a:cubicBezTo>
                  <a:cubicBezTo>
                    <a:pt x="4037091" y="523786"/>
                    <a:pt x="4036435" y="523152"/>
                    <a:pt x="4035144" y="522729"/>
                  </a:cubicBezTo>
                  <a:close/>
                  <a:moveTo>
                    <a:pt x="4058344" y="517815"/>
                  </a:moveTo>
                  <a:cubicBezTo>
                    <a:pt x="4059618" y="517408"/>
                    <a:pt x="4060844" y="517029"/>
                    <a:pt x="4062054" y="516649"/>
                  </a:cubicBezTo>
                  <a:cubicBezTo>
                    <a:pt x="4062477" y="517707"/>
                    <a:pt x="4060020" y="519805"/>
                    <a:pt x="4058344" y="517815"/>
                  </a:cubicBezTo>
                  <a:close/>
                  <a:moveTo>
                    <a:pt x="4080360" y="427863"/>
                  </a:moveTo>
                  <a:cubicBezTo>
                    <a:pt x="4079915" y="428074"/>
                    <a:pt x="4079449" y="428221"/>
                    <a:pt x="4080360" y="427863"/>
                  </a:cubicBezTo>
                  <a:close/>
                  <a:moveTo>
                    <a:pt x="4080252" y="317209"/>
                  </a:moveTo>
                  <a:cubicBezTo>
                    <a:pt x="4080062" y="317084"/>
                    <a:pt x="4079872" y="316954"/>
                    <a:pt x="4079661" y="316830"/>
                  </a:cubicBezTo>
                  <a:cubicBezTo>
                    <a:pt x="4081950" y="316938"/>
                    <a:pt x="4081418" y="317149"/>
                    <a:pt x="4080252" y="317209"/>
                  </a:cubicBezTo>
                  <a:close/>
                  <a:moveTo>
                    <a:pt x="4004145" y="269988"/>
                  </a:moveTo>
                  <a:cubicBezTo>
                    <a:pt x="4003999" y="270199"/>
                    <a:pt x="4003890" y="270519"/>
                    <a:pt x="4003787" y="270774"/>
                  </a:cubicBezTo>
                  <a:cubicBezTo>
                    <a:pt x="4003342" y="270606"/>
                    <a:pt x="4003576" y="270286"/>
                    <a:pt x="4004145" y="269988"/>
                  </a:cubicBezTo>
                  <a:close/>
                  <a:moveTo>
                    <a:pt x="3932253" y="260817"/>
                  </a:moveTo>
                  <a:cubicBezTo>
                    <a:pt x="3930854" y="261663"/>
                    <a:pt x="3929693" y="262362"/>
                    <a:pt x="3928527" y="263084"/>
                  </a:cubicBezTo>
                  <a:cubicBezTo>
                    <a:pt x="3928695" y="262471"/>
                    <a:pt x="3929964" y="261408"/>
                    <a:pt x="3931282" y="260838"/>
                  </a:cubicBezTo>
                  <a:cubicBezTo>
                    <a:pt x="3931618" y="260838"/>
                    <a:pt x="3931830" y="260817"/>
                    <a:pt x="3932253" y="260817"/>
                  </a:cubicBezTo>
                  <a:close/>
                  <a:moveTo>
                    <a:pt x="3020546" y="95951"/>
                  </a:moveTo>
                  <a:cubicBezTo>
                    <a:pt x="3017134" y="96228"/>
                    <a:pt x="3020546" y="95170"/>
                    <a:pt x="3020546" y="95951"/>
                  </a:cubicBezTo>
                  <a:close/>
                  <a:moveTo>
                    <a:pt x="3003764" y="95468"/>
                  </a:moveTo>
                  <a:cubicBezTo>
                    <a:pt x="3003493" y="95783"/>
                    <a:pt x="3003238" y="96124"/>
                    <a:pt x="3002939" y="96461"/>
                  </a:cubicBezTo>
                  <a:cubicBezTo>
                    <a:pt x="3000271" y="96081"/>
                    <a:pt x="3002706" y="94579"/>
                    <a:pt x="3003764" y="95468"/>
                  </a:cubicBezTo>
                  <a:close/>
                  <a:moveTo>
                    <a:pt x="730127" y="575688"/>
                  </a:moveTo>
                  <a:cubicBezTo>
                    <a:pt x="730295" y="575520"/>
                    <a:pt x="730420" y="575395"/>
                    <a:pt x="730571" y="575227"/>
                  </a:cubicBezTo>
                  <a:cubicBezTo>
                    <a:pt x="730571" y="575352"/>
                    <a:pt x="730588" y="575477"/>
                    <a:pt x="730588" y="575607"/>
                  </a:cubicBezTo>
                  <a:cubicBezTo>
                    <a:pt x="730420" y="575629"/>
                    <a:pt x="730295" y="575672"/>
                    <a:pt x="730127" y="575688"/>
                  </a:cubicBezTo>
                  <a:close/>
                  <a:moveTo>
                    <a:pt x="353482" y="955348"/>
                  </a:moveTo>
                  <a:cubicBezTo>
                    <a:pt x="351790" y="954057"/>
                    <a:pt x="355196" y="953379"/>
                    <a:pt x="353482" y="955348"/>
                  </a:cubicBezTo>
                  <a:close/>
                  <a:moveTo>
                    <a:pt x="631027" y="1377738"/>
                  </a:moveTo>
                  <a:cubicBezTo>
                    <a:pt x="628613" y="1378860"/>
                    <a:pt x="628993" y="1376360"/>
                    <a:pt x="631027" y="1377738"/>
                  </a:cubicBezTo>
                  <a:close/>
                  <a:moveTo>
                    <a:pt x="617553" y="1380959"/>
                  </a:moveTo>
                  <a:cubicBezTo>
                    <a:pt x="615367" y="1374901"/>
                    <a:pt x="621301" y="1378291"/>
                    <a:pt x="617553" y="1380959"/>
                  </a:cubicBezTo>
                  <a:close/>
                  <a:moveTo>
                    <a:pt x="610984" y="1375411"/>
                  </a:moveTo>
                  <a:cubicBezTo>
                    <a:pt x="605560" y="1375411"/>
                    <a:pt x="610984" y="1373334"/>
                    <a:pt x="610984" y="1375411"/>
                  </a:cubicBezTo>
                  <a:close/>
                  <a:moveTo>
                    <a:pt x="464721" y="1470212"/>
                  </a:moveTo>
                  <a:cubicBezTo>
                    <a:pt x="473216" y="1470212"/>
                    <a:pt x="464721" y="1473179"/>
                    <a:pt x="464721" y="1470212"/>
                  </a:cubicBezTo>
                  <a:close/>
                  <a:moveTo>
                    <a:pt x="417748" y="1503750"/>
                  </a:moveTo>
                  <a:cubicBezTo>
                    <a:pt x="417661" y="1503707"/>
                    <a:pt x="417618" y="1503707"/>
                    <a:pt x="417537" y="1503642"/>
                  </a:cubicBezTo>
                  <a:cubicBezTo>
                    <a:pt x="420796" y="1499276"/>
                    <a:pt x="420927" y="1502731"/>
                    <a:pt x="419609" y="1503918"/>
                  </a:cubicBezTo>
                  <a:cubicBezTo>
                    <a:pt x="418974" y="1503875"/>
                    <a:pt x="418361" y="1503832"/>
                    <a:pt x="417748" y="1503750"/>
                  </a:cubicBezTo>
                  <a:close/>
                  <a:moveTo>
                    <a:pt x="345899" y="1565333"/>
                  </a:moveTo>
                  <a:cubicBezTo>
                    <a:pt x="346659" y="1564042"/>
                    <a:pt x="347272" y="1563023"/>
                    <a:pt x="347825" y="1562133"/>
                  </a:cubicBezTo>
                  <a:cubicBezTo>
                    <a:pt x="349582" y="1562789"/>
                    <a:pt x="351324" y="1563657"/>
                    <a:pt x="352994" y="1565013"/>
                  </a:cubicBezTo>
                  <a:cubicBezTo>
                    <a:pt x="351324" y="1565355"/>
                    <a:pt x="349626" y="1565566"/>
                    <a:pt x="347933" y="1565691"/>
                  </a:cubicBezTo>
                  <a:cubicBezTo>
                    <a:pt x="347234" y="1565566"/>
                    <a:pt x="346637" y="1565458"/>
                    <a:pt x="345899" y="1565333"/>
                  </a:cubicBezTo>
                  <a:close/>
                  <a:moveTo>
                    <a:pt x="278753" y="1575778"/>
                  </a:moveTo>
                  <a:cubicBezTo>
                    <a:pt x="281043" y="1574699"/>
                    <a:pt x="279469" y="1578636"/>
                    <a:pt x="278753" y="1575778"/>
                  </a:cubicBezTo>
                  <a:close/>
                  <a:moveTo>
                    <a:pt x="322782" y="1669923"/>
                  </a:moveTo>
                  <a:cubicBezTo>
                    <a:pt x="323563" y="1670324"/>
                    <a:pt x="324452" y="1670536"/>
                    <a:pt x="325304" y="1670834"/>
                  </a:cubicBezTo>
                  <a:cubicBezTo>
                    <a:pt x="324181" y="1670921"/>
                    <a:pt x="323015" y="1671002"/>
                    <a:pt x="321615" y="1671111"/>
                  </a:cubicBezTo>
                  <a:cubicBezTo>
                    <a:pt x="322017" y="1670710"/>
                    <a:pt x="322402" y="1670303"/>
                    <a:pt x="322782" y="1669923"/>
                  </a:cubicBezTo>
                  <a:close/>
                  <a:moveTo>
                    <a:pt x="373866" y="1662000"/>
                  </a:moveTo>
                  <a:cubicBezTo>
                    <a:pt x="372066" y="1660155"/>
                    <a:pt x="370265" y="1658843"/>
                    <a:pt x="380712" y="1662168"/>
                  </a:cubicBezTo>
                  <a:cubicBezTo>
                    <a:pt x="380137" y="1662466"/>
                    <a:pt x="379817" y="1662889"/>
                    <a:pt x="379437" y="1663274"/>
                  </a:cubicBezTo>
                  <a:cubicBezTo>
                    <a:pt x="377571" y="1662932"/>
                    <a:pt x="375732" y="1662444"/>
                    <a:pt x="373866" y="1662000"/>
                  </a:cubicBezTo>
                  <a:close/>
                  <a:moveTo>
                    <a:pt x="359308" y="1704351"/>
                  </a:moveTo>
                  <a:cubicBezTo>
                    <a:pt x="356515" y="1707610"/>
                    <a:pt x="356070" y="1705810"/>
                    <a:pt x="356786" y="1704519"/>
                  </a:cubicBezTo>
                  <a:cubicBezTo>
                    <a:pt x="357019" y="1704264"/>
                    <a:pt x="357230" y="1704009"/>
                    <a:pt x="357447" y="1703798"/>
                  </a:cubicBezTo>
                  <a:cubicBezTo>
                    <a:pt x="357952" y="1703483"/>
                    <a:pt x="358608" y="1703505"/>
                    <a:pt x="359351" y="1704264"/>
                  </a:cubicBezTo>
                  <a:cubicBezTo>
                    <a:pt x="359330" y="1704286"/>
                    <a:pt x="359330" y="1704329"/>
                    <a:pt x="359308" y="1704351"/>
                  </a:cubicBezTo>
                  <a:close/>
                  <a:moveTo>
                    <a:pt x="355582" y="1753498"/>
                  </a:moveTo>
                  <a:cubicBezTo>
                    <a:pt x="347613" y="1747586"/>
                    <a:pt x="341744" y="1748416"/>
                    <a:pt x="334454" y="1748307"/>
                  </a:cubicBezTo>
                  <a:cubicBezTo>
                    <a:pt x="339054" y="1747884"/>
                    <a:pt x="345769" y="1747971"/>
                    <a:pt x="353038" y="1748497"/>
                  </a:cubicBezTo>
                  <a:cubicBezTo>
                    <a:pt x="354269" y="1751063"/>
                    <a:pt x="355560" y="1753585"/>
                    <a:pt x="355582" y="1753498"/>
                  </a:cubicBezTo>
                  <a:close/>
                  <a:moveTo>
                    <a:pt x="343968" y="1744625"/>
                  </a:moveTo>
                  <a:cubicBezTo>
                    <a:pt x="353607" y="1744625"/>
                    <a:pt x="344603" y="1745617"/>
                    <a:pt x="343968" y="1744625"/>
                  </a:cubicBezTo>
                  <a:close/>
                  <a:moveTo>
                    <a:pt x="392932" y="1756887"/>
                  </a:moveTo>
                  <a:cubicBezTo>
                    <a:pt x="396898" y="1749539"/>
                    <a:pt x="408744" y="1756128"/>
                    <a:pt x="412828" y="1762717"/>
                  </a:cubicBezTo>
                  <a:cubicBezTo>
                    <a:pt x="411559" y="1762376"/>
                    <a:pt x="410116" y="1761828"/>
                    <a:pt x="408592" y="1761210"/>
                  </a:cubicBezTo>
                  <a:cubicBezTo>
                    <a:pt x="409715" y="1761297"/>
                    <a:pt x="407621" y="1765066"/>
                    <a:pt x="406135" y="1762799"/>
                  </a:cubicBezTo>
                  <a:cubicBezTo>
                    <a:pt x="407404" y="1761611"/>
                    <a:pt x="408169" y="1761188"/>
                    <a:pt x="408570" y="1761188"/>
                  </a:cubicBezTo>
                  <a:cubicBezTo>
                    <a:pt x="403802" y="1759284"/>
                    <a:pt x="398107" y="1756697"/>
                    <a:pt x="392932" y="1756887"/>
                  </a:cubicBezTo>
                  <a:close/>
                  <a:moveTo>
                    <a:pt x="461434" y="1770679"/>
                  </a:moveTo>
                  <a:cubicBezTo>
                    <a:pt x="460756" y="1770869"/>
                    <a:pt x="440926" y="1772458"/>
                    <a:pt x="445547" y="1767251"/>
                  </a:cubicBezTo>
                  <a:cubicBezTo>
                    <a:pt x="437557" y="1766742"/>
                    <a:pt x="433109" y="1767522"/>
                    <a:pt x="420672" y="1766487"/>
                  </a:cubicBezTo>
                  <a:cubicBezTo>
                    <a:pt x="420585" y="1766421"/>
                    <a:pt x="420498" y="1766357"/>
                    <a:pt x="420417" y="1766275"/>
                  </a:cubicBezTo>
                  <a:cubicBezTo>
                    <a:pt x="420520" y="1765662"/>
                    <a:pt x="421409" y="1763097"/>
                    <a:pt x="422576" y="1759832"/>
                  </a:cubicBezTo>
                  <a:cubicBezTo>
                    <a:pt x="429296" y="1758162"/>
                    <a:pt x="440101" y="1758541"/>
                    <a:pt x="452642" y="1760109"/>
                  </a:cubicBezTo>
                  <a:cubicBezTo>
                    <a:pt x="451031" y="1764854"/>
                    <a:pt x="457155" y="1769030"/>
                    <a:pt x="461434" y="1770679"/>
                  </a:cubicBezTo>
                  <a:close/>
                  <a:moveTo>
                    <a:pt x="475147" y="1765408"/>
                  </a:moveTo>
                  <a:cubicBezTo>
                    <a:pt x="471437" y="1770619"/>
                    <a:pt x="468003" y="1767842"/>
                    <a:pt x="463978" y="1765662"/>
                  </a:cubicBezTo>
                  <a:cubicBezTo>
                    <a:pt x="465524" y="1763856"/>
                    <a:pt x="466989" y="1762951"/>
                    <a:pt x="468426" y="1762522"/>
                  </a:cubicBezTo>
                  <a:cubicBezTo>
                    <a:pt x="469891" y="1762777"/>
                    <a:pt x="471355" y="1763054"/>
                    <a:pt x="472858" y="1763330"/>
                  </a:cubicBezTo>
                  <a:cubicBezTo>
                    <a:pt x="473601" y="1763856"/>
                    <a:pt x="474360" y="1764475"/>
                    <a:pt x="475147" y="1765408"/>
                  </a:cubicBezTo>
                  <a:close/>
                  <a:moveTo>
                    <a:pt x="503835" y="1771801"/>
                  </a:moveTo>
                  <a:cubicBezTo>
                    <a:pt x="496925" y="1772398"/>
                    <a:pt x="490020" y="1772968"/>
                    <a:pt x="483093" y="1773564"/>
                  </a:cubicBezTo>
                  <a:cubicBezTo>
                    <a:pt x="484639" y="1770234"/>
                    <a:pt x="486331" y="1767945"/>
                    <a:pt x="488154" y="1766465"/>
                  </a:cubicBezTo>
                  <a:cubicBezTo>
                    <a:pt x="492775" y="1767479"/>
                    <a:pt x="497332" y="1768542"/>
                    <a:pt x="501779" y="1769621"/>
                  </a:cubicBezTo>
                  <a:cubicBezTo>
                    <a:pt x="502457" y="1770321"/>
                    <a:pt x="503135" y="1770955"/>
                    <a:pt x="503835" y="1771801"/>
                  </a:cubicBezTo>
                  <a:close/>
                  <a:moveTo>
                    <a:pt x="593991" y="1815997"/>
                  </a:moveTo>
                  <a:cubicBezTo>
                    <a:pt x="593801" y="1815552"/>
                    <a:pt x="593991" y="1815379"/>
                    <a:pt x="594755" y="1815764"/>
                  </a:cubicBezTo>
                  <a:cubicBezTo>
                    <a:pt x="594500" y="1815829"/>
                    <a:pt x="594245" y="1815888"/>
                    <a:pt x="593991" y="1815997"/>
                  </a:cubicBezTo>
                  <a:close/>
                  <a:moveTo>
                    <a:pt x="894843" y="1772610"/>
                  </a:moveTo>
                  <a:cubicBezTo>
                    <a:pt x="893975" y="1771845"/>
                    <a:pt x="893101" y="1771086"/>
                    <a:pt x="892234" y="1770343"/>
                  </a:cubicBezTo>
                  <a:cubicBezTo>
                    <a:pt x="893845" y="1768797"/>
                    <a:pt x="895477" y="1768645"/>
                    <a:pt x="897403" y="1769833"/>
                  </a:cubicBezTo>
                  <a:cubicBezTo>
                    <a:pt x="897614" y="1770912"/>
                    <a:pt x="897788" y="1771932"/>
                    <a:pt x="897891" y="1772821"/>
                  </a:cubicBezTo>
                  <a:cubicBezTo>
                    <a:pt x="896768" y="1772734"/>
                    <a:pt x="895754" y="1772675"/>
                    <a:pt x="894843" y="1772610"/>
                  </a:cubicBezTo>
                  <a:close/>
                  <a:moveTo>
                    <a:pt x="946432" y="1794770"/>
                  </a:moveTo>
                  <a:cubicBezTo>
                    <a:pt x="946286" y="1794384"/>
                    <a:pt x="946161" y="1794049"/>
                    <a:pt x="945971" y="1793582"/>
                  </a:cubicBezTo>
                  <a:cubicBezTo>
                    <a:pt x="948596" y="1794005"/>
                    <a:pt x="951265" y="1794384"/>
                    <a:pt x="955545" y="1795041"/>
                  </a:cubicBezTo>
                  <a:cubicBezTo>
                    <a:pt x="955230" y="1795258"/>
                    <a:pt x="955013" y="1795383"/>
                    <a:pt x="954720" y="1795572"/>
                  </a:cubicBezTo>
                  <a:cubicBezTo>
                    <a:pt x="952089" y="1795448"/>
                    <a:pt x="949318" y="1795171"/>
                    <a:pt x="946432" y="1794770"/>
                  </a:cubicBezTo>
                  <a:close/>
                  <a:moveTo>
                    <a:pt x="950755" y="1797861"/>
                  </a:moveTo>
                  <a:cubicBezTo>
                    <a:pt x="950099" y="1797438"/>
                    <a:pt x="948851" y="1797291"/>
                    <a:pt x="947598" y="1797308"/>
                  </a:cubicBezTo>
                  <a:cubicBezTo>
                    <a:pt x="947452" y="1797096"/>
                    <a:pt x="947305" y="1796825"/>
                    <a:pt x="947153" y="1796527"/>
                  </a:cubicBezTo>
                  <a:cubicBezTo>
                    <a:pt x="949486" y="1796294"/>
                    <a:pt x="951563" y="1796250"/>
                    <a:pt x="953277" y="1796462"/>
                  </a:cubicBezTo>
                  <a:cubicBezTo>
                    <a:pt x="952263" y="1797096"/>
                    <a:pt x="951455" y="1797541"/>
                    <a:pt x="950755" y="1797861"/>
                  </a:cubicBezTo>
                  <a:close/>
                  <a:moveTo>
                    <a:pt x="917554" y="1794384"/>
                  </a:moveTo>
                  <a:cubicBezTo>
                    <a:pt x="917597" y="1793880"/>
                    <a:pt x="917554" y="1793435"/>
                    <a:pt x="917662" y="1792882"/>
                  </a:cubicBezTo>
                  <a:cubicBezTo>
                    <a:pt x="918107" y="1792991"/>
                    <a:pt x="918552" y="1793115"/>
                    <a:pt x="918996" y="1793240"/>
                  </a:cubicBezTo>
                  <a:cubicBezTo>
                    <a:pt x="918850" y="1793750"/>
                    <a:pt x="918384" y="1794092"/>
                    <a:pt x="917554" y="1794384"/>
                  </a:cubicBezTo>
                  <a:close/>
                  <a:moveTo>
                    <a:pt x="928212" y="1795740"/>
                  </a:moveTo>
                  <a:cubicBezTo>
                    <a:pt x="929313" y="1796039"/>
                    <a:pt x="930436" y="1796337"/>
                    <a:pt x="931537" y="1796630"/>
                  </a:cubicBezTo>
                  <a:cubicBezTo>
                    <a:pt x="929888" y="1799173"/>
                    <a:pt x="926498" y="1799195"/>
                    <a:pt x="928212" y="1795740"/>
                  </a:cubicBezTo>
                  <a:close/>
                  <a:moveTo>
                    <a:pt x="1131939" y="1841568"/>
                  </a:moveTo>
                  <a:cubicBezTo>
                    <a:pt x="1131961" y="1841015"/>
                    <a:pt x="1132807" y="1840315"/>
                    <a:pt x="1133040" y="1841883"/>
                  </a:cubicBezTo>
                  <a:cubicBezTo>
                    <a:pt x="1132910" y="1841926"/>
                    <a:pt x="1132829" y="1841904"/>
                    <a:pt x="1132720" y="1841926"/>
                  </a:cubicBezTo>
                  <a:cubicBezTo>
                    <a:pt x="1132443" y="1841823"/>
                    <a:pt x="1132194" y="1841693"/>
                    <a:pt x="1131939" y="1841568"/>
                  </a:cubicBezTo>
                  <a:close/>
                  <a:moveTo>
                    <a:pt x="4168991" y="1970097"/>
                  </a:moveTo>
                  <a:cubicBezTo>
                    <a:pt x="4169501" y="1969799"/>
                    <a:pt x="4169962" y="1969522"/>
                    <a:pt x="4168991" y="1970097"/>
                  </a:cubicBezTo>
                  <a:cubicBezTo>
                    <a:pt x="4170092" y="1969886"/>
                    <a:pt x="4169561" y="1969989"/>
                    <a:pt x="4168991" y="1970097"/>
                  </a:cubicBezTo>
                  <a:close/>
                  <a:moveTo>
                    <a:pt x="4150598" y="1902386"/>
                  </a:moveTo>
                  <a:cubicBezTo>
                    <a:pt x="4145770" y="1902386"/>
                    <a:pt x="4141236" y="1902386"/>
                    <a:pt x="4136723" y="1902386"/>
                  </a:cubicBezTo>
                  <a:cubicBezTo>
                    <a:pt x="4141236" y="1901605"/>
                    <a:pt x="4145895" y="1894273"/>
                    <a:pt x="4150598" y="1902386"/>
                  </a:cubicBezTo>
                  <a:close/>
                  <a:moveTo>
                    <a:pt x="4129557" y="1817033"/>
                  </a:moveTo>
                  <a:cubicBezTo>
                    <a:pt x="4120575" y="1812607"/>
                    <a:pt x="4125620" y="1811230"/>
                    <a:pt x="4129688" y="1816951"/>
                  </a:cubicBezTo>
                  <a:cubicBezTo>
                    <a:pt x="4129645" y="1816968"/>
                    <a:pt x="4129601" y="1817011"/>
                    <a:pt x="4129557" y="1817033"/>
                  </a:cubicBezTo>
                  <a:close/>
                  <a:moveTo>
                    <a:pt x="4129921" y="1817244"/>
                  </a:moveTo>
                  <a:cubicBezTo>
                    <a:pt x="4129834" y="1817201"/>
                    <a:pt x="4129812" y="1817163"/>
                    <a:pt x="4129731" y="1817141"/>
                  </a:cubicBezTo>
                  <a:cubicBezTo>
                    <a:pt x="4129747" y="1817119"/>
                    <a:pt x="4129769" y="1817098"/>
                    <a:pt x="4129791" y="1817098"/>
                  </a:cubicBezTo>
                  <a:cubicBezTo>
                    <a:pt x="4129834" y="1817141"/>
                    <a:pt x="4129878" y="1817185"/>
                    <a:pt x="4129921" y="1817244"/>
                  </a:cubicBezTo>
                  <a:close/>
                  <a:moveTo>
                    <a:pt x="4083094" y="1800719"/>
                  </a:moveTo>
                  <a:cubicBezTo>
                    <a:pt x="4085231" y="1800763"/>
                    <a:pt x="4087265" y="1800806"/>
                    <a:pt x="4089240" y="1800849"/>
                  </a:cubicBezTo>
                  <a:cubicBezTo>
                    <a:pt x="4091697" y="1801571"/>
                    <a:pt x="4094555" y="1802053"/>
                    <a:pt x="4096378" y="1801017"/>
                  </a:cubicBezTo>
                  <a:cubicBezTo>
                    <a:pt x="4097842" y="1801039"/>
                    <a:pt x="4099134" y="1801083"/>
                    <a:pt x="4100359" y="1801104"/>
                  </a:cubicBezTo>
                  <a:cubicBezTo>
                    <a:pt x="4100593" y="1803008"/>
                    <a:pt x="4101081" y="1804895"/>
                    <a:pt x="4101910" y="1806739"/>
                  </a:cubicBezTo>
                  <a:cubicBezTo>
                    <a:pt x="4099600" y="1807710"/>
                    <a:pt x="4096546" y="1808561"/>
                    <a:pt x="4092543" y="1809087"/>
                  </a:cubicBezTo>
                  <a:cubicBezTo>
                    <a:pt x="4086506" y="1805405"/>
                    <a:pt x="4079259" y="1801761"/>
                    <a:pt x="4079340" y="1803518"/>
                  </a:cubicBezTo>
                  <a:cubicBezTo>
                    <a:pt x="4078858" y="1804006"/>
                    <a:pt x="4075847" y="1805974"/>
                    <a:pt x="4072034" y="1808306"/>
                  </a:cubicBezTo>
                  <a:cubicBezTo>
                    <a:pt x="4069132" y="1807775"/>
                    <a:pt x="4066246" y="1807184"/>
                    <a:pt x="4063388" y="1806506"/>
                  </a:cubicBezTo>
                  <a:cubicBezTo>
                    <a:pt x="4065167" y="1804532"/>
                    <a:pt x="4067076" y="1802520"/>
                    <a:pt x="4069154" y="1800464"/>
                  </a:cubicBezTo>
                  <a:cubicBezTo>
                    <a:pt x="4073537" y="1800529"/>
                    <a:pt x="4077925" y="1800616"/>
                    <a:pt x="4082118" y="1800697"/>
                  </a:cubicBezTo>
                  <a:cubicBezTo>
                    <a:pt x="4082270" y="1801592"/>
                    <a:pt x="4082964" y="1803095"/>
                    <a:pt x="4084515" y="1804429"/>
                  </a:cubicBezTo>
                  <a:cubicBezTo>
                    <a:pt x="4084005" y="1802541"/>
                    <a:pt x="4083495" y="1801419"/>
                    <a:pt x="4083094" y="1800719"/>
                  </a:cubicBezTo>
                  <a:close/>
                  <a:moveTo>
                    <a:pt x="4009445" y="1731446"/>
                  </a:moveTo>
                  <a:cubicBezTo>
                    <a:pt x="4014760" y="1728355"/>
                    <a:pt x="4017836" y="1725957"/>
                    <a:pt x="4020228" y="1723864"/>
                  </a:cubicBezTo>
                  <a:cubicBezTo>
                    <a:pt x="4021226" y="1723924"/>
                    <a:pt x="4022305" y="1723967"/>
                    <a:pt x="4023428" y="1723989"/>
                  </a:cubicBezTo>
                  <a:cubicBezTo>
                    <a:pt x="4021730" y="1726066"/>
                    <a:pt x="4021437" y="1726446"/>
                    <a:pt x="4021752" y="1726088"/>
                  </a:cubicBezTo>
                  <a:cubicBezTo>
                    <a:pt x="4020841" y="1729499"/>
                    <a:pt x="4021264" y="1732249"/>
                    <a:pt x="4021752" y="1726066"/>
                  </a:cubicBezTo>
                  <a:cubicBezTo>
                    <a:pt x="4022094" y="1725703"/>
                    <a:pt x="4022875" y="1724732"/>
                    <a:pt x="4023450" y="1723989"/>
                  </a:cubicBezTo>
                  <a:cubicBezTo>
                    <a:pt x="4027708" y="1724114"/>
                    <a:pt x="4032665" y="1724032"/>
                    <a:pt x="4037878" y="1723946"/>
                  </a:cubicBezTo>
                  <a:cubicBezTo>
                    <a:pt x="4019295" y="1728691"/>
                    <a:pt x="4050419" y="1737802"/>
                    <a:pt x="4009445" y="1731446"/>
                  </a:cubicBezTo>
                  <a:close/>
                  <a:moveTo>
                    <a:pt x="4051986" y="1731126"/>
                  </a:moveTo>
                  <a:cubicBezTo>
                    <a:pt x="4045738" y="1729412"/>
                    <a:pt x="4043389" y="1726999"/>
                    <a:pt x="4044826" y="1723902"/>
                  </a:cubicBezTo>
                  <a:cubicBezTo>
                    <a:pt x="4049762" y="1723924"/>
                    <a:pt x="4054699" y="1724032"/>
                    <a:pt x="4059233" y="1724477"/>
                  </a:cubicBezTo>
                  <a:cubicBezTo>
                    <a:pt x="4054194" y="1726359"/>
                    <a:pt x="4051759" y="1728588"/>
                    <a:pt x="4051986" y="1731126"/>
                  </a:cubicBezTo>
                  <a:close/>
                  <a:moveTo>
                    <a:pt x="4007410" y="1688650"/>
                  </a:moveTo>
                  <a:cubicBezTo>
                    <a:pt x="4006689" y="1688927"/>
                    <a:pt x="4006098" y="1689268"/>
                    <a:pt x="4005881" y="1689735"/>
                  </a:cubicBezTo>
                  <a:cubicBezTo>
                    <a:pt x="4010334" y="1689160"/>
                    <a:pt x="4012091" y="1688694"/>
                    <a:pt x="4012390" y="1688395"/>
                  </a:cubicBezTo>
                  <a:cubicBezTo>
                    <a:pt x="4022218" y="1687658"/>
                    <a:pt x="4027751" y="1685705"/>
                    <a:pt x="4026417" y="1681979"/>
                  </a:cubicBezTo>
                  <a:cubicBezTo>
                    <a:pt x="4038279" y="1681979"/>
                    <a:pt x="4045190" y="1682549"/>
                    <a:pt x="4053619" y="1683525"/>
                  </a:cubicBezTo>
                  <a:cubicBezTo>
                    <a:pt x="4054004" y="1684116"/>
                    <a:pt x="4055040" y="1684924"/>
                    <a:pt x="4057242" y="1685900"/>
                  </a:cubicBezTo>
                  <a:cubicBezTo>
                    <a:pt x="4057411" y="1685049"/>
                    <a:pt x="4057264" y="1684458"/>
                    <a:pt x="4056988" y="1683926"/>
                  </a:cubicBezTo>
                  <a:cubicBezTo>
                    <a:pt x="4059510" y="1684225"/>
                    <a:pt x="4062287" y="1684561"/>
                    <a:pt x="4065335" y="1684924"/>
                  </a:cubicBezTo>
                  <a:cubicBezTo>
                    <a:pt x="4065254" y="1685684"/>
                    <a:pt x="4065145" y="1686492"/>
                    <a:pt x="4065021" y="1687468"/>
                  </a:cubicBezTo>
                  <a:cubicBezTo>
                    <a:pt x="4066843" y="1686448"/>
                    <a:pt x="4068367" y="1685836"/>
                    <a:pt x="4069658" y="1685434"/>
                  </a:cubicBezTo>
                  <a:cubicBezTo>
                    <a:pt x="4069957" y="1685472"/>
                    <a:pt x="4070190" y="1685494"/>
                    <a:pt x="4070488" y="1685515"/>
                  </a:cubicBezTo>
                  <a:cubicBezTo>
                    <a:pt x="4069344" y="1687191"/>
                    <a:pt x="4068557" y="1688694"/>
                    <a:pt x="4067879" y="1690179"/>
                  </a:cubicBezTo>
                  <a:cubicBezTo>
                    <a:pt x="4065823" y="1688628"/>
                    <a:pt x="4063854" y="1695136"/>
                    <a:pt x="4067369" y="1691405"/>
                  </a:cubicBezTo>
                  <a:cubicBezTo>
                    <a:pt x="4066567" y="1693569"/>
                    <a:pt x="4066420" y="1695451"/>
                    <a:pt x="4066675" y="1697208"/>
                  </a:cubicBezTo>
                  <a:cubicBezTo>
                    <a:pt x="4066545" y="1697338"/>
                    <a:pt x="4066458" y="1697420"/>
                    <a:pt x="4066333" y="1697593"/>
                  </a:cubicBezTo>
                  <a:cubicBezTo>
                    <a:pt x="4066458" y="1697485"/>
                    <a:pt x="4066567" y="1697404"/>
                    <a:pt x="4066691" y="1697317"/>
                  </a:cubicBezTo>
                  <a:cubicBezTo>
                    <a:pt x="4067011" y="1699351"/>
                    <a:pt x="4067836" y="1701173"/>
                    <a:pt x="4069615" y="1702653"/>
                  </a:cubicBezTo>
                  <a:cubicBezTo>
                    <a:pt x="4069132" y="1701639"/>
                    <a:pt x="4067033" y="1701639"/>
                    <a:pt x="4064641" y="1702019"/>
                  </a:cubicBezTo>
                  <a:cubicBezTo>
                    <a:pt x="4064408" y="1700240"/>
                    <a:pt x="4064256" y="1698797"/>
                    <a:pt x="4064278" y="1697848"/>
                  </a:cubicBezTo>
                  <a:cubicBezTo>
                    <a:pt x="4061397" y="1697783"/>
                    <a:pt x="4058051" y="1696048"/>
                    <a:pt x="4054384" y="1694730"/>
                  </a:cubicBezTo>
                  <a:cubicBezTo>
                    <a:pt x="4052241" y="1692528"/>
                    <a:pt x="4047370" y="1691660"/>
                    <a:pt x="4035399" y="1693206"/>
                  </a:cubicBezTo>
                  <a:cubicBezTo>
                    <a:pt x="4024361" y="1689350"/>
                    <a:pt x="4011988" y="1687235"/>
                    <a:pt x="4004064" y="1701531"/>
                  </a:cubicBezTo>
                  <a:cubicBezTo>
                    <a:pt x="4009233" y="1706086"/>
                    <a:pt x="4019148" y="1690282"/>
                    <a:pt x="4023385" y="1707209"/>
                  </a:cubicBezTo>
                  <a:cubicBezTo>
                    <a:pt x="4011115" y="1705663"/>
                    <a:pt x="3999508" y="1703017"/>
                    <a:pt x="3995775" y="1699649"/>
                  </a:cubicBezTo>
                  <a:cubicBezTo>
                    <a:pt x="3998954" y="1699052"/>
                    <a:pt x="4001878" y="1697208"/>
                    <a:pt x="4004102" y="1693125"/>
                  </a:cubicBezTo>
                  <a:cubicBezTo>
                    <a:pt x="4001775" y="1692550"/>
                    <a:pt x="3998086" y="1691047"/>
                    <a:pt x="3993085" y="1688591"/>
                  </a:cubicBezTo>
                  <a:cubicBezTo>
                    <a:pt x="3998363" y="1688780"/>
                    <a:pt x="4003153" y="1688802"/>
                    <a:pt x="4007410" y="1688650"/>
                  </a:cubicBezTo>
                  <a:close/>
                  <a:moveTo>
                    <a:pt x="3948189" y="1662043"/>
                  </a:moveTo>
                  <a:cubicBezTo>
                    <a:pt x="3948737" y="1666176"/>
                    <a:pt x="3946155" y="1665942"/>
                    <a:pt x="3946345" y="1661685"/>
                  </a:cubicBezTo>
                  <a:cubicBezTo>
                    <a:pt x="3946936" y="1661788"/>
                    <a:pt x="3947571" y="1661940"/>
                    <a:pt x="3948189" y="1662043"/>
                  </a:cubicBezTo>
                  <a:close/>
                  <a:moveTo>
                    <a:pt x="3978570" y="1602087"/>
                  </a:moveTo>
                  <a:cubicBezTo>
                    <a:pt x="3978570" y="1601751"/>
                    <a:pt x="3978613" y="1601409"/>
                    <a:pt x="3978803" y="1601008"/>
                  </a:cubicBezTo>
                  <a:cubicBezTo>
                    <a:pt x="3979693" y="1601708"/>
                    <a:pt x="3980246" y="1602261"/>
                    <a:pt x="3980626" y="1602727"/>
                  </a:cubicBezTo>
                  <a:cubicBezTo>
                    <a:pt x="3979926" y="1602575"/>
                    <a:pt x="3979227" y="1602386"/>
                    <a:pt x="3978570" y="1602087"/>
                  </a:cubicBezTo>
                  <a:close/>
                  <a:moveTo>
                    <a:pt x="4001390" y="1684545"/>
                  </a:moveTo>
                  <a:cubicBezTo>
                    <a:pt x="4002556" y="1684116"/>
                    <a:pt x="4007258" y="1683883"/>
                    <a:pt x="4007258" y="1685261"/>
                  </a:cubicBezTo>
                  <a:cubicBezTo>
                    <a:pt x="4003386" y="1685261"/>
                    <a:pt x="4001731" y="1685071"/>
                    <a:pt x="4001287" y="1684859"/>
                  </a:cubicBezTo>
                  <a:cubicBezTo>
                    <a:pt x="4001368" y="1684756"/>
                    <a:pt x="4001368" y="1684647"/>
                    <a:pt x="4001390" y="1684545"/>
                  </a:cubicBezTo>
                  <a:close/>
                  <a:moveTo>
                    <a:pt x="4003554" y="1676345"/>
                  </a:moveTo>
                  <a:cubicBezTo>
                    <a:pt x="4003402" y="1677022"/>
                    <a:pt x="4002767" y="1677315"/>
                    <a:pt x="4001601" y="1676236"/>
                  </a:cubicBezTo>
                  <a:cubicBezTo>
                    <a:pt x="4002263" y="1676279"/>
                    <a:pt x="4002919" y="1676323"/>
                    <a:pt x="4003554" y="1676345"/>
                  </a:cubicBezTo>
                  <a:close/>
                  <a:moveTo>
                    <a:pt x="3973189" y="1671642"/>
                  </a:moveTo>
                  <a:cubicBezTo>
                    <a:pt x="3973021" y="1671854"/>
                    <a:pt x="3972875" y="1672022"/>
                    <a:pt x="3972723" y="1672190"/>
                  </a:cubicBezTo>
                  <a:cubicBezTo>
                    <a:pt x="3972620" y="1672212"/>
                    <a:pt x="3972511" y="1672234"/>
                    <a:pt x="3972408" y="1672277"/>
                  </a:cubicBezTo>
                  <a:cubicBezTo>
                    <a:pt x="3972446" y="1672320"/>
                    <a:pt x="3972490" y="1672358"/>
                    <a:pt x="3972555" y="1672423"/>
                  </a:cubicBezTo>
                  <a:cubicBezTo>
                    <a:pt x="3971942" y="1673188"/>
                    <a:pt x="3971557" y="1673676"/>
                    <a:pt x="3971410" y="1673888"/>
                  </a:cubicBezTo>
                  <a:cubicBezTo>
                    <a:pt x="3969718" y="1673779"/>
                    <a:pt x="3968145" y="1673698"/>
                    <a:pt x="3966686" y="1673590"/>
                  </a:cubicBezTo>
                  <a:cubicBezTo>
                    <a:pt x="3968611" y="1673079"/>
                    <a:pt x="3970542" y="1672635"/>
                    <a:pt x="3972408" y="1672277"/>
                  </a:cubicBezTo>
                  <a:cubicBezTo>
                    <a:pt x="3968698" y="1668399"/>
                    <a:pt x="3973146" y="1669223"/>
                    <a:pt x="3973189" y="1671642"/>
                  </a:cubicBezTo>
                  <a:close/>
                  <a:moveTo>
                    <a:pt x="3961598" y="1660985"/>
                  </a:moveTo>
                  <a:cubicBezTo>
                    <a:pt x="3959119" y="1660985"/>
                    <a:pt x="3962471" y="1658019"/>
                    <a:pt x="3961598" y="1660985"/>
                  </a:cubicBezTo>
                  <a:close/>
                  <a:moveTo>
                    <a:pt x="3965286" y="1661007"/>
                  </a:moveTo>
                  <a:cubicBezTo>
                    <a:pt x="3970374" y="1661007"/>
                    <a:pt x="3965286" y="1662553"/>
                    <a:pt x="3965286" y="1661007"/>
                  </a:cubicBezTo>
                  <a:close/>
                  <a:moveTo>
                    <a:pt x="3981158" y="1649629"/>
                  </a:moveTo>
                  <a:cubicBezTo>
                    <a:pt x="3981304" y="1649629"/>
                    <a:pt x="3981456" y="1649672"/>
                    <a:pt x="3981624" y="1649672"/>
                  </a:cubicBezTo>
                  <a:cubicBezTo>
                    <a:pt x="3981602" y="1650393"/>
                    <a:pt x="3981472" y="1651109"/>
                    <a:pt x="3981114" y="1651109"/>
                  </a:cubicBezTo>
                  <a:cubicBezTo>
                    <a:pt x="3981114" y="1650453"/>
                    <a:pt x="3981136" y="1650052"/>
                    <a:pt x="3981158" y="1649629"/>
                  </a:cubicBezTo>
                  <a:close/>
                  <a:moveTo>
                    <a:pt x="3976156" y="1676659"/>
                  </a:moveTo>
                  <a:cubicBezTo>
                    <a:pt x="3973802" y="1675601"/>
                    <a:pt x="3972023" y="1674625"/>
                    <a:pt x="3971454" y="1673888"/>
                  </a:cubicBezTo>
                  <a:cubicBezTo>
                    <a:pt x="3971454" y="1673888"/>
                    <a:pt x="3971432" y="1673888"/>
                    <a:pt x="3971432" y="1673888"/>
                  </a:cubicBezTo>
                  <a:cubicBezTo>
                    <a:pt x="3971665" y="1673611"/>
                    <a:pt x="3972110" y="1673036"/>
                    <a:pt x="3972576" y="1672467"/>
                  </a:cubicBezTo>
                  <a:cubicBezTo>
                    <a:pt x="3972701" y="1672570"/>
                    <a:pt x="3972745" y="1672656"/>
                    <a:pt x="3972875" y="1672787"/>
                  </a:cubicBezTo>
                  <a:cubicBezTo>
                    <a:pt x="3973021" y="1672553"/>
                    <a:pt x="3972999" y="1672358"/>
                    <a:pt x="3973065" y="1672147"/>
                  </a:cubicBezTo>
                  <a:cubicBezTo>
                    <a:pt x="3972956" y="1672168"/>
                    <a:pt x="3972875" y="1672168"/>
                    <a:pt x="3972788" y="1672190"/>
                  </a:cubicBezTo>
                  <a:cubicBezTo>
                    <a:pt x="3972913" y="1672022"/>
                    <a:pt x="3973065" y="1671854"/>
                    <a:pt x="3973168" y="1671680"/>
                  </a:cubicBezTo>
                  <a:cubicBezTo>
                    <a:pt x="3973168" y="1671832"/>
                    <a:pt x="3973086" y="1671978"/>
                    <a:pt x="3973065" y="1672147"/>
                  </a:cubicBezTo>
                  <a:cubicBezTo>
                    <a:pt x="3974567" y="1671832"/>
                    <a:pt x="3976069" y="1671534"/>
                    <a:pt x="3977512" y="1671322"/>
                  </a:cubicBezTo>
                  <a:cubicBezTo>
                    <a:pt x="3978803" y="1671811"/>
                    <a:pt x="3980100" y="1672299"/>
                    <a:pt x="3981456" y="1672722"/>
                  </a:cubicBezTo>
                  <a:cubicBezTo>
                    <a:pt x="3980414" y="1673991"/>
                    <a:pt x="3978657" y="1675558"/>
                    <a:pt x="3976156" y="1676659"/>
                  </a:cubicBezTo>
                  <a:close/>
                  <a:moveTo>
                    <a:pt x="4023851" y="1674332"/>
                  </a:moveTo>
                  <a:cubicBezTo>
                    <a:pt x="4027540" y="1673969"/>
                    <a:pt x="4024106" y="1675178"/>
                    <a:pt x="4023851" y="1674332"/>
                  </a:cubicBezTo>
                  <a:close/>
                  <a:moveTo>
                    <a:pt x="4041436" y="1666089"/>
                  </a:moveTo>
                  <a:cubicBezTo>
                    <a:pt x="4041436" y="1666045"/>
                    <a:pt x="4041138" y="1665622"/>
                    <a:pt x="4040867" y="1665156"/>
                  </a:cubicBezTo>
                  <a:cubicBezTo>
                    <a:pt x="4040270" y="1664630"/>
                    <a:pt x="4039890" y="1664207"/>
                    <a:pt x="4039489" y="1663778"/>
                  </a:cubicBezTo>
                  <a:cubicBezTo>
                    <a:pt x="4039657" y="1663545"/>
                    <a:pt x="4039912" y="1663334"/>
                    <a:pt x="4040080" y="1663079"/>
                  </a:cubicBezTo>
                  <a:cubicBezTo>
                    <a:pt x="4040634" y="1663865"/>
                    <a:pt x="4041138" y="1664863"/>
                    <a:pt x="4041436" y="1666089"/>
                  </a:cubicBezTo>
                  <a:close/>
                  <a:moveTo>
                    <a:pt x="4055127" y="1662596"/>
                  </a:moveTo>
                  <a:cubicBezTo>
                    <a:pt x="4056271" y="1664543"/>
                    <a:pt x="4057183" y="1667613"/>
                    <a:pt x="4057818" y="1671892"/>
                  </a:cubicBezTo>
                  <a:cubicBezTo>
                    <a:pt x="4055317" y="1670498"/>
                    <a:pt x="4049725" y="1665221"/>
                    <a:pt x="4046969" y="1662656"/>
                  </a:cubicBezTo>
                  <a:cubicBezTo>
                    <a:pt x="4047327" y="1662320"/>
                    <a:pt x="4047669" y="1662065"/>
                    <a:pt x="4048005" y="1661788"/>
                  </a:cubicBezTo>
                  <a:cubicBezTo>
                    <a:pt x="4050929" y="1665964"/>
                    <a:pt x="4053918" y="1667656"/>
                    <a:pt x="4055127" y="1662596"/>
                  </a:cubicBezTo>
                  <a:close/>
                  <a:moveTo>
                    <a:pt x="4005420" y="1661495"/>
                  </a:moveTo>
                  <a:cubicBezTo>
                    <a:pt x="4001986" y="1652232"/>
                    <a:pt x="4009336" y="1656576"/>
                    <a:pt x="4005420" y="1661495"/>
                  </a:cubicBezTo>
                  <a:close/>
                  <a:moveTo>
                    <a:pt x="3999611" y="1653783"/>
                  </a:moveTo>
                  <a:cubicBezTo>
                    <a:pt x="3998130" y="1654309"/>
                    <a:pt x="3997810" y="1653762"/>
                    <a:pt x="3998211" y="1653550"/>
                  </a:cubicBezTo>
                  <a:cubicBezTo>
                    <a:pt x="3998341" y="1653528"/>
                    <a:pt x="3998444" y="1653485"/>
                    <a:pt x="3998575" y="1653463"/>
                  </a:cubicBezTo>
                  <a:cubicBezTo>
                    <a:pt x="3998851" y="1653485"/>
                    <a:pt x="3999166" y="1653528"/>
                    <a:pt x="3999611" y="1653783"/>
                  </a:cubicBezTo>
                  <a:close/>
                  <a:moveTo>
                    <a:pt x="3918123" y="1665010"/>
                  </a:moveTo>
                  <a:cubicBezTo>
                    <a:pt x="3923358" y="1661495"/>
                    <a:pt x="3920917" y="1669478"/>
                    <a:pt x="3918123" y="1665010"/>
                  </a:cubicBezTo>
                  <a:close/>
                  <a:moveTo>
                    <a:pt x="3909586" y="1584760"/>
                  </a:moveTo>
                  <a:cubicBezTo>
                    <a:pt x="3902187" y="1582726"/>
                    <a:pt x="3909586" y="1582813"/>
                    <a:pt x="3909754" y="1584673"/>
                  </a:cubicBezTo>
                  <a:cubicBezTo>
                    <a:pt x="3909710" y="1584716"/>
                    <a:pt x="3909645" y="1584738"/>
                    <a:pt x="3909586" y="1584760"/>
                  </a:cubicBezTo>
                  <a:close/>
                  <a:moveTo>
                    <a:pt x="3810784" y="1644081"/>
                  </a:moveTo>
                  <a:cubicBezTo>
                    <a:pt x="3809487" y="1641472"/>
                    <a:pt x="3811885" y="1642638"/>
                    <a:pt x="3812395" y="1644330"/>
                  </a:cubicBezTo>
                  <a:cubicBezTo>
                    <a:pt x="3811842" y="1644249"/>
                    <a:pt x="3811310" y="1644162"/>
                    <a:pt x="3810784" y="1644081"/>
                  </a:cubicBezTo>
                  <a:close/>
                  <a:moveTo>
                    <a:pt x="3778787" y="1635984"/>
                  </a:moveTo>
                  <a:cubicBezTo>
                    <a:pt x="3783685" y="1634357"/>
                    <a:pt x="3788220" y="1636515"/>
                    <a:pt x="3790801" y="1638549"/>
                  </a:cubicBezTo>
                  <a:cubicBezTo>
                    <a:pt x="3777197" y="1637258"/>
                    <a:pt x="3782134" y="1640924"/>
                    <a:pt x="3788068" y="1641347"/>
                  </a:cubicBezTo>
                  <a:cubicBezTo>
                    <a:pt x="3787346" y="1641749"/>
                    <a:pt x="3786690" y="1642047"/>
                    <a:pt x="3786055" y="1642258"/>
                  </a:cubicBezTo>
                  <a:cubicBezTo>
                    <a:pt x="3784829" y="1642340"/>
                    <a:pt x="3783490" y="1642383"/>
                    <a:pt x="3782117" y="1642426"/>
                  </a:cubicBezTo>
                  <a:cubicBezTo>
                    <a:pt x="3780333" y="1641662"/>
                    <a:pt x="3779210" y="1639547"/>
                    <a:pt x="3778787" y="1635984"/>
                  </a:cubicBezTo>
                  <a:close/>
                  <a:moveTo>
                    <a:pt x="3729714" y="1632361"/>
                  </a:moveTo>
                  <a:cubicBezTo>
                    <a:pt x="3731748" y="1631390"/>
                    <a:pt x="3730859" y="1634606"/>
                    <a:pt x="3729714" y="1632361"/>
                  </a:cubicBezTo>
                  <a:close/>
                  <a:moveTo>
                    <a:pt x="3720607" y="1634161"/>
                  </a:moveTo>
                  <a:cubicBezTo>
                    <a:pt x="3720417" y="1634525"/>
                    <a:pt x="3712704" y="1638994"/>
                    <a:pt x="3720607" y="1634161"/>
                  </a:cubicBezTo>
                  <a:close/>
                  <a:moveTo>
                    <a:pt x="3713783" y="1630479"/>
                  </a:moveTo>
                  <a:cubicBezTo>
                    <a:pt x="3714293" y="1630137"/>
                    <a:pt x="3714798" y="1629882"/>
                    <a:pt x="3713783" y="1630479"/>
                  </a:cubicBezTo>
                  <a:close/>
                  <a:moveTo>
                    <a:pt x="3513175" y="1490208"/>
                  </a:moveTo>
                  <a:cubicBezTo>
                    <a:pt x="3504952" y="1485148"/>
                    <a:pt x="3510610" y="1485446"/>
                    <a:pt x="3513175" y="1490208"/>
                  </a:cubicBezTo>
                  <a:close/>
                  <a:moveTo>
                    <a:pt x="3501985" y="1489237"/>
                  </a:moveTo>
                  <a:cubicBezTo>
                    <a:pt x="3499528" y="1488961"/>
                    <a:pt x="3500293" y="1488028"/>
                    <a:pt x="3501985" y="1489237"/>
                  </a:cubicBezTo>
                  <a:close/>
                  <a:moveTo>
                    <a:pt x="3478510" y="1495827"/>
                  </a:moveTo>
                  <a:cubicBezTo>
                    <a:pt x="3486478" y="1502308"/>
                    <a:pt x="3476920" y="1500019"/>
                    <a:pt x="3478510" y="1495827"/>
                  </a:cubicBezTo>
                  <a:close/>
                  <a:moveTo>
                    <a:pt x="3466794" y="1498050"/>
                  </a:moveTo>
                  <a:cubicBezTo>
                    <a:pt x="3460290" y="1488391"/>
                    <a:pt x="3474187" y="1505974"/>
                    <a:pt x="3466794" y="1498050"/>
                  </a:cubicBezTo>
                  <a:close/>
                  <a:moveTo>
                    <a:pt x="4317435" y="1068414"/>
                  </a:moveTo>
                  <a:cubicBezTo>
                    <a:pt x="4316036" y="1068756"/>
                    <a:pt x="4314577" y="1069114"/>
                    <a:pt x="4313242" y="1069434"/>
                  </a:cubicBezTo>
                  <a:cubicBezTo>
                    <a:pt x="4312266" y="1067845"/>
                    <a:pt x="4311208" y="1066316"/>
                    <a:pt x="4310123" y="1064770"/>
                  </a:cubicBezTo>
                  <a:cubicBezTo>
                    <a:pt x="4311333" y="1064135"/>
                    <a:pt x="4312602" y="1063946"/>
                    <a:pt x="4313936" y="1064070"/>
                  </a:cubicBezTo>
                  <a:cubicBezTo>
                    <a:pt x="4315314" y="1065578"/>
                    <a:pt x="4316502" y="1067102"/>
                    <a:pt x="4317435" y="1068414"/>
                  </a:cubicBezTo>
                  <a:close/>
                  <a:moveTo>
                    <a:pt x="4302643" y="1091589"/>
                  </a:moveTo>
                  <a:cubicBezTo>
                    <a:pt x="4309065" y="1086464"/>
                    <a:pt x="4306500" y="1094919"/>
                    <a:pt x="4308707" y="1090466"/>
                  </a:cubicBezTo>
                  <a:cubicBezTo>
                    <a:pt x="4312033" y="1093476"/>
                    <a:pt x="4315211" y="1099176"/>
                    <a:pt x="4317099" y="1102755"/>
                  </a:cubicBezTo>
                  <a:cubicBezTo>
                    <a:pt x="4315103" y="1102885"/>
                    <a:pt x="4313031" y="1102967"/>
                    <a:pt x="4310823" y="1103010"/>
                  </a:cubicBezTo>
                  <a:cubicBezTo>
                    <a:pt x="4308789" y="1097755"/>
                    <a:pt x="4306098" y="1093856"/>
                    <a:pt x="4302643" y="1091589"/>
                  </a:cubicBezTo>
                  <a:close/>
                  <a:moveTo>
                    <a:pt x="4101634" y="1219103"/>
                  </a:moveTo>
                  <a:cubicBezTo>
                    <a:pt x="4101444" y="1219234"/>
                    <a:pt x="4101254" y="1219337"/>
                    <a:pt x="4101059" y="1219467"/>
                  </a:cubicBezTo>
                  <a:cubicBezTo>
                    <a:pt x="4101102" y="1219147"/>
                    <a:pt x="4101314" y="1218957"/>
                    <a:pt x="4101634" y="1219103"/>
                  </a:cubicBezTo>
                  <a:close/>
                  <a:moveTo>
                    <a:pt x="4071438" y="1092755"/>
                  </a:moveTo>
                  <a:cubicBezTo>
                    <a:pt x="4071378" y="1093010"/>
                    <a:pt x="4071313" y="1093243"/>
                    <a:pt x="4071248" y="1093433"/>
                  </a:cubicBezTo>
                  <a:cubicBezTo>
                    <a:pt x="4069913" y="1093118"/>
                    <a:pt x="4070488" y="1092798"/>
                    <a:pt x="4071438" y="1092755"/>
                  </a:cubicBezTo>
                  <a:close/>
                  <a:moveTo>
                    <a:pt x="4059531" y="1091317"/>
                  </a:moveTo>
                  <a:cubicBezTo>
                    <a:pt x="4059721" y="1090743"/>
                    <a:pt x="4059895" y="1090341"/>
                    <a:pt x="4060063" y="1089918"/>
                  </a:cubicBezTo>
                  <a:cubicBezTo>
                    <a:pt x="4060953" y="1089940"/>
                    <a:pt x="4061712" y="1090320"/>
                    <a:pt x="4061799" y="1091355"/>
                  </a:cubicBezTo>
                  <a:cubicBezTo>
                    <a:pt x="4061479" y="1091421"/>
                    <a:pt x="4061251" y="1091464"/>
                    <a:pt x="4060974" y="1091529"/>
                  </a:cubicBezTo>
                  <a:cubicBezTo>
                    <a:pt x="4060486" y="1091442"/>
                    <a:pt x="4060020" y="1091377"/>
                    <a:pt x="4059531" y="1091317"/>
                  </a:cubicBezTo>
                  <a:close/>
                  <a:moveTo>
                    <a:pt x="4130344" y="1117713"/>
                  </a:moveTo>
                  <a:cubicBezTo>
                    <a:pt x="4130046" y="1117583"/>
                    <a:pt x="4129747" y="1117480"/>
                    <a:pt x="4129476" y="1117350"/>
                  </a:cubicBezTo>
                  <a:cubicBezTo>
                    <a:pt x="4129113" y="1116927"/>
                    <a:pt x="4128776" y="1116422"/>
                    <a:pt x="4128435" y="1115804"/>
                  </a:cubicBezTo>
                  <a:cubicBezTo>
                    <a:pt x="4130067" y="1114893"/>
                    <a:pt x="4131358" y="1114345"/>
                    <a:pt x="4132443" y="1113982"/>
                  </a:cubicBezTo>
                  <a:cubicBezTo>
                    <a:pt x="4131255" y="1114790"/>
                    <a:pt x="4130447" y="1115934"/>
                    <a:pt x="4130344" y="1117713"/>
                  </a:cubicBezTo>
                  <a:close/>
                  <a:moveTo>
                    <a:pt x="4179607" y="1093329"/>
                  </a:moveTo>
                  <a:cubicBezTo>
                    <a:pt x="4179921" y="1093351"/>
                    <a:pt x="4180241" y="1093373"/>
                    <a:pt x="4180561" y="1093411"/>
                  </a:cubicBezTo>
                  <a:cubicBezTo>
                    <a:pt x="4180561" y="1093411"/>
                    <a:pt x="4180583" y="1093411"/>
                    <a:pt x="4180583" y="1093433"/>
                  </a:cubicBezTo>
                  <a:cubicBezTo>
                    <a:pt x="4179883" y="1094029"/>
                    <a:pt x="4179628" y="1093709"/>
                    <a:pt x="4179607" y="1093329"/>
                  </a:cubicBezTo>
                  <a:close/>
                  <a:moveTo>
                    <a:pt x="4199524" y="1106823"/>
                  </a:moveTo>
                  <a:cubicBezTo>
                    <a:pt x="4199182" y="1106633"/>
                    <a:pt x="4198949" y="1106400"/>
                    <a:pt x="4198949" y="1106102"/>
                  </a:cubicBezTo>
                  <a:cubicBezTo>
                    <a:pt x="4199627" y="1106102"/>
                    <a:pt x="4200137" y="1106102"/>
                    <a:pt x="4200707" y="1106123"/>
                  </a:cubicBezTo>
                  <a:cubicBezTo>
                    <a:pt x="4200327" y="1106357"/>
                    <a:pt x="4199926" y="1106590"/>
                    <a:pt x="4199524" y="1106823"/>
                  </a:cubicBezTo>
                  <a:close/>
                  <a:moveTo>
                    <a:pt x="4214186" y="1110337"/>
                  </a:moveTo>
                  <a:cubicBezTo>
                    <a:pt x="4213573" y="1110701"/>
                    <a:pt x="4212933" y="1111037"/>
                    <a:pt x="4212320" y="1111400"/>
                  </a:cubicBezTo>
                  <a:cubicBezTo>
                    <a:pt x="4212618" y="1110977"/>
                    <a:pt x="4212895" y="1110554"/>
                    <a:pt x="4213188" y="1110126"/>
                  </a:cubicBezTo>
                  <a:cubicBezTo>
                    <a:pt x="4213529" y="1110213"/>
                    <a:pt x="4213822" y="1110234"/>
                    <a:pt x="4214186" y="1110337"/>
                  </a:cubicBezTo>
                  <a:close/>
                  <a:moveTo>
                    <a:pt x="4151954" y="1177495"/>
                  </a:moveTo>
                  <a:cubicBezTo>
                    <a:pt x="4149708" y="1178385"/>
                    <a:pt x="4151385" y="1174784"/>
                    <a:pt x="4151954" y="1177495"/>
                  </a:cubicBezTo>
                  <a:close/>
                  <a:moveTo>
                    <a:pt x="4193910" y="1162771"/>
                  </a:moveTo>
                  <a:cubicBezTo>
                    <a:pt x="4194713" y="1162754"/>
                    <a:pt x="4195500" y="1162581"/>
                    <a:pt x="4196259" y="1161881"/>
                  </a:cubicBezTo>
                  <a:cubicBezTo>
                    <a:pt x="4193248" y="1167901"/>
                    <a:pt x="4189820" y="1166882"/>
                    <a:pt x="4185812" y="1165038"/>
                  </a:cubicBezTo>
                  <a:cubicBezTo>
                    <a:pt x="4188887" y="1164468"/>
                    <a:pt x="4191643" y="1163747"/>
                    <a:pt x="4193910" y="1162771"/>
                  </a:cubicBezTo>
                  <a:close/>
                  <a:moveTo>
                    <a:pt x="4197235" y="1183049"/>
                  </a:moveTo>
                  <a:cubicBezTo>
                    <a:pt x="4197826" y="1182919"/>
                    <a:pt x="4198548" y="1182816"/>
                    <a:pt x="4199394" y="1182685"/>
                  </a:cubicBezTo>
                  <a:cubicBezTo>
                    <a:pt x="4199568" y="1182816"/>
                    <a:pt x="4199736" y="1182940"/>
                    <a:pt x="4199860" y="1183195"/>
                  </a:cubicBezTo>
                  <a:cubicBezTo>
                    <a:pt x="4199714" y="1183363"/>
                    <a:pt x="4199568" y="1183553"/>
                    <a:pt x="4199416" y="1183727"/>
                  </a:cubicBezTo>
                  <a:cubicBezTo>
                    <a:pt x="4194545" y="1187219"/>
                    <a:pt x="4195456" y="1184464"/>
                    <a:pt x="4197235" y="1183049"/>
                  </a:cubicBezTo>
                  <a:close/>
                  <a:moveTo>
                    <a:pt x="4181874" y="1128430"/>
                  </a:moveTo>
                  <a:cubicBezTo>
                    <a:pt x="4184353" y="1128283"/>
                    <a:pt x="4186408" y="1128137"/>
                    <a:pt x="4188144" y="1128007"/>
                  </a:cubicBezTo>
                  <a:cubicBezTo>
                    <a:pt x="4186620" y="1130295"/>
                    <a:pt x="4184711" y="1131841"/>
                    <a:pt x="4181597" y="1130485"/>
                  </a:cubicBezTo>
                  <a:cubicBezTo>
                    <a:pt x="4181641" y="1129683"/>
                    <a:pt x="4181744" y="1129070"/>
                    <a:pt x="4181874" y="1128430"/>
                  </a:cubicBezTo>
                  <a:close/>
                  <a:moveTo>
                    <a:pt x="4195033" y="1136185"/>
                  </a:moveTo>
                  <a:cubicBezTo>
                    <a:pt x="4193167" y="1137688"/>
                    <a:pt x="4192190" y="1139683"/>
                    <a:pt x="4195114" y="1136229"/>
                  </a:cubicBezTo>
                  <a:cubicBezTo>
                    <a:pt x="4195960" y="1136608"/>
                    <a:pt x="4196872" y="1137395"/>
                    <a:pt x="4198293" y="1138642"/>
                  </a:cubicBezTo>
                  <a:cubicBezTo>
                    <a:pt x="4195413" y="1138897"/>
                    <a:pt x="4192532" y="1139217"/>
                    <a:pt x="4188377" y="1139618"/>
                  </a:cubicBezTo>
                  <a:cubicBezTo>
                    <a:pt x="4192087" y="1136527"/>
                    <a:pt x="4193379" y="1135486"/>
                    <a:pt x="4195033" y="1136185"/>
                  </a:cubicBezTo>
                  <a:close/>
                  <a:moveTo>
                    <a:pt x="4203083" y="1131841"/>
                  </a:moveTo>
                  <a:cubicBezTo>
                    <a:pt x="4203169" y="1130339"/>
                    <a:pt x="4204352" y="1128413"/>
                    <a:pt x="4207487" y="1125848"/>
                  </a:cubicBezTo>
                  <a:cubicBezTo>
                    <a:pt x="4207661" y="1127307"/>
                    <a:pt x="4207764" y="1128538"/>
                    <a:pt x="4207872" y="1129661"/>
                  </a:cubicBezTo>
                  <a:cubicBezTo>
                    <a:pt x="4206131" y="1130464"/>
                    <a:pt x="4204504" y="1131228"/>
                    <a:pt x="4203083" y="1131841"/>
                  </a:cubicBezTo>
                  <a:close/>
                  <a:moveTo>
                    <a:pt x="4209695" y="1135697"/>
                  </a:moveTo>
                  <a:cubicBezTo>
                    <a:pt x="4209819" y="1135784"/>
                    <a:pt x="4209971" y="1135871"/>
                    <a:pt x="4210096" y="1135952"/>
                  </a:cubicBezTo>
                  <a:cubicBezTo>
                    <a:pt x="4210221" y="1136060"/>
                    <a:pt x="4210286" y="1136185"/>
                    <a:pt x="4210351" y="1136332"/>
                  </a:cubicBezTo>
                  <a:cubicBezTo>
                    <a:pt x="4209396" y="1136185"/>
                    <a:pt x="4208442" y="1135995"/>
                    <a:pt x="4207530" y="1135740"/>
                  </a:cubicBezTo>
                  <a:cubicBezTo>
                    <a:pt x="4208398" y="1135442"/>
                    <a:pt x="4209163" y="1135442"/>
                    <a:pt x="4209695" y="1135697"/>
                  </a:cubicBezTo>
                  <a:close/>
                  <a:moveTo>
                    <a:pt x="4201406" y="1174295"/>
                  </a:moveTo>
                  <a:cubicBezTo>
                    <a:pt x="4200435" y="1174469"/>
                    <a:pt x="4200924" y="1174382"/>
                    <a:pt x="4201406" y="1174295"/>
                  </a:cubicBezTo>
                  <a:close/>
                  <a:moveTo>
                    <a:pt x="4208886" y="1184681"/>
                  </a:moveTo>
                  <a:cubicBezTo>
                    <a:pt x="4209206" y="1184296"/>
                    <a:pt x="4209521" y="1183916"/>
                    <a:pt x="4209819" y="1183515"/>
                  </a:cubicBezTo>
                  <a:cubicBezTo>
                    <a:pt x="4211984" y="1181351"/>
                    <a:pt x="4216534" y="1178471"/>
                    <a:pt x="4217489" y="1181075"/>
                  </a:cubicBezTo>
                  <a:cubicBezTo>
                    <a:pt x="4209863" y="1185994"/>
                    <a:pt x="4208149" y="1186015"/>
                    <a:pt x="4208886" y="1184681"/>
                  </a:cubicBezTo>
                  <a:close/>
                  <a:moveTo>
                    <a:pt x="4125278" y="1159869"/>
                  </a:moveTo>
                  <a:cubicBezTo>
                    <a:pt x="4125321" y="1159809"/>
                    <a:pt x="4125365" y="1159766"/>
                    <a:pt x="4125386" y="1159679"/>
                  </a:cubicBezTo>
                  <a:cubicBezTo>
                    <a:pt x="4126569" y="1159598"/>
                    <a:pt x="4127778" y="1159658"/>
                    <a:pt x="4128945" y="1159869"/>
                  </a:cubicBezTo>
                  <a:cubicBezTo>
                    <a:pt x="4127713" y="1159869"/>
                    <a:pt x="4126509" y="1159869"/>
                    <a:pt x="4125278" y="1159869"/>
                  </a:cubicBezTo>
                  <a:close/>
                  <a:moveTo>
                    <a:pt x="4091144" y="1217238"/>
                  </a:moveTo>
                  <a:cubicBezTo>
                    <a:pt x="4091545" y="1217135"/>
                    <a:pt x="4091952" y="1217048"/>
                    <a:pt x="4092331" y="1216923"/>
                  </a:cubicBezTo>
                  <a:cubicBezTo>
                    <a:pt x="4093433" y="1218491"/>
                    <a:pt x="4090889" y="1219467"/>
                    <a:pt x="4091144" y="1217238"/>
                  </a:cubicBezTo>
                  <a:close/>
                  <a:moveTo>
                    <a:pt x="4175560" y="1209466"/>
                  </a:moveTo>
                  <a:cubicBezTo>
                    <a:pt x="4182465" y="1207009"/>
                    <a:pt x="4176238" y="1214358"/>
                    <a:pt x="4175560" y="1209466"/>
                  </a:cubicBezTo>
                  <a:close/>
                  <a:moveTo>
                    <a:pt x="4082226" y="1170949"/>
                  </a:moveTo>
                  <a:cubicBezTo>
                    <a:pt x="4086354" y="1175928"/>
                    <a:pt x="4079747" y="1174339"/>
                    <a:pt x="4082226" y="1170949"/>
                  </a:cubicBezTo>
                  <a:close/>
                  <a:moveTo>
                    <a:pt x="4116849" y="1231203"/>
                  </a:moveTo>
                  <a:cubicBezTo>
                    <a:pt x="4114641" y="1228025"/>
                    <a:pt x="4119263" y="1228215"/>
                    <a:pt x="4117353" y="1231095"/>
                  </a:cubicBezTo>
                  <a:cubicBezTo>
                    <a:pt x="4117207" y="1231138"/>
                    <a:pt x="4117017" y="1231181"/>
                    <a:pt x="4116849" y="1231203"/>
                  </a:cubicBezTo>
                  <a:close/>
                  <a:moveTo>
                    <a:pt x="4305974" y="1121526"/>
                  </a:moveTo>
                  <a:cubicBezTo>
                    <a:pt x="4307666" y="1122817"/>
                    <a:pt x="4304254" y="1123494"/>
                    <a:pt x="4305974" y="1121526"/>
                  </a:cubicBezTo>
                  <a:close/>
                  <a:moveTo>
                    <a:pt x="4067478" y="641154"/>
                  </a:moveTo>
                  <a:cubicBezTo>
                    <a:pt x="4060340" y="648611"/>
                    <a:pt x="4065568" y="637596"/>
                    <a:pt x="4067478" y="641154"/>
                  </a:cubicBezTo>
                  <a:close/>
                  <a:moveTo>
                    <a:pt x="4059320" y="622508"/>
                  </a:moveTo>
                  <a:cubicBezTo>
                    <a:pt x="4059277" y="622552"/>
                    <a:pt x="4057818" y="611727"/>
                    <a:pt x="4084429" y="616619"/>
                  </a:cubicBezTo>
                  <a:cubicBezTo>
                    <a:pt x="4075147" y="630139"/>
                    <a:pt x="4043492" y="625009"/>
                    <a:pt x="4059320" y="622508"/>
                  </a:cubicBezTo>
                  <a:close/>
                  <a:moveTo>
                    <a:pt x="4077372" y="629418"/>
                  </a:moveTo>
                  <a:cubicBezTo>
                    <a:pt x="4086571" y="624732"/>
                    <a:pt x="4078662" y="634142"/>
                    <a:pt x="4077372" y="629418"/>
                  </a:cubicBezTo>
                  <a:close/>
                  <a:moveTo>
                    <a:pt x="4081526" y="683478"/>
                  </a:moveTo>
                  <a:cubicBezTo>
                    <a:pt x="4082351" y="686000"/>
                    <a:pt x="4080696" y="685745"/>
                    <a:pt x="4081526" y="683478"/>
                  </a:cubicBezTo>
                  <a:close/>
                  <a:moveTo>
                    <a:pt x="4084765" y="645222"/>
                  </a:moveTo>
                  <a:cubicBezTo>
                    <a:pt x="4084765" y="639245"/>
                    <a:pt x="4085952" y="645222"/>
                    <a:pt x="4084765" y="645222"/>
                  </a:cubicBezTo>
                  <a:close/>
                  <a:moveTo>
                    <a:pt x="4084429" y="628165"/>
                  </a:moveTo>
                  <a:cubicBezTo>
                    <a:pt x="4086885" y="627910"/>
                    <a:pt x="4088600" y="627764"/>
                    <a:pt x="4091312" y="627465"/>
                  </a:cubicBezTo>
                  <a:cubicBezTo>
                    <a:pt x="4088773" y="630367"/>
                    <a:pt x="4087162" y="632742"/>
                    <a:pt x="4084429" y="628165"/>
                  </a:cubicBezTo>
                  <a:close/>
                  <a:moveTo>
                    <a:pt x="4088795" y="635519"/>
                  </a:moveTo>
                  <a:cubicBezTo>
                    <a:pt x="4090867" y="634500"/>
                    <a:pt x="4089408" y="637911"/>
                    <a:pt x="4088795" y="635519"/>
                  </a:cubicBezTo>
                  <a:close/>
                  <a:moveTo>
                    <a:pt x="4089240" y="682675"/>
                  </a:moveTo>
                  <a:cubicBezTo>
                    <a:pt x="4092733" y="687698"/>
                    <a:pt x="4086696" y="686955"/>
                    <a:pt x="4089240" y="682675"/>
                  </a:cubicBezTo>
                  <a:close/>
                  <a:moveTo>
                    <a:pt x="4094089" y="642955"/>
                  </a:moveTo>
                  <a:cubicBezTo>
                    <a:pt x="4095765" y="641447"/>
                    <a:pt x="4095401" y="645411"/>
                    <a:pt x="4094089" y="642955"/>
                  </a:cubicBezTo>
                  <a:close/>
                  <a:moveTo>
                    <a:pt x="4096991" y="616939"/>
                  </a:moveTo>
                  <a:cubicBezTo>
                    <a:pt x="4091995" y="628718"/>
                    <a:pt x="4081673" y="622384"/>
                    <a:pt x="4096991" y="616939"/>
                  </a:cubicBezTo>
                  <a:close/>
                  <a:moveTo>
                    <a:pt x="4116507" y="593086"/>
                  </a:moveTo>
                  <a:cubicBezTo>
                    <a:pt x="4105447" y="601666"/>
                    <a:pt x="4105658" y="604861"/>
                    <a:pt x="4117163" y="602680"/>
                  </a:cubicBezTo>
                  <a:cubicBezTo>
                    <a:pt x="4110296" y="610138"/>
                    <a:pt x="4099470" y="600289"/>
                    <a:pt x="4087542" y="599437"/>
                  </a:cubicBezTo>
                  <a:cubicBezTo>
                    <a:pt x="4091041" y="591958"/>
                    <a:pt x="4110340" y="594057"/>
                    <a:pt x="4116507" y="593086"/>
                  </a:cubicBezTo>
                  <a:close/>
                  <a:moveTo>
                    <a:pt x="4112037" y="615539"/>
                  </a:moveTo>
                  <a:cubicBezTo>
                    <a:pt x="4123520" y="614059"/>
                    <a:pt x="4112037" y="620605"/>
                    <a:pt x="4112037" y="615539"/>
                  </a:cubicBezTo>
                  <a:close/>
                  <a:moveTo>
                    <a:pt x="4117229" y="626408"/>
                  </a:moveTo>
                  <a:cubicBezTo>
                    <a:pt x="4113562" y="632108"/>
                    <a:pt x="4108984" y="628930"/>
                    <a:pt x="4104813" y="628338"/>
                  </a:cubicBezTo>
                  <a:cubicBezTo>
                    <a:pt x="4108713" y="626766"/>
                    <a:pt x="4112271" y="621283"/>
                    <a:pt x="4117229" y="626408"/>
                  </a:cubicBezTo>
                  <a:close/>
                  <a:moveTo>
                    <a:pt x="4109938" y="654924"/>
                  </a:moveTo>
                  <a:cubicBezTo>
                    <a:pt x="4107948" y="655917"/>
                    <a:pt x="4107948" y="653801"/>
                    <a:pt x="4109938" y="654924"/>
                  </a:cubicBezTo>
                  <a:close/>
                  <a:moveTo>
                    <a:pt x="4111425" y="686212"/>
                  </a:moveTo>
                  <a:cubicBezTo>
                    <a:pt x="4103858" y="686212"/>
                    <a:pt x="4111425" y="684498"/>
                    <a:pt x="4111425" y="686212"/>
                  </a:cubicBezTo>
                  <a:close/>
                  <a:moveTo>
                    <a:pt x="4111696" y="674052"/>
                  </a:moveTo>
                  <a:cubicBezTo>
                    <a:pt x="4112439" y="676596"/>
                    <a:pt x="4110784" y="676298"/>
                    <a:pt x="4111696" y="674052"/>
                  </a:cubicBezTo>
                  <a:close/>
                  <a:moveTo>
                    <a:pt x="4115297" y="650178"/>
                  </a:moveTo>
                  <a:cubicBezTo>
                    <a:pt x="4113307" y="651236"/>
                    <a:pt x="4113263" y="649034"/>
                    <a:pt x="4115297" y="650178"/>
                  </a:cubicBezTo>
                  <a:close/>
                  <a:moveTo>
                    <a:pt x="4101254" y="643611"/>
                  </a:moveTo>
                  <a:cubicBezTo>
                    <a:pt x="4106424" y="643378"/>
                    <a:pt x="4111316" y="637509"/>
                    <a:pt x="4116827" y="643611"/>
                  </a:cubicBezTo>
                  <a:cubicBezTo>
                    <a:pt x="4111636" y="643611"/>
                    <a:pt x="4106445" y="643611"/>
                    <a:pt x="4101254" y="643611"/>
                  </a:cubicBezTo>
                  <a:close/>
                  <a:moveTo>
                    <a:pt x="4132758" y="648503"/>
                  </a:moveTo>
                  <a:cubicBezTo>
                    <a:pt x="4127442" y="644565"/>
                    <a:pt x="4134325" y="645222"/>
                    <a:pt x="4132758" y="648503"/>
                  </a:cubicBezTo>
                  <a:close/>
                  <a:moveTo>
                    <a:pt x="4124963" y="658335"/>
                  </a:moveTo>
                  <a:cubicBezTo>
                    <a:pt x="4127567" y="653611"/>
                    <a:pt x="4133523" y="664052"/>
                    <a:pt x="4124963" y="658335"/>
                  </a:cubicBezTo>
                  <a:close/>
                  <a:moveTo>
                    <a:pt x="4133100" y="670581"/>
                  </a:moveTo>
                  <a:cubicBezTo>
                    <a:pt x="4127946" y="672528"/>
                    <a:pt x="4122777" y="674454"/>
                    <a:pt x="4117630" y="676406"/>
                  </a:cubicBezTo>
                  <a:cubicBezTo>
                    <a:pt x="4119116" y="673928"/>
                    <a:pt x="4131846" y="664963"/>
                    <a:pt x="4133100" y="670581"/>
                  </a:cubicBezTo>
                  <a:close/>
                  <a:moveTo>
                    <a:pt x="4120510" y="635687"/>
                  </a:moveTo>
                  <a:cubicBezTo>
                    <a:pt x="4122419" y="634668"/>
                    <a:pt x="4122376" y="636875"/>
                    <a:pt x="4120510" y="635687"/>
                  </a:cubicBezTo>
                  <a:close/>
                  <a:moveTo>
                    <a:pt x="4122799" y="615116"/>
                  </a:moveTo>
                  <a:cubicBezTo>
                    <a:pt x="4118433" y="620730"/>
                    <a:pt x="4121020" y="612638"/>
                    <a:pt x="4122799" y="615116"/>
                  </a:cubicBezTo>
                  <a:close/>
                  <a:moveTo>
                    <a:pt x="4123097" y="581621"/>
                  </a:moveTo>
                  <a:cubicBezTo>
                    <a:pt x="4119496" y="586009"/>
                    <a:pt x="4115785" y="585667"/>
                    <a:pt x="4111929" y="584355"/>
                  </a:cubicBezTo>
                  <a:cubicBezTo>
                    <a:pt x="4115276" y="581941"/>
                    <a:pt x="4118476" y="577744"/>
                    <a:pt x="4123097" y="581621"/>
                  </a:cubicBezTo>
                  <a:close/>
                  <a:moveTo>
                    <a:pt x="4118986" y="571095"/>
                  </a:moveTo>
                  <a:cubicBezTo>
                    <a:pt x="4122588" y="570606"/>
                    <a:pt x="4118986" y="572027"/>
                    <a:pt x="4118986" y="571095"/>
                  </a:cubicBezTo>
                  <a:close/>
                  <a:moveTo>
                    <a:pt x="4099622" y="614140"/>
                  </a:moveTo>
                  <a:cubicBezTo>
                    <a:pt x="4090276" y="604693"/>
                    <a:pt x="4064446" y="610349"/>
                    <a:pt x="4057432" y="600967"/>
                  </a:cubicBezTo>
                  <a:cubicBezTo>
                    <a:pt x="4064744" y="590120"/>
                    <a:pt x="4099025" y="604378"/>
                    <a:pt x="4099622" y="614140"/>
                  </a:cubicBezTo>
                  <a:close/>
                  <a:moveTo>
                    <a:pt x="4065254" y="582934"/>
                  </a:moveTo>
                  <a:cubicBezTo>
                    <a:pt x="4070146" y="576795"/>
                    <a:pt x="4067353" y="586031"/>
                    <a:pt x="4065254" y="582934"/>
                  </a:cubicBezTo>
                  <a:close/>
                  <a:moveTo>
                    <a:pt x="4072159" y="581030"/>
                  </a:moveTo>
                  <a:cubicBezTo>
                    <a:pt x="4081760" y="579273"/>
                    <a:pt x="4073092" y="587153"/>
                    <a:pt x="4072159" y="581030"/>
                  </a:cubicBezTo>
                  <a:close/>
                  <a:moveTo>
                    <a:pt x="4067798" y="553783"/>
                  </a:moveTo>
                  <a:cubicBezTo>
                    <a:pt x="4096400" y="553783"/>
                    <a:pt x="4068156" y="555605"/>
                    <a:pt x="4067798" y="553783"/>
                  </a:cubicBezTo>
                  <a:close/>
                  <a:moveTo>
                    <a:pt x="4073602" y="545990"/>
                  </a:moveTo>
                  <a:cubicBezTo>
                    <a:pt x="4074535" y="540035"/>
                    <a:pt x="4078071" y="539210"/>
                    <a:pt x="4084282" y="543576"/>
                  </a:cubicBezTo>
                  <a:cubicBezTo>
                    <a:pt x="4082904" y="545268"/>
                    <a:pt x="4077860" y="545182"/>
                    <a:pt x="4073602" y="545990"/>
                  </a:cubicBezTo>
                  <a:close/>
                  <a:moveTo>
                    <a:pt x="4097202" y="523407"/>
                  </a:moveTo>
                  <a:cubicBezTo>
                    <a:pt x="4093731" y="523488"/>
                    <a:pt x="4089853" y="526921"/>
                    <a:pt x="4086376" y="520798"/>
                  </a:cubicBezTo>
                  <a:cubicBezTo>
                    <a:pt x="4090720" y="519529"/>
                    <a:pt x="4094219" y="519084"/>
                    <a:pt x="4097202" y="523407"/>
                  </a:cubicBezTo>
                  <a:close/>
                  <a:moveTo>
                    <a:pt x="4118264" y="382019"/>
                  </a:moveTo>
                  <a:cubicBezTo>
                    <a:pt x="4112884" y="383288"/>
                    <a:pt x="4109347" y="384221"/>
                    <a:pt x="4107080" y="384899"/>
                  </a:cubicBezTo>
                  <a:cubicBezTo>
                    <a:pt x="4108772" y="381699"/>
                    <a:pt x="4110703" y="379009"/>
                    <a:pt x="4111739" y="377506"/>
                  </a:cubicBezTo>
                  <a:cubicBezTo>
                    <a:pt x="4111484" y="377463"/>
                    <a:pt x="4111229" y="377398"/>
                    <a:pt x="4110980" y="377355"/>
                  </a:cubicBezTo>
                  <a:cubicBezTo>
                    <a:pt x="4114283" y="375088"/>
                    <a:pt x="4116171" y="374665"/>
                    <a:pt x="4120239" y="378098"/>
                  </a:cubicBezTo>
                  <a:cubicBezTo>
                    <a:pt x="4119409" y="378667"/>
                    <a:pt x="4118498" y="379388"/>
                    <a:pt x="4117483" y="380300"/>
                  </a:cubicBezTo>
                  <a:cubicBezTo>
                    <a:pt x="4117738" y="380999"/>
                    <a:pt x="4117988" y="381509"/>
                    <a:pt x="4118264" y="382019"/>
                  </a:cubicBezTo>
                  <a:close/>
                  <a:moveTo>
                    <a:pt x="4061929" y="217430"/>
                  </a:moveTo>
                  <a:cubicBezTo>
                    <a:pt x="4063876" y="216329"/>
                    <a:pt x="4064001" y="218596"/>
                    <a:pt x="4061929" y="217430"/>
                  </a:cubicBezTo>
                  <a:close/>
                  <a:moveTo>
                    <a:pt x="3973254" y="196983"/>
                  </a:moveTo>
                  <a:cubicBezTo>
                    <a:pt x="3982893" y="200313"/>
                    <a:pt x="3977854" y="202537"/>
                    <a:pt x="3973254" y="196983"/>
                  </a:cubicBezTo>
                  <a:close/>
                  <a:moveTo>
                    <a:pt x="3969186" y="200606"/>
                  </a:moveTo>
                  <a:cubicBezTo>
                    <a:pt x="3968845" y="200547"/>
                    <a:pt x="3968508" y="200503"/>
                    <a:pt x="3968145" y="200460"/>
                  </a:cubicBezTo>
                  <a:cubicBezTo>
                    <a:pt x="3965709" y="192026"/>
                    <a:pt x="3970179" y="197873"/>
                    <a:pt x="3969186" y="200606"/>
                  </a:cubicBezTo>
                  <a:close/>
                  <a:moveTo>
                    <a:pt x="2841722" y="71632"/>
                  </a:moveTo>
                  <a:cubicBezTo>
                    <a:pt x="2843457" y="70890"/>
                    <a:pt x="2842356" y="73666"/>
                    <a:pt x="2841722" y="71632"/>
                  </a:cubicBezTo>
                  <a:close/>
                  <a:moveTo>
                    <a:pt x="2672873" y="68199"/>
                  </a:moveTo>
                  <a:cubicBezTo>
                    <a:pt x="2674673" y="65108"/>
                    <a:pt x="2670263" y="72864"/>
                    <a:pt x="2672873" y="68199"/>
                  </a:cubicBezTo>
                  <a:close/>
                  <a:moveTo>
                    <a:pt x="2638971" y="86867"/>
                  </a:moveTo>
                  <a:cubicBezTo>
                    <a:pt x="2631806" y="87946"/>
                    <a:pt x="2638673" y="83580"/>
                    <a:pt x="2638971" y="86867"/>
                  </a:cubicBezTo>
                  <a:close/>
                  <a:moveTo>
                    <a:pt x="2580678" y="77414"/>
                  </a:moveTo>
                  <a:cubicBezTo>
                    <a:pt x="2576485" y="80700"/>
                    <a:pt x="2576420" y="74724"/>
                    <a:pt x="2580678" y="77414"/>
                  </a:cubicBezTo>
                  <a:close/>
                  <a:moveTo>
                    <a:pt x="2535446" y="85999"/>
                  </a:moveTo>
                  <a:cubicBezTo>
                    <a:pt x="2537284" y="86210"/>
                    <a:pt x="2535679" y="86888"/>
                    <a:pt x="2534789" y="86568"/>
                  </a:cubicBezTo>
                  <a:cubicBezTo>
                    <a:pt x="2535001" y="86444"/>
                    <a:pt x="2535234" y="86292"/>
                    <a:pt x="2535446" y="85999"/>
                  </a:cubicBezTo>
                  <a:close/>
                  <a:moveTo>
                    <a:pt x="2506562" y="75868"/>
                  </a:moveTo>
                  <a:cubicBezTo>
                    <a:pt x="2505716" y="76123"/>
                    <a:pt x="2504826" y="76253"/>
                    <a:pt x="2503936" y="76291"/>
                  </a:cubicBezTo>
                  <a:cubicBezTo>
                    <a:pt x="2504593" y="75597"/>
                    <a:pt x="2505569" y="74957"/>
                    <a:pt x="2506860" y="74388"/>
                  </a:cubicBezTo>
                  <a:cubicBezTo>
                    <a:pt x="2506757" y="74919"/>
                    <a:pt x="2506670" y="75380"/>
                    <a:pt x="2506562" y="75868"/>
                  </a:cubicBezTo>
                  <a:close/>
                  <a:moveTo>
                    <a:pt x="2479506" y="84681"/>
                  </a:moveTo>
                  <a:cubicBezTo>
                    <a:pt x="2485440" y="81167"/>
                    <a:pt x="2485755" y="83054"/>
                    <a:pt x="2484274" y="85256"/>
                  </a:cubicBezTo>
                  <a:cubicBezTo>
                    <a:pt x="2482663" y="85126"/>
                    <a:pt x="2481073" y="84936"/>
                    <a:pt x="2479506" y="84681"/>
                  </a:cubicBezTo>
                  <a:close/>
                  <a:moveTo>
                    <a:pt x="624312" y="242383"/>
                  </a:moveTo>
                  <a:cubicBezTo>
                    <a:pt x="624268" y="241748"/>
                    <a:pt x="624138" y="241010"/>
                    <a:pt x="623948" y="240246"/>
                  </a:cubicBezTo>
                  <a:cubicBezTo>
                    <a:pt x="625749" y="240116"/>
                    <a:pt x="627170" y="240414"/>
                    <a:pt x="627338" y="241645"/>
                  </a:cubicBezTo>
                  <a:cubicBezTo>
                    <a:pt x="626194" y="241938"/>
                    <a:pt x="625261" y="242149"/>
                    <a:pt x="624312" y="242383"/>
                  </a:cubicBezTo>
                  <a:cubicBezTo>
                    <a:pt x="608864" y="246136"/>
                    <a:pt x="616279" y="241623"/>
                    <a:pt x="622337" y="240457"/>
                  </a:cubicBezTo>
                  <a:cubicBezTo>
                    <a:pt x="622359" y="241325"/>
                    <a:pt x="623015" y="241960"/>
                    <a:pt x="624312" y="242383"/>
                  </a:cubicBezTo>
                  <a:close/>
                  <a:moveTo>
                    <a:pt x="601085" y="247302"/>
                  </a:moveTo>
                  <a:cubicBezTo>
                    <a:pt x="599838" y="247703"/>
                    <a:pt x="598606" y="248083"/>
                    <a:pt x="597402" y="248468"/>
                  </a:cubicBezTo>
                  <a:cubicBezTo>
                    <a:pt x="596979" y="247405"/>
                    <a:pt x="599436" y="245306"/>
                    <a:pt x="601085" y="247302"/>
                  </a:cubicBezTo>
                  <a:close/>
                  <a:moveTo>
                    <a:pt x="541186" y="383098"/>
                  </a:moveTo>
                  <a:cubicBezTo>
                    <a:pt x="546572" y="381845"/>
                    <a:pt x="550109" y="380891"/>
                    <a:pt x="552376" y="380218"/>
                  </a:cubicBezTo>
                  <a:cubicBezTo>
                    <a:pt x="550678" y="383413"/>
                    <a:pt x="548775" y="386103"/>
                    <a:pt x="547717" y="387632"/>
                  </a:cubicBezTo>
                  <a:cubicBezTo>
                    <a:pt x="547966" y="387654"/>
                    <a:pt x="548200" y="387713"/>
                    <a:pt x="548455" y="387757"/>
                  </a:cubicBezTo>
                  <a:cubicBezTo>
                    <a:pt x="545173" y="390024"/>
                    <a:pt x="543264" y="390447"/>
                    <a:pt x="539217" y="387014"/>
                  </a:cubicBezTo>
                  <a:cubicBezTo>
                    <a:pt x="540047" y="386444"/>
                    <a:pt x="540958" y="385723"/>
                    <a:pt x="541973" y="384812"/>
                  </a:cubicBezTo>
                  <a:cubicBezTo>
                    <a:pt x="541718" y="384112"/>
                    <a:pt x="541441" y="383624"/>
                    <a:pt x="541186" y="383098"/>
                  </a:cubicBezTo>
                  <a:close/>
                  <a:moveTo>
                    <a:pt x="597527" y="547682"/>
                  </a:moveTo>
                  <a:cubicBezTo>
                    <a:pt x="595601" y="548788"/>
                    <a:pt x="595450" y="546521"/>
                    <a:pt x="597527" y="547682"/>
                  </a:cubicBezTo>
                  <a:close/>
                  <a:moveTo>
                    <a:pt x="686202" y="568128"/>
                  </a:moveTo>
                  <a:cubicBezTo>
                    <a:pt x="676563" y="564803"/>
                    <a:pt x="681602" y="562574"/>
                    <a:pt x="686202" y="568128"/>
                  </a:cubicBezTo>
                  <a:close/>
                  <a:moveTo>
                    <a:pt x="690270" y="564505"/>
                  </a:moveTo>
                  <a:cubicBezTo>
                    <a:pt x="690606" y="564570"/>
                    <a:pt x="690969" y="564614"/>
                    <a:pt x="691306" y="564652"/>
                  </a:cubicBezTo>
                  <a:cubicBezTo>
                    <a:pt x="693747" y="573085"/>
                    <a:pt x="689272" y="567239"/>
                    <a:pt x="690270" y="564505"/>
                  </a:cubicBezTo>
                  <a:close/>
                  <a:moveTo>
                    <a:pt x="359330" y="784787"/>
                  </a:moveTo>
                  <a:cubicBezTo>
                    <a:pt x="360474" y="784153"/>
                    <a:pt x="361131" y="784028"/>
                    <a:pt x="361532" y="784066"/>
                  </a:cubicBezTo>
                  <a:cubicBezTo>
                    <a:pt x="361450" y="784619"/>
                    <a:pt x="361342" y="785167"/>
                    <a:pt x="361261" y="785698"/>
                  </a:cubicBezTo>
                  <a:cubicBezTo>
                    <a:pt x="360642" y="786078"/>
                    <a:pt x="359840" y="786078"/>
                    <a:pt x="359330" y="784787"/>
                  </a:cubicBezTo>
                  <a:close/>
                  <a:moveTo>
                    <a:pt x="340242" y="918024"/>
                  </a:moveTo>
                  <a:cubicBezTo>
                    <a:pt x="341598" y="916201"/>
                    <a:pt x="342743" y="915670"/>
                    <a:pt x="343800" y="915713"/>
                  </a:cubicBezTo>
                  <a:cubicBezTo>
                    <a:pt x="343735" y="916836"/>
                    <a:pt x="343692" y="917980"/>
                    <a:pt x="343654" y="919103"/>
                  </a:cubicBezTo>
                  <a:cubicBezTo>
                    <a:pt x="342780" y="918891"/>
                    <a:pt x="341744" y="918528"/>
                    <a:pt x="340242" y="918024"/>
                  </a:cubicBezTo>
                  <a:close/>
                  <a:moveTo>
                    <a:pt x="335366" y="963081"/>
                  </a:moveTo>
                  <a:cubicBezTo>
                    <a:pt x="335876" y="961682"/>
                    <a:pt x="336977" y="963803"/>
                    <a:pt x="335366" y="963081"/>
                  </a:cubicBezTo>
                  <a:close/>
                  <a:moveTo>
                    <a:pt x="339667" y="974329"/>
                  </a:moveTo>
                  <a:cubicBezTo>
                    <a:pt x="338311" y="978782"/>
                    <a:pt x="338013" y="983164"/>
                    <a:pt x="338588" y="987508"/>
                  </a:cubicBezTo>
                  <a:cubicBezTo>
                    <a:pt x="330809" y="983571"/>
                    <a:pt x="323080" y="980941"/>
                    <a:pt x="330685" y="976618"/>
                  </a:cubicBezTo>
                  <a:cubicBezTo>
                    <a:pt x="332697" y="975474"/>
                    <a:pt x="335832" y="974752"/>
                    <a:pt x="339667" y="974329"/>
                  </a:cubicBezTo>
                  <a:close/>
                  <a:moveTo>
                    <a:pt x="547098" y="1392462"/>
                  </a:moveTo>
                  <a:cubicBezTo>
                    <a:pt x="547098" y="1392462"/>
                    <a:pt x="547098" y="1392462"/>
                    <a:pt x="547077" y="1392462"/>
                  </a:cubicBezTo>
                  <a:cubicBezTo>
                    <a:pt x="552078" y="1392462"/>
                    <a:pt x="557057" y="1392462"/>
                    <a:pt x="562058" y="1392462"/>
                  </a:cubicBezTo>
                  <a:cubicBezTo>
                    <a:pt x="556743" y="1398244"/>
                    <a:pt x="551888" y="1398374"/>
                    <a:pt x="547505" y="1392929"/>
                  </a:cubicBezTo>
                  <a:cubicBezTo>
                    <a:pt x="543605" y="1393417"/>
                    <a:pt x="533457" y="1394919"/>
                    <a:pt x="537503" y="1402252"/>
                  </a:cubicBezTo>
                  <a:cubicBezTo>
                    <a:pt x="535089" y="1399984"/>
                    <a:pt x="514640" y="1390982"/>
                    <a:pt x="514765" y="1389241"/>
                  </a:cubicBezTo>
                  <a:cubicBezTo>
                    <a:pt x="534368" y="1391448"/>
                    <a:pt x="543562" y="1392164"/>
                    <a:pt x="547098" y="1392462"/>
                  </a:cubicBezTo>
                  <a:close/>
                  <a:moveTo>
                    <a:pt x="452116" y="1385152"/>
                  </a:moveTo>
                  <a:cubicBezTo>
                    <a:pt x="455587" y="1385575"/>
                    <a:pt x="452371" y="1386025"/>
                    <a:pt x="452116" y="1385152"/>
                  </a:cubicBezTo>
                  <a:close/>
                  <a:moveTo>
                    <a:pt x="450163" y="1409345"/>
                  </a:moveTo>
                  <a:cubicBezTo>
                    <a:pt x="450163" y="1409432"/>
                    <a:pt x="450440" y="1409920"/>
                    <a:pt x="450716" y="1410408"/>
                  </a:cubicBezTo>
                  <a:cubicBezTo>
                    <a:pt x="458196" y="1411488"/>
                    <a:pt x="450163" y="1413565"/>
                    <a:pt x="450163" y="1409345"/>
                  </a:cubicBezTo>
                  <a:close/>
                  <a:moveTo>
                    <a:pt x="423872" y="1419769"/>
                  </a:moveTo>
                  <a:cubicBezTo>
                    <a:pt x="424908" y="1422459"/>
                    <a:pt x="421431" y="1420447"/>
                    <a:pt x="423872" y="1419769"/>
                  </a:cubicBezTo>
                  <a:close/>
                  <a:moveTo>
                    <a:pt x="426834" y="1444749"/>
                  </a:moveTo>
                  <a:cubicBezTo>
                    <a:pt x="427029" y="1445508"/>
                    <a:pt x="427067" y="1446273"/>
                    <a:pt x="427110" y="1447016"/>
                  </a:cubicBezTo>
                  <a:cubicBezTo>
                    <a:pt x="425732" y="1446376"/>
                    <a:pt x="424230" y="1445639"/>
                    <a:pt x="422516" y="1444749"/>
                  </a:cubicBezTo>
                  <a:cubicBezTo>
                    <a:pt x="424018" y="1444749"/>
                    <a:pt x="425440" y="1444749"/>
                    <a:pt x="426834" y="1444749"/>
                  </a:cubicBezTo>
                  <a:close/>
                  <a:moveTo>
                    <a:pt x="415795" y="1418798"/>
                  </a:moveTo>
                  <a:cubicBezTo>
                    <a:pt x="421816" y="1423180"/>
                    <a:pt x="414016" y="1422123"/>
                    <a:pt x="415795" y="1418798"/>
                  </a:cubicBezTo>
                  <a:close/>
                  <a:moveTo>
                    <a:pt x="412704" y="1441484"/>
                  </a:moveTo>
                  <a:cubicBezTo>
                    <a:pt x="425543" y="1455189"/>
                    <a:pt x="409671" y="1445997"/>
                    <a:pt x="412704" y="1441484"/>
                  </a:cubicBezTo>
                  <a:close/>
                  <a:moveTo>
                    <a:pt x="389607" y="1434195"/>
                  </a:moveTo>
                  <a:cubicBezTo>
                    <a:pt x="396051" y="1438306"/>
                    <a:pt x="387937" y="1437883"/>
                    <a:pt x="389607" y="1434195"/>
                  </a:cubicBezTo>
                  <a:close/>
                  <a:moveTo>
                    <a:pt x="399056" y="1437818"/>
                  </a:moveTo>
                  <a:cubicBezTo>
                    <a:pt x="395118" y="1431483"/>
                    <a:pt x="401052" y="1435594"/>
                    <a:pt x="399056" y="1437818"/>
                  </a:cubicBezTo>
                  <a:close/>
                  <a:moveTo>
                    <a:pt x="393573" y="1442141"/>
                  </a:moveTo>
                  <a:cubicBezTo>
                    <a:pt x="404014" y="1445151"/>
                    <a:pt x="392705" y="1446864"/>
                    <a:pt x="393573" y="1442141"/>
                  </a:cubicBezTo>
                  <a:close/>
                  <a:moveTo>
                    <a:pt x="407214" y="1456567"/>
                  </a:moveTo>
                  <a:cubicBezTo>
                    <a:pt x="413490" y="1456165"/>
                    <a:pt x="416707" y="1457185"/>
                    <a:pt x="417048" y="1459577"/>
                  </a:cubicBezTo>
                  <a:cubicBezTo>
                    <a:pt x="413680" y="1458687"/>
                    <a:pt x="410333" y="1457841"/>
                    <a:pt x="407003" y="1456990"/>
                  </a:cubicBezTo>
                  <a:cubicBezTo>
                    <a:pt x="407068" y="1456843"/>
                    <a:pt x="407133" y="1456740"/>
                    <a:pt x="407214" y="1456567"/>
                  </a:cubicBezTo>
                  <a:close/>
                  <a:moveTo>
                    <a:pt x="401980" y="1498132"/>
                  </a:moveTo>
                  <a:cubicBezTo>
                    <a:pt x="402409" y="1497942"/>
                    <a:pt x="402745" y="1497817"/>
                    <a:pt x="403146" y="1497649"/>
                  </a:cubicBezTo>
                  <a:cubicBezTo>
                    <a:pt x="402956" y="1497899"/>
                    <a:pt x="402701" y="1498175"/>
                    <a:pt x="402533" y="1498430"/>
                  </a:cubicBezTo>
                  <a:cubicBezTo>
                    <a:pt x="402365" y="1498305"/>
                    <a:pt x="402175" y="1498262"/>
                    <a:pt x="401980" y="1498132"/>
                  </a:cubicBezTo>
                  <a:close/>
                  <a:moveTo>
                    <a:pt x="409015" y="1516419"/>
                  </a:moveTo>
                  <a:cubicBezTo>
                    <a:pt x="408315" y="1516333"/>
                    <a:pt x="407724" y="1516034"/>
                    <a:pt x="407724" y="1515443"/>
                  </a:cubicBezTo>
                  <a:cubicBezTo>
                    <a:pt x="408359" y="1515443"/>
                    <a:pt x="408744" y="1515486"/>
                    <a:pt x="409189" y="1515508"/>
                  </a:cubicBezTo>
                  <a:cubicBezTo>
                    <a:pt x="409205" y="1515801"/>
                    <a:pt x="409205" y="1516121"/>
                    <a:pt x="409248" y="1516436"/>
                  </a:cubicBezTo>
                  <a:cubicBezTo>
                    <a:pt x="409205" y="1516419"/>
                    <a:pt x="409145" y="1516436"/>
                    <a:pt x="409080" y="1516419"/>
                  </a:cubicBezTo>
                  <a:cubicBezTo>
                    <a:pt x="409102" y="1516398"/>
                    <a:pt x="409102" y="1516376"/>
                    <a:pt x="409124" y="1516354"/>
                  </a:cubicBezTo>
                  <a:cubicBezTo>
                    <a:pt x="409080" y="1516376"/>
                    <a:pt x="409059" y="1516398"/>
                    <a:pt x="409015" y="1516419"/>
                  </a:cubicBezTo>
                  <a:close/>
                  <a:moveTo>
                    <a:pt x="376302" y="1533048"/>
                  </a:moveTo>
                  <a:cubicBezTo>
                    <a:pt x="376644" y="1532814"/>
                    <a:pt x="376980" y="1532749"/>
                    <a:pt x="377338" y="1532538"/>
                  </a:cubicBezTo>
                  <a:cubicBezTo>
                    <a:pt x="378103" y="1532581"/>
                    <a:pt x="378927" y="1532202"/>
                    <a:pt x="379779" y="1531334"/>
                  </a:cubicBezTo>
                  <a:cubicBezTo>
                    <a:pt x="380093" y="1531204"/>
                    <a:pt x="380413" y="1530970"/>
                    <a:pt x="380728" y="1530867"/>
                  </a:cubicBezTo>
                  <a:cubicBezTo>
                    <a:pt x="379226" y="1535358"/>
                    <a:pt x="384585" y="1532792"/>
                    <a:pt x="386071" y="1535228"/>
                  </a:cubicBezTo>
                  <a:cubicBezTo>
                    <a:pt x="379714" y="1535569"/>
                    <a:pt x="371577" y="1535461"/>
                    <a:pt x="364076" y="1534805"/>
                  </a:cubicBezTo>
                  <a:cubicBezTo>
                    <a:pt x="362063" y="1533449"/>
                    <a:pt x="359438" y="1533281"/>
                    <a:pt x="356639" y="1533893"/>
                  </a:cubicBezTo>
                  <a:cubicBezTo>
                    <a:pt x="351069" y="1532982"/>
                    <a:pt x="346599" y="1531627"/>
                    <a:pt x="344711" y="1529723"/>
                  </a:cubicBezTo>
                  <a:cubicBezTo>
                    <a:pt x="344733" y="1529701"/>
                    <a:pt x="344733" y="1529658"/>
                    <a:pt x="344733" y="1529614"/>
                  </a:cubicBezTo>
                  <a:cubicBezTo>
                    <a:pt x="348546" y="1529278"/>
                    <a:pt x="352295" y="1529278"/>
                    <a:pt x="356048" y="1529468"/>
                  </a:cubicBezTo>
                  <a:cubicBezTo>
                    <a:pt x="360518" y="1532836"/>
                    <a:pt x="363908" y="1533215"/>
                    <a:pt x="366218" y="1530634"/>
                  </a:cubicBezTo>
                  <a:cubicBezTo>
                    <a:pt x="369608" y="1531247"/>
                    <a:pt x="372977" y="1531990"/>
                    <a:pt x="376302" y="1533048"/>
                  </a:cubicBezTo>
                  <a:close/>
                  <a:moveTo>
                    <a:pt x="355750" y="1523003"/>
                  </a:moveTo>
                  <a:cubicBezTo>
                    <a:pt x="357404" y="1521100"/>
                    <a:pt x="362384" y="1519489"/>
                    <a:pt x="367108" y="1519066"/>
                  </a:cubicBezTo>
                  <a:cubicBezTo>
                    <a:pt x="365562" y="1519614"/>
                    <a:pt x="362720" y="1520845"/>
                    <a:pt x="358082" y="1523003"/>
                  </a:cubicBezTo>
                  <a:cubicBezTo>
                    <a:pt x="357296" y="1523003"/>
                    <a:pt x="356515" y="1523003"/>
                    <a:pt x="355750" y="1523003"/>
                  </a:cubicBezTo>
                  <a:close/>
                  <a:moveTo>
                    <a:pt x="321550" y="1518643"/>
                  </a:moveTo>
                  <a:cubicBezTo>
                    <a:pt x="322651" y="1517943"/>
                    <a:pt x="323758" y="1517222"/>
                    <a:pt x="324881" y="1516522"/>
                  </a:cubicBezTo>
                  <a:cubicBezTo>
                    <a:pt x="334541" y="1517412"/>
                    <a:pt x="344115" y="1518301"/>
                    <a:pt x="353840" y="1519234"/>
                  </a:cubicBezTo>
                  <a:cubicBezTo>
                    <a:pt x="348357" y="1523768"/>
                    <a:pt x="331509" y="1522922"/>
                    <a:pt x="321550" y="1518643"/>
                  </a:cubicBezTo>
                  <a:close/>
                  <a:moveTo>
                    <a:pt x="319560" y="1536481"/>
                  </a:moveTo>
                  <a:cubicBezTo>
                    <a:pt x="320726" y="1536540"/>
                    <a:pt x="323080" y="1538172"/>
                    <a:pt x="322147" y="1540505"/>
                  </a:cubicBezTo>
                  <a:cubicBezTo>
                    <a:pt x="320536" y="1539192"/>
                    <a:pt x="319771" y="1538324"/>
                    <a:pt x="319348" y="1537663"/>
                  </a:cubicBezTo>
                  <a:cubicBezTo>
                    <a:pt x="319457" y="1537283"/>
                    <a:pt x="319494" y="1536882"/>
                    <a:pt x="319560" y="1536481"/>
                  </a:cubicBezTo>
                  <a:close/>
                  <a:moveTo>
                    <a:pt x="319858" y="1527223"/>
                  </a:moveTo>
                  <a:cubicBezTo>
                    <a:pt x="313712" y="1530650"/>
                    <a:pt x="313712" y="1530650"/>
                    <a:pt x="307502" y="1524956"/>
                  </a:cubicBezTo>
                  <a:cubicBezTo>
                    <a:pt x="311299" y="1525655"/>
                    <a:pt x="315068" y="1526355"/>
                    <a:pt x="319858" y="1527223"/>
                  </a:cubicBezTo>
                  <a:close/>
                  <a:moveTo>
                    <a:pt x="309812" y="1515910"/>
                  </a:moveTo>
                  <a:cubicBezTo>
                    <a:pt x="309644" y="1516354"/>
                    <a:pt x="309622" y="1516902"/>
                    <a:pt x="309986" y="1517520"/>
                  </a:cubicBezTo>
                  <a:cubicBezTo>
                    <a:pt x="308180" y="1517222"/>
                    <a:pt x="306574" y="1516945"/>
                    <a:pt x="304790" y="1516669"/>
                  </a:cubicBezTo>
                  <a:cubicBezTo>
                    <a:pt x="307290" y="1515969"/>
                    <a:pt x="308478" y="1515633"/>
                    <a:pt x="309812" y="1515910"/>
                  </a:cubicBezTo>
                  <a:close/>
                  <a:moveTo>
                    <a:pt x="314944" y="1518366"/>
                  </a:moveTo>
                  <a:cubicBezTo>
                    <a:pt x="313522" y="1518111"/>
                    <a:pt x="312313" y="1517900"/>
                    <a:pt x="311168" y="1517710"/>
                  </a:cubicBezTo>
                  <a:cubicBezTo>
                    <a:pt x="311320" y="1517265"/>
                    <a:pt x="311467" y="1516821"/>
                    <a:pt x="311488" y="1516501"/>
                  </a:cubicBezTo>
                  <a:cubicBezTo>
                    <a:pt x="312378" y="1516924"/>
                    <a:pt x="313436" y="1517520"/>
                    <a:pt x="314944" y="1518366"/>
                  </a:cubicBezTo>
                  <a:close/>
                  <a:moveTo>
                    <a:pt x="318372" y="1508241"/>
                  </a:moveTo>
                  <a:cubicBezTo>
                    <a:pt x="333630" y="1512775"/>
                    <a:pt x="317802" y="1512368"/>
                    <a:pt x="318372" y="1508241"/>
                  </a:cubicBezTo>
                  <a:close/>
                  <a:moveTo>
                    <a:pt x="316511" y="1515736"/>
                  </a:moveTo>
                  <a:cubicBezTo>
                    <a:pt x="317547" y="1515844"/>
                    <a:pt x="318567" y="1515931"/>
                    <a:pt x="319581" y="1516034"/>
                  </a:cubicBezTo>
                  <a:cubicBezTo>
                    <a:pt x="319261" y="1516398"/>
                    <a:pt x="318968" y="1516777"/>
                    <a:pt x="318670" y="1517135"/>
                  </a:cubicBezTo>
                  <a:cubicBezTo>
                    <a:pt x="317927" y="1516690"/>
                    <a:pt x="317102" y="1516246"/>
                    <a:pt x="316511" y="1515736"/>
                  </a:cubicBezTo>
                  <a:close/>
                  <a:moveTo>
                    <a:pt x="272608" y="1561943"/>
                  </a:moveTo>
                  <a:cubicBezTo>
                    <a:pt x="280636" y="1561585"/>
                    <a:pt x="272922" y="1565311"/>
                    <a:pt x="272608" y="1561943"/>
                  </a:cubicBezTo>
                  <a:close/>
                  <a:moveTo>
                    <a:pt x="257290" y="1639715"/>
                  </a:moveTo>
                  <a:cubicBezTo>
                    <a:pt x="266272" y="1644140"/>
                    <a:pt x="261228" y="1645539"/>
                    <a:pt x="257160" y="1639818"/>
                  </a:cubicBezTo>
                  <a:cubicBezTo>
                    <a:pt x="257203" y="1639780"/>
                    <a:pt x="257247" y="1639758"/>
                    <a:pt x="257290" y="1639715"/>
                  </a:cubicBezTo>
                  <a:close/>
                  <a:moveTo>
                    <a:pt x="256927" y="1639525"/>
                  </a:moveTo>
                  <a:cubicBezTo>
                    <a:pt x="257013" y="1639568"/>
                    <a:pt x="257035" y="1639585"/>
                    <a:pt x="257116" y="1639628"/>
                  </a:cubicBezTo>
                  <a:cubicBezTo>
                    <a:pt x="257100" y="1639650"/>
                    <a:pt x="257078" y="1639650"/>
                    <a:pt x="257057" y="1639671"/>
                  </a:cubicBezTo>
                  <a:cubicBezTo>
                    <a:pt x="257013" y="1639606"/>
                    <a:pt x="256948" y="1639585"/>
                    <a:pt x="256927" y="1639525"/>
                  </a:cubicBezTo>
                  <a:close/>
                  <a:moveTo>
                    <a:pt x="303732" y="1656050"/>
                  </a:moveTo>
                  <a:cubicBezTo>
                    <a:pt x="301616" y="1656007"/>
                    <a:pt x="299582" y="1655942"/>
                    <a:pt x="297608" y="1655898"/>
                  </a:cubicBezTo>
                  <a:cubicBezTo>
                    <a:pt x="295151" y="1655198"/>
                    <a:pt x="292292" y="1654716"/>
                    <a:pt x="290448" y="1655752"/>
                  </a:cubicBezTo>
                  <a:cubicBezTo>
                    <a:pt x="288983" y="1655708"/>
                    <a:pt x="287714" y="1655687"/>
                    <a:pt x="286483" y="1655665"/>
                  </a:cubicBezTo>
                  <a:cubicBezTo>
                    <a:pt x="286250" y="1653740"/>
                    <a:pt x="285767" y="1651852"/>
                    <a:pt x="284937" y="1650008"/>
                  </a:cubicBezTo>
                  <a:cubicBezTo>
                    <a:pt x="287248" y="1649038"/>
                    <a:pt x="290302" y="1648186"/>
                    <a:pt x="294305" y="1647682"/>
                  </a:cubicBezTo>
                  <a:cubicBezTo>
                    <a:pt x="300342" y="1651342"/>
                    <a:pt x="307588" y="1655009"/>
                    <a:pt x="307502" y="1653230"/>
                  </a:cubicBezTo>
                  <a:cubicBezTo>
                    <a:pt x="307990" y="1652764"/>
                    <a:pt x="310979" y="1650795"/>
                    <a:pt x="314813" y="1648463"/>
                  </a:cubicBezTo>
                  <a:cubicBezTo>
                    <a:pt x="317715" y="1648973"/>
                    <a:pt x="320601" y="1649585"/>
                    <a:pt x="323460" y="1650241"/>
                  </a:cubicBezTo>
                  <a:cubicBezTo>
                    <a:pt x="321680" y="1652216"/>
                    <a:pt x="319771" y="1654228"/>
                    <a:pt x="317694" y="1656299"/>
                  </a:cubicBezTo>
                  <a:cubicBezTo>
                    <a:pt x="313289" y="1656218"/>
                    <a:pt x="308923" y="1656131"/>
                    <a:pt x="304730" y="1656072"/>
                  </a:cubicBezTo>
                  <a:cubicBezTo>
                    <a:pt x="304578" y="1655161"/>
                    <a:pt x="303878" y="1653674"/>
                    <a:pt x="302311" y="1652340"/>
                  </a:cubicBezTo>
                  <a:cubicBezTo>
                    <a:pt x="302842" y="1654206"/>
                    <a:pt x="303330" y="1655350"/>
                    <a:pt x="303732" y="1656050"/>
                  </a:cubicBezTo>
                  <a:close/>
                  <a:moveTo>
                    <a:pt x="377403" y="1725301"/>
                  </a:moveTo>
                  <a:cubicBezTo>
                    <a:pt x="372087" y="1728393"/>
                    <a:pt x="369012" y="1730812"/>
                    <a:pt x="366620" y="1732905"/>
                  </a:cubicBezTo>
                  <a:cubicBezTo>
                    <a:pt x="365600" y="1732845"/>
                    <a:pt x="364542" y="1732802"/>
                    <a:pt x="363420" y="1732759"/>
                  </a:cubicBezTo>
                  <a:cubicBezTo>
                    <a:pt x="365117" y="1730703"/>
                    <a:pt x="365410" y="1730324"/>
                    <a:pt x="365096" y="1730681"/>
                  </a:cubicBezTo>
                  <a:cubicBezTo>
                    <a:pt x="366007" y="1727270"/>
                    <a:pt x="365584" y="1724521"/>
                    <a:pt x="365074" y="1730681"/>
                  </a:cubicBezTo>
                  <a:cubicBezTo>
                    <a:pt x="364754" y="1731066"/>
                    <a:pt x="363951" y="1732037"/>
                    <a:pt x="363398" y="1732759"/>
                  </a:cubicBezTo>
                  <a:cubicBezTo>
                    <a:pt x="359140" y="1732656"/>
                    <a:pt x="354182" y="1732737"/>
                    <a:pt x="348969" y="1732802"/>
                  </a:cubicBezTo>
                  <a:cubicBezTo>
                    <a:pt x="367531" y="1728078"/>
                    <a:pt x="336423" y="1718967"/>
                    <a:pt x="377403" y="1725301"/>
                  </a:cubicBezTo>
                  <a:close/>
                  <a:moveTo>
                    <a:pt x="334856" y="1725643"/>
                  </a:moveTo>
                  <a:cubicBezTo>
                    <a:pt x="341110" y="1727357"/>
                    <a:pt x="343437" y="1729749"/>
                    <a:pt x="342021" y="1732845"/>
                  </a:cubicBezTo>
                  <a:cubicBezTo>
                    <a:pt x="337085" y="1732845"/>
                    <a:pt x="332144" y="1732715"/>
                    <a:pt x="327615" y="1732292"/>
                  </a:cubicBezTo>
                  <a:cubicBezTo>
                    <a:pt x="332654" y="1730410"/>
                    <a:pt x="335089" y="1728181"/>
                    <a:pt x="334856" y="1725643"/>
                  </a:cubicBezTo>
                  <a:close/>
                  <a:moveTo>
                    <a:pt x="379437" y="1768097"/>
                  </a:moveTo>
                  <a:cubicBezTo>
                    <a:pt x="380159" y="1767842"/>
                    <a:pt x="380750" y="1767479"/>
                    <a:pt x="380961" y="1767034"/>
                  </a:cubicBezTo>
                  <a:cubicBezTo>
                    <a:pt x="376513" y="1767588"/>
                    <a:pt x="374756" y="1768076"/>
                    <a:pt x="374458" y="1768352"/>
                  </a:cubicBezTo>
                  <a:cubicBezTo>
                    <a:pt x="364629" y="1769090"/>
                    <a:pt x="359075" y="1771064"/>
                    <a:pt x="360431" y="1774768"/>
                  </a:cubicBezTo>
                  <a:cubicBezTo>
                    <a:pt x="348568" y="1774768"/>
                    <a:pt x="341636" y="1774199"/>
                    <a:pt x="333229" y="1773223"/>
                  </a:cubicBezTo>
                  <a:cubicBezTo>
                    <a:pt x="332843" y="1772631"/>
                    <a:pt x="331807" y="1771845"/>
                    <a:pt x="329605" y="1770869"/>
                  </a:cubicBezTo>
                  <a:cubicBezTo>
                    <a:pt x="329432" y="1771699"/>
                    <a:pt x="329583" y="1772311"/>
                    <a:pt x="329860" y="1772843"/>
                  </a:cubicBezTo>
                  <a:cubicBezTo>
                    <a:pt x="327338" y="1772523"/>
                    <a:pt x="324561" y="1772208"/>
                    <a:pt x="321507" y="1771823"/>
                  </a:cubicBezTo>
                  <a:cubicBezTo>
                    <a:pt x="321594" y="1771086"/>
                    <a:pt x="321702" y="1770256"/>
                    <a:pt x="321827" y="1769280"/>
                  </a:cubicBezTo>
                  <a:cubicBezTo>
                    <a:pt x="319983" y="1770299"/>
                    <a:pt x="318480" y="1770912"/>
                    <a:pt x="317189" y="1771335"/>
                  </a:cubicBezTo>
                  <a:cubicBezTo>
                    <a:pt x="316891" y="1771297"/>
                    <a:pt x="316658" y="1771275"/>
                    <a:pt x="316359" y="1771232"/>
                  </a:cubicBezTo>
                  <a:cubicBezTo>
                    <a:pt x="317482" y="1769578"/>
                    <a:pt x="318290" y="1768054"/>
                    <a:pt x="318947" y="1766590"/>
                  </a:cubicBezTo>
                  <a:cubicBezTo>
                    <a:pt x="321024" y="1768141"/>
                    <a:pt x="322993" y="1761611"/>
                    <a:pt x="319478" y="1765342"/>
                  </a:cubicBezTo>
                  <a:cubicBezTo>
                    <a:pt x="320281" y="1763200"/>
                    <a:pt x="320427" y="1761297"/>
                    <a:pt x="320172" y="1759561"/>
                  </a:cubicBezTo>
                  <a:cubicBezTo>
                    <a:pt x="320303" y="1759409"/>
                    <a:pt x="320384" y="1759328"/>
                    <a:pt x="320514" y="1759176"/>
                  </a:cubicBezTo>
                  <a:cubicBezTo>
                    <a:pt x="320384" y="1759263"/>
                    <a:pt x="320281" y="1759344"/>
                    <a:pt x="320151" y="1759453"/>
                  </a:cubicBezTo>
                  <a:cubicBezTo>
                    <a:pt x="319836" y="1757419"/>
                    <a:pt x="319012" y="1755575"/>
                    <a:pt x="317227" y="1754116"/>
                  </a:cubicBezTo>
                  <a:cubicBezTo>
                    <a:pt x="317715" y="1755130"/>
                    <a:pt x="319836" y="1755130"/>
                    <a:pt x="322190" y="1754750"/>
                  </a:cubicBezTo>
                  <a:cubicBezTo>
                    <a:pt x="322440" y="1756529"/>
                    <a:pt x="322570" y="1757950"/>
                    <a:pt x="322570" y="1758921"/>
                  </a:cubicBezTo>
                  <a:cubicBezTo>
                    <a:pt x="325450" y="1758964"/>
                    <a:pt x="328797" y="1760700"/>
                    <a:pt x="332464" y="1762018"/>
                  </a:cubicBezTo>
                  <a:cubicBezTo>
                    <a:pt x="334606" y="1764241"/>
                    <a:pt x="339455" y="1765109"/>
                    <a:pt x="351448" y="1763563"/>
                  </a:cubicBezTo>
                  <a:cubicBezTo>
                    <a:pt x="362487" y="1767419"/>
                    <a:pt x="374859" y="1769535"/>
                    <a:pt x="382784" y="1755239"/>
                  </a:cubicBezTo>
                  <a:cubicBezTo>
                    <a:pt x="377615" y="1750683"/>
                    <a:pt x="367699" y="1766487"/>
                    <a:pt x="363463" y="1749539"/>
                  </a:cubicBezTo>
                  <a:cubicBezTo>
                    <a:pt x="375732" y="1751084"/>
                    <a:pt x="387318" y="1753731"/>
                    <a:pt x="391072" y="1757099"/>
                  </a:cubicBezTo>
                  <a:cubicBezTo>
                    <a:pt x="387893" y="1757695"/>
                    <a:pt x="384970" y="1759539"/>
                    <a:pt x="382746" y="1763645"/>
                  </a:cubicBezTo>
                  <a:cubicBezTo>
                    <a:pt x="385051" y="1764198"/>
                    <a:pt x="388761" y="1765722"/>
                    <a:pt x="393762" y="1768179"/>
                  </a:cubicBezTo>
                  <a:cubicBezTo>
                    <a:pt x="388485" y="1767989"/>
                    <a:pt x="383695" y="1767967"/>
                    <a:pt x="379437" y="1768097"/>
                  </a:cubicBezTo>
                  <a:close/>
                  <a:moveTo>
                    <a:pt x="438658" y="1794705"/>
                  </a:moveTo>
                  <a:cubicBezTo>
                    <a:pt x="438110" y="1790594"/>
                    <a:pt x="440692" y="1790805"/>
                    <a:pt x="440503" y="1795084"/>
                  </a:cubicBezTo>
                  <a:cubicBezTo>
                    <a:pt x="439911" y="1794959"/>
                    <a:pt x="439255" y="1794829"/>
                    <a:pt x="438658" y="1794705"/>
                  </a:cubicBezTo>
                  <a:close/>
                  <a:moveTo>
                    <a:pt x="408277" y="1854682"/>
                  </a:moveTo>
                  <a:cubicBezTo>
                    <a:pt x="408256" y="1855018"/>
                    <a:pt x="408234" y="1855360"/>
                    <a:pt x="408044" y="1855761"/>
                  </a:cubicBezTo>
                  <a:cubicBezTo>
                    <a:pt x="407155" y="1855062"/>
                    <a:pt x="406580" y="1854508"/>
                    <a:pt x="406200" y="1854042"/>
                  </a:cubicBezTo>
                  <a:cubicBezTo>
                    <a:pt x="406921" y="1854194"/>
                    <a:pt x="407621" y="1854384"/>
                    <a:pt x="408277" y="1854682"/>
                  </a:cubicBezTo>
                  <a:close/>
                  <a:moveTo>
                    <a:pt x="385458" y="1772208"/>
                  </a:moveTo>
                  <a:cubicBezTo>
                    <a:pt x="384292" y="1772631"/>
                    <a:pt x="379589" y="1772886"/>
                    <a:pt x="379589" y="1771509"/>
                  </a:cubicBezTo>
                  <a:cubicBezTo>
                    <a:pt x="383440" y="1771509"/>
                    <a:pt x="385116" y="1771699"/>
                    <a:pt x="385561" y="1771910"/>
                  </a:cubicBezTo>
                  <a:cubicBezTo>
                    <a:pt x="385474" y="1772013"/>
                    <a:pt x="385458" y="1772122"/>
                    <a:pt x="385458" y="1772208"/>
                  </a:cubicBezTo>
                  <a:close/>
                  <a:moveTo>
                    <a:pt x="383272" y="1780425"/>
                  </a:moveTo>
                  <a:cubicBezTo>
                    <a:pt x="383440" y="1779725"/>
                    <a:pt x="384080" y="1779454"/>
                    <a:pt x="385241" y="1780512"/>
                  </a:cubicBezTo>
                  <a:cubicBezTo>
                    <a:pt x="384585" y="1780490"/>
                    <a:pt x="383928" y="1780446"/>
                    <a:pt x="383272" y="1780425"/>
                  </a:cubicBezTo>
                  <a:close/>
                  <a:moveTo>
                    <a:pt x="413658" y="1785127"/>
                  </a:moveTo>
                  <a:cubicBezTo>
                    <a:pt x="413826" y="1784915"/>
                    <a:pt x="413951" y="1784747"/>
                    <a:pt x="414103" y="1784558"/>
                  </a:cubicBezTo>
                  <a:cubicBezTo>
                    <a:pt x="414228" y="1784536"/>
                    <a:pt x="414336" y="1784514"/>
                    <a:pt x="414439" y="1784492"/>
                  </a:cubicBezTo>
                  <a:cubicBezTo>
                    <a:pt x="414380" y="1784427"/>
                    <a:pt x="414358" y="1784389"/>
                    <a:pt x="414293" y="1784346"/>
                  </a:cubicBezTo>
                  <a:cubicBezTo>
                    <a:pt x="414906" y="1783560"/>
                    <a:pt x="415291" y="1783093"/>
                    <a:pt x="415437" y="1782882"/>
                  </a:cubicBezTo>
                  <a:cubicBezTo>
                    <a:pt x="417113" y="1782968"/>
                    <a:pt x="418681" y="1783071"/>
                    <a:pt x="420162" y="1783180"/>
                  </a:cubicBezTo>
                  <a:cubicBezTo>
                    <a:pt x="418215" y="1783668"/>
                    <a:pt x="416305" y="1784113"/>
                    <a:pt x="414439" y="1784492"/>
                  </a:cubicBezTo>
                  <a:cubicBezTo>
                    <a:pt x="418149" y="1788370"/>
                    <a:pt x="413702" y="1787546"/>
                    <a:pt x="413658" y="1785127"/>
                  </a:cubicBezTo>
                  <a:close/>
                  <a:moveTo>
                    <a:pt x="425250" y="1795784"/>
                  </a:moveTo>
                  <a:cubicBezTo>
                    <a:pt x="427707" y="1795784"/>
                    <a:pt x="424376" y="1798750"/>
                    <a:pt x="425250" y="1795784"/>
                  </a:cubicBezTo>
                  <a:close/>
                  <a:moveTo>
                    <a:pt x="421561" y="1795762"/>
                  </a:moveTo>
                  <a:cubicBezTo>
                    <a:pt x="416473" y="1795762"/>
                    <a:pt x="421561" y="1794216"/>
                    <a:pt x="421561" y="1795762"/>
                  </a:cubicBezTo>
                  <a:close/>
                  <a:moveTo>
                    <a:pt x="405690" y="1807119"/>
                  </a:moveTo>
                  <a:cubicBezTo>
                    <a:pt x="405544" y="1807119"/>
                    <a:pt x="405370" y="1807097"/>
                    <a:pt x="405224" y="1807097"/>
                  </a:cubicBezTo>
                  <a:cubicBezTo>
                    <a:pt x="405245" y="1806354"/>
                    <a:pt x="405354" y="1805660"/>
                    <a:pt x="405733" y="1805660"/>
                  </a:cubicBezTo>
                  <a:cubicBezTo>
                    <a:pt x="405733" y="1806295"/>
                    <a:pt x="405712" y="1806718"/>
                    <a:pt x="405690" y="1807119"/>
                  </a:cubicBezTo>
                  <a:close/>
                  <a:moveTo>
                    <a:pt x="410691" y="1780088"/>
                  </a:moveTo>
                  <a:cubicBezTo>
                    <a:pt x="413045" y="1781146"/>
                    <a:pt x="414824" y="1782122"/>
                    <a:pt x="415372" y="1782882"/>
                  </a:cubicBezTo>
                  <a:cubicBezTo>
                    <a:pt x="415394" y="1782882"/>
                    <a:pt x="415394" y="1782882"/>
                    <a:pt x="415416" y="1782882"/>
                  </a:cubicBezTo>
                  <a:cubicBezTo>
                    <a:pt x="415182" y="1783158"/>
                    <a:pt x="414738" y="1783711"/>
                    <a:pt x="414271" y="1784302"/>
                  </a:cubicBezTo>
                  <a:cubicBezTo>
                    <a:pt x="414146" y="1784178"/>
                    <a:pt x="414103" y="1784113"/>
                    <a:pt x="413951" y="1783983"/>
                  </a:cubicBezTo>
                  <a:cubicBezTo>
                    <a:pt x="413848" y="1784194"/>
                    <a:pt x="413848" y="1784411"/>
                    <a:pt x="413783" y="1784622"/>
                  </a:cubicBezTo>
                  <a:cubicBezTo>
                    <a:pt x="413891" y="1784601"/>
                    <a:pt x="413973" y="1784579"/>
                    <a:pt x="414060" y="1784579"/>
                  </a:cubicBezTo>
                  <a:cubicBezTo>
                    <a:pt x="413935" y="1784747"/>
                    <a:pt x="413783" y="1784915"/>
                    <a:pt x="413680" y="1785089"/>
                  </a:cubicBezTo>
                  <a:cubicBezTo>
                    <a:pt x="413680" y="1784937"/>
                    <a:pt x="413761" y="1784769"/>
                    <a:pt x="413783" y="1784622"/>
                  </a:cubicBezTo>
                  <a:cubicBezTo>
                    <a:pt x="412280" y="1784915"/>
                    <a:pt x="410778" y="1785214"/>
                    <a:pt x="409335" y="1785447"/>
                  </a:cubicBezTo>
                  <a:cubicBezTo>
                    <a:pt x="408044" y="1784937"/>
                    <a:pt x="406726" y="1784471"/>
                    <a:pt x="405370" y="1784026"/>
                  </a:cubicBezTo>
                  <a:cubicBezTo>
                    <a:pt x="406433" y="1782757"/>
                    <a:pt x="408191" y="1781211"/>
                    <a:pt x="410691" y="1780088"/>
                  </a:cubicBezTo>
                  <a:close/>
                  <a:moveTo>
                    <a:pt x="362996" y="1782437"/>
                  </a:moveTo>
                  <a:cubicBezTo>
                    <a:pt x="359308" y="1782779"/>
                    <a:pt x="362741" y="1781591"/>
                    <a:pt x="362996" y="1782437"/>
                  </a:cubicBezTo>
                  <a:close/>
                  <a:moveTo>
                    <a:pt x="345411" y="1790659"/>
                  </a:moveTo>
                  <a:cubicBezTo>
                    <a:pt x="345411" y="1790724"/>
                    <a:pt x="345704" y="1791125"/>
                    <a:pt x="345981" y="1791613"/>
                  </a:cubicBezTo>
                  <a:cubicBezTo>
                    <a:pt x="346577" y="1792139"/>
                    <a:pt x="346957" y="1792546"/>
                    <a:pt x="347359" y="1792969"/>
                  </a:cubicBezTo>
                  <a:cubicBezTo>
                    <a:pt x="347169" y="1793224"/>
                    <a:pt x="346935" y="1793435"/>
                    <a:pt x="346767" y="1793685"/>
                  </a:cubicBezTo>
                  <a:cubicBezTo>
                    <a:pt x="346214" y="1792882"/>
                    <a:pt x="345704" y="1791906"/>
                    <a:pt x="345411" y="1790659"/>
                  </a:cubicBezTo>
                  <a:close/>
                  <a:moveTo>
                    <a:pt x="331721" y="1794173"/>
                  </a:moveTo>
                  <a:cubicBezTo>
                    <a:pt x="330554" y="1792204"/>
                    <a:pt x="329665" y="1789135"/>
                    <a:pt x="329030" y="1784877"/>
                  </a:cubicBezTo>
                  <a:cubicBezTo>
                    <a:pt x="331509" y="1786271"/>
                    <a:pt x="337123" y="1791548"/>
                    <a:pt x="339857" y="1794092"/>
                  </a:cubicBezTo>
                  <a:cubicBezTo>
                    <a:pt x="339521" y="1794428"/>
                    <a:pt x="339179" y="1794683"/>
                    <a:pt x="338843" y="1794981"/>
                  </a:cubicBezTo>
                  <a:cubicBezTo>
                    <a:pt x="335919" y="1790805"/>
                    <a:pt x="332930" y="1789092"/>
                    <a:pt x="331721" y="1794173"/>
                  </a:cubicBezTo>
                  <a:close/>
                  <a:moveTo>
                    <a:pt x="381428" y="1795274"/>
                  </a:moveTo>
                  <a:cubicBezTo>
                    <a:pt x="384840" y="1804532"/>
                    <a:pt x="377511" y="1800193"/>
                    <a:pt x="381428" y="1795274"/>
                  </a:cubicBezTo>
                  <a:close/>
                  <a:moveTo>
                    <a:pt x="387237" y="1802964"/>
                  </a:moveTo>
                  <a:cubicBezTo>
                    <a:pt x="388718" y="1802438"/>
                    <a:pt x="389038" y="1802986"/>
                    <a:pt x="388637" y="1803219"/>
                  </a:cubicBezTo>
                  <a:cubicBezTo>
                    <a:pt x="388506" y="1803241"/>
                    <a:pt x="388403" y="1803284"/>
                    <a:pt x="388273" y="1803306"/>
                  </a:cubicBezTo>
                  <a:cubicBezTo>
                    <a:pt x="387996" y="1803284"/>
                    <a:pt x="387682" y="1803219"/>
                    <a:pt x="387237" y="1802964"/>
                  </a:cubicBezTo>
                  <a:close/>
                  <a:moveTo>
                    <a:pt x="468725" y="1791760"/>
                  </a:moveTo>
                  <a:cubicBezTo>
                    <a:pt x="463490" y="1795274"/>
                    <a:pt x="465931" y="1787269"/>
                    <a:pt x="468725" y="1791760"/>
                  </a:cubicBezTo>
                  <a:close/>
                  <a:moveTo>
                    <a:pt x="477240" y="1872010"/>
                  </a:moveTo>
                  <a:cubicBezTo>
                    <a:pt x="484661" y="1874044"/>
                    <a:pt x="477262" y="1873957"/>
                    <a:pt x="477094" y="1872075"/>
                  </a:cubicBezTo>
                  <a:cubicBezTo>
                    <a:pt x="477137" y="1872053"/>
                    <a:pt x="477203" y="1872031"/>
                    <a:pt x="477240" y="1872010"/>
                  </a:cubicBezTo>
                  <a:close/>
                  <a:moveTo>
                    <a:pt x="576064" y="1812667"/>
                  </a:moveTo>
                  <a:cubicBezTo>
                    <a:pt x="577355" y="1815297"/>
                    <a:pt x="574963" y="1814131"/>
                    <a:pt x="574453" y="1812417"/>
                  </a:cubicBezTo>
                  <a:cubicBezTo>
                    <a:pt x="575006" y="1812499"/>
                    <a:pt x="575537" y="1812585"/>
                    <a:pt x="576064" y="1812667"/>
                  </a:cubicBezTo>
                  <a:close/>
                  <a:moveTo>
                    <a:pt x="608039" y="1820786"/>
                  </a:moveTo>
                  <a:cubicBezTo>
                    <a:pt x="603163" y="1822391"/>
                    <a:pt x="598628" y="1820232"/>
                    <a:pt x="596046" y="1818199"/>
                  </a:cubicBezTo>
                  <a:cubicBezTo>
                    <a:pt x="609628" y="1819511"/>
                    <a:pt x="604709" y="1815829"/>
                    <a:pt x="598780" y="1815422"/>
                  </a:cubicBezTo>
                  <a:cubicBezTo>
                    <a:pt x="599496" y="1815020"/>
                    <a:pt x="600158" y="1814722"/>
                    <a:pt x="600792" y="1814489"/>
                  </a:cubicBezTo>
                  <a:cubicBezTo>
                    <a:pt x="602018" y="1814430"/>
                    <a:pt x="603336" y="1814364"/>
                    <a:pt x="604730" y="1814343"/>
                  </a:cubicBezTo>
                  <a:cubicBezTo>
                    <a:pt x="606510" y="1815086"/>
                    <a:pt x="607632" y="1817201"/>
                    <a:pt x="608039" y="1820786"/>
                  </a:cubicBezTo>
                  <a:close/>
                  <a:moveTo>
                    <a:pt x="657133" y="1824408"/>
                  </a:moveTo>
                  <a:cubicBezTo>
                    <a:pt x="655094" y="1825357"/>
                    <a:pt x="655967" y="1822158"/>
                    <a:pt x="657133" y="1824408"/>
                  </a:cubicBezTo>
                  <a:close/>
                  <a:moveTo>
                    <a:pt x="666241" y="1822608"/>
                  </a:moveTo>
                  <a:cubicBezTo>
                    <a:pt x="666430" y="1822245"/>
                    <a:pt x="674144" y="1817776"/>
                    <a:pt x="666241" y="1822608"/>
                  </a:cubicBezTo>
                  <a:close/>
                  <a:moveTo>
                    <a:pt x="673064" y="1826290"/>
                  </a:moveTo>
                  <a:cubicBezTo>
                    <a:pt x="672554" y="1826610"/>
                    <a:pt x="672050" y="1826887"/>
                    <a:pt x="673064" y="1826290"/>
                  </a:cubicBezTo>
                  <a:close/>
                  <a:moveTo>
                    <a:pt x="778114" y="1814153"/>
                  </a:moveTo>
                  <a:cubicBezTo>
                    <a:pt x="769175" y="1814153"/>
                    <a:pt x="778114" y="1810508"/>
                    <a:pt x="778114" y="1814153"/>
                  </a:cubicBezTo>
                  <a:close/>
                  <a:moveTo>
                    <a:pt x="926243" y="1851628"/>
                  </a:moveTo>
                  <a:cubicBezTo>
                    <a:pt x="925609" y="1852583"/>
                    <a:pt x="921264" y="1852729"/>
                    <a:pt x="918210" y="1852583"/>
                  </a:cubicBezTo>
                  <a:cubicBezTo>
                    <a:pt x="919062" y="1852263"/>
                    <a:pt x="919886" y="1851970"/>
                    <a:pt x="920689" y="1851694"/>
                  </a:cubicBezTo>
                  <a:cubicBezTo>
                    <a:pt x="922197" y="1851672"/>
                    <a:pt x="923954" y="1851628"/>
                    <a:pt x="926243" y="1851628"/>
                  </a:cubicBezTo>
                  <a:close/>
                  <a:moveTo>
                    <a:pt x="1224421" y="1984860"/>
                  </a:moveTo>
                  <a:cubicBezTo>
                    <a:pt x="1216882" y="1985771"/>
                    <a:pt x="1209337" y="1986791"/>
                    <a:pt x="1201813" y="1987788"/>
                  </a:cubicBezTo>
                  <a:cubicBezTo>
                    <a:pt x="1197577" y="1979653"/>
                    <a:pt x="1213535" y="1982067"/>
                    <a:pt x="1224421" y="1984860"/>
                  </a:cubicBezTo>
                  <a:close/>
                  <a:moveTo>
                    <a:pt x="4220836" y="1941050"/>
                  </a:moveTo>
                  <a:cubicBezTo>
                    <a:pt x="4213356" y="1935821"/>
                    <a:pt x="4222555" y="1937237"/>
                    <a:pt x="4220836" y="1941050"/>
                  </a:cubicBezTo>
                  <a:close/>
                  <a:moveTo>
                    <a:pt x="4222154" y="1949163"/>
                  </a:moveTo>
                  <a:cubicBezTo>
                    <a:pt x="4209461" y="1949163"/>
                    <a:pt x="4202703" y="1952108"/>
                    <a:pt x="4188101" y="1950014"/>
                  </a:cubicBezTo>
                  <a:cubicBezTo>
                    <a:pt x="4188101" y="1942535"/>
                    <a:pt x="4182254" y="1931623"/>
                    <a:pt x="4185774" y="1937003"/>
                  </a:cubicBezTo>
                  <a:cubicBezTo>
                    <a:pt x="4187130" y="1937003"/>
                    <a:pt x="4188524" y="1936901"/>
                    <a:pt x="4189842" y="1936624"/>
                  </a:cubicBezTo>
                  <a:cubicBezTo>
                    <a:pt x="4189375" y="1938593"/>
                    <a:pt x="4190579" y="1941326"/>
                    <a:pt x="4193737" y="1944906"/>
                  </a:cubicBezTo>
                  <a:cubicBezTo>
                    <a:pt x="4203652" y="1948892"/>
                    <a:pt x="4208273" y="1946370"/>
                    <a:pt x="4207574" y="1937367"/>
                  </a:cubicBezTo>
                  <a:cubicBezTo>
                    <a:pt x="4207916" y="1945648"/>
                    <a:pt x="4212765" y="1949591"/>
                    <a:pt x="4222154" y="1949163"/>
                  </a:cubicBezTo>
                  <a:close/>
                  <a:moveTo>
                    <a:pt x="4209098" y="1902115"/>
                  </a:moveTo>
                  <a:cubicBezTo>
                    <a:pt x="4203316" y="1901627"/>
                    <a:pt x="4209098" y="1900738"/>
                    <a:pt x="4209098" y="1902115"/>
                  </a:cubicBezTo>
                  <a:close/>
                  <a:moveTo>
                    <a:pt x="4203169" y="1893513"/>
                  </a:moveTo>
                  <a:cubicBezTo>
                    <a:pt x="4207086" y="1893361"/>
                    <a:pt x="4203169" y="1894213"/>
                    <a:pt x="4203169" y="1893513"/>
                  </a:cubicBezTo>
                  <a:close/>
                  <a:moveTo>
                    <a:pt x="4210920" y="1910906"/>
                  </a:moveTo>
                  <a:cubicBezTo>
                    <a:pt x="4210839" y="1911329"/>
                    <a:pt x="4197826" y="1914806"/>
                    <a:pt x="4195348" y="1914806"/>
                  </a:cubicBezTo>
                  <a:cubicBezTo>
                    <a:pt x="4195944" y="1913173"/>
                    <a:pt x="4197826" y="1912642"/>
                    <a:pt x="4199394" y="1911709"/>
                  </a:cubicBezTo>
                  <a:cubicBezTo>
                    <a:pt x="4190579" y="1909507"/>
                    <a:pt x="4186978" y="1913721"/>
                    <a:pt x="4190878" y="1921368"/>
                  </a:cubicBezTo>
                  <a:cubicBezTo>
                    <a:pt x="4176173" y="1916199"/>
                    <a:pt x="4197045" y="1910483"/>
                    <a:pt x="4172127" y="1912327"/>
                  </a:cubicBezTo>
                  <a:cubicBezTo>
                    <a:pt x="4170917" y="1916373"/>
                    <a:pt x="4173694" y="1917978"/>
                    <a:pt x="4180474" y="1917132"/>
                  </a:cubicBezTo>
                  <a:cubicBezTo>
                    <a:pt x="4176515" y="1920354"/>
                    <a:pt x="4172213" y="1920907"/>
                    <a:pt x="4167570" y="1918765"/>
                  </a:cubicBezTo>
                  <a:cubicBezTo>
                    <a:pt x="4155919" y="1911476"/>
                    <a:pt x="4177909" y="1909908"/>
                    <a:pt x="4160746" y="1905694"/>
                  </a:cubicBezTo>
                  <a:cubicBezTo>
                    <a:pt x="4172636" y="1898340"/>
                    <a:pt x="4202215" y="1903959"/>
                    <a:pt x="4210920" y="1910906"/>
                  </a:cubicBezTo>
                  <a:close/>
                  <a:moveTo>
                    <a:pt x="4166578" y="1825445"/>
                  </a:moveTo>
                  <a:cubicBezTo>
                    <a:pt x="4171769" y="1825445"/>
                    <a:pt x="4166578" y="1827391"/>
                    <a:pt x="4166578" y="1825445"/>
                  </a:cubicBezTo>
                  <a:close/>
                  <a:moveTo>
                    <a:pt x="4158186" y="1810107"/>
                  </a:moveTo>
                  <a:cubicBezTo>
                    <a:pt x="4158544" y="1803838"/>
                    <a:pt x="4159564" y="1810210"/>
                    <a:pt x="4158186" y="1810107"/>
                  </a:cubicBezTo>
                  <a:close/>
                  <a:moveTo>
                    <a:pt x="4172696" y="1850848"/>
                  </a:moveTo>
                  <a:cubicBezTo>
                    <a:pt x="4157742" y="1850360"/>
                    <a:pt x="4143096" y="1848326"/>
                    <a:pt x="4128755" y="1844806"/>
                  </a:cubicBezTo>
                  <a:cubicBezTo>
                    <a:pt x="4128966" y="1843260"/>
                    <a:pt x="4129010" y="1841780"/>
                    <a:pt x="4128565" y="1841248"/>
                  </a:cubicBezTo>
                  <a:cubicBezTo>
                    <a:pt x="4128310" y="1842626"/>
                    <a:pt x="4128142" y="1843683"/>
                    <a:pt x="4127990" y="1844638"/>
                  </a:cubicBezTo>
                  <a:cubicBezTo>
                    <a:pt x="4126932" y="1844361"/>
                    <a:pt x="4125875" y="1844047"/>
                    <a:pt x="4124790" y="1843770"/>
                  </a:cubicBezTo>
                  <a:cubicBezTo>
                    <a:pt x="4125001" y="1842582"/>
                    <a:pt x="4125066" y="1841124"/>
                    <a:pt x="4125023" y="1839469"/>
                  </a:cubicBezTo>
                  <a:cubicBezTo>
                    <a:pt x="4126211" y="1839491"/>
                    <a:pt x="4127420" y="1839513"/>
                    <a:pt x="4128646" y="1839556"/>
                  </a:cubicBezTo>
                  <a:cubicBezTo>
                    <a:pt x="4128690" y="1840337"/>
                    <a:pt x="4128755" y="1840928"/>
                    <a:pt x="4128798" y="1840950"/>
                  </a:cubicBezTo>
                  <a:cubicBezTo>
                    <a:pt x="4128798" y="1840424"/>
                    <a:pt x="4128776" y="1840017"/>
                    <a:pt x="4128776" y="1839572"/>
                  </a:cubicBezTo>
                  <a:cubicBezTo>
                    <a:pt x="4146828" y="1840359"/>
                    <a:pt x="4170195" y="1844871"/>
                    <a:pt x="4172696" y="1850848"/>
                  </a:cubicBezTo>
                  <a:close/>
                  <a:moveTo>
                    <a:pt x="4107335" y="1784959"/>
                  </a:moveTo>
                  <a:cubicBezTo>
                    <a:pt x="4107205" y="1786168"/>
                    <a:pt x="4107036" y="1787801"/>
                    <a:pt x="4106890" y="1789216"/>
                  </a:cubicBezTo>
                  <a:cubicBezTo>
                    <a:pt x="4106548" y="1789156"/>
                    <a:pt x="4106358" y="1789346"/>
                    <a:pt x="4106315" y="1789916"/>
                  </a:cubicBezTo>
                  <a:cubicBezTo>
                    <a:pt x="4105046" y="1789682"/>
                    <a:pt x="4103749" y="1789449"/>
                    <a:pt x="4102458" y="1789194"/>
                  </a:cubicBezTo>
                  <a:cubicBezTo>
                    <a:pt x="4102393" y="1789135"/>
                    <a:pt x="4102334" y="1789113"/>
                    <a:pt x="4102247" y="1789048"/>
                  </a:cubicBezTo>
                  <a:cubicBezTo>
                    <a:pt x="4102247" y="1789092"/>
                    <a:pt x="4102225" y="1789135"/>
                    <a:pt x="4102225" y="1789156"/>
                  </a:cubicBezTo>
                  <a:cubicBezTo>
                    <a:pt x="4089050" y="1786759"/>
                    <a:pt x="4075571" y="1784661"/>
                    <a:pt x="4073200" y="1784237"/>
                  </a:cubicBezTo>
                  <a:cubicBezTo>
                    <a:pt x="4085318" y="1779644"/>
                    <a:pt x="4097609" y="1783901"/>
                    <a:pt x="4107335" y="1784959"/>
                  </a:cubicBezTo>
                  <a:close/>
                  <a:moveTo>
                    <a:pt x="4071736" y="1736403"/>
                  </a:moveTo>
                  <a:cubicBezTo>
                    <a:pt x="4069110" y="1735535"/>
                    <a:pt x="4065742" y="1735004"/>
                    <a:pt x="4061929" y="1734689"/>
                  </a:cubicBezTo>
                  <a:cubicBezTo>
                    <a:pt x="4063665" y="1732802"/>
                    <a:pt x="4063920" y="1729559"/>
                    <a:pt x="4062623" y="1724857"/>
                  </a:cubicBezTo>
                  <a:cubicBezTo>
                    <a:pt x="4069154" y="1725746"/>
                    <a:pt x="4074491" y="1727482"/>
                    <a:pt x="4077269" y="1730643"/>
                  </a:cubicBezTo>
                  <a:cubicBezTo>
                    <a:pt x="4075549" y="1732547"/>
                    <a:pt x="4073683" y="1734494"/>
                    <a:pt x="4071736" y="1736403"/>
                  </a:cubicBezTo>
                  <a:close/>
                  <a:moveTo>
                    <a:pt x="4102160" y="1695684"/>
                  </a:moveTo>
                  <a:cubicBezTo>
                    <a:pt x="4101802" y="1695619"/>
                    <a:pt x="4101677" y="1695581"/>
                    <a:pt x="4101422" y="1695516"/>
                  </a:cubicBezTo>
                  <a:cubicBezTo>
                    <a:pt x="4101466" y="1695451"/>
                    <a:pt x="4101504" y="1695429"/>
                    <a:pt x="4101525" y="1695391"/>
                  </a:cubicBezTo>
                  <a:cubicBezTo>
                    <a:pt x="4101737" y="1695473"/>
                    <a:pt x="4101932" y="1695538"/>
                    <a:pt x="4102160" y="1695684"/>
                  </a:cubicBezTo>
                  <a:close/>
                  <a:moveTo>
                    <a:pt x="4141485" y="1709329"/>
                  </a:moveTo>
                  <a:cubicBezTo>
                    <a:pt x="4141404" y="1708842"/>
                    <a:pt x="4141040" y="1707995"/>
                    <a:pt x="4140091" y="1706553"/>
                  </a:cubicBezTo>
                  <a:cubicBezTo>
                    <a:pt x="4139050" y="1707572"/>
                    <a:pt x="4140070" y="1709118"/>
                    <a:pt x="4140829" y="1709666"/>
                  </a:cubicBezTo>
                  <a:cubicBezTo>
                    <a:pt x="4137905" y="1711065"/>
                    <a:pt x="4134749" y="1711911"/>
                    <a:pt x="4131320" y="1712106"/>
                  </a:cubicBezTo>
                  <a:cubicBezTo>
                    <a:pt x="4132888" y="1709329"/>
                    <a:pt x="4137781" y="1703885"/>
                    <a:pt x="4147105" y="1705539"/>
                  </a:cubicBezTo>
                  <a:cubicBezTo>
                    <a:pt x="4145342" y="1707106"/>
                    <a:pt x="4143460" y="1708310"/>
                    <a:pt x="4141485" y="1709329"/>
                  </a:cubicBezTo>
                  <a:close/>
                  <a:moveTo>
                    <a:pt x="4128391" y="1701487"/>
                  </a:moveTo>
                  <a:cubicBezTo>
                    <a:pt x="4124367" y="1705576"/>
                    <a:pt x="4126802" y="1703988"/>
                    <a:pt x="4129324" y="1701596"/>
                  </a:cubicBezTo>
                  <a:cubicBezTo>
                    <a:pt x="4129769" y="1701661"/>
                    <a:pt x="4130301" y="1701617"/>
                    <a:pt x="4130621" y="1701742"/>
                  </a:cubicBezTo>
                  <a:cubicBezTo>
                    <a:pt x="4128836" y="1706509"/>
                    <a:pt x="4127057" y="1711255"/>
                    <a:pt x="4125278" y="1716000"/>
                  </a:cubicBezTo>
                  <a:cubicBezTo>
                    <a:pt x="4121231" y="1707654"/>
                    <a:pt x="4114153" y="1706488"/>
                    <a:pt x="4104026" y="1712551"/>
                  </a:cubicBezTo>
                  <a:cubicBezTo>
                    <a:pt x="4105957" y="1709096"/>
                    <a:pt x="4121465" y="1701683"/>
                    <a:pt x="4128391" y="1701487"/>
                  </a:cubicBezTo>
                  <a:close/>
                  <a:moveTo>
                    <a:pt x="4116382" y="1686616"/>
                  </a:moveTo>
                  <a:cubicBezTo>
                    <a:pt x="4130111" y="1692826"/>
                    <a:pt x="4115341" y="1690559"/>
                    <a:pt x="4116382" y="1686616"/>
                  </a:cubicBezTo>
                  <a:close/>
                  <a:moveTo>
                    <a:pt x="4081483" y="1662320"/>
                  </a:moveTo>
                  <a:cubicBezTo>
                    <a:pt x="4081483" y="1662341"/>
                    <a:pt x="4081505" y="1662363"/>
                    <a:pt x="4081483" y="1662385"/>
                  </a:cubicBezTo>
                  <a:cubicBezTo>
                    <a:pt x="4079340" y="1662341"/>
                    <a:pt x="4078706" y="1661897"/>
                    <a:pt x="4078728" y="1661430"/>
                  </a:cubicBezTo>
                  <a:cubicBezTo>
                    <a:pt x="4079639" y="1661723"/>
                    <a:pt x="4080594" y="1662000"/>
                    <a:pt x="4081483" y="1662320"/>
                  </a:cubicBezTo>
                  <a:close/>
                  <a:moveTo>
                    <a:pt x="3867418" y="1540141"/>
                  </a:moveTo>
                  <a:cubicBezTo>
                    <a:pt x="3868015" y="1540315"/>
                    <a:pt x="3868562" y="1540483"/>
                    <a:pt x="3869284" y="1540651"/>
                  </a:cubicBezTo>
                  <a:cubicBezTo>
                    <a:pt x="3869387" y="1539469"/>
                    <a:pt x="3868649" y="1538596"/>
                    <a:pt x="3867586" y="1538005"/>
                  </a:cubicBezTo>
                  <a:cubicBezTo>
                    <a:pt x="3867651" y="1537495"/>
                    <a:pt x="3867694" y="1537028"/>
                    <a:pt x="3867760" y="1536437"/>
                  </a:cubicBezTo>
                  <a:cubicBezTo>
                    <a:pt x="3869430" y="1540271"/>
                    <a:pt x="3870195" y="1541964"/>
                    <a:pt x="3870998" y="1543764"/>
                  </a:cubicBezTo>
                  <a:cubicBezTo>
                    <a:pt x="3867841" y="1543829"/>
                    <a:pt x="3867185" y="1543786"/>
                    <a:pt x="3867418" y="1540141"/>
                  </a:cubicBezTo>
                  <a:close/>
                  <a:moveTo>
                    <a:pt x="3865471" y="1546904"/>
                  </a:moveTo>
                  <a:cubicBezTo>
                    <a:pt x="3861760" y="1546904"/>
                    <a:pt x="3859114" y="1546904"/>
                    <a:pt x="3856445" y="1546904"/>
                  </a:cubicBezTo>
                  <a:cubicBezTo>
                    <a:pt x="3859114" y="1545993"/>
                    <a:pt x="3861614" y="1541459"/>
                    <a:pt x="3865471" y="1546904"/>
                  </a:cubicBezTo>
                  <a:close/>
                  <a:moveTo>
                    <a:pt x="3856125" y="1533281"/>
                  </a:moveTo>
                  <a:cubicBezTo>
                    <a:pt x="3856488" y="1526924"/>
                    <a:pt x="3857459" y="1533281"/>
                    <a:pt x="3856125" y="1533281"/>
                  </a:cubicBezTo>
                  <a:close/>
                  <a:moveTo>
                    <a:pt x="3641192" y="1490826"/>
                  </a:moveTo>
                  <a:cubicBezTo>
                    <a:pt x="3636934" y="1496586"/>
                    <a:pt x="3636934" y="1496586"/>
                    <a:pt x="3628673" y="1487946"/>
                  </a:cubicBezTo>
                  <a:cubicBezTo>
                    <a:pt x="3633288" y="1489004"/>
                    <a:pt x="3637102" y="1489894"/>
                    <a:pt x="3641192" y="1490826"/>
                  </a:cubicBezTo>
                  <a:close/>
                  <a:moveTo>
                    <a:pt x="3622652" y="1481205"/>
                  </a:moveTo>
                  <a:cubicBezTo>
                    <a:pt x="3625109" y="1480126"/>
                    <a:pt x="3625109" y="1482523"/>
                    <a:pt x="3622652" y="1481205"/>
                  </a:cubicBezTo>
                  <a:close/>
                  <a:moveTo>
                    <a:pt x="3604492" y="1512856"/>
                  </a:moveTo>
                  <a:cubicBezTo>
                    <a:pt x="3601275" y="1512563"/>
                    <a:pt x="3604069" y="1511988"/>
                    <a:pt x="3604492" y="1512856"/>
                  </a:cubicBezTo>
                  <a:close/>
                  <a:moveTo>
                    <a:pt x="3566566" y="1488814"/>
                  </a:moveTo>
                  <a:cubicBezTo>
                    <a:pt x="3576465" y="1494043"/>
                    <a:pt x="3564510" y="1493560"/>
                    <a:pt x="3566566" y="1488814"/>
                  </a:cubicBezTo>
                  <a:close/>
                  <a:moveTo>
                    <a:pt x="3801606" y="1233936"/>
                  </a:moveTo>
                  <a:cubicBezTo>
                    <a:pt x="3800359" y="1233551"/>
                    <a:pt x="3800869" y="1233340"/>
                    <a:pt x="3801715" y="1233828"/>
                  </a:cubicBezTo>
                  <a:cubicBezTo>
                    <a:pt x="3801671" y="1233871"/>
                    <a:pt x="3801628" y="1233893"/>
                    <a:pt x="3801606" y="1233936"/>
                  </a:cubicBezTo>
                  <a:close/>
                  <a:moveTo>
                    <a:pt x="4088600" y="1289016"/>
                  </a:moveTo>
                  <a:cubicBezTo>
                    <a:pt x="4088220" y="1290985"/>
                    <a:pt x="4086484" y="1288084"/>
                    <a:pt x="4088600" y="1289016"/>
                  </a:cubicBezTo>
                  <a:close/>
                  <a:moveTo>
                    <a:pt x="4319214" y="1158855"/>
                  </a:moveTo>
                  <a:cubicBezTo>
                    <a:pt x="4317858" y="1160677"/>
                    <a:pt x="4316714" y="1161187"/>
                    <a:pt x="4315656" y="1161165"/>
                  </a:cubicBezTo>
                  <a:cubicBezTo>
                    <a:pt x="4315721" y="1160021"/>
                    <a:pt x="4315759" y="1158898"/>
                    <a:pt x="4315802" y="1157776"/>
                  </a:cubicBezTo>
                  <a:cubicBezTo>
                    <a:pt x="4316670" y="1157987"/>
                    <a:pt x="4317712" y="1158324"/>
                    <a:pt x="4319214" y="1158855"/>
                  </a:cubicBezTo>
                  <a:close/>
                  <a:moveTo>
                    <a:pt x="4324090" y="1113792"/>
                  </a:moveTo>
                  <a:cubicBezTo>
                    <a:pt x="4323581" y="1115170"/>
                    <a:pt x="4322479" y="1113049"/>
                    <a:pt x="4324090" y="1113792"/>
                  </a:cubicBezTo>
                  <a:close/>
                  <a:moveTo>
                    <a:pt x="4319789" y="1102522"/>
                  </a:moveTo>
                  <a:cubicBezTo>
                    <a:pt x="4321145" y="1098097"/>
                    <a:pt x="4321438" y="1093687"/>
                    <a:pt x="4320890" y="1089365"/>
                  </a:cubicBezTo>
                  <a:cubicBezTo>
                    <a:pt x="4328641" y="1093308"/>
                    <a:pt x="4336376" y="1095933"/>
                    <a:pt x="4328793" y="1100255"/>
                  </a:cubicBezTo>
                  <a:cubicBezTo>
                    <a:pt x="4326759" y="1101400"/>
                    <a:pt x="4323624" y="1102121"/>
                    <a:pt x="4319789" y="1102522"/>
                  </a:cubicBezTo>
                  <a:close/>
                  <a:moveTo>
                    <a:pt x="4129411" y="712184"/>
                  </a:moveTo>
                  <a:cubicBezTo>
                    <a:pt x="4131277" y="711213"/>
                    <a:pt x="4131380" y="713307"/>
                    <a:pt x="4129411" y="712184"/>
                  </a:cubicBezTo>
                  <a:close/>
                  <a:moveTo>
                    <a:pt x="4138546" y="710216"/>
                  </a:moveTo>
                  <a:cubicBezTo>
                    <a:pt x="4139028" y="710026"/>
                    <a:pt x="4139495" y="709836"/>
                    <a:pt x="4138546" y="710216"/>
                  </a:cubicBezTo>
                  <a:close/>
                  <a:moveTo>
                    <a:pt x="4153185" y="707167"/>
                  </a:moveTo>
                  <a:cubicBezTo>
                    <a:pt x="4151211" y="713225"/>
                    <a:pt x="4150197" y="709050"/>
                    <a:pt x="4149117" y="706571"/>
                  </a:cubicBezTo>
                  <a:cubicBezTo>
                    <a:pt x="4150343" y="706744"/>
                    <a:pt x="4151596" y="706934"/>
                    <a:pt x="4153185" y="707167"/>
                  </a:cubicBezTo>
                  <a:close/>
                  <a:moveTo>
                    <a:pt x="4090406" y="716680"/>
                  </a:moveTo>
                  <a:cubicBezTo>
                    <a:pt x="4085508" y="715872"/>
                    <a:pt x="4080805" y="715129"/>
                    <a:pt x="4076270" y="714430"/>
                  </a:cubicBezTo>
                  <a:cubicBezTo>
                    <a:pt x="4079340" y="701299"/>
                    <a:pt x="4075023" y="719115"/>
                    <a:pt x="4084304" y="713291"/>
                  </a:cubicBezTo>
                  <a:cubicBezTo>
                    <a:pt x="4075126" y="696212"/>
                    <a:pt x="4076314" y="720026"/>
                    <a:pt x="4059022" y="708393"/>
                  </a:cubicBezTo>
                  <a:cubicBezTo>
                    <a:pt x="4070103" y="700323"/>
                    <a:pt x="4141084" y="697888"/>
                    <a:pt x="4152800" y="698203"/>
                  </a:cubicBezTo>
                  <a:cubicBezTo>
                    <a:pt x="4136571" y="710281"/>
                    <a:pt x="4108072" y="714939"/>
                    <a:pt x="4090406" y="716680"/>
                  </a:cubicBezTo>
                  <a:close/>
                  <a:moveTo>
                    <a:pt x="4147463" y="619330"/>
                  </a:moveTo>
                  <a:cubicBezTo>
                    <a:pt x="4142630" y="625285"/>
                    <a:pt x="4145706" y="616261"/>
                    <a:pt x="4147463" y="619330"/>
                  </a:cubicBezTo>
                  <a:close/>
                  <a:moveTo>
                    <a:pt x="4151254" y="635389"/>
                  </a:moveTo>
                  <a:cubicBezTo>
                    <a:pt x="4146275" y="632932"/>
                    <a:pt x="4103180" y="649370"/>
                    <a:pt x="4135725" y="634733"/>
                  </a:cubicBezTo>
                  <a:cubicBezTo>
                    <a:pt x="4133859" y="638377"/>
                    <a:pt x="4154075" y="620138"/>
                    <a:pt x="4151254" y="635389"/>
                  </a:cubicBezTo>
                  <a:close/>
                  <a:moveTo>
                    <a:pt x="4132590" y="608402"/>
                  </a:moveTo>
                  <a:cubicBezTo>
                    <a:pt x="4128245" y="612003"/>
                    <a:pt x="4123396" y="612068"/>
                    <a:pt x="4118010" y="608549"/>
                  </a:cubicBezTo>
                  <a:cubicBezTo>
                    <a:pt x="4119306" y="600370"/>
                    <a:pt x="4121421" y="594524"/>
                    <a:pt x="4123163" y="596454"/>
                  </a:cubicBezTo>
                  <a:cubicBezTo>
                    <a:pt x="4129368" y="599822"/>
                    <a:pt x="4136636" y="598401"/>
                    <a:pt x="4132590" y="608402"/>
                  </a:cubicBezTo>
                  <a:close/>
                  <a:moveTo>
                    <a:pt x="4144474" y="577087"/>
                  </a:moveTo>
                  <a:cubicBezTo>
                    <a:pt x="4145939" y="575585"/>
                    <a:pt x="4152122" y="575775"/>
                    <a:pt x="4144474" y="577087"/>
                  </a:cubicBezTo>
                  <a:close/>
                  <a:moveTo>
                    <a:pt x="4150262" y="516416"/>
                  </a:moveTo>
                  <a:cubicBezTo>
                    <a:pt x="4158588" y="513851"/>
                    <a:pt x="4151509" y="521671"/>
                    <a:pt x="4150262" y="516416"/>
                  </a:cubicBezTo>
                  <a:close/>
                  <a:moveTo>
                    <a:pt x="4136169" y="521053"/>
                  </a:moveTo>
                  <a:cubicBezTo>
                    <a:pt x="4136446" y="515141"/>
                    <a:pt x="4137271" y="521118"/>
                    <a:pt x="4136169" y="521053"/>
                  </a:cubicBezTo>
                  <a:close/>
                  <a:moveTo>
                    <a:pt x="4158355" y="526417"/>
                  </a:moveTo>
                  <a:cubicBezTo>
                    <a:pt x="4148076" y="531200"/>
                    <a:pt x="4138204" y="530354"/>
                    <a:pt x="4128711" y="523873"/>
                  </a:cubicBezTo>
                  <a:cubicBezTo>
                    <a:pt x="4138773" y="522940"/>
                    <a:pt x="4148651" y="523765"/>
                    <a:pt x="4158355" y="526417"/>
                  </a:cubicBezTo>
                  <a:close/>
                  <a:moveTo>
                    <a:pt x="4120385" y="532133"/>
                  </a:moveTo>
                  <a:cubicBezTo>
                    <a:pt x="4120553" y="533852"/>
                    <a:pt x="4104178" y="540691"/>
                    <a:pt x="4113903" y="545946"/>
                  </a:cubicBezTo>
                  <a:cubicBezTo>
                    <a:pt x="4098558" y="541581"/>
                    <a:pt x="4061441" y="533489"/>
                    <a:pt x="4073412" y="546033"/>
                  </a:cubicBezTo>
                  <a:cubicBezTo>
                    <a:pt x="4071356" y="546434"/>
                    <a:pt x="4069599" y="547134"/>
                    <a:pt x="4068432" y="548300"/>
                  </a:cubicBezTo>
                  <a:cubicBezTo>
                    <a:pt x="4068856" y="547432"/>
                    <a:pt x="4068601" y="546326"/>
                    <a:pt x="4067586" y="544970"/>
                  </a:cubicBezTo>
                  <a:cubicBezTo>
                    <a:pt x="4066143" y="546158"/>
                    <a:pt x="4064554" y="547134"/>
                    <a:pt x="4062878" y="548023"/>
                  </a:cubicBezTo>
                  <a:cubicBezTo>
                    <a:pt x="4064343" y="546771"/>
                    <a:pt x="4065780" y="545545"/>
                    <a:pt x="4067369" y="544276"/>
                  </a:cubicBezTo>
                  <a:cubicBezTo>
                    <a:pt x="4066246" y="543869"/>
                    <a:pt x="4064934" y="543701"/>
                    <a:pt x="4063518" y="543658"/>
                  </a:cubicBezTo>
                  <a:cubicBezTo>
                    <a:pt x="4066143" y="542155"/>
                    <a:pt x="4068031" y="539758"/>
                    <a:pt x="4069045" y="536331"/>
                  </a:cubicBezTo>
                  <a:cubicBezTo>
                    <a:pt x="4073558" y="534085"/>
                    <a:pt x="4076628" y="531688"/>
                    <a:pt x="4077095" y="529085"/>
                  </a:cubicBezTo>
                  <a:cubicBezTo>
                    <a:pt x="4084640" y="526140"/>
                    <a:pt x="4094024" y="523531"/>
                    <a:pt x="4087607" y="534275"/>
                  </a:cubicBezTo>
                  <a:cubicBezTo>
                    <a:pt x="4090932" y="532854"/>
                    <a:pt x="4100131" y="531563"/>
                    <a:pt x="4100169" y="531645"/>
                  </a:cubicBezTo>
                  <a:cubicBezTo>
                    <a:pt x="4079661" y="535333"/>
                    <a:pt x="4118986" y="532133"/>
                    <a:pt x="4120385" y="532133"/>
                  </a:cubicBezTo>
                  <a:close/>
                  <a:moveTo>
                    <a:pt x="4104368" y="478409"/>
                  </a:moveTo>
                  <a:cubicBezTo>
                    <a:pt x="4093411" y="480551"/>
                    <a:pt x="4104113" y="475084"/>
                    <a:pt x="4104368" y="478409"/>
                  </a:cubicBezTo>
                  <a:close/>
                  <a:moveTo>
                    <a:pt x="4074616" y="213254"/>
                  </a:moveTo>
                  <a:cubicBezTo>
                    <a:pt x="4071801" y="212576"/>
                    <a:pt x="4068959" y="212109"/>
                    <a:pt x="4066078" y="212321"/>
                  </a:cubicBezTo>
                  <a:cubicBezTo>
                    <a:pt x="4066209" y="212239"/>
                    <a:pt x="4066268" y="212153"/>
                    <a:pt x="4066398" y="212071"/>
                  </a:cubicBezTo>
                  <a:cubicBezTo>
                    <a:pt x="4072202" y="209105"/>
                    <a:pt x="4074914" y="209549"/>
                    <a:pt x="4074616" y="213254"/>
                  </a:cubicBezTo>
                  <a:close/>
                  <a:moveTo>
                    <a:pt x="3983702" y="190844"/>
                  </a:moveTo>
                  <a:cubicBezTo>
                    <a:pt x="3973954" y="191072"/>
                    <a:pt x="3962916" y="190860"/>
                    <a:pt x="3952936" y="190101"/>
                  </a:cubicBezTo>
                  <a:cubicBezTo>
                    <a:pt x="3962238" y="186310"/>
                    <a:pt x="3976769" y="189635"/>
                    <a:pt x="3983702" y="190844"/>
                  </a:cubicBezTo>
                  <a:close/>
                  <a:moveTo>
                    <a:pt x="3953592" y="182959"/>
                  </a:moveTo>
                  <a:cubicBezTo>
                    <a:pt x="3953359" y="183468"/>
                    <a:pt x="3953082" y="183913"/>
                    <a:pt x="3953082" y="183956"/>
                  </a:cubicBezTo>
                  <a:cubicBezTo>
                    <a:pt x="3953082" y="180588"/>
                    <a:pt x="3960008" y="181521"/>
                    <a:pt x="3953592" y="182959"/>
                  </a:cubicBezTo>
                  <a:close/>
                  <a:moveTo>
                    <a:pt x="3922869" y="116733"/>
                  </a:moveTo>
                  <a:cubicBezTo>
                    <a:pt x="3928163" y="120297"/>
                    <a:pt x="3921513" y="120210"/>
                    <a:pt x="3922869" y="116733"/>
                  </a:cubicBezTo>
                  <a:close/>
                  <a:moveTo>
                    <a:pt x="3926070" y="82056"/>
                  </a:moveTo>
                  <a:cubicBezTo>
                    <a:pt x="3921595" y="81590"/>
                    <a:pt x="3926070" y="80467"/>
                    <a:pt x="3926070" y="82056"/>
                  </a:cubicBezTo>
                  <a:close/>
                  <a:moveTo>
                    <a:pt x="3491159" y="47715"/>
                  </a:moveTo>
                  <a:cubicBezTo>
                    <a:pt x="3491815" y="47818"/>
                    <a:pt x="3492216" y="47927"/>
                    <a:pt x="3492471" y="48035"/>
                  </a:cubicBezTo>
                  <a:cubicBezTo>
                    <a:pt x="3492303" y="48073"/>
                    <a:pt x="3492092" y="48095"/>
                    <a:pt x="3491924" y="48117"/>
                  </a:cubicBezTo>
                  <a:cubicBezTo>
                    <a:pt x="3491690" y="48035"/>
                    <a:pt x="3491435" y="47927"/>
                    <a:pt x="3491159" y="47715"/>
                  </a:cubicBezTo>
                  <a:close/>
                  <a:moveTo>
                    <a:pt x="3336548" y="57694"/>
                  </a:moveTo>
                  <a:cubicBezTo>
                    <a:pt x="3334471" y="58475"/>
                    <a:pt x="3336082" y="55384"/>
                    <a:pt x="3336548" y="57694"/>
                  </a:cubicBezTo>
                  <a:close/>
                  <a:moveTo>
                    <a:pt x="3201942" y="57564"/>
                  </a:moveTo>
                  <a:cubicBezTo>
                    <a:pt x="3199864" y="58432"/>
                    <a:pt x="3200097" y="56485"/>
                    <a:pt x="3201942" y="57564"/>
                  </a:cubicBezTo>
                  <a:close/>
                  <a:moveTo>
                    <a:pt x="2981394" y="69534"/>
                  </a:moveTo>
                  <a:cubicBezTo>
                    <a:pt x="2984020" y="64978"/>
                    <a:pt x="2987280" y="66507"/>
                    <a:pt x="2990523" y="68221"/>
                  </a:cubicBezTo>
                  <a:cubicBezTo>
                    <a:pt x="2987475" y="68644"/>
                    <a:pt x="2984421" y="69089"/>
                    <a:pt x="2981394" y="69534"/>
                  </a:cubicBezTo>
                  <a:close/>
                  <a:moveTo>
                    <a:pt x="2798366" y="66589"/>
                  </a:moveTo>
                  <a:cubicBezTo>
                    <a:pt x="2799532" y="67885"/>
                    <a:pt x="2800487" y="68986"/>
                    <a:pt x="2800997" y="69599"/>
                  </a:cubicBezTo>
                  <a:cubicBezTo>
                    <a:pt x="2800997" y="69599"/>
                    <a:pt x="2800975" y="69620"/>
                    <a:pt x="2800975" y="69620"/>
                  </a:cubicBezTo>
                  <a:cubicBezTo>
                    <a:pt x="2800721" y="69322"/>
                    <a:pt x="2800400" y="68964"/>
                    <a:pt x="2799787" y="68265"/>
                  </a:cubicBezTo>
                  <a:cubicBezTo>
                    <a:pt x="2791993" y="68563"/>
                    <a:pt x="2787518" y="68118"/>
                    <a:pt x="2786373" y="66909"/>
                  </a:cubicBezTo>
                  <a:cubicBezTo>
                    <a:pt x="2788641" y="66507"/>
                    <a:pt x="2792774" y="67267"/>
                    <a:pt x="2798366" y="66589"/>
                  </a:cubicBezTo>
                  <a:close/>
                  <a:moveTo>
                    <a:pt x="2510570" y="70532"/>
                  </a:moveTo>
                  <a:cubicBezTo>
                    <a:pt x="2511140" y="71632"/>
                    <a:pt x="2511503" y="72457"/>
                    <a:pt x="2511736" y="73113"/>
                  </a:cubicBezTo>
                  <a:cubicBezTo>
                    <a:pt x="2511226" y="73498"/>
                    <a:pt x="2510695" y="73878"/>
                    <a:pt x="2510125" y="74241"/>
                  </a:cubicBezTo>
                  <a:cubicBezTo>
                    <a:pt x="2510185" y="73075"/>
                    <a:pt x="2510294" y="71866"/>
                    <a:pt x="2510397" y="70488"/>
                  </a:cubicBezTo>
                  <a:cubicBezTo>
                    <a:pt x="2510440" y="70488"/>
                    <a:pt x="2510505" y="70510"/>
                    <a:pt x="2510570" y="70532"/>
                  </a:cubicBezTo>
                  <a:close/>
                  <a:moveTo>
                    <a:pt x="2360852" y="67587"/>
                  </a:moveTo>
                  <a:cubicBezTo>
                    <a:pt x="2360407" y="67207"/>
                    <a:pt x="2359984" y="66909"/>
                    <a:pt x="2359540" y="66399"/>
                  </a:cubicBezTo>
                  <a:cubicBezTo>
                    <a:pt x="2360472" y="66399"/>
                    <a:pt x="2361253" y="66399"/>
                    <a:pt x="2362127" y="66399"/>
                  </a:cubicBezTo>
                  <a:cubicBezTo>
                    <a:pt x="2361698" y="66909"/>
                    <a:pt x="2361275" y="67267"/>
                    <a:pt x="2360852" y="67587"/>
                  </a:cubicBezTo>
                  <a:close/>
                  <a:moveTo>
                    <a:pt x="2390815" y="79111"/>
                  </a:moveTo>
                  <a:cubicBezTo>
                    <a:pt x="2391048" y="79068"/>
                    <a:pt x="2391298" y="79176"/>
                    <a:pt x="2391596" y="79366"/>
                  </a:cubicBezTo>
                  <a:cubicBezTo>
                    <a:pt x="2391130" y="79410"/>
                    <a:pt x="2390831" y="79301"/>
                    <a:pt x="2390815" y="79111"/>
                  </a:cubicBezTo>
                  <a:close/>
                  <a:moveTo>
                    <a:pt x="2355070" y="66800"/>
                  </a:moveTo>
                  <a:cubicBezTo>
                    <a:pt x="2355807" y="66675"/>
                    <a:pt x="2356659" y="67099"/>
                    <a:pt x="2357484" y="68199"/>
                  </a:cubicBezTo>
                  <a:cubicBezTo>
                    <a:pt x="2356637" y="67945"/>
                    <a:pt x="2355829" y="67462"/>
                    <a:pt x="2355070" y="66800"/>
                  </a:cubicBezTo>
                  <a:close/>
                  <a:moveTo>
                    <a:pt x="2404989" y="85381"/>
                  </a:moveTo>
                  <a:cubicBezTo>
                    <a:pt x="2404799" y="87393"/>
                    <a:pt x="2404500" y="86482"/>
                    <a:pt x="2404522" y="85359"/>
                  </a:cubicBezTo>
                  <a:cubicBezTo>
                    <a:pt x="2404668" y="85381"/>
                    <a:pt x="2404842" y="85381"/>
                    <a:pt x="2404989" y="85381"/>
                  </a:cubicBezTo>
                  <a:close/>
                  <a:moveTo>
                    <a:pt x="2423398" y="69897"/>
                  </a:moveTo>
                  <a:cubicBezTo>
                    <a:pt x="2425183" y="69409"/>
                    <a:pt x="2427065" y="68964"/>
                    <a:pt x="2429034" y="68601"/>
                  </a:cubicBezTo>
                  <a:cubicBezTo>
                    <a:pt x="2427445" y="72500"/>
                    <a:pt x="2425920" y="72902"/>
                    <a:pt x="2423398" y="69897"/>
                  </a:cubicBezTo>
                  <a:close/>
                  <a:moveTo>
                    <a:pt x="2444612" y="68330"/>
                  </a:moveTo>
                  <a:cubicBezTo>
                    <a:pt x="2443571" y="68834"/>
                    <a:pt x="2442513" y="68834"/>
                    <a:pt x="2441602" y="67820"/>
                  </a:cubicBezTo>
                  <a:cubicBezTo>
                    <a:pt x="2442638" y="67923"/>
                    <a:pt x="2443658" y="68096"/>
                    <a:pt x="2444612" y="68330"/>
                  </a:cubicBezTo>
                  <a:close/>
                  <a:moveTo>
                    <a:pt x="2436937" y="73287"/>
                  </a:moveTo>
                  <a:cubicBezTo>
                    <a:pt x="2436454" y="73330"/>
                    <a:pt x="2436009" y="73433"/>
                    <a:pt x="2435565" y="73601"/>
                  </a:cubicBezTo>
                  <a:cubicBezTo>
                    <a:pt x="2432489" y="69810"/>
                    <a:pt x="2436264" y="70786"/>
                    <a:pt x="2436937" y="73287"/>
                  </a:cubicBezTo>
                  <a:close/>
                  <a:moveTo>
                    <a:pt x="2431285" y="80722"/>
                  </a:moveTo>
                  <a:cubicBezTo>
                    <a:pt x="2431198" y="81037"/>
                    <a:pt x="2431111" y="81335"/>
                    <a:pt x="2431052" y="81677"/>
                  </a:cubicBezTo>
                  <a:cubicBezTo>
                    <a:pt x="2430585" y="81400"/>
                    <a:pt x="2430797" y="80977"/>
                    <a:pt x="2431285" y="80722"/>
                  </a:cubicBezTo>
                  <a:close/>
                  <a:moveTo>
                    <a:pt x="2424608" y="78200"/>
                  </a:moveTo>
                  <a:cubicBezTo>
                    <a:pt x="2426599" y="83667"/>
                    <a:pt x="2421304" y="80424"/>
                    <a:pt x="2424608" y="78200"/>
                  </a:cubicBezTo>
                  <a:close/>
                  <a:moveTo>
                    <a:pt x="2410901" y="80722"/>
                  </a:moveTo>
                  <a:cubicBezTo>
                    <a:pt x="2415262" y="80722"/>
                    <a:pt x="2410901" y="82333"/>
                    <a:pt x="2410901" y="80722"/>
                  </a:cubicBezTo>
                  <a:close/>
                  <a:moveTo>
                    <a:pt x="2237137" y="74686"/>
                  </a:moveTo>
                  <a:cubicBezTo>
                    <a:pt x="2236942" y="74176"/>
                    <a:pt x="2237029" y="73986"/>
                    <a:pt x="2237284" y="74008"/>
                  </a:cubicBezTo>
                  <a:cubicBezTo>
                    <a:pt x="2237240" y="74219"/>
                    <a:pt x="2237175" y="74453"/>
                    <a:pt x="2237137" y="74686"/>
                  </a:cubicBezTo>
                  <a:close/>
                  <a:moveTo>
                    <a:pt x="2248235" y="77311"/>
                  </a:moveTo>
                  <a:cubicBezTo>
                    <a:pt x="2248235" y="77414"/>
                    <a:pt x="2248257" y="77479"/>
                    <a:pt x="2248279" y="77587"/>
                  </a:cubicBezTo>
                  <a:cubicBezTo>
                    <a:pt x="2248175" y="77566"/>
                    <a:pt x="2248110" y="77501"/>
                    <a:pt x="2248002" y="77479"/>
                  </a:cubicBezTo>
                  <a:cubicBezTo>
                    <a:pt x="2248089" y="77414"/>
                    <a:pt x="2248175" y="77376"/>
                    <a:pt x="2248235" y="77311"/>
                  </a:cubicBezTo>
                  <a:close/>
                  <a:moveTo>
                    <a:pt x="2249532" y="88770"/>
                  </a:moveTo>
                  <a:cubicBezTo>
                    <a:pt x="2236226" y="86780"/>
                    <a:pt x="2251077" y="83157"/>
                    <a:pt x="2249532" y="88770"/>
                  </a:cubicBezTo>
                  <a:close/>
                  <a:moveTo>
                    <a:pt x="2327097" y="71632"/>
                  </a:moveTo>
                  <a:cubicBezTo>
                    <a:pt x="2326381" y="72864"/>
                    <a:pt x="2324260" y="74556"/>
                    <a:pt x="2323393" y="72652"/>
                  </a:cubicBezTo>
                  <a:cubicBezTo>
                    <a:pt x="2324640" y="71719"/>
                    <a:pt x="2325448" y="71274"/>
                    <a:pt x="2326083" y="70976"/>
                  </a:cubicBezTo>
                  <a:cubicBezTo>
                    <a:pt x="2326403" y="71144"/>
                    <a:pt x="2326761" y="71399"/>
                    <a:pt x="2327097" y="71632"/>
                  </a:cubicBezTo>
                  <a:close/>
                  <a:moveTo>
                    <a:pt x="2259279" y="75700"/>
                  </a:moveTo>
                  <a:cubicBezTo>
                    <a:pt x="2258579" y="74919"/>
                    <a:pt x="2257901" y="73813"/>
                    <a:pt x="2257201" y="72310"/>
                  </a:cubicBezTo>
                  <a:cubicBezTo>
                    <a:pt x="2259805" y="73287"/>
                    <a:pt x="2261736" y="74024"/>
                    <a:pt x="2264171" y="74935"/>
                  </a:cubicBezTo>
                  <a:cubicBezTo>
                    <a:pt x="2262306" y="75131"/>
                    <a:pt x="2260695" y="75380"/>
                    <a:pt x="2259279" y="75700"/>
                  </a:cubicBezTo>
                  <a:close/>
                  <a:moveTo>
                    <a:pt x="2199906" y="67462"/>
                  </a:moveTo>
                  <a:cubicBezTo>
                    <a:pt x="2199846" y="67478"/>
                    <a:pt x="2199759" y="67500"/>
                    <a:pt x="2199673" y="67543"/>
                  </a:cubicBezTo>
                  <a:cubicBezTo>
                    <a:pt x="2192003" y="68964"/>
                    <a:pt x="2199439" y="63774"/>
                    <a:pt x="2199906" y="67462"/>
                  </a:cubicBezTo>
                  <a:close/>
                  <a:moveTo>
                    <a:pt x="2188190" y="67375"/>
                  </a:moveTo>
                  <a:cubicBezTo>
                    <a:pt x="2186221" y="66356"/>
                    <a:pt x="2190245" y="65764"/>
                    <a:pt x="2188190" y="67375"/>
                  </a:cubicBezTo>
                  <a:close/>
                  <a:moveTo>
                    <a:pt x="555088" y="286703"/>
                  </a:moveTo>
                  <a:cubicBezTo>
                    <a:pt x="566045" y="284566"/>
                    <a:pt x="555343" y="290033"/>
                    <a:pt x="555088" y="286703"/>
                  </a:cubicBezTo>
                  <a:close/>
                  <a:moveTo>
                    <a:pt x="584813" y="551858"/>
                  </a:moveTo>
                  <a:cubicBezTo>
                    <a:pt x="587655" y="552557"/>
                    <a:pt x="590492" y="553002"/>
                    <a:pt x="593378" y="552812"/>
                  </a:cubicBezTo>
                  <a:cubicBezTo>
                    <a:pt x="593247" y="552894"/>
                    <a:pt x="593182" y="552959"/>
                    <a:pt x="593058" y="553045"/>
                  </a:cubicBezTo>
                  <a:cubicBezTo>
                    <a:pt x="587254" y="556012"/>
                    <a:pt x="584542" y="555567"/>
                    <a:pt x="584813" y="551858"/>
                  </a:cubicBezTo>
                  <a:close/>
                  <a:moveTo>
                    <a:pt x="675755" y="574294"/>
                  </a:moveTo>
                  <a:cubicBezTo>
                    <a:pt x="685502" y="574039"/>
                    <a:pt x="696540" y="574251"/>
                    <a:pt x="706542" y="575010"/>
                  </a:cubicBezTo>
                  <a:cubicBezTo>
                    <a:pt x="697218" y="578807"/>
                    <a:pt x="682681" y="575477"/>
                    <a:pt x="675755" y="574294"/>
                  </a:cubicBezTo>
                  <a:close/>
                  <a:moveTo>
                    <a:pt x="705864" y="582153"/>
                  </a:moveTo>
                  <a:cubicBezTo>
                    <a:pt x="706097" y="581643"/>
                    <a:pt x="706374" y="581198"/>
                    <a:pt x="706374" y="581155"/>
                  </a:cubicBezTo>
                  <a:cubicBezTo>
                    <a:pt x="706374" y="584523"/>
                    <a:pt x="699442" y="583595"/>
                    <a:pt x="705864" y="582153"/>
                  </a:cubicBezTo>
                  <a:close/>
                  <a:moveTo>
                    <a:pt x="360816" y="717336"/>
                  </a:moveTo>
                  <a:cubicBezTo>
                    <a:pt x="356661" y="718036"/>
                    <a:pt x="352360" y="720129"/>
                    <a:pt x="348823" y="714326"/>
                  </a:cubicBezTo>
                  <a:cubicBezTo>
                    <a:pt x="352826" y="715324"/>
                    <a:pt x="356807" y="716339"/>
                    <a:pt x="360816" y="717336"/>
                  </a:cubicBezTo>
                  <a:close/>
                  <a:moveTo>
                    <a:pt x="343480" y="942066"/>
                  </a:moveTo>
                  <a:cubicBezTo>
                    <a:pt x="343589" y="944522"/>
                    <a:pt x="343713" y="946919"/>
                    <a:pt x="343887" y="949225"/>
                  </a:cubicBezTo>
                  <a:cubicBezTo>
                    <a:pt x="335409" y="949458"/>
                    <a:pt x="326530" y="944441"/>
                    <a:pt x="321149" y="940666"/>
                  </a:cubicBezTo>
                  <a:cubicBezTo>
                    <a:pt x="325852" y="938188"/>
                    <a:pt x="336423" y="941708"/>
                    <a:pt x="343480" y="942066"/>
                  </a:cubicBezTo>
                  <a:close/>
                  <a:moveTo>
                    <a:pt x="316636" y="937217"/>
                  </a:moveTo>
                  <a:cubicBezTo>
                    <a:pt x="316066" y="936729"/>
                    <a:pt x="315980" y="936621"/>
                    <a:pt x="316636" y="937217"/>
                  </a:cubicBezTo>
                  <a:close/>
                  <a:moveTo>
                    <a:pt x="320471" y="904335"/>
                  </a:moveTo>
                  <a:cubicBezTo>
                    <a:pt x="325770" y="900880"/>
                    <a:pt x="330685" y="901520"/>
                    <a:pt x="335241" y="906201"/>
                  </a:cubicBezTo>
                  <a:cubicBezTo>
                    <a:pt x="320959" y="918826"/>
                    <a:pt x="312524" y="893467"/>
                    <a:pt x="320471" y="904335"/>
                  </a:cubicBezTo>
                  <a:close/>
                  <a:moveTo>
                    <a:pt x="330240" y="918848"/>
                  </a:moveTo>
                  <a:cubicBezTo>
                    <a:pt x="319516" y="921603"/>
                    <a:pt x="314710" y="919862"/>
                    <a:pt x="315811" y="913636"/>
                  </a:cubicBezTo>
                  <a:cubicBezTo>
                    <a:pt x="327186" y="910203"/>
                    <a:pt x="331997" y="911939"/>
                    <a:pt x="330240" y="918848"/>
                  </a:cubicBezTo>
                  <a:close/>
                  <a:moveTo>
                    <a:pt x="317569" y="952153"/>
                  </a:moveTo>
                  <a:cubicBezTo>
                    <a:pt x="322358" y="952153"/>
                    <a:pt x="317569" y="953699"/>
                    <a:pt x="317569" y="952153"/>
                  </a:cubicBezTo>
                  <a:close/>
                  <a:moveTo>
                    <a:pt x="503494" y="1368035"/>
                  </a:moveTo>
                  <a:cubicBezTo>
                    <a:pt x="499257" y="1362612"/>
                    <a:pt x="506379" y="1363246"/>
                    <a:pt x="503494" y="1368035"/>
                  </a:cubicBezTo>
                  <a:close/>
                  <a:moveTo>
                    <a:pt x="484254" y="1377825"/>
                  </a:moveTo>
                  <a:cubicBezTo>
                    <a:pt x="484786" y="1377591"/>
                    <a:pt x="485317" y="1377358"/>
                    <a:pt x="484254" y="1377825"/>
                  </a:cubicBezTo>
                  <a:close/>
                  <a:moveTo>
                    <a:pt x="483853" y="1365324"/>
                  </a:moveTo>
                  <a:cubicBezTo>
                    <a:pt x="475716" y="1365324"/>
                    <a:pt x="483787" y="1362569"/>
                    <a:pt x="483853" y="1365324"/>
                  </a:cubicBezTo>
                  <a:close/>
                  <a:moveTo>
                    <a:pt x="461819" y="1411108"/>
                  </a:moveTo>
                  <a:cubicBezTo>
                    <a:pt x="462091" y="1411108"/>
                    <a:pt x="462221" y="1411124"/>
                    <a:pt x="462432" y="1411124"/>
                  </a:cubicBezTo>
                  <a:cubicBezTo>
                    <a:pt x="462346" y="1411320"/>
                    <a:pt x="462243" y="1411531"/>
                    <a:pt x="462156" y="1411699"/>
                  </a:cubicBezTo>
                  <a:cubicBezTo>
                    <a:pt x="461966" y="1411569"/>
                    <a:pt x="461819" y="1411379"/>
                    <a:pt x="461819" y="1411108"/>
                  </a:cubicBezTo>
                  <a:close/>
                  <a:moveTo>
                    <a:pt x="445547" y="1423603"/>
                  </a:moveTo>
                  <a:cubicBezTo>
                    <a:pt x="442878" y="1423414"/>
                    <a:pt x="441924" y="1422822"/>
                    <a:pt x="441734" y="1422247"/>
                  </a:cubicBezTo>
                  <a:cubicBezTo>
                    <a:pt x="441880" y="1422144"/>
                    <a:pt x="441983" y="1422123"/>
                    <a:pt x="442135" y="1422014"/>
                  </a:cubicBezTo>
                  <a:cubicBezTo>
                    <a:pt x="441967" y="1422014"/>
                    <a:pt x="441815" y="1422014"/>
                    <a:pt x="441669" y="1422014"/>
                  </a:cubicBezTo>
                  <a:cubicBezTo>
                    <a:pt x="441750" y="1420827"/>
                    <a:pt x="445249" y="1420024"/>
                    <a:pt x="445547" y="1423603"/>
                  </a:cubicBezTo>
                  <a:close/>
                  <a:moveTo>
                    <a:pt x="414629" y="1368312"/>
                  </a:moveTo>
                  <a:cubicBezTo>
                    <a:pt x="408234" y="1366934"/>
                    <a:pt x="414526" y="1368165"/>
                    <a:pt x="414629" y="1368312"/>
                  </a:cubicBezTo>
                  <a:close/>
                  <a:moveTo>
                    <a:pt x="406710" y="1344671"/>
                  </a:moveTo>
                  <a:cubicBezTo>
                    <a:pt x="411917" y="1339817"/>
                    <a:pt x="409080" y="1348354"/>
                    <a:pt x="406710" y="1344671"/>
                  </a:cubicBezTo>
                  <a:close/>
                  <a:moveTo>
                    <a:pt x="424865" y="1408456"/>
                  </a:moveTo>
                  <a:cubicBezTo>
                    <a:pt x="425309" y="1411889"/>
                    <a:pt x="401286" y="1411997"/>
                    <a:pt x="398210" y="1406487"/>
                  </a:cubicBezTo>
                  <a:cubicBezTo>
                    <a:pt x="406536" y="1401384"/>
                    <a:pt x="415437" y="1402018"/>
                    <a:pt x="424865" y="1408456"/>
                  </a:cubicBezTo>
                  <a:close/>
                  <a:moveTo>
                    <a:pt x="395943" y="1411569"/>
                  </a:moveTo>
                  <a:cubicBezTo>
                    <a:pt x="390964" y="1414514"/>
                    <a:pt x="379714" y="1403629"/>
                    <a:pt x="370710" y="1412800"/>
                  </a:cubicBezTo>
                  <a:cubicBezTo>
                    <a:pt x="364776" y="1396508"/>
                    <a:pt x="379291" y="1409687"/>
                    <a:pt x="376389" y="1405218"/>
                  </a:cubicBezTo>
                  <a:cubicBezTo>
                    <a:pt x="395330" y="1411379"/>
                    <a:pt x="376812" y="1404876"/>
                    <a:pt x="381390" y="1398244"/>
                  </a:cubicBezTo>
                  <a:cubicBezTo>
                    <a:pt x="395118" y="1413180"/>
                    <a:pt x="393573" y="1395261"/>
                    <a:pt x="395943" y="1411569"/>
                  </a:cubicBezTo>
                  <a:close/>
                  <a:moveTo>
                    <a:pt x="381580" y="1348462"/>
                  </a:moveTo>
                  <a:cubicBezTo>
                    <a:pt x="383717" y="1347486"/>
                    <a:pt x="382236" y="1351065"/>
                    <a:pt x="381580" y="1348462"/>
                  </a:cubicBezTo>
                  <a:close/>
                  <a:moveTo>
                    <a:pt x="383229" y="1367336"/>
                  </a:moveTo>
                  <a:cubicBezTo>
                    <a:pt x="378504" y="1361446"/>
                    <a:pt x="385328" y="1364499"/>
                    <a:pt x="383229" y="1367336"/>
                  </a:cubicBezTo>
                  <a:close/>
                  <a:moveTo>
                    <a:pt x="363273" y="1442775"/>
                  </a:moveTo>
                  <a:cubicBezTo>
                    <a:pt x="361065" y="1443605"/>
                    <a:pt x="361087" y="1441674"/>
                    <a:pt x="363273" y="1442775"/>
                  </a:cubicBezTo>
                  <a:close/>
                  <a:moveTo>
                    <a:pt x="365199" y="1419834"/>
                  </a:moveTo>
                  <a:cubicBezTo>
                    <a:pt x="360176" y="1419346"/>
                    <a:pt x="365199" y="1418158"/>
                    <a:pt x="365199" y="1419834"/>
                  </a:cubicBezTo>
                  <a:close/>
                  <a:moveTo>
                    <a:pt x="363463" y="1404052"/>
                  </a:moveTo>
                  <a:cubicBezTo>
                    <a:pt x="364228" y="1406400"/>
                    <a:pt x="364965" y="1408754"/>
                    <a:pt x="366110" y="1412420"/>
                  </a:cubicBezTo>
                  <a:cubicBezTo>
                    <a:pt x="360941" y="1410701"/>
                    <a:pt x="363083" y="1406997"/>
                    <a:pt x="363463" y="1404052"/>
                  </a:cubicBezTo>
                  <a:close/>
                  <a:moveTo>
                    <a:pt x="357041" y="1418733"/>
                  </a:moveTo>
                  <a:cubicBezTo>
                    <a:pt x="362698" y="1419303"/>
                    <a:pt x="357041" y="1420767"/>
                    <a:pt x="357041" y="1418733"/>
                  </a:cubicBezTo>
                  <a:close/>
                  <a:moveTo>
                    <a:pt x="358673" y="1412247"/>
                  </a:moveTo>
                  <a:cubicBezTo>
                    <a:pt x="351193" y="1412247"/>
                    <a:pt x="358440" y="1408374"/>
                    <a:pt x="358673" y="1412247"/>
                  </a:cubicBezTo>
                  <a:close/>
                  <a:moveTo>
                    <a:pt x="355093" y="1440763"/>
                  </a:moveTo>
                  <a:cubicBezTo>
                    <a:pt x="349859" y="1440763"/>
                    <a:pt x="355093" y="1438941"/>
                    <a:pt x="355093" y="1440763"/>
                  </a:cubicBezTo>
                  <a:close/>
                  <a:moveTo>
                    <a:pt x="351280" y="1411488"/>
                  </a:moveTo>
                  <a:cubicBezTo>
                    <a:pt x="348780" y="1412654"/>
                    <a:pt x="348948" y="1410343"/>
                    <a:pt x="351280" y="1411488"/>
                  </a:cubicBezTo>
                  <a:close/>
                  <a:moveTo>
                    <a:pt x="409102" y="1455829"/>
                  </a:moveTo>
                  <a:cubicBezTo>
                    <a:pt x="408467" y="1456079"/>
                    <a:pt x="407833" y="1456334"/>
                    <a:pt x="407236" y="1456529"/>
                  </a:cubicBezTo>
                  <a:cubicBezTo>
                    <a:pt x="407279" y="1456442"/>
                    <a:pt x="407301" y="1456377"/>
                    <a:pt x="407366" y="1456274"/>
                  </a:cubicBezTo>
                  <a:cubicBezTo>
                    <a:pt x="407426" y="1456296"/>
                    <a:pt x="407111" y="1456529"/>
                    <a:pt x="406515" y="1456887"/>
                  </a:cubicBezTo>
                  <a:cubicBezTo>
                    <a:pt x="385051" y="1451529"/>
                    <a:pt x="364586" y="1447884"/>
                    <a:pt x="349816" y="1451865"/>
                  </a:cubicBezTo>
                  <a:cubicBezTo>
                    <a:pt x="354160" y="1444576"/>
                    <a:pt x="382361" y="1451295"/>
                    <a:pt x="409102" y="1455829"/>
                  </a:cubicBezTo>
                  <a:close/>
                  <a:moveTo>
                    <a:pt x="366430" y="1473282"/>
                  </a:moveTo>
                  <a:cubicBezTo>
                    <a:pt x="373736" y="1487247"/>
                    <a:pt x="363208" y="1476145"/>
                    <a:pt x="366430" y="1473282"/>
                  </a:cubicBezTo>
                  <a:close/>
                  <a:moveTo>
                    <a:pt x="357382" y="1505589"/>
                  </a:moveTo>
                  <a:cubicBezTo>
                    <a:pt x="358337" y="1506673"/>
                    <a:pt x="365687" y="1509087"/>
                    <a:pt x="370710" y="1510741"/>
                  </a:cubicBezTo>
                  <a:cubicBezTo>
                    <a:pt x="370178" y="1511245"/>
                    <a:pt x="369630" y="1511755"/>
                    <a:pt x="369120" y="1512265"/>
                  </a:cubicBezTo>
                  <a:cubicBezTo>
                    <a:pt x="365432" y="1512135"/>
                    <a:pt x="361743" y="1512032"/>
                    <a:pt x="358060" y="1511902"/>
                  </a:cubicBezTo>
                  <a:cubicBezTo>
                    <a:pt x="358017" y="1512075"/>
                    <a:pt x="357572" y="1512178"/>
                    <a:pt x="356829" y="1512265"/>
                  </a:cubicBezTo>
                  <a:cubicBezTo>
                    <a:pt x="356807" y="1511733"/>
                    <a:pt x="356764" y="1511397"/>
                    <a:pt x="356748" y="1511376"/>
                  </a:cubicBezTo>
                  <a:cubicBezTo>
                    <a:pt x="356748" y="1511712"/>
                    <a:pt x="356748" y="1511945"/>
                    <a:pt x="356764" y="1512265"/>
                  </a:cubicBezTo>
                  <a:cubicBezTo>
                    <a:pt x="356281" y="1512308"/>
                    <a:pt x="355663" y="1512352"/>
                    <a:pt x="354963" y="1512352"/>
                  </a:cubicBezTo>
                  <a:cubicBezTo>
                    <a:pt x="355473" y="1512032"/>
                    <a:pt x="356151" y="1511630"/>
                    <a:pt x="356981" y="1511099"/>
                  </a:cubicBezTo>
                  <a:cubicBezTo>
                    <a:pt x="356748" y="1511186"/>
                    <a:pt x="356515" y="1511267"/>
                    <a:pt x="356303" y="1511376"/>
                  </a:cubicBezTo>
                  <a:cubicBezTo>
                    <a:pt x="357296" y="1510546"/>
                    <a:pt x="357719" y="1508745"/>
                    <a:pt x="357382" y="1505589"/>
                  </a:cubicBezTo>
                  <a:close/>
                  <a:moveTo>
                    <a:pt x="355305" y="1511820"/>
                  </a:moveTo>
                  <a:cubicBezTo>
                    <a:pt x="354925" y="1511988"/>
                    <a:pt x="354584" y="1512178"/>
                    <a:pt x="354285" y="1512352"/>
                  </a:cubicBezTo>
                  <a:cubicBezTo>
                    <a:pt x="346512" y="1512411"/>
                    <a:pt x="329220" y="1510866"/>
                    <a:pt x="328439" y="1509445"/>
                  </a:cubicBezTo>
                  <a:cubicBezTo>
                    <a:pt x="333966" y="1499064"/>
                    <a:pt x="349523" y="1513323"/>
                    <a:pt x="355305" y="1511820"/>
                  </a:cubicBezTo>
                  <a:close/>
                  <a:moveTo>
                    <a:pt x="308711" y="1464002"/>
                  </a:moveTo>
                  <a:cubicBezTo>
                    <a:pt x="299496" y="1458563"/>
                    <a:pt x="310301" y="1459067"/>
                    <a:pt x="308711" y="1464002"/>
                  </a:cubicBezTo>
                  <a:close/>
                  <a:moveTo>
                    <a:pt x="310789" y="1383481"/>
                  </a:moveTo>
                  <a:cubicBezTo>
                    <a:pt x="301166" y="1388503"/>
                    <a:pt x="309053" y="1378860"/>
                    <a:pt x="310789" y="1383481"/>
                  </a:cubicBezTo>
                  <a:close/>
                  <a:moveTo>
                    <a:pt x="308923" y="1473303"/>
                  </a:moveTo>
                  <a:cubicBezTo>
                    <a:pt x="328987" y="1473303"/>
                    <a:pt x="308142" y="1479150"/>
                    <a:pt x="308923" y="1473303"/>
                  </a:cubicBezTo>
                  <a:close/>
                  <a:moveTo>
                    <a:pt x="317612" y="1485826"/>
                  </a:moveTo>
                  <a:cubicBezTo>
                    <a:pt x="298264" y="1487670"/>
                    <a:pt x="314390" y="1480549"/>
                    <a:pt x="317612" y="1485826"/>
                  </a:cubicBezTo>
                  <a:close/>
                  <a:moveTo>
                    <a:pt x="322950" y="1478515"/>
                  </a:moveTo>
                  <a:cubicBezTo>
                    <a:pt x="317292" y="1468281"/>
                    <a:pt x="323394" y="1471714"/>
                    <a:pt x="322950" y="1478515"/>
                  </a:cubicBezTo>
                  <a:close/>
                  <a:moveTo>
                    <a:pt x="326915" y="1476357"/>
                  </a:moveTo>
                  <a:cubicBezTo>
                    <a:pt x="331997" y="1476590"/>
                    <a:pt x="326915" y="1478027"/>
                    <a:pt x="326915" y="1476357"/>
                  </a:cubicBezTo>
                  <a:close/>
                  <a:moveTo>
                    <a:pt x="330999" y="1462565"/>
                  </a:moveTo>
                  <a:cubicBezTo>
                    <a:pt x="323714" y="1466269"/>
                    <a:pt x="318437" y="1464198"/>
                    <a:pt x="313371" y="1460743"/>
                  </a:cubicBezTo>
                  <a:cubicBezTo>
                    <a:pt x="318779" y="1460190"/>
                    <a:pt x="324181" y="1458541"/>
                    <a:pt x="330999" y="1462565"/>
                  </a:cubicBezTo>
                  <a:close/>
                  <a:moveTo>
                    <a:pt x="328650" y="1403244"/>
                  </a:moveTo>
                  <a:cubicBezTo>
                    <a:pt x="327528" y="1403456"/>
                    <a:pt x="328076" y="1403309"/>
                    <a:pt x="328650" y="1403244"/>
                  </a:cubicBezTo>
                  <a:close/>
                  <a:moveTo>
                    <a:pt x="326806" y="1395320"/>
                  </a:moveTo>
                  <a:cubicBezTo>
                    <a:pt x="332399" y="1395895"/>
                    <a:pt x="326719" y="1397061"/>
                    <a:pt x="326806" y="1395320"/>
                  </a:cubicBezTo>
                  <a:close/>
                  <a:moveTo>
                    <a:pt x="321024" y="1396063"/>
                  </a:moveTo>
                  <a:cubicBezTo>
                    <a:pt x="318138" y="1395662"/>
                    <a:pt x="319115" y="1394876"/>
                    <a:pt x="321024" y="1396063"/>
                  </a:cubicBezTo>
                  <a:close/>
                  <a:moveTo>
                    <a:pt x="333630" y="1442227"/>
                  </a:moveTo>
                  <a:cubicBezTo>
                    <a:pt x="330305" y="1447418"/>
                    <a:pt x="315790" y="1448096"/>
                    <a:pt x="316446" y="1440893"/>
                  </a:cubicBezTo>
                  <a:cubicBezTo>
                    <a:pt x="322169" y="1441338"/>
                    <a:pt x="327907" y="1441783"/>
                    <a:pt x="333630" y="1442227"/>
                  </a:cubicBezTo>
                  <a:close/>
                  <a:moveTo>
                    <a:pt x="296783" y="1526946"/>
                  </a:moveTo>
                  <a:cubicBezTo>
                    <a:pt x="291674" y="1526583"/>
                    <a:pt x="296783" y="1525292"/>
                    <a:pt x="296783" y="1526946"/>
                  </a:cubicBezTo>
                  <a:close/>
                  <a:moveTo>
                    <a:pt x="296149" y="1501272"/>
                  </a:moveTo>
                  <a:cubicBezTo>
                    <a:pt x="283689" y="1500442"/>
                    <a:pt x="296019" y="1497730"/>
                    <a:pt x="296149" y="1501272"/>
                  </a:cubicBezTo>
                  <a:close/>
                  <a:moveTo>
                    <a:pt x="284726" y="1542180"/>
                  </a:moveTo>
                  <a:cubicBezTo>
                    <a:pt x="282713" y="1543341"/>
                    <a:pt x="282333" y="1541052"/>
                    <a:pt x="284726" y="1542180"/>
                  </a:cubicBezTo>
                  <a:close/>
                  <a:moveTo>
                    <a:pt x="287394" y="1556899"/>
                  </a:moveTo>
                  <a:cubicBezTo>
                    <a:pt x="288056" y="1557556"/>
                    <a:pt x="288669" y="1558255"/>
                    <a:pt x="289238" y="1558955"/>
                  </a:cubicBezTo>
                  <a:cubicBezTo>
                    <a:pt x="284894" y="1558955"/>
                    <a:pt x="280554" y="1558955"/>
                    <a:pt x="276210" y="1558955"/>
                  </a:cubicBezTo>
                  <a:cubicBezTo>
                    <a:pt x="278623" y="1556921"/>
                    <a:pt x="282822" y="1556607"/>
                    <a:pt x="287394" y="1556899"/>
                  </a:cubicBezTo>
                  <a:close/>
                  <a:moveTo>
                    <a:pt x="225526" y="1579401"/>
                  </a:moveTo>
                  <a:cubicBezTo>
                    <a:pt x="221333" y="1573956"/>
                    <a:pt x="228406" y="1574867"/>
                    <a:pt x="225526" y="1579401"/>
                  </a:cubicBezTo>
                  <a:close/>
                  <a:moveTo>
                    <a:pt x="221480" y="1514576"/>
                  </a:moveTo>
                  <a:cubicBezTo>
                    <a:pt x="215735" y="1512119"/>
                    <a:pt x="221881" y="1511652"/>
                    <a:pt x="221480" y="1514576"/>
                  </a:cubicBezTo>
                  <a:close/>
                  <a:moveTo>
                    <a:pt x="230082" y="1433116"/>
                  </a:moveTo>
                  <a:cubicBezTo>
                    <a:pt x="224148" y="1430768"/>
                    <a:pt x="231248" y="1428457"/>
                    <a:pt x="230082" y="1433116"/>
                  </a:cubicBezTo>
                  <a:close/>
                  <a:moveTo>
                    <a:pt x="229448" y="1548363"/>
                  </a:moveTo>
                  <a:cubicBezTo>
                    <a:pt x="230804" y="1545738"/>
                    <a:pt x="230994" y="1542663"/>
                    <a:pt x="229936" y="1539149"/>
                  </a:cubicBezTo>
                  <a:cubicBezTo>
                    <a:pt x="233071" y="1538807"/>
                    <a:pt x="234763" y="1546942"/>
                    <a:pt x="229448" y="1548363"/>
                  </a:cubicBezTo>
                  <a:close/>
                  <a:moveTo>
                    <a:pt x="217856" y="1486672"/>
                  </a:moveTo>
                  <a:cubicBezTo>
                    <a:pt x="217346" y="1486970"/>
                    <a:pt x="216864" y="1487225"/>
                    <a:pt x="217856" y="1486672"/>
                  </a:cubicBezTo>
                  <a:cubicBezTo>
                    <a:pt x="216755" y="1486884"/>
                    <a:pt x="217287" y="1486759"/>
                    <a:pt x="217856" y="1486672"/>
                  </a:cubicBezTo>
                  <a:close/>
                  <a:moveTo>
                    <a:pt x="214255" y="1495740"/>
                  </a:moveTo>
                  <a:cubicBezTo>
                    <a:pt x="205397" y="1503729"/>
                    <a:pt x="212307" y="1491819"/>
                    <a:pt x="214255" y="1495740"/>
                  </a:cubicBezTo>
                  <a:close/>
                  <a:moveTo>
                    <a:pt x="176839" y="1530569"/>
                  </a:moveTo>
                  <a:cubicBezTo>
                    <a:pt x="184443" y="1537582"/>
                    <a:pt x="174718" y="1534761"/>
                    <a:pt x="176839" y="1530569"/>
                  </a:cubicBezTo>
                  <a:close/>
                  <a:moveTo>
                    <a:pt x="190844" y="1527836"/>
                  </a:moveTo>
                  <a:cubicBezTo>
                    <a:pt x="193089" y="1529934"/>
                    <a:pt x="184275" y="1523833"/>
                    <a:pt x="184145" y="1523768"/>
                  </a:cubicBezTo>
                  <a:cubicBezTo>
                    <a:pt x="187069" y="1523915"/>
                    <a:pt x="189423" y="1523812"/>
                    <a:pt x="191370" y="1523513"/>
                  </a:cubicBezTo>
                  <a:cubicBezTo>
                    <a:pt x="190714" y="1524657"/>
                    <a:pt x="190437" y="1526057"/>
                    <a:pt x="190844" y="1527836"/>
                  </a:cubicBezTo>
                  <a:close/>
                  <a:moveTo>
                    <a:pt x="208131" y="1511397"/>
                  </a:moveTo>
                  <a:cubicBezTo>
                    <a:pt x="205527" y="1514424"/>
                    <a:pt x="203151" y="1515910"/>
                    <a:pt x="200374" y="1509320"/>
                  </a:cubicBezTo>
                  <a:cubicBezTo>
                    <a:pt x="204019" y="1510231"/>
                    <a:pt x="206053" y="1510844"/>
                    <a:pt x="208131" y="1511397"/>
                  </a:cubicBezTo>
                  <a:close/>
                  <a:moveTo>
                    <a:pt x="200146" y="1497204"/>
                  </a:moveTo>
                  <a:cubicBezTo>
                    <a:pt x="210886" y="1499130"/>
                    <a:pt x="199636" y="1502221"/>
                    <a:pt x="200146" y="1497204"/>
                  </a:cubicBezTo>
                  <a:close/>
                  <a:moveTo>
                    <a:pt x="177495" y="1503452"/>
                  </a:moveTo>
                  <a:cubicBezTo>
                    <a:pt x="163978" y="1503452"/>
                    <a:pt x="177495" y="1500887"/>
                    <a:pt x="177495" y="1503452"/>
                  </a:cubicBezTo>
                  <a:close/>
                  <a:moveTo>
                    <a:pt x="166012" y="1515720"/>
                  </a:moveTo>
                  <a:cubicBezTo>
                    <a:pt x="173486" y="1520948"/>
                    <a:pt x="164292" y="1519533"/>
                    <a:pt x="166012" y="1515720"/>
                  </a:cubicBezTo>
                  <a:close/>
                  <a:moveTo>
                    <a:pt x="164694" y="1507601"/>
                  </a:moveTo>
                  <a:cubicBezTo>
                    <a:pt x="177386" y="1507601"/>
                    <a:pt x="184145" y="1504662"/>
                    <a:pt x="198747" y="1506755"/>
                  </a:cubicBezTo>
                  <a:cubicBezTo>
                    <a:pt x="198747" y="1514234"/>
                    <a:pt x="204594" y="1525146"/>
                    <a:pt x="201074" y="1519766"/>
                  </a:cubicBezTo>
                  <a:cubicBezTo>
                    <a:pt x="199718" y="1519766"/>
                    <a:pt x="198324" y="1519869"/>
                    <a:pt x="197006" y="1520123"/>
                  </a:cubicBezTo>
                  <a:cubicBezTo>
                    <a:pt x="197472" y="1518155"/>
                    <a:pt x="196268" y="1515443"/>
                    <a:pt x="193111" y="1511864"/>
                  </a:cubicBezTo>
                  <a:cubicBezTo>
                    <a:pt x="183190" y="1507877"/>
                    <a:pt x="178574" y="1510378"/>
                    <a:pt x="179274" y="1519381"/>
                  </a:cubicBezTo>
                  <a:cubicBezTo>
                    <a:pt x="178932" y="1511121"/>
                    <a:pt x="174083" y="1507178"/>
                    <a:pt x="164694" y="1507601"/>
                  </a:cubicBezTo>
                  <a:close/>
                  <a:moveTo>
                    <a:pt x="177750" y="1554654"/>
                  </a:moveTo>
                  <a:cubicBezTo>
                    <a:pt x="183532" y="1555142"/>
                    <a:pt x="177750" y="1556032"/>
                    <a:pt x="177750" y="1554654"/>
                  </a:cubicBezTo>
                  <a:close/>
                  <a:moveTo>
                    <a:pt x="183678" y="1563256"/>
                  </a:moveTo>
                  <a:cubicBezTo>
                    <a:pt x="179762" y="1563386"/>
                    <a:pt x="183678" y="1562556"/>
                    <a:pt x="183678" y="1563256"/>
                  </a:cubicBezTo>
                  <a:close/>
                  <a:moveTo>
                    <a:pt x="175927" y="1545863"/>
                  </a:moveTo>
                  <a:cubicBezTo>
                    <a:pt x="176009" y="1545418"/>
                    <a:pt x="189000" y="1541947"/>
                    <a:pt x="191500" y="1541947"/>
                  </a:cubicBezTo>
                  <a:cubicBezTo>
                    <a:pt x="190903" y="1543574"/>
                    <a:pt x="189021" y="1544127"/>
                    <a:pt x="187454" y="1545039"/>
                  </a:cubicBezTo>
                  <a:cubicBezTo>
                    <a:pt x="196268" y="1547240"/>
                    <a:pt x="199870" y="1543048"/>
                    <a:pt x="195970" y="1535401"/>
                  </a:cubicBezTo>
                  <a:cubicBezTo>
                    <a:pt x="210675" y="1540570"/>
                    <a:pt x="189802" y="1546286"/>
                    <a:pt x="214721" y="1544442"/>
                  </a:cubicBezTo>
                  <a:cubicBezTo>
                    <a:pt x="215931" y="1540374"/>
                    <a:pt x="213153" y="1538786"/>
                    <a:pt x="206373" y="1539615"/>
                  </a:cubicBezTo>
                  <a:cubicBezTo>
                    <a:pt x="210333" y="1536394"/>
                    <a:pt x="214634" y="1535862"/>
                    <a:pt x="219277" y="1537983"/>
                  </a:cubicBezTo>
                  <a:cubicBezTo>
                    <a:pt x="230907" y="1545294"/>
                    <a:pt x="208939" y="1546839"/>
                    <a:pt x="226101" y="1551053"/>
                  </a:cubicBezTo>
                  <a:cubicBezTo>
                    <a:pt x="214211" y="1558407"/>
                    <a:pt x="184633" y="1552810"/>
                    <a:pt x="175927" y="1545863"/>
                  </a:cubicBezTo>
                  <a:close/>
                  <a:moveTo>
                    <a:pt x="220270" y="1631325"/>
                  </a:moveTo>
                  <a:cubicBezTo>
                    <a:pt x="215079" y="1631325"/>
                    <a:pt x="220270" y="1629378"/>
                    <a:pt x="220270" y="1631325"/>
                  </a:cubicBezTo>
                  <a:close/>
                  <a:moveTo>
                    <a:pt x="228661" y="1646662"/>
                  </a:moveTo>
                  <a:cubicBezTo>
                    <a:pt x="228303" y="1652932"/>
                    <a:pt x="227283" y="1646559"/>
                    <a:pt x="228661" y="1646662"/>
                  </a:cubicBezTo>
                  <a:close/>
                  <a:moveTo>
                    <a:pt x="214151" y="1605922"/>
                  </a:moveTo>
                  <a:cubicBezTo>
                    <a:pt x="229084" y="1606410"/>
                    <a:pt x="243751" y="1608444"/>
                    <a:pt x="258093" y="1611963"/>
                  </a:cubicBezTo>
                  <a:cubicBezTo>
                    <a:pt x="257881" y="1613487"/>
                    <a:pt x="257816" y="1614989"/>
                    <a:pt x="258261" y="1615499"/>
                  </a:cubicBezTo>
                  <a:cubicBezTo>
                    <a:pt x="258516" y="1614143"/>
                    <a:pt x="258706" y="1613064"/>
                    <a:pt x="258858" y="1612131"/>
                  </a:cubicBezTo>
                  <a:cubicBezTo>
                    <a:pt x="259937" y="1612386"/>
                    <a:pt x="260973" y="1612723"/>
                    <a:pt x="262058" y="1612999"/>
                  </a:cubicBezTo>
                  <a:cubicBezTo>
                    <a:pt x="261841" y="1614165"/>
                    <a:pt x="261781" y="1615646"/>
                    <a:pt x="261825" y="1617300"/>
                  </a:cubicBezTo>
                  <a:cubicBezTo>
                    <a:pt x="260637" y="1617278"/>
                    <a:pt x="259427" y="1617257"/>
                    <a:pt x="258201" y="1617197"/>
                  </a:cubicBezTo>
                  <a:cubicBezTo>
                    <a:pt x="258158" y="1616410"/>
                    <a:pt x="258093" y="1615841"/>
                    <a:pt x="258049" y="1615798"/>
                  </a:cubicBezTo>
                  <a:cubicBezTo>
                    <a:pt x="258049" y="1616324"/>
                    <a:pt x="258071" y="1616752"/>
                    <a:pt x="258071" y="1617197"/>
                  </a:cubicBezTo>
                  <a:cubicBezTo>
                    <a:pt x="240019" y="1616410"/>
                    <a:pt x="216647" y="1611898"/>
                    <a:pt x="214151" y="1605922"/>
                  </a:cubicBezTo>
                  <a:close/>
                  <a:moveTo>
                    <a:pt x="279513" y="1671811"/>
                  </a:moveTo>
                  <a:cubicBezTo>
                    <a:pt x="279643" y="1670579"/>
                    <a:pt x="279833" y="1668968"/>
                    <a:pt x="279958" y="1667553"/>
                  </a:cubicBezTo>
                  <a:cubicBezTo>
                    <a:pt x="280299" y="1667613"/>
                    <a:pt x="280489" y="1667401"/>
                    <a:pt x="280533" y="1666832"/>
                  </a:cubicBezTo>
                  <a:cubicBezTo>
                    <a:pt x="281802" y="1667087"/>
                    <a:pt x="283093" y="1667320"/>
                    <a:pt x="284389" y="1667553"/>
                  </a:cubicBezTo>
                  <a:cubicBezTo>
                    <a:pt x="284449" y="1667613"/>
                    <a:pt x="284492" y="1667634"/>
                    <a:pt x="284579" y="1667721"/>
                  </a:cubicBezTo>
                  <a:cubicBezTo>
                    <a:pt x="284601" y="1667678"/>
                    <a:pt x="284601" y="1667634"/>
                    <a:pt x="284622" y="1667591"/>
                  </a:cubicBezTo>
                  <a:cubicBezTo>
                    <a:pt x="297798" y="1670010"/>
                    <a:pt x="311277" y="1672087"/>
                    <a:pt x="313647" y="1672510"/>
                  </a:cubicBezTo>
                  <a:cubicBezTo>
                    <a:pt x="301530" y="1677125"/>
                    <a:pt x="289238" y="1672868"/>
                    <a:pt x="279513" y="1671811"/>
                  </a:cubicBezTo>
                  <a:close/>
                  <a:moveTo>
                    <a:pt x="315112" y="1720366"/>
                  </a:moveTo>
                  <a:cubicBezTo>
                    <a:pt x="317737" y="1721234"/>
                    <a:pt x="321106" y="1721765"/>
                    <a:pt x="324919" y="1722080"/>
                  </a:cubicBezTo>
                  <a:cubicBezTo>
                    <a:pt x="323183" y="1723967"/>
                    <a:pt x="322906" y="1727210"/>
                    <a:pt x="324219" y="1731913"/>
                  </a:cubicBezTo>
                  <a:cubicBezTo>
                    <a:pt x="317672" y="1731002"/>
                    <a:pt x="312356" y="1729288"/>
                    <a:pt x="309579" y="1726109"/>
                  </a:cubicBezTo>
                  <a:cubicBezTo>
                    <a:pt x="311299" y="1724222"/>
                    <a:pt x="313159" y="1722275"/>
                    <a:pt x="315112" y="1720366"/>
                  </a:cubicBezTo>
                  <a:close/>
                  <a:moveTo>
                    <a:pt x="284666" y="1761063"/>
                  </a:moveTo>
                  <a:cubicBezTo>
                    <a:pt x="285046" y="1761128"/>
                    <a:pt x="285170" y="1761188"/>
                    <a:pt x="285425" y="1761253"/>
                  </a:cubicBezTo>
                  <a:cubicBezTo>
                    <a:pt x="285382" y="1761297"/>
                    <a:pt x="285344" y="1761340"/>
                    <a:pt x="285300" y="1761378"/>
                  </a:cubicBezTo>
                  <a:cubicBezTo>
                    <a:pt x="285111" y="1761297"/>
                    <a:pt x="284894" y="1761231"/>
                    <a:pt x="284666" y="1761063"/>
                  </a:cubicBezTo>
                  <a:close/>
                  <a:moveTo>
                    <a:pt x="245357" y="1747440"/>
                  </a:moveTo>
                  <a:cubicBezTo>
                    <a:pt x="245444" y="1747928"/>
                    <a:pt x="245802" y="1748774"/>
                    <a:pt x="246756" y="1750216"/>
                  </a:cubicBezTo>
                  <a:cubicBezTo>
                    <a:pt x="247798" y="1749197"/>
                    <a:pt x="246778" y="1747651"/>
                    <a:pt x="246019" y="1747104"/>
                  </a:cubicBezTo>
                  <a:cubicBezTo>
                    <a:pt x="248942" y="1745704"/>
                    <a:pt x="252099" y="1744836"/>
                    <a:pt x="255527" y="1744647"/>
                  </a:cubicBezTo>
                  <a:cubicBezTo>
                    <a:pt x="253960" y="1747418"/>
                    <a:pt x="249067" y="1752863"/>
                    <a:pt x="239743" y="1751209"/>
                  </a:cubicBezTo>
                  <a:cubicBezTo>
                    <a:pt x="241500" y="1749641"/>
                    <a:pt x="243388" y="1748459"/>
                    <a:pt x="245357" y="1747440"/>
                  </a:cubicBezTo>
                  <a:close/>
                  <a:moveTo>
                    <a:pt x="258456" y="1755276"/>
                  </a:moveTo>
                  <a:cubicBezTo>
                    <a:pt x="262481" y="1751193"/>
                    <a:pt x="260040" y="1752782"/>
                    <a:pt x="257501" y="1755152"/>
                  </a:cubicBezTo>
                  <a:cubicBezTo>
                    <a:pt x="257078" y="1755108"/>
                    <a:pt x="256547" y="1755152"/>
                    <a:pt x="256227" y="1755005"/>
                  </a:cubicBezTo>
                  <a:cubicBezTo>
                    <a:pt x="258006" y="1750260"/>
                    <a:pt x="259791" y="1745514"/>
                    <a:pt x="261570" y="1740747"/>
                  </a:cubicBezTo>
                  <a:cubicBezTo>
                    <a:pt x="265616" y="1749115"/>
                    <a:pt x="272689" y="1750260"/>
                    <a:pt x="282822" y="1744218"/>
                  </a:cubicBezTo>
                  <a:cubicBezTo>
                    <a:pt x="280891" y="1747673"/>
                    <a:pt x="265383" y="1755065"/>
                    <a:pt x="258456" y="1755276"/>
                  </a:cubicBezTo>
                  <a:close/>
                  <a:moveTo>
                    <a:pt x="270465" y="1770131"/>
                  </a:moveTo>
                  <a:cubicBezTo>
                    <a:pt x="256715" y="1763943"/>
                    <a:pt x="271507" y="1766210"/>
                    <a:pt x="270465" y="1770131"/>
                  </a:cubicBezTo>
                  <a:close/>
                  <a:moveTo>
                    <a:pt x="305364" y="1794450"/>
                  </a:moveTo>
                  <a:cubicBezTo>
                    <a:pt x="305364" y="1794406"/>
                    <a:pt x="305364" y="1794406"/>
                    <a:pt x="305364" y="1794368"/>
                  </a:cubicBezTo>
                  <a:cubicBezTo>
                    <a:pt x="307502" y="1794406"/>
                    <a:pt x="308120" y="1794873"/>
                    <a:pt x="308120" y="1795339"/>
                  </a:cubicBezTo>
                  <a:cubicBezTo>
                    <a:pt x="307187" y="1795041"/>
                    <a:pt x="306254" y="1794748"/>
                    <a:pt x="305364" y="1794450"/>
                  </a:cubicBezTo>
                  <a:close/>
                  <a:moveTo>
                    <a:pt x="519430" y="1916606"/>
                  </a:moveTo>
                  <a:cubicBezTo>
                    <a:pt x="518833" y="1916454"/>
                    <a:pt x="518285" y="1916286"/>
                    <a:pt x="517564" y="1916118"/>
                  </a:cubicBezTo>
                  <a:cubicBezTo>
                    <a:pt x="517461" y="1917300"/>
                    <a:pt x="518198" y="1918152"/>
                    <a:pt x="519240" y="1918743"/>
                  </a:cubicBezTo>
                  <a:cubicBezTo>
                    <a:pt x="519196" y="1919253"/>
                    <a:pt x="519153" y="1919741"/>
                    <a:pt x="519088" y="1920332"/>
                  </a:cubicBezTo>
                  <a:cubicBezTo>
                    <a:pt x="517417" y="1916498"/>
                    <a:pt x="516653" y="1914784"/>
                    <a:pt x="515850" y="1912984"/>
                  </a:cubicBezTo>
                  <a:cubicBezTo>
                    <a:pt x="519007" y="1912940"/>
                    <a:pt x="519663" y="1912984"/>
                    <a:pt x="519430" y="1916606"/>
                  </a:cubicBezTo>
                  <a:close/>
                  <a:moveTo>
                    <a:pt x="521377" y="1909865"/>
                  </a:moveTo>
                  <a:cubicBezTo>
                    <a:pt x="525087" y="1909865"/>
                    <a:pt x="527712" y="1909865"/>
                    <a:pt x="530403" y="1909865"/>
                  </a:cubicBezTo>
                  <a:cubicBezTo>
                    <a:pt x="527734" y="1910754"/>
                    <a:pt x="525234" y="1915310"/>
                    <a:pt x="521377" y="1909865"/>
                  </a:cubicBezTo>
                  <a:close/>
                  <a:moveTo>
                    <a:pt x="530723" y="1923488"/>
                  </a:moveTo>
                  <a:cubicBezTo>
                    <a:pt x="530338" y="1929823"/>
                    <a:pt x="529389" y="1923488"/>
                    <a:pt x="530723" y="1923488"/>
                  </a:cubicBezTo>
                  <a:close/>
                  <a:moveTo>
                    <a:pt x="844349" y="1921032"/>
                  </a:moveTo>
                  <a:cubicBezTo>
                    <a:pt x="842168" y="1922046"/>
                    <a:pt x="843606" y="1918510"/>
                    <a:pt x="844349" y="1921032"/>
                  </a:cubicBezTo>
                  <a:close/>
                  <a:moveTo>
                    <a:pt x="1019935" y="1860143"/>
                  </a:moveTo>
                  <a:cubicBezTo>
                    <a:pt x="1019658" y="1860019"/>
                    <a:pt x="1019365" y="1859807"/>
                    <a:pt x="1019067" y="1859406"/>
                  </a:cubicBezTo>
                  <a:cubicBezTo>
                    <a:pt x="1019447" y="1858999"/>
                    <a:pt x="1019724" y="1858809"/>
                    <a:pt x="1020022" y="1858554"/>
                  </a:cubicBezTo>
                  <a:cubicBezTo>
                    <a:pt x="1020553" y="1858787"/>
                    <a:pt x="1021123" y="1859021"/>
                    <a:pt x="1021693" y="1859254"/>
                  </a:cubicBezTo>
                  <a:cubicBezTo>
                    <a:pt x="1021503" y="1859639"/>
                    <a:pt x="1021248" y="1859953"/>
                    <a:pt x="1020911" y="1860143"/>
                  </a:cubicBezTo>
                  <a:cubicBezTo>
                    <a:pt x="1020591" y="1860143"/>
                    <a:pt x="1020233" y="1860143"/>
                    <a:pt x="1019935" y="1860143"/>
                  </a:cubicBezTo>
                  <a:close/>
                  <a:moveTo>
                    <a:pt x="1111002" y="1989800"/>
                  </a:moveTo>
                  <a:cubicBezTo>
                    <a:pt x="1110052" y="1992995"/>
                    <a:pt x="1109391" y="1986666"/>
                    <a:pt x="1111002" y="1989800"/>
                  </a:cubicBezTo>
                  <a:close/>
                  <a:moveTo>
                    <a:pt x="1116979" y="1980857"/>
                  </a:moveTo>
                  <a:cubicBezTo>
                    <a:pt x="1105751" y="1981557"/>
                    <a:pt x="1116382" y="1974333"/>
                    <a:pt x="1116979" y="1980857"/>
                  </a:cubicBezTo>
                  <a:close/>
                  <a:moveTo>
                    <a:pt x="2215967" y="2094049"/>
                  </a:moveTo>
                  <a:cubicBezTo>
                    <a:pt x="2218532" y="2092400"/>
                    <a:pt x="2218489" y="2096001"/>
                    <a:pt x="2215967" y="2094049"/>
                  </a:cubicBezTo>
                  <a:close/>
                  <a:moveTo>
                    <a:pt x="2320512" y="2094325"/>
                  </a:moveTo>
                  <a:cubicBezTo>
                    <a:pt x="2320979" y="2094070"/>
                    <a:pt x="2321445" y="2093859"/>
                    <a:pt x="2320512" y="2094325"/>
                  </a:cubicBezTo>
                  <a:cubicBezTo>
                    <a:pt x="2321505" y="2094157"/>
                    <a:pt x="2321000" y="2094239"/>
                    <a:pt x="2320512" y="2094325"/>
                  </a:cubicBezTo>
                  <a:close/>
                  <a:moveTo>
                    <a:pt x="2352781" y="2094683"/>
                  </a:moveTo>
                  <a:cubicBezTo>
                    <a:pt x="2344959" y="2096235"/>
                    <a:pt x="2352504" y="2090111"/>
                    <a:pt x="2352781" y="2094683"/>
                  </a:cubicBezTo>
                  <a:close/>
                  <a:moveTo>
                    <a:pt x="4256603" y="1925289"/>
                  </a:moveTo>
                  <a:cubicBezTo>
                    <a:pt x="4240650" y="1922263"/>
                    <a:pt x="4237873" y="1938593"/>
                    <a:pt x="4232769" y="1916622"/>
                  </a:cubicBezTo>
                  <a:cubicBezTo>
                    <a:pt x="4237851" y="1916178"/>
                    <a:pt x="4254189" y="1920354"/>
                    <a:pt x="4256603" y="1925289"/>
                  </a:cubicBezTo>
                  <a:close/>
                  <a:moveTo>
                    <a:pt x="4249041" y="1912029"/>
                  </a:moveTo>
                  <a:cubicBezTo>
                    <a:pt x="4251309" y="1911242"/>
                    <a:pt x="4251054" y="1913255"/>
                    <a:pt x="4249041" y="1912029"/>
                  </a:cubicBezTo>
                  <a:close/>
                  <a:moveTo>
                    <a:pt x="4238763" y="1892857"/>
                  </a:moveTo>
                  <a:cubicBezTo>
                    <a:pt x="4244588" y="1891604"/>
                    <a:pt x="4250333" y="1891903"/>
                    <a:pt x="4256012" y="1893703"/>
                  </a:cubicBezTo>
                  <a:cubicBezTo>
                    <a:pt x="4251200" y="1897006"/>
                    <a:pt x="4242218" y="1903530"/>
                    <a:pt x="4238763" y="1892857"/>
                  </a:cubicBezTo>
                  <a:close/>
                  <a:moveTo>
                    <a:pt x="4179118" y="1764876"/>
                  </a:moveTo>
                  <a:cubicBezTo>
                    <a:pt x="4186490" y="1764876"/>
                    <a:pt x="4179352" y="1768667"/>
                    <a:pt x="4179118" y="1764876"/>
                  </a:cubicBezTo>
                  <a:close/>
                  <a:moveTo>
                    <a:pt x="4181955" y="1783880"/>
                  </a:moveTo>
                  <a:cubicBezTo>
                    <a:pt x="4178017" y="1784877"/>
                    <a:pt x="4175240" y="1785571"/>
                    <a:pt x="4172192" y="1786336"/>
                  </a:cubicBezTo>
                  <a:cubicBezTo>
                    <a:pt x="4175137" y="1780425"/>
                    <a:pt x="4175137" y="1780425"/>
                    <a:pt x="4181955" y="1783880"/>
                  </a:cubicBezTo>
                  <a:close/>
                  <a:moveTo>
                    <a:pt x="4164734" y="1763395"/>
                  </a:moveTo>
                  <a:cubicBezTo>
                    <a:pt x="4159347" y="1763395"/>
                    <a:pt x="4164858" y="1761698"/>
                    <a:pt x="4164734" y="1763395"/>
                  </a:cubicBezTo>
                  <a:close/>
                  <a:moveTo>
                    <a:pt x="4165981" y="1773689"/>
                  </a:moveTo>
                  <a:cubicBezTo>
                    <a:pt x="4162000" y="1780343"/>
                    <a:pt x="4163947" y="1787394"/>
                    <a:pt x="4169604" y="1789026"/>
                  </a:cubicBezTo>
                  <a:cubicBezTo>
                    <a:pt x="4155832" y="1793859"/>
                    <a:pt x="4138903" y="1792058"/>
                    <a:pt x="4127252" y="1797227"/>
                  </a:cubicBezTo>
                  <a:cubicBezTo>
                    <a:pt x="4127122" y="1796717"/>
                    <a:pt x="4126976" y="1796549"/>
                    <a:pt x="4126786" y="1796630"/>
                  </a:cubicBezTo>
                  <a:cubicBezTo>
                    <a:pt x="4126802" y="1796315"/>
                    <a:pt x="4126867" y="1795914"/>
                    <a:pt x="4126954" y="1795469"/>
                  </a:cubicBezTo>
                  <a:cubicBezTo>
                    <a:pt x="4127675" y="1795551"/>
                    <a:pt x="4128543" y="1795762"/>
                    <a:pt x="4129557" y="1796104"/>
                  </a:cubicBezTo>
                  <a:cubicBezTo>
                    <a:pt x="4129303" y="1795703"/>
                    <a:pt x="4128391" y="1795258"/>
                    <a:pt x="4127100" y="1794791"/>
                  </a:cubicBezTo>
                  <a:cubicBezTo>
                    <a:pt x="4127735" y="1792270"/>
                    <a:pt x="4129536" y="1788945"/>
                    <a:pt x="4134857" y="1788668"/>
                  </a:cubicBezTo>
                  <a:cubicBezTo>
                    <a:pt x="4128310" y="1786656"/>
                    <a:pt x="4132188" y="1780826"/>
                    <a:pt x="4122186" y="1781699"/>
                  </a:cubicBezTo>
                  <a:cubicBezTo>
                    <a:pt x="4124133" y="1787969"/>
                    <a:pt x="4125213" y="1791906"/>
                    <a:pt x="4125831" y="1794368"/>
                  </a:cubicBezTo>
                  <a:cubicBezTo>
                    <a:pt x="4123222" y="1793517"/>
                    <a:pt x="4119474" y="1792606"/>
                    <a:pt x="4115086" y="1791673"/>
                  </a:cubicBezTo>
                  <a:cubicBezTo>
                    <a:pt x="4116274" y="1790892"/>
                    <a:pt x="4117776" y="1789558"/>
                    <a:pt x="4119686" y="1787334"/>
                  </a:cubicBezTo>
                  <a:cubicBezTo>
                    <a:pt x="4115086" y="1784047"/>
                    <a:pt x="4111869" y="1788435"/>
                    <a:pt x="4111739" y="1790995"/>
                  </a:cubicBezTo>
                  <a:cubicBezTo>
                    <a:pt x="4110660" y="1790762"/>
                    <a:pt x="4109537" y="1790550"/>
                    <a:pt x="4108436" y="1790339"/>
                  </a:cubicBezTo>
                  <a:cubicBezTo>
                    <a:pt x="4107780" y="1789661"/>
                    <a:pt x="4107270" y="1789303"/>
                    <a:pt x="4106912" y="1789216"/>
                  </a:cubicBezTo>
                  <a:cubicBezTo>
                    <a:pt x="4107102" y="1787334"/>
                    <a:pt x="4107248" y="1785913"/>
                    <a:pt x="4107357" y="1784959"/>
                  </a:cubicBezTo>
                  <a:cubicBezTo>
                    <a:pt x="4113920" y="1785680"/>
                    <a:pt x="4119328" y="1784937"/>
                    <a:pt x="4122653" y="1778944"/>
                  </a:cubicBezTo>
                  <a:cubicBezTo>
                    <a:pt x="4117717" y="1778478"/>
                    <a:pt x="4105002" y="1777946"/>
                    <a:pt x="4091507" y="1776889"/>
                  </a:cubicBezTo>
                  <a:cubicBezTo>
                    <a:pt x="4090297" y="1772268"/>
                    <a:pt x="4082964" y="1771042"/>
                    <a:pt x="4078559" y="1775679"/>
                  </a:cubicBezTo>
                  <a:cubicBezTo>
                    <a:pt x="4078494" y="1775679"/>
                    <a:pt x="4078435" y="1775679"/>
                    <a:pt x="4078370" y="1775657"/>
                  </a:cubicBezTo>
                  <a:cubicBezTo>
                    <a:pt x="4078391" y="1775657"/>
                    <a:pt x="4078435" y="1775657"/>
                    <a:pt x="4078435" y="1775636"/>
                  </a:cubicBezTo>
                  <a:cubicBezTo>
                    <a:pt x="4078305" y="1776059"/>
                    <a:pt x="4066290" y="1770467"/>
                    <a:pt x="4062710" y="1769898"/>
                  </a:cubicBezTo>
                  <a:cubicBezTo>
                    <a:pt x="4063811" y="1768623"/>
                    <a:pt x="4065276" y="1767463"/>
                    <a:pt x="4067011" y="1766378"/>
                  </a:cubicBezTo>
                  <a:cubicBezTo>
                    <a:pt x="4069637" y="1766123"/>
                    <a:pt x="4072327" y="1765809"/>
                    <a:pt x="4075001" y="1765489"/>
                  </a:cubicBezTo>
                  <a:cubicBezTo>
                    <a:pt x="4073455" y="1767186"/>
                    <a:pt x="4078961" y="1768222"/>
                    <a:pt x="4077540" y="1765196"/>
                  </a:cubicBezTo>
                  <a:cubicBezTo>
                    <a:pt x="4077860" y="1765153"/>
                    <a:pt x="4078202" y="1765109"/>
                    <a:pt x="4078516" y="1765066"/>
                  </a:cubicBezTo>
                  <a:cubicBezTo>
                    <a:pt x="4087905" y="1775891"/>
                    <a:pt x="4109217" y="1777079"/>
                    <a:pt x="4128836" y="1776081"/>
                  </a:cubicBezTo>
                  <a:cubicBezTo>
                    <a:pt x="4128820" y="1777415"/>
                    <a:pt x="4128776" y="1779877"/>
                    <a:pt x="4128798" y="1781211"/>
                  </a:cubicBezTo>
                  <a:cubicBezTo>
                    <a:pt x="4128836" y="1778543"/>
                    <a:pt x="4128836" y="1776970"/>
                    <a:pt x="4128858" y="1776081"/>
                  </a:cubicBezTo>
                  <a:cubicBezTo>
                    <a:pt x="4145239" y="1775256"/>
                    <a:pt x="4160323" y="1772989"/>
                    <a:pt x="4165981" y="1773689"/>
                  </a:cubicBezTo>
                  <a:close/>
                  <a:moveTo>
                    <a:pt x="4142841" y="1768374"/>
                  </a:moveTo>
                  <a:cubicBezTo>
                    <a:pt x="4146617" y="1774600"/>
                    <a:pt x="4140829" y="1770511"/>
                    <a:pt x="4142841" y="1768374"/>
                  </a:cubicBezTo>
                  <a:close/>
                  <a:moveTo>
                    <a:pt x="4137905" y="1756866"/>
                  </a:moveTo>
                  <a:cubicBezTo>
                    <a:pt x="4141317" y="1754642"/>
                    <a:pt x="4143970" y="1754598"/>
                    <a:pt x="4146872" y="1757294"/>
                  </a:cubicBezTo>
                  <a:cubicBezTo>
                    <a:pt x="4143606" y="1762419"/>
                    <a:pt x="4141040" y="1760787"/>
                    <a:pt x="4137905" y="1756866"/>
                  </a:cubicBezTo>
                  <a:close/>
                  <a:moveTo>
                    <a:pt x="4109770" y="1761595"/>
                  </a:moveTo>
                  <a:cubicBezTo>
                    <a:pt x="4108772" y="1765619"/>
                    <a:pt x="4112292" y="1763840"/>
                    <a:pt x="4110958" y="1761508"/>
                  </a:cubicBezTo>
                  <a:cubicBezTo>
                    <a:pt x="4112352" y="1761443"/>
                    <a:pt x="4113648" y="1761421"/>
                    <a:pt x="4114874" y="1761443"/>
                  </a:cubicBezTo>
                  <a:cubicBezTo>
                    <a:pt x="4116849" y="1763433"/>
                    <a:pt x="4118840" y="1765429"/>
                    <a:pt x="4120808" y="1767441"/>
                  </a:cubicBezTo>
                  <a:cubicBezTo>
                    <a:pt x="4114072" y="1770511"/>
                    <a:pt x="4106993" y="1768157"/>
                    <a:pt x="4097099" y="1764963"/>
                  </a:cubicBezTo>
                  <a:cubicBezTo>
                    <a:pt x="4097034" y="1764176"/>
                    <a:pt x="4097143" y="1763433"/>
                    <a:pt x="4097376" y="1762717"/>
                  </a:cubicBezTo>
                  <a:cubicBezTo>
                    <a:pt x="4101867" y="1762186"/>
                    <a:pt x="4106038" y="1761785"/>
                    <a:pt x="4109770" y="1761595"/>
                  </a:cubicBezTo>
                  <a:close/>
                  <a:moveTo>
                    <a:pt x="4090086" y="1753264"/>
                  </a:moveTo>
                  <a:cubicBezTo>
                    <a:pt x="4090173" y="1752207"/>
                    <a:pt x="4090151" y="1752484"/>
                    <a:pt x="4090086" y="1753264"/>
                  </a:cubicBezTo>
                  <a:close/>
                  <a:moveTo>
                    <a:pt x="4072414" y="1739901"/>
                  </a:moveTo>
                  <a:cubicBezTo>
                    <a:pt x="4072794" y="1739836"/>
                    <a:pt x="4073092" y="1739749"/>
                    <a:pt x="4073493" y="1739706"/>
                  </a:cubicBezTo>
                  <a:cubicBezTo>
                    <a:pt x="4073683" y="1739982"/>
                    <a:pt x="4073325" y="1740216"/>
                    <a:pt x="4072414" y="1739901"/>
                  </a:cubicBezTo>
                  <a:close/>
                  <a:moveTo>
                    <a:pt x="4104390" y="1739348"/>
                  </a:moveTo>
                  <a:cubicBezTo>
                    <a:pt x="4104856" y="1738480"/>
                    <a:pt x="4105279" y="1737591"/>
                    <a:pt x="4105702" y="1736701"/>
                  </a:cubicBezTo>
                  <a:cubicBezTo>
                    <a:pt x="4106082" y="1736804"/>
                    <a:pt x="4106461" y="1736935"/>
                    <a:pt x="4106868" y="1737038"/>
                  </a:cubicBezTo>
                  <a:cubicBezTo>
                    <a:pt x="4106445" y="1737737"/>
                    <a:pt x="4105914" y="1737759"/>
                    <a:pt x="4104178" y="1739793"/>
                  </a:cubicBezTo>
                  <a:cubicBezTo>
                    <a:pt x="4105002" y="1738714"/>
                    <a:pt x="4105127" y="1738524"/>
                    <a:pt x="4104390" y="1739348"/>
                  </a:cubicBezTo>
                  <a:close/>
                  <a:moveTo>
                    <a:pt x="4136913" y="1727715"/>
                  </a:moveTo>
                  <a:cubicBezTo>
                    <a:pt x="4131679" y="1725025"/>
                    <a:pt x="4124410" y="1725914"/>
                    <a:pt x="4118541" y="1726278"/>
                  </a:cubicBezTo>
                  <a:cubicBezTo>
                    <a:pt x="4118650" y="1727888"/>
                    <a:pt x="4118585" y="1729478"/>
                    <a:pt x="4118498" y="1731023"/>
                  </a:cubicBezTo>
                  <a:cubicBezTo>
                    <a:pt x="4116149" y="1730367"/>
                    <a:pt x="4113350" y="1729792"/>
                    <a:pt x="4110280" y="1729288"/>
                  </a:cubicBezTo>
                  <a:cubicBezTo>
                    <a:pt x="4112184" y="1727400"/>
                    <a:pt x="4114771" y="1726109"/>
                    <a:pt x="4118796" y="1726023"/>
                  </a:cubicBezTo>
                  <a:cubicBezTo>
                    <a:pt x="4120109" y="1722167"/>
                    <a:pt x="4118986" y="1720577"/>
                    <a:pt x="4116171" y="1718902"/>
                  </a:cubicBezTo>
                  <a:cubicBezTo>
                    <a:pt x="4131548" y="1717443"/>
                    <a:pt x="4145429" y="1716488"/>
                    <a:pt x="4147186" y="1717399"/>
                  </a:cubicBezTo>
                  <a:cubicBezTo>
                    <a:pt x="4144474" y="1722400"/>
                    <a:pt x="4140726" y="1725198"/>
                    <a:pt x="4136913" y="1727715"/>
                  </a:cubicBezTo>
                  <a:close/>
                  <a:moveTo>
                    <a:pt x="4122756" y="1676258"/>
                  </a:moveTo>
                  <a:cubicBezTo>
                    <a:pt x="4126466" y="1681892"/>
                    <a:pt x="4133100" y="1681090"/>
                    <a:pt x="4141702" y="1680011"/>
                  </a:cubicBezTo>
                  <a:cubicBezTo>
                    <a:pt x="4140769" y="1682126"/>
                    <a:pt x="4139625" y="1684669"/>
                    <a:pt x="4138649" y="1686806"/>
                  </a:cubicBezTo>
                  <a:cubicBezTo>
                    <a:pt x="4132693" y="1686557"/>
                    <a:pt x="4127268" y="1684523"/>
                    <a:pt x="4125446" y="1680857"/>
                  </a:cubicBezTo>
                  <a:cubicBezTo>
                    <a:pt x="4118628" y="1686915"/>
                    <a:pt x="4117483" y="1685304"/>
                    <a:pt x="4121975" y="1676176"/>
                  </a:cubicBezTo>
                  <a:cubicBezTo>
                    <a:pt x="4122230" y="1676214"/>
                    <a:pt x="4122501" y="1676236"/>
                    <a:pt x="4122756" y="1676258"/>
                  </a:cubicBezTo>
                  <a:close/>
                  <a:moveTo>
                    <a:pt x="4145092" y="1643484"/>
                  </a:moveTo>
                  <a:cubicBezTo>
                    <a:pt x="4145770" y="1644970"/>
                    <a:pt x="4146405" y="1646451"/>
                    <a:pt x="4146910" y="1647937"/>
                  </a:cubicBezTo>
                  <a:cubicBezTo>
                    <a:pt x="4144414" y="1648083"/>
                    <a:pt x="4141681" y="1647194"/>
                    <a:pt x="4139006" y="1644395"/>
                  </a:cubicBezTo>
                  <a:cubicBezTo>
                    <a:pt x="4141040" y="1644097"/>
                    <a:pt x="4143075" y="1643804"/>
                    <a:pt x="4145092" y="1643484"/>
                  </a:cubicBezTo>
                  <a:close/>
                  <a:moveTo>
                    <a:pt x="4128288" y="1630414"/>
                  </a:moveTo>
                  <a:cubicBezTo>
                    <a:pt x="4123032" y="1630414"/>
                    <a:pt x="4128288" y="1628467"/>
                    <a:pt x="4128288" y="1630414"/>
                  </a:cubicBezTo>
                  <a:close/>
                  <a:moveTo>
                    <a:pt x="4106402" y="1636407"/>
                  </a:moveTo>
                  <a:cubicBezTo>
                    <a:pt x="4116507" y="1638191"/>
                    <a:pt x="4126634" y="1639992"/>
                    <a:pt x="4136745" y="1641770"/>
                  </a:cubicBezTo>
                  <a:cubicBezTo>
                    <a:pt x="4135682" y="1645496"/>
                    <a:pt x="4132145" y="1646792"/>
                    <a:pt x="4127778" y="1646581"/>
                  </a:cubicBezTo>
                  <a:cubicBezTo>
                    <a:pt x="4124133" y="1644542"/>
                    <a:pt x="4119919" y="1643338"/>
                    <a:pt x="4115064" y="1642741"/>
                  </a:cubicBezTo>
                  <a:cubicBezTo>
                    <a:pt x="4111484" y="1640924"/>
                    <a:pt x="4108284" y="1638695"/>
                    <a:pt x="4106402" y="1636407"/>
                  </a:cubicBezTo>
                  <a:close/>
                  <a:moveTo>
                    <a:pt x="4101992" y="1630224"/>
                  </a:moveTo>
                  <a:cubicBezTo>
                    <a:pt x="4097501" y="1624947"/>
                    <a:pt x="4103560" y="1627979"/>
                    <a:pt x="4101992" y="1630224"/>
                  </a:cubicBezTo>
                  <a:close/>
                  <a:moveTo>
                    <a:pt x="4033387" y="1631216"/>
                  </a:moveTo>
                  <a:cubicBezTo>
                    <a:pt x="4033767" y="1632068"/>
                    <a:pt x="4034190" y="1632979"/>
                    <a:pt x="4034634" y="1633912"/>
                  </a:cubicBezTo>
                  <a:cubicBezTo>
                    <a:pt x="4032221" y="1633993"/>
                    <a:pt x="4029530" y="1633716"/>
                    <a:pt x="4026731" y="1633169"/>
                  </a:cubicBezTo>
                  <a:cubicBezTo>
                    <a:pt x="4026053" y="1632192"/>
                    <a:pt x="4025484" y="1631135"/>
                    <a:pt x="4025185" y="1629844"/>
                  </a:cubicBezTo>
                  <a:cubicBezTo>
                    <a:pt x="4027833" y="1630289"/>
                    <a:pt x="4030653" y="1630755"/>
                    <a:pt x="4033387" y="1631216"/>
                  </a:cubicBezTo>
                  <a:close/>
                  <a:moveTo>
                    <a:pt x="3906217" y="1553364"/>
                  </a:moveTo>
                  <a:cubicBezTo>
                    <a:pt x="3877718" y="1545798"/>
                    <a:pt x="3906808" y="1548764"/>
                    <a:pt x="3906217" y="1553364"/>
                  </a:cubicBezTo>
                  <a:close/>
                  <a:moveTo>
                    <a:pt x="3880832" y="1536117"/>
                  </a:moveTo>
                  <a:cubicBezTo>
                    <a:pt x="3876064" y="1538406"/>
                    <a:pt x="3880534" y="1533850"/>
                    <a:pt x="3880832" y="1536117"/>
                  </a:cubicBezTo>
                  <a:close/>
                  <a:moveTo>
                    <a:pt x="3832524" y="1512834"/>
                  </a:moveTo>
                  <a:cubicBezTo>
                    <a:pt x="3833604" y="1512775"/>
                    <a:pt x="3833050" y="1512813"/>
                    <a:pt x="3832524" y="1512834"/>
                  </a:cubicBezTo>
                  <a:close/>
                  <a:moveTo>
                    <a:pt x="3816251" y="1518366"/>
                  </a:moveTo>
                  <a:cubicBezTo>
                    <a:pt x="3810974" y="1517791"/>
                    <a:pt x="3816251" y="1516609"/>
                    <a:pt x="3816251" y="1518366"/>
                  </a:cubicBezTo>
                  <a:close/>
                  <a:moveTo>
                    <a:pt x="3794067" y="1514955"/>
                  </a:moveTo>
                  <a:cubicBezTo>
                    <a:pt x="3796648" y="1513957"/>
                    <a:pt x="3796247" y="1516354"/>
                    <a:pt x="3794067" y="1514955"/>
                  </a:cubicBezTo>
                  <a:close/>
                  <a:moveTo>
                    <a:pt x="4087732" y="1297320"/>
                  </a:moveTo>
                  <a:cubicBezTo>
                    <a:pt x="4087244" y="1297108"/>
                    <a:pt x="4087862" y="1296832"/>
                    <a:pt x="4088621" y="1296772"/>
                  </a:cubicBezTo>
                  <a:cubicBezTo>
                    <a:pt x="4088329" y="1296940"/>
                    <a:pt x="4088030" y="1297130"/>
                    <a:pt x="4087732" y="1297320"/>
                  </a:cubicBezTo>
                  <a:close/>
                  <a:moveTo>
                    <a:pt x="4300127" y="1292086"/>
                  </a:moveTo>
                  <a:cubicBezTo>
                    <a:pt x="4298982" y="1292704"/>
                    <a:pt x="4298326" y="1292851"/>
                    <a:pt x="4297897" y="1292786"/>
                  </a:cubicBezTo>
                  <a:cubicBezTo>
                    <a:pt x="4298006" y="1292254"/>
                    <a:pt x="4298114" y="1291706"/>
                    <a:pt x="4298195" y="1291175"/>
                  </a:cubicBezTo>
                  <a:cubicBezTo>
                    <a:pt x="4298808" y="1290795"/>
                    <a:pt x="4299617" y="1290795"/>
                    <a:pt x="4300127" y="1292086"/>
                  </a:cubicBezTo>
                  <a:close/>
                  <a:moveTo>
                    <a:pt x="4298640" y="1359542"/>
                  </a:moveTo>
                  <a:cubicBezTo>
                    <a:pt x="4302795" y="1358821"/>
                    <a:pt x="4307096" y="1356722"/>
                    <a:pt x="4310633" y="1362547"/>
                  </a:cubicBezTo>
                  <a:cubicBezTo>
                    <a:pt x="4306630" y="1361554"/>
                    <a:pt x="4302643" y="1360513"/>
                    <a:pt x="4298640" y="1359542"/>
                  </a:cubicBezTo>
                  <a:close/>
                  <a:moveTo>
                    <a:pt x="4320272" y="1271835"/>
                  </a:moveTo>
                  <a:cubicBezTo>
                    <a:pt x="4303918" y="1270436"/>
                    <a:pt x="4320527" y="1267171"/>
                    <a:pt x="4320272" y="1271835"/>
                  </a:cubicBezTo>
                  <a:close/>
                  <a:moveTo>
                    <a:pt x="4329471" y="1272003"/>
                  </a:moveTo>
                  <a:cubicBezTo>
                    <a:pt x="4323282" y="1277958"/>
                    <a:pt x="4315189" y="1271304"/>
                    <a:pt x="4329471" y="1272003"/>
                  </a:cubicBezTo>
                  <a:close/>
                  <a:moveTo>
                    <a:pt x="4334532" y="1275268"/>
                  </a:moveTo>
                  <a:cubicBezTo>
                    <a:pt x="4342332" y="1275268"/>
                    <a:pt x="4334532" y="1276727"/>
                    <a:pt x="4334532" y="1275268"/>
                  </a:cubicBezTo>
                  <a:close/>
                  <a:moveTo>
                    <a:pt x="4302876" y="1264524"/>
                  </a:moveTo>
                  <a:cubicBezTo>
                    <a:pt x="4303283" y="1262089"/>
                    <a:pt x="4303685" y="1259611"/>
                    <a:pt x="4304086" y="1257132"/>
                  </a:cubicBezTo>
                  <a:cubicBezTo>
                    <a:pt x="4317115" y="1258277"/>
                    <a:pt x="4330171" y="1259166"/>
                    <a:pt x="4343265" y="1259736"/>
                  </a:cubicBezTo>
                  <a:cubicBezTo>
                    <a:pt x="4334174" y="1261813"/>
                    <a:pt x="4318834" y="1263825"/>
                    <a:pt x="4302876" y="1264524"/>
                  </a:cubicBezTo>
                  <a:close/>
                  <a:moveTo>
                    <a:pt x="4315970" y="1134808"/>
                  </a:moveTo>
                  <a:cubicBezTo>
                    <a:pt x="4315889" y="1132329"/>
                    <a:pt x="4315743" y="1129959"/>
                    <a:pt x="4315569" y="1127649"/>
                  </a:cubicBezTo>
                  <a:cubicBezTo>
                    <a:pt x="4324047" y="1127394"/>
                    <a:pt x="4332921" y="1132438"/>
                    <a:pt x="4338307" y="1136185"/>
                  </a:cubicBezTo>
                  <a:cubicBezTo>
                    <a:pt x="4333599" y="1138685"/>
                    <a:pt x="4323027" y="1135149"/>
                    <a:pt x="4315970" y="1134808"/>
                  </a:cubicBezTo>
                  <a:close/>
                  <a:moveTo>
                    <a:pt x="4342820" y="1139640"/>
                  </a:moveTo>
                  <a:cubicBezTo>
                    <a:pt x="4343390" y="1140150"/>
                    <a:pt x="4343477" y="1140231"/>
                    <a:pt x="4342820" y="1139640"/>
                  </a:cubicBezTo>
                  <a:close/>
                  <a:moveTo>
                    <a:pt x="4338985" y="1172538"/>
                  </a:moveTo>
                  <a:cubicBezTo>
                    <a:pt x="4333686" y="1175971"/>
                    <a:pt x="4328793" y="1175358"/>
                    <a:pt x="4324215" y="1170678"/>
                  </a:cubicBezTo>
                  <a:cubicBezTo>
                    <a:pt x="4338519" y="1158047"/>
                    <a:pt x="4346932" y="1183407"/>
                    <a:pt x="4338985" y="1172538"/>
                  </a:cubicBezTo>
                  <a:close/>
                  <a:moveTo>
                    <a:pt x="4329238" y="1158025"/>
                  </a:moveTo>
                  <a:cubicBezTo>
                    <a:pt x="4339935" y="1155275"/>
                    <a:pt x="4344746" y="1157011"/>
                    <a:pt x="4343666" y="1163237"/>
                  </a:cubicBezTo>
                  <a:cubicBezTo>
                    <a:pt x="4332265" y="1166648"/>
                    <a:pt x="4327459" y="1164913"/>
                    <a:pt x="4329238" y="1158025"/>
                  </a:cubicBezTo>
                  <a:close/>
                  <a:moveTo>
                    <a:pt x="4341909" y="1124726"/>
                  </a:moveTo>
                  <a:cubicBezTo>
                    <a:pt x="4337120" y="1124726"/>
                    <a:pt x="4341909" y="1123180"/>
                    <a:pt x="4341909" y="1124726"/>
                  </a:cubicBezTo>
                  <a:close/>
                  <a:moveTo>
                    <a:pt x="4151911" y="617530"/>
                  </a:moveTo>
                  <a:cubicBezTo>
                    <a:pt x="4161088" y="608570"/>
                    <a:pt x="4154140" y="625963"/>
                    <a:pt x="4151911" y="617530"/>
                  </a:cubicBezTo>
                  <a:close/>
                  <a:moveTo>
                    <a:pt x="4155496" y="705638"/>
                  </a:moveTo>
                  <a:cubicBezTo>
                    <a:pt x="4159412" y="705193"/>
                    <a:pt x="4156809" y="709028"/>
                    <a:pt x="4155496" y="705638"/>
                  </a:cubicBezTo>
                  <a:close/>
                  <a:moveTo>
                    <a:pt x="4155496" y="676932"/>
                  </a:moveTo>
                  <a:cubicBezTo>
                    <a:pt x="4164500" y="672827"/>
                    <a:pt x="4156635" y="680853"/>
                    <a:pt x="4155496" y="676932"/>
                  </a:cubicBezTo>
                  <a:close/>
                  <a:moveTo>
                    <a:pt x="4141382" y="356827"/>
                  </a:moveTo>
                  <a:cubicBezTo>
                    <a:pt x="4135491" y="356827"/>
                    <a:pt x="4141485" y="353757"/>
                    <a:pt x="4141382" y="356827"/>
                  </a:cubicBezTo>
                  <a:close/>
                  <a:moveTo>
                    <a:pt x="4143248" y="424007"/>
                  </a:moveTo>
                  <a:cubicBezTo>
                    <a:pt x="4143525" y="428367"/>
                    <a:pt x="4143525" y="428367"/>
                    <a:pt x="4139283" y="427819"/>
                  </a:cubicBezTo>
                  <a:cubicBezTo>
                    <a:pt x="4140813" y="426333"/>
                    <a:pt x="4141914" y="425276"/>
                    <a:pt x="4143248" y="424007"/>
                  </a:cubicBezTo>
                  <a:close/>
                  <a:moveTo>
                    <a:pt x="4145770" y="248717"/>
                  </a:moveTo>
                  <a:cubicBezTo>
                    <a:pt x="4138225" y="250648"/>
                    <a:pt x="4145071" y="243147"/>
                    <a:pt x="4145770" y="248717"/>
                  </a:cubicBezTo>
                  <a:close/>
                  <a:moveTo>
                    <a:pt x="4149687" y="355216"/>
                  </a:moveTo>
                  <a:cubicBezTo>
                    <a:pt x="4139880" y="360363"/>
                    <a:pt x="4148374" y="350791"/>
                    <a:pt x="4149687" y="355216"/>
                  </a:cubicBezTo>
                  <a:close/>
                  <a:moveTo>
                    <a:pt x="4149199" y="431334"/>
                  </a:moveTo>
                  <a:cubicBezTo>
                    <a:pt x="4146448" y="424218"/>
                    <a:pt x="4154097" y="414304"/>
                    <a:pt x="4149199" y="431334"/>
                  </a:cubicBezTo>
                  <a:close/>
                  <a:moveTo>
                    <a:pt x="4157888" y="246260"/>
                  </a:moveTo>
                  <a:cubicBezTo>
                    <a:pt x="4155941" y="247172"/>
                    <a:pt x="4155979" y="245138"/>
                    <a:pt x="4157888" y="246260"/>
                  </a:cubicBezTo>
                  <a:close/>
                  <a:moveTo>
                    <a:pt x="4157742" y="262872"/>
                  </a:moveTo>
                  <a:cubicBezTo>
                    <a:pt x="4153674" y="262194"/>
                    <a:pt x="4151911" y="270519"/>
                    <a:pt x="4146660" y="267661"/>
                  </a:cubicBezTo>
                  <a:cubicBezTo>
                    <a:pt x="4150029" y="263339"/>
                    <a:pt x="4153375" y="261131"/>
                    <a:pt x="4157742" y="262872"/>
                  </a:cubicBezTo>
                  <a:close/>
                  <a:moveTo>
                    <a:pt x="4155729" y="410275"/>
                  </a:moveTo>
                  <a:cubicBezTo>
                    <a:pt x="4167993" y="402736"/>
                    <a:pt x="4157633" y="415660"/>
                    <a:pt x="4155729" y="410275"/>
                  </a:cubicBezTo>
                  <a:close/>
                  <a:moveTo>
                    <a:pt x="4153733" y="280558"/>
                  </a:moveTo>
                  <a:cubicBezTo>
                    <a:pt x="4148439" y="278546"/>
                    <a:pt x="4153966" y="277846"/>
                    <a:pt x="4153733" y="280558"/>
                  </a:cubicBezTo>
                  <a:close/>
                  <a:moveTo>
                    <a:pt x="4159266" y="466439"/>
                  </a:moveTo>
                  <a:cubicBezTo>
                    <a:pt x="4152952" y="467264"/>
                    <a:pt x="4159054" y="463538"/>
                    <a:pt x="4159266" y="466439"/>
                  </a:cubicBezTo>
                  <a:close/>
                  <a:moveTo>
                    <a:pt x="4174307" y="497071"/>
                  </a:moveTo>
                  <a:cubicBezTo>
                    <a:pt x="4184353" y="494614"/>
                    <a:pt x="4185985" y="496588"/>
                    <a:pt x="4179184" y="502982"/>
                  </a:cubicBezTo>
                  <a:cubicBezTo>
                    <a:pt x="4171937" y="508574"/>
                    <a:pt x="4170304" y="506605"/>
                    <a:pt x="4174307" y="497071"/>
                  </a:cubicBezTo>
                  <a:close/>
                  <a:moveTo>
                    <a:pt x="4173992" y="437625"/>
                  </a:moveTo>
                  <a:cubicBezTo>
                    <a:pt x="4170179" y="438368"/>
                    <a:pt x="4166724" y="439024"/>
                    <a:pt x="4162466" y="439854"/>
                  </a:cubicBezTo>
                  <a:cubicBezTo>
                    <a:pt x="4166236" y="434279"/>
                    <a:pt x="4169751" y="434235"/>
                    <a:pt x="4173992" y="437625"/>
                  </a:cubicBezTo>
                  <a:close/>
                  <a:moveTo>
                    <a:pt x="4169713" y="341999"/>
                  </a:moveTo>
                  <a:cubicBezTo>
                    <a:pt x="4173059" y="337422"/>
                    <a:pt x="4176786" y="336679"/>
                    <a:pt x="4182362" y="335790"/>
                  </a:cubicBezTo>
                  <a:cubicBezTo>
                    <a:pt x="4177676" y="339814"/>
                    <a:pt x="4175007" y="344581"/>
                    <a:pt x="4169713" y="341999"/>
                  </a:cubicBezTo>
                  <a:close/>
                  <a:moveTo>
                    <a:pt x="4182932" y="391591"/>
                  </a:moveTo>
                  <a:cubicBezTo>
                    <a:pt x="4184863" y="390577"/>
                    <a:pt x="4183485" y="394048"/>
                    <a:pt x="4182932" y="391591"/>
                  </a:cubicBezTo>
                  <a:close/>
                  <a:moveTo>
                    <a:pt x="4184651" y="402140"/>
                  </a:moveTo>
                  <a:cubicBezTo>
                    <a:pt x="4177361" y="408626"/>
                    <a:pt x="4182188" y="398669"/>
                    <a:pt x="4184651" y="402140"/>
                  </a:cubicBezTo>
                  <a:close/>
                  <a:moveTo>
                    <a:pt x="4168313" y="424598"/>
                  </a:moveTo>
                  <a:cubicBezTo>
                    <a:pt x="4134260" y="429533"/>
                    <a:pt x="4168590" y="421273"/>
                    <a:pt x="4168313" y="424598"/>
                  </a:cubicBezTo>
                  <a:close/>
                  <a:moveTo>
                    <a:pt x="4164224" y="270221"/>
                  </a:moveTo>
                  <a:cubicBezTo>
                    <a:pt x="4159835" y="260584"/>
                    <a:pt x="4167060" y="267721"/>
                    <a:pt x="4164224" y="270221"/>
                  </a:cubicBezTo>
                  <a:close/>
                  <a:moveTo>
                    <a:pt x="4131065" y="492689"/>
                  </a:moveTo>
                  <a:cubicBezTo>
                    <a:pt x="4124264" y="493621"/>
                    <a:pt x="4130811" y="490058"/>
                    <a:pt x="4131065" y="492689"/>
                  </a:cubicBezTo>
                  <a:close/>
                  <a:moveTo>
                    <a:pt x="4165916" y="507646"/>
                  </a:moveTo>
                  <a:cubicBezTo>
                    <a:pt x="4158268" y="509295"/>
                    <a:pt x="4150620" y="510949"/>
                    <a:pt x="4142972" y="512603"/>
                  </a:cubicBezTo>
                  <a:cubicBezTo>
                    <a:pt x="4131532" y="503600"/>
                    <a:pt x="4111826" y="522962"/>
                    <a:pt x="4098580" y="509252"/>
                  </a:cubicBezTo>
                  <a:cubicBezTo>
                    <a:pt x="4109792" y="507581"/>
                    <a:pt x="4162868" y="491989"/>
                    <a:pt x="4165916" y="507646"/>
                  </a:cubicBezTo>
                  <a:close/>
                  <a:moveTo>
                    <a:pt x="4126721" y="441421"/>
                  </a:moveTo>
                  <a:cubicBezTo>
                    <a:pt x="4119729" y="449638"/>
                    <a:pt x="4113584" y="450549"/>
                    <a:pt x="4108246" y="444323"/>
                  </a:cubicBezTo>
                  <a:cubicBezTo>
                    <a:pt x="4109515" y="443178"/>
                    <a:pt x="4110763" y="441991"/>
                    <a:pt x="4111929" y="440722"/>
                  </a:cubicBezTo>
                  <a:cubicBezTo>
                    <a:pt x="4116762" y="439447"/>
                    <a:pt x="4121698" y="439659"/>
                    <a:pt x="4126721" y="441421"/>
                  </a:cubicBezTo>
                  <a:close/>
                  <a:moveTo>
                    <a:pt x="4007492" y="140444"/>
                  </a:moveTo>
                  <a:cubicBezTo>
                    <a:pt x="4004313" y="142728"/>
                    <a:pt x="4001156" y="144512"/>
                    <a:pt x="3996898" y="138411"/>
                  </a:cubicBezTo>
                  <a:cubicBezTo>
                    <a:pt x="4001623" y="139300"/>
                    <a:pt x="4004546" y="139870"/>
                    <a:pt x="4007492" y="140444"/>
                  </a:cubicBezTo>
                  <a:close/>
                  <a:moveTo>
                    <a:pt x="3973889" y="149935"/>
                  </a:moveTo>
                  <a:cubicBezTo>
                    <a:pt x="3993660" y="138601"/>
                    <a:pt x="3975836" y="158363"/>
                    <a:pt x="3973889" y="149935"/>
                  </a:cubicBezTo>
                  <a:close/>
                  <a:moveTo>
                    <a:pt x="3984059" y="162984"/>
                  </a:moveTo>
                  <a:cubicBezTo>
                    <a:pt x="3983826" y="166564"/>
                    <a:pt x="3983913" y="169997"/>
                    <a:pt x="3984380" y="163027"/>
                  </a:cubicBezTo>
                  <a:cubicBezTo>
                    <a:pt x="3989505" y="164020"/>
                    <a:pt x="3994441" y="164953"/>
                    <a:pt x="3999019" y="165799"/>
                  </a:cubicBezTo>
                  <a:cubicBezTo>
                    <a:pt x="3999996" y="166395"/>
                    <a:pt x="4000907" y="166499"/>
                    <a:pt x="4001666" y="166287"/>
                  </a:cubicBezTo>
                  <a:cubicBezTo>
                    <a:pt x="4005013" y="166900"/>
                    <a:pt x="4008148" y="167431"/>
                    <a:pt x="4010969" y="167854"/>
                  </a:cubicBezTo>
                  <a:cubicBezTo>
                    <a:pt x="4009314" y="169932"/>
                    <a:pt x="4007980" y="172345"/>
                    <a:pt x="4007237" y="174910"/>
                  </a:cubicBezTo>
                  <a:cubicBezTo>
                    <a:pt x="4002111" y="175821"/>
                    <a:pt x="3995927" y="176922"/>
                    <a:pt x="3988637" y="178278"/>
                  </a:cubicBezTo>
                  <a:cubicBezTo>
                    <a:pt x="3989841" y="177410"/>
                    <a:pt x="3991496" y="175800"/>
                    <a:pt x="3993617" y="173153"/>
                  </a:cubicBezTo>
                  <a:cubicBezTo>
                    <a:pt x="3988003" y="172242"/>
                    <a:pt x="3985095" y="177345"/>
                    <a:pt x="3985991" y="178766"/>
                  </a:cubicBezTo>
                  <a:cubicBezTo>
                    <a:pt x="3984634" y="179021"/>
                    <a:pt x="3983278" y="179254"/>
                    <a:pt x="3981836" y="179531"/>
                  </a:cubicBezTo>
                  <a:cubicBezTo>
                    <a:pt x="3974567" y="176901"/>
                    <a:pt x="3967532" y="174400"/>
                    <a:pt x="3961283" y="172112"/>
                  </a:cubicBezTo>
                  <a:cubicBezTo>
                    <a:pt x="3962807" y="167220"/>
                    <a:pt x="3958615" y="167073"/>
                    <a:pt x="3960030" y="171667"/>
                  </a:cubicBezTo>
                  <a:cubicBezTo>
                    <a:pt x="3958105" y="170967"/>
                    <a:pt x="3956282" y="170289"/>
                    <a:pt x="3954547" y="169633"/>
                  </a:cubicBezTo>
                  <a:cubicBezTo>
                    <a:pt x="3956136" y="168131"/>
                    <a:pt x="3956391" y="166184"/>
                    <a:pt x="3951390" y="168473"/>
                  </a:cubicBezTo>
                  <a:cubicBezTo>
                    <a:pt x="3942635" y="165186"/>
                    <a:pt x="3937021" y="162854"/>
                    <a:pt x="3937276" y="162241"/>
                  </a:cubicBezTo>
                  <a:cubicBezTo>
                    <a:pt x="3927447" y="161650"/>
                    <a:pt x="3925202" y="164909"/>
                    <a:pt x="3930539" y="172009"/>
                  </a:cubicBezTo>
                  <a:cubicBezTo>
                    <a:pt x="3926916" y="168576"/>
                    <a:pt x="3920369" y="163320"/>
                    <a:pt x="3913990" y="162388"/>
                  </a:cubicBezTo>
                  <a:cubicBezTo>
                    <a:pt x="3917402" y="159931"/>
                    <a:pt x="3916935" y="161140"/>
                    <a:pt x="3923884" y="160018"/>
                  </a:cubicBezTo>
                  <a:cubicBezTo>
                    <a:pt x="3922592" y="158450"/>
                    <a:pt x="3921513" y="156753"/>
                    <a:pt x="3920493" y="155039"/>
                  </a:cubicBezTo>
                  <a:cubicBezTo>
                    <a:pt x="3936956" y="154171"/>
                    <a:pt x="3962238" y="158808"/>
                    <a:pt x="3984059" y="162984"/>
                  </a:cubicBezTo>
                  <a:close/>
                  <a:moveTo>
                    <a:pt x="3955984" y="124131"/>
                  </a:moveTo>
                  <a:cubicBezTo>
                    <a:pt x="3955984" y="124109"/>
                    <a:pt x="3955751" y="123664"/>
                    <a:pt x="3955539" y="123241"/>
                  </a:cubicBezTo>
                  <a:cubicBezTo>
                    <a:pt x="3941745" y="123241"/>
                    <a:pt x="3955984" y="114933"/>
                    <a:pt x="3955984" y="124131"/>
                  </a:cubicBezTo>
                  <a:close/>
                  <a:moveTo>
                    <a:pt x="3352821" y="55384"/>
                  </a:moveTo>
                  <a:cubicBezTo>
                    <a:pt x="3351909" y="55107"/>
                    <a:pt x="3353265" y="54598"/>
                    <a:pt x="3354090" y="54896"/>
                  </a:cubicBezTo>
                  <a:cubicBezTo>
                    <a:pt x="3353688" y="55107"/>
                    <a:pt x="3353265" y="55259"/>
                    <a:pt x="3352821" y="55384"/>
                  </a:cubicBezTo>
                  <a:close/>
                  <a:moveTo>
                    <a:pt x="631537" y="73476"/>
                  </a:moveTo>
                  <a:cubicBezTo>
                    <a:pt x="627761" y="75152"/>
                    <a:pt x="625369" y="74724"/>
                    <a:pt x="631537" y="73476"/>
                  </a:cubicBezTo>
                  <a:close/>
                  <a:moveTo>
                    <a:pt x="611619" y="157984"/>
                  </a:moveTo>
                  <a:cubicBezTo>
                    <a:pt x="613821" y="156861"/>
                    <a:pt x="613610" y="159275"/>
                    <a:pt x="611619" y="157984"/>
                  </a:cubicBezTo>
                  <a:close/>
                  <a:moveTo>
                    <a:pt x="628336" y="157197"/>
                  </a:moveTo>
                  <a:cubicBezTo>
                    <a:pt x="626601" y="156948"/>
                    <a:pt x="617320" y="150760"/>
                    <a:pt x="618313" y="151752"/>
                  </a:cubicBezTo>
                  <a:cubicBezTo>
                    <a:pt x="619202" y="147940"/>
                    <a:pt x="627637" y="147793"/>
                    <a:pt x="629882" y="140504"/>
                  </a:cubicBezTo>
                  <a:cubicBezTo>
                    <a:pt x="643508" y="138026"/>
                    <a:pt x="660816" y="135992"/>
                    <a:pt x="674675" y="134576"/>
                  </a:cubicBezTo>
                  <a:cubicBezTo>
                    <a:pt x="659672" y="134555"/>
                    <a:pt x="675375" y="132098"/>
                    <a:pt x="674908" y="134555"/>
                  </a:cubicBezTo>
                  <a:cubicBezTo>
                    <a:pt x="680946" y="133936"/>
                    <a:pt x="686305" y="133432"/>
                    <a:pt x="690373" y="133069"/>
                  </a:cubicBezTo>
                  <a:cubicBezTo>
                    <a:pt x="679676" y="138725"/>
                    <a:pt x="669528" y="145016"/>
                    <a:pt x="660057" y="152007"/>
                  </a:cubicBezTo>
                  <a:cubicBezTo>
                    <a:pt x="630962" y="126501"/>
                    <a:pt x="633950" y="176011"/>
                    <a:pt x="638317" y="162371"/>
                  </a:cubicBezTo>
                  <a:cubicBezTo>
                    <a:pt x="641154" y="163217"/>
                    <a:pt x="643801" y="163494"/>
                    <a:pt x="646285" y="163342"/>
                  </a:cubicBezTo>
                  <a:cubicBezTo>
                    <a:pt x="642195" y="167198"/>
                    <a:pt x="638610" y="171032"/>
                    <a:pt x="635285" y="174867"/>
                  </a:cubicBezTo>
                  <a:cubicBezTo>
                    <a:pt x="623249" y="172790"/>
                    <a:pt x="610854" y="170143"/>
                    <a:pt x="604307" y="171629"/>
                  </a:cubicBezTo>
                  <a:cubicBezTo>
                    <a:pt x="609222" y="152918"/>
                    <a:pt x="628906" y="169763"/>
                    <a:pt x="628336" y="157197"/>
                  </a:cubicBezTo>
                  <a:close/>
                  <a:moveTo>
                    <a:pt x="592380" y="155359"/>
                  </a:moveTo>
                  <a:cubicBezTo>
                    <a:pt x="594305" y="154426"/>
                    <a:pt x="593079" y="157794"/>
                    <a:pt x="592380" y="155359"/>
                  </a:cubicBezTo>
                  <a:close/>
                  <a:moveTo>
                    <a:pt x="602018" y="164172"/>
                  </a:moveTo>
                  <a:cubicBezTo>
                    <a:pt x="594712" y="174997"/>
                    <a:pt x="560404" y="160739"/>
                    <a:pt x="559834" y="150971"/>
                  </a:cubicBezTo>
                  <a:cubicBezTo>
                    <a:pt x="569180" y="160419"/>
                    <a:pt x="594983" y="154762"/>
                    <a:pt x="602018" y="164172"/>
                  </a:cubicBezTo>
                  <a:close/>
                  <a:moveTo>
                    <a:pt x="574686" y="119895"/>
                  </a:moveTo>
                  <a:cubicBezTo>
                    <a:pt x="574686" y="125866"/>
                    <a:pt x="573503" y="119895"/>
                    <a:pt x="574686" y="119895"/>
                  </a:cubicBezTo>
                  <a:close/>
                  <a:moveTo>
                    <a:pt x="575028" y="136946"/>
                  </a:moveTo>
                  <a:cubicBezTo>
                    <a:pt x="572570" y="137201"/>
                    <a:pt x="570829" y="137348"/>
                    <a:pt x="568139" y="137646"/>
                  </a:cubicBezTo>
                  <a:cubicBezTo>
                    <a:pt x="570705" y="134744"/>
                    <a:pt x="572294" y="132369"/>
                    <a:pt x="575028" y="136946"/>
                  </a:cubicBezTo>
                  <a:close/>
                  <a:moveTo>
                    <a:pt x="570661" y="129614"/>
                  </a:moveTo>
                  <a:cubicBezTo>
                    <a:pt x="568584" y="130612"/>
                    <a:pt x="570048" y="127201"/>
                    <a:pt x="570661" y="129614"/>
                  </a:cubicBezTo>
                  <a:close/>
                  <a:moveTo>
                    <a:pt x="570216" y="82436"/>
                  </a:moveTo>
                  <a:cubicBezTo>
                    <a:pt x="566723" y="77414"/>
                    <a:pt x="572760" y="78157"/>
                    <a:pt x="570216" y="82436"/>
                  </a:cubicBezTo>
                  <a:close/>
                  <a:moveTo>
                    <a:pt x="565367" y="122179"/>
                  </a:moveTo>
                  <a:cubicBezTo>
                    <a:pt x="563691" y="123664"/>
                    <a:pt x="564027" y="119700"/>
                    <a:pt x="565367" y="122179"/>
                  </a:cubicBezTo>
                  <a:close/>
                  <a:moveTo>
                    <a:pt x="562460" y="148195"/>
                  </a:moveTo>
                  <a:cubicBezTo>
                    <a:pt x="567439" y="136393"/>
                    <a:pt x="577783" y="142728"/>
                    <a:pt x="562460" y="148195"/>
                  </a:cubicBezTo>
                  <a:close/>
                  <a:moveTo>
                    <a:pt x="549518" y="110187"/>
                  </a:moveTo>
                  <a:cubicBezTo>
                    <a:pt x="551530" y="109195"/>
                    <a:pt x="551530" y="111310"/>
                    <a:pt x="549518" y="110187"/>
                  </a:cubicBezTo>
                  <a:close/>
                  <a:moveTo>
                    <a:pt x="548031" y="78900"/>
                  </a:moveTo>
                  <a:cubicBezTo>
                    <a:pt x="555598" y="78900"/>
                    <a:pt x="548031" y="80614"/>
                    <a:pt x="548031" y="78900"/>
                  </a:cubicBezTo>
                  <a:close/>
                  <a:moveTo>
                    <a:pt x="547739" y="91059"/>
                  </a:moveTo>
                  <a:cubicBezTo>
                    <a:pt x="547039" y="88516"/>
                    <a:pt x="548666" y="88814"/>
                    <a:pt x="547739" y="91059"/>
                  </a:cubicBezTo>
                  <a:close/>
                  <a:moveTo>
                    <a:pt x="544153" y="114955"/>
                  </a:moveTo>
                  <a:cubicBezTo>
                    <a:pt x="546149" y="113875"/>
                    <a:pt x="546166" y="116077"/>
                    <a:pt x="544153" y="114955"/>
                  </a:cubicBezTo>
                  <a:close/>
                  <a:moveTo>
                    <a:pt x="558202" y="121501"/>
                  </a:moveTo>
                  <a:cubicBezTo>
                    <a:pt x="553033" y="121734"/>
                    <a:pt x="548140" y="127602"/>
                    <a:pt x="542629" y="121501"/>
                  </a:cubicBezTo>
                  <a:cubicBezTo>
                    <a:pt x="547820" y="121501"/>
                    <a:pt x="553011" y="121501"/>
                    <a:pt x="558202" y="121501"/>
                  </a:cubicBezTo>
                  <a:close/>
                  <a:moveTo>
                    <a:pt x="525678" y="82902"/>
                  </a:moveTo>
                  <a:cubicBezTo>
                    <a:pt x="525380" y="83390"/>
                    <a:pt x="516973" y="84112"/>
                    <a:pt x="525678" y="82902"/>
                  </a:cubicBezTo>
                  <a:close/>
                  <a:moveTo>
                    <a:pt x="521442" y="106207"/>
                  </a:moveTo>
                  <a:cubicBezTo>
                    <a:pt x="513919" y="112476"/>
                    <a:pt x="519240" y="102372"/>
                    <a:pt x="521442" y="106207"/>
                  </a:cubicBezTo>
                  <a:close/>
                  <a:moveTo>
                    <a:pt x="523731" y="130379"/>
                  </a:moveTo>
                  <a:cubicBezTo>
                    <a:pt x="525597" y="126734"/>
                    <a:pt x="505381" y="144973"/>
                    <a:pt x="508196" y="129744"/>
                  </a:cubicBezTo>
                  <a:cubicBezTo>
                    <a:pt x="513176" y="132179"/>
                    <a:pt x="556276" y="115741"/>
                    <a:pt x="523731" y="130379"/>
                  </a:cubicBezTo>
                  <a:close/>
                  <a:moveTo>
                    <a:pt x="518074" y="408284"/>
                  </a:moveTo>
                  <a:cubicBezTo>
                    <a:pt x="523964" y="408284"/>
                    <a:pt x="517965" y="411359"/>
                    <a:pt x="518074" y="408284"/>
                  </a:cubicBezTo>
                  <a:close/>
                  <a:moveTo>
                    <a:pt x="516208" y="341110"/>
                  </a:moveTo>
                  <a:cubicBezTo>
                    <a:pt x="515931" y="336766"/>
                    <a:pt x="515931" y="336766"/>
                    <a:pt x="520173" y="337314"/>
                  </a:cubicBezTo>
                  <a:cubicBezTo>
                    <a:pt x="518622" y="338778"/>
                    <a:pt x="517542" y="339836"/>
                    <a:pt x="516208" y="341110"/>
                  </a:cubicBezTo>
                  <a:close/>
                  <a:moveTo>
                    <a:pt x="513686" y="516394"/>
                  </a:moveTo>
                  <a:cubicBezTo>
                    <a:pt x="521252" y="514464"/>
                    <a:pt x="514407" y="521964"/>
                    <a:pt x="513686" y="516394"/>
                  </a:cubicBezTo>
                  <a:close/>
                  <a:moveTo>
                    <a:pt x="509769" y="409895"/>
                  </a:moveTo>
                  <a:cubicBezTo>
                    <a:pt x="519576" y="404748"/>
                    <a:pt x="511104" y="414326"/>
                    <a:pt x="509769" y="409895"/>
                  </a:cubicBezTo>
                  <a:close/>
                  <a:moveTo>
                    <a:pt x="510252" y="333799"/>
                  </a:moveTo>
                  <a:cubicBezTo>
                    <a:pt x="513008" y="340899"/>
                    <a:pt x="505381" y="350813"/>
                    <a:pt x="510252" y="333799"/>
                  </a:cubicBezTo>
                  <a:close/>
                  <a:moveTo>
                    <a:pt x="501568" y="518873"/>
                  </a:moveTo>
                  <a:cubicBezTo>
                    <a:pt x="503515" y="517940"/>
                    <a:pt x="503472" y="519995"/>
                    <a:pt x="501568" y="518873"/>
                  </a:cubicBezTo>
                  <a:close/>
                  <a:moveTo>
                    <a:pt x="501714" y="502261"/>
                  </a:moveTo>
                  <a:cubicBezTo>
                    <a:pt x="505783" y="502939"/>
                    <a:pt x="507518" y="494614"/>
                    <a:pt x="512796" y="497456"/>
                  </a:cubicBezTo>
                  <a:cubicBezTo>
                    <a:pt x="509428" y="501778"/>
                    <a:pt x="506081" y="503980"/>
                    <a:pt x="501714" y="502261"/>
                  </a:cubicBezTo>
                  <a:close/>
                  <a:moveTo>
                    <a:pt x="503727" y="354858"/>
                  </a:moveTo>
                  <a:cubicBezTo>
                    <a:pt x="491463" y="362397"/>
                    <a:pt x="501823" y="349457"/>
                    <a:pt x="503727" y="354858"/>
                  </a:cubicBezTo>
                  <a:close/>
                  <a:moveTo>
                    <a:pt x="505717" y="484575"/>
                  </a:moveTo>
                  <a:cubicBezTo>
                    <a:pt x="511017" y="486566"/>
                    <a:pt x="505484" y="487265"/>
                    <a:pt x="505717" y="484575"/>
                  </a:cubicBezTo>
                  <a:close/>
                  <a:moveTo>
                    <a:pt x="500190" y="298672"/>
                  </a:moveTo>
                  <a:cubicBezTo>
                    <a:pt x="506504" y="297848"/>
                    <a:pt x="500423" y="301595"/>
                    <a:pt x="500190" y="298672"/>
                  </a:cubicBezTo>
                  <a:close/>
                  <a:moveTo>
                    <a:pt x="485143" y="268041"/>
                  </a:moveTo>
                  <a:cubicBezTo>
                    <a:pt x="475103" y="270498"/>
                    <a:pt x="473471" y="268529"/>
                    <a:pt x="480294" y="262129"/>
                  </a:cubicBezTo>
                  <a:cubicBezTo>
                    <a:pt x="487541" y="256559"/>
                    <a:pt x="489152" y="258528"/>
                    <a:pt x="485143" y="268041"/>
                  </a:cubicBezTo>
                  <a:close/>
                  <a:moveTo>
                    <a:pt x="485464" y="327487"/>
                  </a:moveTo>
                  <a:cubicBezTo>
                    <a:pt x="489277" y="326744"/>
                    <a:pt x="492754" y="326109"/>
                    <a:pt x="496990" y="325263"/>
                  </a:cubicBezTo>
                  <a:cubicBezTo>
                    <a:pt x="493220" y="330833"/>
                    <a:pt x="489700" y="330876"/>
                    <a:pt x="485464" y="327487"/>
                  </a:cubicBezTo>
                  <a:close/>
                  <a:moveTo>
                    <a:pt x="489743" y="423117"/>
                  </a:moveTo>
                  <a:cubicBezTo>
                    <a:pt x="486396" y="427689"/>
                    <a:pt x="482665" y="428432"/>
                    <a:pt x="477094" y="429322"/>
                  </a:cubicBezTo>
                  <a:cubicBezTo>
                    <a:pt x="481775" y="425297"/>
                    <a:pt x="484449" y="420530"/>
                    <a:pt x="489743" y="423117"/>
                  </a:cubicBezTo>
                  <a:close/>
                  <a:moveTo>
                    <a:pt x="476525" y="373520"/>
                  </a:moveTo>
                  <a:cubicBezTo>
                    <a:pt x="474593" y="374540"/>
                    <a:pt x="475971" y="371064"/>
                    <a:pt x="476525" y="373520"/>
                  </a:cubicBezTo>
                  <a:close/>
                  <a:moveTo>
                    <a:pt x="474805" y="362993"/>
                  </a:moveTo>
                  <a:cubicBezTo>
                    <a:pt x="482095" y="356507"/>
                    <a:pt x="477262" y="366465"/>
                    <a:pt x="474805" y="362993"/>
                  </a:cubicBezTo>
                  <a:close/>
                  <a:moveTo>
                    <a:pt x="491143" y="340514"/>
                  </a:moveTo>
                  <a:cubicBezTo>
                    <a:pt x="525169" y="335578"/>
                    <a:pt x="490866" y="343838"/>
                    <a:pt x="491143" y="340514"/>
                  </a:cubicBezTo>
                  <a:close/>
                  <a:moveTo>
                    <a:pt x="495232" y="494890"/>
                  </a:moveTo>
                  <a:cubicBezTo>
                    <a:pt x="499615" y="504528"/>
                    <a:pt x="492368" y="497391"/>
                    <a:pt x="495232" y="494890"/>
                  </a:cubicBezTo>
                  <a:close/>
                  <a:moveTo>
                    <a:pt x="528391" y="272423"/>
                  </a:moveTo>
                  <a:cubicBezTo>
                    <a:pt x="535214" y="271517"/>
                    <a:pt x="528645" y="275053"/>
                    <a:pt x="528391" y="272423"/>
                  </a:cubicBezTo>
                  <a:close/>
                  <a:moveTo>
                    <a:pt x="493535" y="257470"/>
                  </a:moveTo>
                  <a:cubicBezTo>
                    <a:pt x="501188" y="255816"/>
                    <a:pt x="508836" y="254162"/>
                    <a:pt x="516484" y="252513"/>
                  </a:cubicBezTo>
                  <a:cubicBezTo>
                    <a:pt x="527924" y="261516"/>
                    <a:pt x="547652" y="242171"/>
                    <a:pt x="560870" y="255881"/>
                  </a:cubicBezTo>
                  <a:cubicBezTo>
                    <a:pt x="549664" y="257530"/>
                    <a:pt x="496610" y="273144"/>
                    <a:pt x="493535" y="257470"/>
                  </a:cubicBezTo>
                  <a:close/>
                  <a:moveTo>
                    <a:pt x="532735" y="323696"/>
                  </a:moveTo>
                  <a:cubicBezTo>
                    <a:pt x="539727" y="315474"/>
                    <a:pt x="545873" y="314584"/>
                    <a:pt x="551210" y="320789"/>
                  </a:cubicBezTo>
                  <a:cubicBezTo>
                    <a:pt x="549941" y="321955"/>
                    <a:pt x="548666" y="323121"/>
                    <a:pt x="547522" y="324395"/>
                  </a:cubicBezTo>
                  <a:cubicBezTo>
                    <a:pt x="542694" y="325686"/>
                    <a:pt x="537758" y="325453"/>
                    <a:pt x="532735" y="323696"/>
                  </a:cubicBezTo>
                  <a:close/>
                  <a:moveTo>
                    <a:pt x="615769" y="597382"/>
                  </a:moveTo>
                  <a:cubicBezTo>
                    <a:pt x="616045" y="591579"/>
                    <a:pt x="616897" y="597382"/>
                    <a:pt x="615769" y="597382"/>
                  </a:cubicBezTo>
                  <a:close/>
                  <a:moveTo>
                    <a:pt x="328987" y="785595"/>
                  </a:moveTo>
                  <a:cubicBezTo>
                    <a:pt x="327593" y="786078"/>
                    <a:pt x="326660" y="784852"/>
                    <a:pt x="328987" y="785595"/>
                  </a:cubicBezTo>
                  <a:close/>
                  <a:moveTo>
                    <a:pt x="333120" y="785085"/>
                  </a:moveTo>
                  <a:cubicBezTo>
                    <a:pt x="340980" y="785085"/>
                    <a:pt x="333120" y="787244"/>
                    <a:pt x="333120" y="785085"/>
                  </a:cubicBezTo>
                  <a:close/>
                  <a:moveTo>
                    <a:pt x="334433" y="718307"/>
                  </a:moveTo>
                  <a:cubicBezTo>
                    <a:pt x="327083" y="717949"/>
                    <a:pt x="334519" y="715427"/>
                    <a:pt x="334433" y="718307"/>
                  </a:cubicBezTo>
                  <a:close/>
                  <a:moveTo>
                    <a:pt x="331997" y="682719"/>
                  </a:moveTo>
                  <a:cubicBezTo>
                    <a:pt x="339521" y="685366"/>
                    <a:pt x="330538" y="687698"/>
                    <a:pt x="331997" y="682719"/>
                  </a:cubicBezTo>
                  <a:close/>
                  <a:moveTo>
                    <a:pt x="333163" y="705280"/>
                  </a:moveTo>
                  <a:cubicBezTo>
                    <a:pt x="331596" y="710134"/>
                    <a:pt x="329242" y="702867"/>
                    <a:pt x="333163" y="705280"/>
                  </a:cubicBezTo>
                  <a:close/>
                  <a:moveTo>
                    <a:pt x="341891" y="784955"/>
                  </a:moveTo>
                  <a:cubicBezTo>
                    <a:pt x="342314" y="786696"/>
                    <a:pt x="340030" y="785443"/>
                    <a:pt x="341891" y="784955"/>
                  </a:cubicBezTo>
                  <a:close/>
                  <a:moveTo>
                    <a:pt x="341831" y="765127"/>
                  </a:moveTo>
                  <a:cubicBezTo>
                    <a:pt x="332296" y="765127"/>
                    <a:pt x="341365" y="762058"/>
                    <a:pt x="341831" y="765127"/>
                  </a:cubicBezTo>
                  <a:close/>
                  <a:moveTo>
                    <a:pt x="337085" y="738054"/>
                  </a:moveTo>
                  <a:cubicBezTo>
                    <a:pt x="340432" y="738054"/>
                    <a:pt x="337085" y="739285"/>
                    <a:pt x="337085" y="738054"/>
                  </a:cubicBezTo>
                  <a:close/>
                  <a:moveTo>
                    <a:pt x="338463" y="756824"/>
                  </a:moveTo>
                  <a:cubicBezTo>
                    <a:pt x="337166" y="757160"/>
                    <a:pt x="336233" y="756190"/>
                    <a:pt x="338463" y="756824"/>
                  </a:cubicBezTo>
                  <a:close/>
                  <a:moveTo>
                    <a:pt x="329985" y="804870"/>
                  </a:moveTo>
                  <a:cubicBezTo>
                    <a:pt x="336174" y="798920"/>
                    <a:pt x="344267" y="805548"/>
                    <a:pt x="329985" y="804870"/>
                  </a:cubicBezTo>
                  <a:close/>
                  <a:moveTo>
                    <a:pt x="324919" y="801610"/>
                  </a:moveTo>
                  <a:cubicBezTo>
                    <a:pt x="317124" y="801610"/>
                    <a:pt x="324919" y="800146"/>
                    <a:pt x="324919" y="801610"/>
                  </a:cubicBezTo>
                  <a:close/>
                  <a:moveTo>
                    <a:pt x="356574" y="812327"/>
                  </a:moveTo>
                  <a:cubicBezTo>
                    <a:pt x="356173" y="814784"/>
                    <a:pt x="355771" y="817263"/>
                    <a:pt x="355370" y="819725"/>
                  </a:cubicBezTo>
                  <a:cubicBezTo>
                    <a:pt x="342314" y="818602"/>
                    <a:pt x="329285" y="817707"/>
                    <a:pt x="316213" y="817138"/>
                  </a:cubicBezTo>
                  <a:cubicBezTo>
                    <a:pt x="325282" y="815061"/>
                    <a:pt x="340622" y="813048"/>
                    <a:pt x="356574" y="812327"/>
                  </a:cubicBezTo>
                  <a:close/>
                  <a:moveTo>
                    <a:pt x="304285" y="887430"/>
                  </a:moveTo>
                  <a:cubicBezTo>
                    <a:pt x="311168" y="878742"/>
                    <a:pt x="330983" y="885988"/>
                    <a:pt x="346404" y="883829"/>
                  </a:cubicBezTo>
                  <a:cubicBezTo>
                    <a:pt x="345916" y="888406"/>
                    <a:pt x="345455" y="892957"/>
                    <a:pt x="345070" y="897409"/>
                  </a:cubicBezTo>
                  <a:cubicBezTo>
                    <a:pt x="330175" y="899525"/>
                    <a:pt x="320091" y="881351"/>
                    <a:pt x="304285" y="887430"/>
                  </a:cubicBezTo>
                  <a:close/>
                  <a:moveTo>
                    <a:pt x="306422" y="903343"/>
                  </a:moveTo>
                  <a:cubicBezTo>
                    <a:pt x="306845" y="903044"/>
                    <a:pt x="307290" y="902876"/>
                    <a:pt x="306422" y="903343"/>
                  </a:cubicBezTo>
                  <a:close/>
                  <a:moveTo>
                    <a:pt x="310089" y="977106"/>
                  </a:moveTo>
                  <a:cubicBezTo>
                    <a:pt x="314960" y="973928"/>
                    <a:pt x="317357" y="974183"/>
                    <a:pt x="320514" y="979986"/>
                  </a:cubicBezTo>
                  <a:cubicBezTo>
                    <a:pt x="316614" y="978907"/>
                    <a:pt x="314304" y="978272"/>
                    <a:pt x="310089" y="977106"/>
                  </a:cubicBezTo>
                  <a:close/>
                  <a:moveTo>
                    <a:pt x="311911" y="1014945"/>
                  </a:moveTo>
                  <a:cubicBezTo>
                    <a:pt x="314347" y="1015303"/>
                    <a:pt x="313414" y="1016046"/>
                    <a:pt x="311911" y="1014945"/>
                  </a:cubicBezTo>
                  <a:close/>
                  <a:moveTo>
                    <a:pt x="313414" y="999879"/>
                  </a:moveTo>
                  <a:cubicBezTo>
                    <a:pt x="311510" y="1000389"/>
                    <a:pt x="312947" y="998252"/>
                    <a:pt x="313414" y="999879"/>
                  </a:cubicBezTo>
                  <a:close/>
                  <a:moveTo>
                    <a:pt x="340323" y="1340430"/>
                  </a:moveTo>
                  <a:cubicBezTo>
                    <a:pt x="342102" y="1340094"/>
                    <a:pt x="343458" y="1339883"/>
                    <a:pt x="345281" y="1339541"/>
                  </a:cubicBezTo>
                  <a:cubicBezTo>
                    <a:pt x="343269" y="1344075"/>
                    <a:pt x="343269" y="1344075"/>
                    <a:pt x="340323" y="1340430"/>
                  </a:cubicBezTo>
                  <a:close/>
                  <a:moveTo>
                    <a:pt x="338967" y="1365025"/>
                  </a:moveTo>
                  <a:cubicBezTo>
                    <a:pt x="345937" y="1357123"/>
                    <a:pt x="355028" y="1370725"/>
                    <a:pt x="338967" y="1365025"/>
                  </a:cubicBezTo>
                  <a:close/>
                  <a:moveTo>
                    <a:pt x="299051" y="1445297"/>
                  </a:moveTo>
                  <a:cubicBezTo>
                    <a:pt x="302886" y="1451485"/>
                    <a:pt x="297250" y="1447694"/>
                    <a:pt x="299051" y="1445297"/>
                  </a:cubicBezTo>
                  <a:close/>
                  <a:moveTo>
                    <a:pt x="299349" y="1370156"/>
                  </a:moveTo>
                  <a:cubicBezTo>
                    <a:pt x="297527" y="1377591"/>
                    <a:pt x="295682" y="1368843"/>
                    <a:pt x="299349" y="1370156"/>
                  </a:cubicBezTo>
                  <a:close/>
                  <a:moveTo>
                    <a:pt x="296762" y="1470722"/>
                  </a:moveTo>
                  <a:cubicBezTo>
                    <a:pt x="307464" y="1476167"/>
                    <a:pt x="306422" y="1476867"/>
                    <a:pt x="293692" y="1472837"/>
                  </a:cubicBezTo>
                  <a:cubicBezTo>
                    <a:pt x="288349" y="1482393"/>
                    <a:pt x="284877" y="1468054"/>
                    <a:pt x="296762" y="1470722"/>
                  </a:cubicBezTo>
                  <a:close/>
                  <a:moveTo>
                    <a:pt x="291403" y="1416233"/>
                  </a:moveTo>
                  <a:cubicBezTo>
                    <a:pt x="286082" y="1418755"/>
                    <a:pt x="289049" y="1411276"/>
                    <a:pt x="291403" y="1416233"/>
                  </a:cubicBezTo>
                  <a:close/>
                  <a:moveTo>
                    <a:pt x="292504" y="1447250"/>
                  </a:moveTo>
                  <a:cubicBezTo>
                    <a:pt x="284026" y="1447250"/>
                    <a:pt x="292249" y="1441674"/>
                    <a:pt x="292504" y="1447250"/>
                  </a:cubicBezTo>
                  <a:close/>
                  <a:moveTo>
                    <a:pt x="284281" y="1491949"/>
                  </a:moveTo>
                  <a:cubicBezTo>
                    <a:pt x="284281" y="1491927"/>
                    <a:pt x="283988" y="1491483"/>
                    <a:pt x="283733" y="1491038"/>
                  </a:cubicBezTo>
                  <a:cubicBezTo>
                    <a:pt x="276866" y="1490148"/>
                    <a:pt x="283033" y="1487925"/>
                    <a:pt x="284281" y="1491949"/>
                  </a:cubicBezTo>
                  <a:close/>
                  <a:moveTo>
                    <a:pt x="280598" y="1526247"/>
                  </a:moveTo>
                  <a:cubicBezTo>
                    <a:pt x="283559" y="1526626"/>
                    <a:pt x="282312" y="1527369"/>
                    <a:pt x="280598" y="1526247"/>
                  </a:cubicBezTo>
                  <a:close/>
                  <a:moveTo>
                    <a:pt x="270427" y="1489828"/>
                  </a:moveTo>
                  <a:cubicBezTo>
                    <a:pt x="272819" y="1488706"/>
                    <a:pt x="272689" y="1491249"/>
                    <a:pt x="270427" y="1489828"/>
                  </a:cubicBezTo>
                  <a:close/>
                  <a:moveTo>
                    <a:pt x="253368" y="1565186"/>
                  </a:moveTo>
                  <a:cubicBezTo>
                    <a:pt x="253070" y="1565398"/>
                    <a:pt x="252880" y="1565610"/>
                    <a:pt x="252690" y="1565821"/>
                  </a:cubicBezTo>
                  <a:cubicBezTo>
                    <a:pt x="252566" y="1565631"/>
                    <a:pt x="252837" y="1565398"/>
                    <a:pt x="253368" y="1565186"/>
                  </a:cubicBezTo>
                  <a:close/>
                  <a:moveTo>
                    <a:pt x="250125" y="1554383"/>
                  </a:moveTo>
                  <a:cubicBezTo>
                    <a:pt x="245590" y="1555164"/>
                    <a:pt x="240952" y="1562497"/>
                    <a:pt x="236250" y="1554383"/>
                  </a:cubicBezTo>
                  <a:cubicBezTo>
                    <a:pt x="241077" y="1554383"/>
                    <a:pt x="245590" y="1554383"/>
                    <a:pt x="250125" y="1554383"/>
                  </a:cubicBezTo>
                  <a:close/>
                  <a:moveTo>
                    <a:pt x="236505" y="1494493"/>
                  </a:moveTo>
                  <a:cubicBezTo>
                    <a:pt x="250022" y="1490251"/>
                    <a:pt x="237264" y="1499216"/>
                    <a:pt x="236505" y="1494493"/>
                  </a:cubicBezTo>
                  <a:close/>
                  <a:moveTo>
                    <a:pt x="210376" y="1424260"/>
                  </a:moveTo>
                  <a:cubicBezTo>
                    <a:pt x="212562" y="1423479"/>
                    <a:pt x="211054" y="1426890"/>
                    <a:pt x="210376" y="1424260"/>
                  </a:cubicBezTo>
                  <a:close/>
                  <a:moveTo>
                    <a:pt x="214363" y="1409752"/>
                  </a:moveTo>
                  <a:cubicBezTo>
                    <a:pt x="201416" y="1416824"/>
                    <a:pt x="213067" y="1405685"/>
                    <a:pt x="214363" y="1409752"/>
                  </a:cubicBezTo>
                  <a:close/>
                  <a:moveTo>
                    <a:pt x="197895" y="1442206"/>
                  </a:moveTo>
                  <a:cubicBezTo>
                    <a:pt x="212074" y="1445151"/>
                    <a:pt x="197624" y="1448795"/>
                    <a:pt x="197895" y="1442206"/>
                  </a:cubicBezTo>
                  <a:close/>
                  <a:moveTo>
                    <a:pt x="204871" y="1457288"/>
                  </a:moveTo>
                  <a:cubicBezTo>
                    <a:pt x="208809" y="1468455"/>
                    <a:pt x="195145" y="1453199"/>
                    <a:pt x="192281" y="1450297"/>
                  </a:cubicBezTo>
                  <a:cubicBezTo>
                    <a:pt x="196480" y="1452630"/>
                    <a:pt x="200651" y="1454956"/>
                    <a:pt x="204871" y="1457288"/>
                  </a:cubicBezTo>
                  <a:close/>
                  <a:moveTo>
                    <a:pt x="186353" y="1461144"/>
                  </a:moveTo>
                  <a:cubicBezTo>
                    <a:pt x="184801" y="1464789"/>
                    <a:pt x="175949" y="1478369"/>
                    <a:pt x="172917" y="1467544"/>
                  </a:cubicBezTo>
                  <a:cubicBezTo>
                    <a:pt x="161304" y="1467077"/>
                    <a:pt x="161092" y="1465277"/>
                    <a:pt x="172282" y="1462077"/>
                  </a:cubicBezTo>
                  <a:cubicBezTo>
                    <a:pt x="173215" y="1475760"/>
                    <a:pt x="177131" y="1459257"/>
                    <a:pt x="186353" y="1461144"/>
                  </a:cubicBezTo>
                  <a:close/>
                  <a:moveTo>
                    <a:pt x="178509" y="1391253"/>
                  </a:moveTo>
                  <a:cubicBezTo>
                    <a:pt x="176432" y="1385363"/>
                    <a:pt x="182263" y="1388715"/>
                    <a:pt x="178509" y="1391253"/>
                  </a:cubicBezTo>
                  <a:close/>
                  <a:moveTo>
                    <a:pt x="173128" y="1431549"/>
                  </a:moveTo>
                  <a:cubicBezTo>
                    <a:pt x="182642" y="1432970"/>
                    <a:pt x="176773" y="1437059"/>
                    <a:pt x="173128" y="1431549"/>
                  </a:cubicBezTo>
                  <a:close/>
                  <a:moveTo>
                    <a:pt x="137660" y="1515866"/>
                  </a:moveTo>
                  <a:cubicBezTo>
                    <a:pt x="138484" y="1516647"/>
                    <a:pt x="139439" y="1517179"/>
                    <a:pt x="140562" y="1517157"/>
                  </a:cubicBezTo>
                  <a:cubicBezTo>
                    <a:pt x="155098" y="1511820"/>
                    <a:pt x="136515" y="1507031"/>
                    <a:pt x="158169" y="1510231"/>
                  </a:cubicBezTo>
                  <a:cubicBezTo>
                    <a:pt x="152934" y="1516289"/>
                    <a:pt x="154930" y="1519321"/>
                    <a:pt x="164124" y="1519299"/>
                  </a:cubicBezTo>
                  <a:cubicBezTo>
                    <a:pt x="143995" y="1531458"/>
                    <a:pt x="156769" y="1516398"/>
                    <a:pt x="146539" y="1514467"/>
                  </a:cubicBezTo>
                  <a:cubicBezTo>
                    <a:pt x="147553" y="1526355"/>
                    <a:pt x="142493" y="1529511"/>
                    <a:pt x="131324" y="1523915"/>
                  </a:cubicBezTo>
                  <a:cubicBezTo>
                    <a:pt x="132702" y="1495886"/>
                    <a:pt x="132659" y="1510953"/>
                    <a:pt x="137616" y="1515801"/>
                  </a:cubicBezTo>
                  <a:cubicBezTo>
                    <a:pt x="136938" y="1515508"/>
                    <a:pt x="137085" y="1515568"/>
                    <a:pt x="137660" y="1515866"/>
                  </a:cubicBezTo>
                  <a:close/>
                  <a:moveTo>
                    <a:pt x="154930" y="1502861"/>
                  </a:moveTo>
                  <a:cubicBezTo>
                    <a:pt x="150520" y="1499808"/>
                    <a:pt x="145774" y="1498474"/>
                    <a:pt x="140708" y="1498793"/>
                  </a:cubicBezTo>
                  <a:cubicBezTo>
                    <a:pt x="130771" y="1493538"/>
                    <a:pt x="153298" y="1497709"/>
                    <a:pt x="154930" y="1502861"/>
                  </a:cubicBezTo>
                  <a:close/>
                  <a:moveTo>
                    <a:pt x="160137" y="1474366"/>
                  </a:moveTo>
                  <a:cubicBezTo>
                    <a:pt x="144630" y="1468580"/>
                    <a:pt x="160946" y="1469892"/>
                    <a:pt x="160137" y="1474366"/>
                  </a:cubicBezTo>
                  <a:close/>
                  <a:moveTo>
                    <a:pt x="130223" y="1531480"/>
                  </a:moveTo>
                  <a:cubicBezTo>
                    <a:pt x="146197" y="1534506"/>
                    <a:pt x="148975" y="1518155"/>
                    <a:pt x="154079" y="1540141"/>
                  </a:cubicBezTo>
                  <a:cubicBezTo>
                    <a:pt x="148996" y="1540592"/>
                    <a:pt x="132659" y="1536394"/>
                    <a:pt x="130223" y="1531480"/>
                  </a:cubicBezTo>
                  <a:close/>
                  <a:moveTo>
                    <a:pt x="137806" y="1544740"/>
                  </a:moveTo>
                  <a:cubicBezTo>
                    <a:pt x="135539" y="1545527"/>
                    <a:pt x="135794" y="1543515"/>
                    <a:pt x="137806" y="1544740"/>
                  </a:cubicBezTo>
                  <a:close/>
                  <a:moveTo>
                    <a:pt x="148085" y="1563912"/>
                  </a:moveTo>
                  <a:cubicBezTo>
                    <a:pt x="142259" y="1565165"/>
                    <a:pt x="136515" y="1564866"/>
                    <a:pt x="130836" y="1563066"/>
                  </a:cubicBezTo>
                  <a:cubicBezTo>
                    <a:pt x="135647" y="1559742"/>
                    <a:pt x="144608" y="1553217"/>
                    <a:pt x="148085" y="1563912"/>
                  </a:cubicBezTo>
                  <a:close/>
                  <a:moveTo>
                    <a:pt x="207729" y="1691872"/>
                  </a:moveTo>
                  <a:cubicBezTo>
                    <a:pt x="200358" y="1691872"/>
                    <a:pt x="207496" y="1688102"/>
                    <a:pt x="207729" y="1691872"/>
                  </a:cubicBezTo>
                  <a:close/>
                  <a:moveTo>
                    <a:pt x="204887" y="1672868"/>
                  </a:moveTo>
                  <a:cubicBezTo>
                    <a:pt x="208830" y="1671892"/>
                    <a:pt x="211608" y="1671198"/>
                    <a:pt x="214656" y="1670433"/>
                  </a:cubicBezTo>
                  <a:cubicBezTo>
                    <a:pt x="211711" y="1676345"/>
                    <a:pt x="211711" y="1676345"/>
                    <a:pt x="204887" y="1672868"/>
                  </a:cubicBezTo>
                  <a:close/>
                  <a:moveTo>
                    <a:pt x="222092" y="1693374"/>
                  </a:moveTo>
                  <a:cubicBezTo>
                    <a:pt x="227495" y="1693374"/>
                    <a:pt x="221989" y="1695072"/>
                    <a:pt x="222092" y="1693374"/>
                  </a:cubicBezTo>
                  <a:close/>
                  <a:moveTo>
                    <a:pt x="220867" y="1683080"/>
                  </a:moveTo>
                  <a:cubicBezTo>
                    <a:pt x="224848" y="1676426"/>
                    <a:pt x="222901" y="1669375"/>
                    <a:pt x="217243" y="1667743"/>
                  </a:cubicBezTo>
                  <a:cubicBezTo>
                    <a:pt x="231015" y="1662889"/>
                    <a:pt x="247944" y="1664689"/>
                    <a:pt x="259595" y="1659543"/>
                  </a:cubicBezTo>
                  <a:cubicBezTo>
                    <a:pt x="259725" y="1660053"/>
                    <a:pt x="259872" y="1660221"/>
                    <a:pt x="260062" y="1660118"/>
                  </a:cubicBezTo>
                  <a:cubicBezTo>
                    <a:pt x="260040" y="1660454"/>
                    <a:pt x="259980" y="1660833"/>
                    <a:pt x="259872" y="1661278"/>
                  </a:cubicBezTo>
                  <a:cubicBezTo>
                    <a:pt x="259172" y="1661197"/>
                    <a:pt x="258304" y="1661007"/>
                    <a:pt x="257290" y="1660665"/>
                  </a:cubicBezTo>
                  <a:cubicBezTo>
                    <a:pt x="257545" y="1661045"/>
                    <a:pt x="258456" y="1661495"/>
                    <a:pt x="259747" y="1661978"/>
                  </a:cubicBezTo>
                  <a:cubicBezTo>
                    <a:pt x="259113" y="1664500"/>
                    <a:pt x="257312" y="1667824"/>
                    <a:pt x="251991" y="1668101"/>
                  </a:cubicBezTo>
                  <a:cubicBezTo>
                    <a:pt x="258538" y="1670113"/>
                    <a:pt x="254659" y="1675943"/>
                    <a:pt x="264661" y="1675070"/>
                  </a:cubicBezTo>
                  <a:cubicBezTo>
                    <a:pt x="262714" y="1668800"/>
                    <a:pt x="261629" y="1664841"/>
                    <a:pt x="261016" y="1662401"/>
                  </a:cubicBezTo>
                  <a:cubicBezTo>
                    <a:pt x="263625" y="1663231"/>
                    <a:pt x="267374" y="1664142"/>
                    <a:pt x="271762" y="1665075"/>
                  </a:cubicBezTo>
                  <a:cubicBezTo>
                    <a:pt x="270552" y="1665877"/>
                    <a:pt x="269071" y="1667190"/>
                    <a:pt x="267162" y="1669413"/>
                  </a:cubicBezTo>
                  <a:cubicBezTo>
                    <a:pt x="271762" y="1672700"/>
                    <a:pt x="274978" y="1668334"/>
                    <a:pt x="275108" y="1665774"/>
                  </a:cubicBezTo>
                  <a:cubicBezTo>
                    <a:pt x="276166" y="1665986"/>
                    <a:pt x="277289" y="1666219"/>
                    <a:pt x="278412" y="1666431"/>
                  </a:cubicBezTo>
                  <a:cubicBezTo>
                    <a:pt x="279068" y="1667109"/>
                    <a:pt x="279556" y="1667466"/>
                    <a:pt x="279936" y="1667553"/>
                  </a:cubicBezTo>
                  <a:cubicBezTo>
                    <a:pt x="279746" y="1669435"/>
                    <a:pt x="279600" y="1670834"/>
                    <a:pt x="279491" y="1671811"/>
                  </a:cubicBezTo>
                  <a:cubicBezTo>
                    <a:pt x="272922" y="1671089"/>
                    <a:pt x="267520" y="1671832"/>
                    <a:pt x="264173" y="1677825"/>
                  </a:cubicBezTo>
                  <a:cubicBezTo>
                    <a:pt x="269131" y="1678291"/>
                    <a:pt x="281845" y="1678801"/>
                    <a:pt x="295341" y="1679859"/>
                  </a:cubicBezTo>
                  <a:cubicBezTo>
                    <a:pt x="296550" y="1684501"/>
                    <a:pt x="303878" y="1685705"/>
                    <a:pt x="308288" y="1681068"/>
                  </a:cubicBezTo>
                  <a:cubicBezTo>
                    <a:pt x="308353" y="1681090"/>
                    <a:pt x="308413" y="1681090"/>
                    <a:pt x="308478" y="1681090"/>
                  </a:cubicBezTo>
                  <a:cubicBezTo>
                    <a:pt x="308456" y="1681112"/>
                    <a:pt x="308413" y="1681112"/>
                    <a:pt x="308397" y="1681112"/>
                  </a:cubicBezTo>
                  <a:cubicBezTo>
                    <a:pt x="308543" y="1680705"/>
                    <a:pt x="320558" y="1686280"/>
                    <a:pt x="324116" y="1686871"/>
                  </a:cubicBezTo>
                  <a:cubicBezTo>
                    <a:pt x="323036" y="1688146"/>
                    <a:pt x="321572" y="1689285"/>
                    <a:pt x="319836" y="1690369"/>
                  </a:cubicBezTo>
                  <a:cubicBezTo>
                    <a:pt x="317211" y="1690641"/>
                    <a:pt x="314515" y="1690939"/>
                    <a:pt x="311846" y="1691280"/>
                  </a:cubicBezTo>
                  <a:cubicBezTo>
                    <a:pt x="313392" y="1689583"/>
                    <a:pt x="307865" y="1688525"/>
                    <a:pt x="309302" y="1691573"/>
                  </a:cubicBezTo>
                  <a:cubicBezTo>
                    <a:pt x="308988" y="1691617"/>
                    <a:pt x="308646" y="1691660"/>
                    <a:pt x="308332" y="1691703"/>
                  </a:cubicBezTo>
                  <a:cubicBezTo>
                    <a:pt x="298942" y="1680857"/>
                    <a:pt x="277631" y="1679669"/>
                    <a:pt x="258006" y="1680667"/>
                  </a:cubicBezTo>
                  <a:cubicBezTo>
                    <a:pt x="258028" y="1679349"/>
                    <a:pt x="258049" y="1676892"/>
                    <a:pt x="258049" y="1675558"/>
                  </a:cubicBezTo>
                  <a:cubicBezTo>
                    <a:pt x="258006" y="1678226"/>
                    <a:pt x="257990" y="1679794"/>
                    <a:pt x="257990" y="1680667"/>
                  </a:cubicBezTo>
                  <a:cubicBezTo>
                    <a:pt x="241609" y="1681513"/>
                    <a:pt x="226524" y="1683780"/>
                    <a:pt x="220867" y="1683080"/>
                  </a:cubicBezTo>
                  <a:close/>
                  <a:moveTo>
                    <a:pt x="244001" y="1688395"/>
                  </a:moveTo>
                  <a:cubicBezTo>
                    <a:pt x="240231" y="1682169"/>
                    <a:pt x="246019" y="1686259"/>
                    <a:pt x="244001" y="1688395"/>
                  </a:cubicBezTo>
                  <a:close/>
                  <a:moveTo>
                    <a:pt x="248942" y="1699904"/>
                  </a:moveTo>
                  <a:cubicBezTo>
                    <a:pt x="245509" y="1702127"/>
                    <a:pt x="242878" y="1702149"/>
                    <a:pt x="239954" y="1699459"/>
                  </a:cubicBezTo>
                  <a:cubicBezTo>
                    <a:pt x="243241" y="1694350"/>
                    <a:pt x="245802" y="1695983"/>
                    <a:pt x="248942" y="1699904"/>
                  </a:cubicBezTo>
                  <a:close/>
                  <a:moveTo>
                    <a:pt x="277077" y="1695175"/>
                  </a:moveTo>
                  <a:cubicBezTo>
                    <a:pt x="278075" y="1691150"/>
                    <a:pt x="274555" y="1692907"/>
                    <a:pt x="275868" y="1695239"/>
                  </a:cubicBezTo>
                  <a:cubicBezTo>
                    <a:pt x="274496" y="1695305"/>
                    <a:pt x="273199" y="1695326"/>
                    <a:pt x="271973" y="1695326"/>
                  </a:cubicBezTo>
                  <a:cubicBezTo>
                    <a:pt x="269977" y="1693314"/>
                    <a:pt x="268008" y="1691324"/>
                    <a:pt x="266039" y="1689328"/>
                  </a:cubicBezTo>
                  <a:cubicBezTo>
                    <a:pt x="272776" y="1686259"/>
                    <a:pt x="279855" y="1688612"/>
                    <a:pt x="289748" y="1691806"/>
                  </a:cubicBezTo>
                  <a:cubicBezTo>
                    <a:pt x="289813" y="1692593"/>
                    <a:pt x="289705" y="1693336"/>
                    <a:pt x="289472" y="1694052"/>
                  </a:cubicBezTo>
                  <a:cubicBezTo>
                    <a:pt x="284980" y="1694561"/>
                    <a:pt x="280809" y="1694963"/>
                    <a:pt x="277077" y="1695175"/>
                  </a:cubicBezTo>
                  <a:close/>
                  <a:moveTo>
                    <a:pt x="296762" y="1703483"/>
                  </a:moveTo>
                  <a:cubicBezTo>
                    <a:pt x="296740" y="1703738"/>
                    <a:pt x="296718" y="1703906"/>
                    <a:pt x="296718" y="1704009"/>
                  </a:cubicBezTo>
                  <a:cubicBezTo>
                    <a:pt x="296718" y="1703885"/>
                    <a:pt x="296740" y="1703716"/>
                    <a:pt x="296762" y="1703483"/>
                  </a:cubicBezTo>
                  <a:close/>
                  <a:moveTo>
                    <a:pt x="314434" y="1716868"/>
                  </a:moveTo>
                  <a:cubicBezTo>
                    <a:pt x="314054" y="1716911"/>
                    <a:pt x="313756" y="1717020"/>
                    <a:pt x="313354" y="1717042"/>
                  </a:cubicBezTo>
                  <a:cubicBezTo>
                    <a:pt x="313159" y="1716787"/>
                    <a:pt x="313522" y="1716554"/>
                    <a:pt x="314434" y="1716868"/>
                  </a:cubicBezTo>
                  <a:close/>
                  <a:moveTo>
                    <a:pt x="282458" y="1717399"/>
                  </a:moveTo>
                  <a:cubicBezTo>
                    <a:pt x="281992" y="1718289"/>
                    <a:pt x="281569" y="1719178"/>
                    <a:pt x="281146" y="1720068"/>
                  </a:cubicBezTo>
                  <a:cubicBezTo>
                    <a:pt x="280766" y="1719943"/>
                    <a:pt x="280381" y="1719835"/>
                    <a:pt x="279979" y="1719732"/>
                  </a:cubicBezTo>
                  <a:cubicBezTo>
                    <a:pt x="280381" y="1719010"/>
                    <a:pt x="280934" y="1718989"/>
                    <a:pt x="282670" y="1716977"/>
                  </a:cubicBezTo>
                  <a:cubicBezTo>
                    <a:pt x="281845" y="1718034"/>
                    <a:pt x="281721" y="1718245"/>
                    <a:pt x="282458" y="1717399"/>
                  </a:cubicBezTo>
                  <a:close/>
                  <a:moveTo>
                    <a:pt x="249935" y="1729054"/>
                  </a:moveTo>
                  <a:cubicBezTo>
                    <a:pt x="255169" y="1731744"/>
                    <a:pt x="262438" y="1730855"/>
                    <a:pt x="268306" y="1730470"/>
                  </a:cubicBezTo>
                  <a:cubicBezTo>
                    <a:pt x="268198" y="1728859"/>
                    <a:pt x="268241" y="1727292"/>
                    <a:pt x="268350" y="1725724"/>
                  </a:cubicBezTo>
                  <a:cubicBezTo>
                    <a:pt x="270699" y="1726381"/>
                    <a:pt x="273497" y="1726956"/>
                    <a:pt x="276567" y="1727465"/>
                  </a:cubicBezTo>
                  <a:cubicBezTo>
                    <a:pt x="274664" y="1729347"/>
                    <a:pt x="272076" y="1730643"/>
                    <a:pt x="268052" y="1730725"/>
                  </a:cubicBezTo>
                  <a:cubicBezTo>
                    <a:pt x="266739" y="1734603"/>
                    <a:pt x="267840" y="1736192"/>
                    <a:pt x="270661" y="1737868"/>
                  </a:cubicBezTo>
                  <a:cubicBezTo>
                    <a:pt x="255294" y="1739304"/>
                    <a:pt x="241419" y="1740281"/>
                    <a:pt x="239661" y="1739348"/>
                  </a:cubicBezTo>
                  <a:cubicBezTo>
                    <a:pt x="242373" y="1734369"/>
                    <a:pt x="246122" y="1731549"/>
                    <a:pt x="249935" y="1729054"/>
                  </a:cubicBezTo>
                  <a:close/>
                  <a:moveTo>
                    <a:pt x="264092" y="1780490"/>
                  </a:moveTo>
                  <a:cubicBezTo>
                    <a:pt x="260382" y="1774877"/>
                    <a:pt x="253748" y="1775679"/>
                    <a:pt x="245145" y="1776758"/>
                  </a:cubicBezTo>
                  <a:cubicBezTo>
                    <a:pt x="246078" y="1774644"/>
                    <a:pt x="247201" y="1772078"/>
                    <a:pt x="248199" y="1769963"/>
                  </a:cubicBezTo>
                  <a:cubicBezTo>
                    <a:pt x="254133" y="1770213"/>
                    <a:pt x="259579" y="1772246"/>
                    <a:pt x="261396" y="1775912"/>
                  </a:cubicBezTo>
                  <a:cubicBezTo>
                    <a:pt x="268220" y="1769855"/>
                    <a:pt x="269343" y="1771444"/>
                    <a:pt x="264873" y="1780593"/>
                  </a:cubicBezTo>
                  <a:cubicBezTo>
                    <a:pt x="264618" y="1780555"/>
                    <a:pt x="264341" y="1780533"/>
                    <a:pt x="264092" y="1780490"/>
                  </a:cubicBezTo>
                  <a:close/>
                  <a:moveTo>
                    <a:pt x="241733" y="1813263"/>
                  </a:moveTo>
                  <a:cubicBezTo>
                    <a:pt x="241055" y="1811799"/>
                    <a:pt x="240442" y="1810319"/>
                    <a:pt x="239933" y="1808832"/>
                  </a:cubicBezTo>
                  <a:cubicBezTo>
                    <a:pt x="242433" y="1808664"/>
                    <a:pt x="245167" y="1809554"/>
                    <a:pt x="247819" y="1812352"/>
                  </a:cubicBezTo>
                  <a:cubicBezTo>
                    <a:pt x="245802" y="1812667"/>
                    <a:pt x="243768" y="1812965"/>
                    <a:pt x="241733" y="1813263"/>
                  </a:cubicBezTo>
                  <a:close/>
                  <a:moveTo>
                    <a:pt x="258538" y="1826356"/>
                  </a:moveTo>
                  <a:cubicBezTo>
                    <a:pt x="263815" y="1826356"/>
                    <a:pt x="258538" y="1828303"/>
                    <a:pt x="258538" y="1826356"/>
                  </a:cubicBezTo>
                  <a:close/>
                  <a:moveTo>
                    <a:pt x="280446" y="1820341"/>
                  </a:moveTo>
                  <a:cubicBezTo>
                    <a:pt x="270341" y="1818557"/>
                    <a:pt x="260214" y="1816778"/>
                    <a:pt x="250087" y="1814999"/>
                  </a:cubicBezTo>
                  <a:cubicBezTo>
                    <a:pt x="251166" y="1811251"/>
                    <a:pt x="254703" y="1809977"/>
                    <a:pt x="259047" y="1810188"/>
                  </a:cubicBezTo>
                  <a:cubicBezTo>
                    <a:pt x="262714" y="1812222"/>
                    <a:pt x="266929" y="1813432"/>
                    <a:pt x="271783" y="1814023"/>
                  </a:cubicBezTo>
                  <a:cubicBezTo>
                    <a:pt x="275363" y="1815845"/>
                    <a:pt x="278542" y="1818074"/>
                    <a:pt x="280446" y="1820341"/>
                  </a:cubicBezTo>
                  <a:close/>
                  <a:moveTo>
                    <a:pt x="284856" y="1826524"/>
                  </a:moveTo>
                  <a:cubicBezTo>
                    <a:pt x="289347" y="1831822"/>
                    <a:pt x="283288" y="1828769"/>
                    <a:pt x="284856" y="1826524"/>
                  </a:cubicBezTo>
                  <a:close/>
                  <a:moveTo>
                    <a:pt x="353461" y="1825553"/>
                  </a:moveTo>
                  <a:cubicBezTo>
                    <a:pt x="353081" y="1824680"/>
                    <a:pt x="352658" y="1823790"/>
                    <a:pt x="352213" y="1822841"/>
                  </a:cubicBezTo>
                  <a:cubicBezTo>
                    <a:pt x="354605" y="1822776"/>
                    <a:pt x="357317" y="1823053"/>
                    <a:pt x="360116" y="1823600"/>
                  </a:cubicBezTo>
                  <a:cubicBezTo>
                    <a:pt x="360772" y="1824577"/>
                    <a:pt x="361342" y="1825612"/>
                    <a:pt x="361662" y="1826909"/>
                  </a:cubicBezTo>
                  <a:cubicBezTo>
                    <a:pt x="359015" y="1826480"/>
                    <a:pt x="356216" y="1826014"/>
                    <a:pt x="353461" y="1825553"/>
                  </a:cubicBezTo>
                  <a:close/>
                  <a:moveTo>
                    <a:pt x="480631" y="1903384"/>
                  </a:moveTo>
                  <a:cubicBezTo>
                    <a:pt x="509129" y="1910950"/>
                    <a:pt x="480039" y="1908005"/>
                    <a:pt x="480631" y="1903384"/>
                  </a:cubicBezTo>
                  <a:close/>
                  <a:moveTo>
                    <a:pt x="506016" y="1920652"/>
                  </a:moveTo>
                  <a:cubicBezTo>
                    <a:pt x="510784" y="1918364"/>
                    <a:pt x="506314" y="1922897"/>
                    <a:pt x="506016" y="1920652"/>
                  </a:cubicBezTo>
                  <a:close/>
                  <a:moveTo>
                    <a:pt x="554323" y="1943935"/>
                  </a:moveTo>
                  <a:cubicBezTo>
                    <a:pt x="553244" y="1943973"/>
                    <a:pt x="553797" y="1943957"/>
                    <a:pt x="554323" y="1943935"/>
                  </a:cubicBezTo>
                  <a:close/>
                  <a:moveTo>
                    <a:pt x="570596" y="1938381"/>
                  </a:moveTo>
                  <a:cubicBezTo>
                    <a:pt x="575874" y="1938978"/>
                    <a:pt x="570596" y="1940160"/>
                    <a:pt x="570596" y="1938381"/>
                  </a:cubicBezTo>
                  <a:close/>
                  <a:moveTo>
                    <a:pt x="592781" y="1941792"/>
                  </a:moveTo>
                  <a:cubicBezTo>
                    <a:pt x="590199" y="1942812"/>
                    <a:pt x="590600" y="1940415"/>
                    <a:pt x="592781" y="1941792"/>
                  </a:cubicBezTo>
                  <a:close/>
                  <a:moveTo>
                    <a:pt x="948721" y="1932345"/>
                  </a:moveTo>
                  <a:cubicBezTo>
                    <a:pt x="931244" y="1930756"/>
                    <a:pt x="948998" y="1929123"/>
                    <a:pt x="948721" y="1932345"/>
                  </a:cubicBezTo>
                  <a:close/>
                  <a:moveTo>
                    <a:pt x="942939" y="1959565"/>
                  </a:moveTo>
                  <a:cubicBezTo>
                    <a:pt x="942407" y="1959841"/>
                    <a:pt x="941903" y="1960031"/>
                    <a:pt x="942939" y="1959565"/>
                  </a:cubicBezTo>
                  <a:close/>
                  <a:moveTo>
                    <a:pt x="977708" y="1955053"/>
                  </a:moveTo>
                  <a:cubicBezTo>
                    <a:pt x="972137" y="1954548"/>
                    <a:pt x="977854" y="1953361"/>
                    <a:pt x="977708" y="1955053"/>
                  </a:cubicBezTo>
                  <a:close/>
                  <a:moveTo>
                    <a:pt x="989847" y="1969821"/>
                  </a:moveTo>
                  <a:cubicBezTo>
                    <a:pt x="991968" y="1969018"/>
                    <a:pt x="990590" y="1972364"/>
                    <a:pt x="989847" y="1969821"/>
                  </a:cubicBezTo>
                  <a:close/>
                  <a:moveTo>
                    <a:pt x="1011734" y="1973508"/>
                  </a:moveTo>
                  <a:cubicBezTo>
                    <a:pt x="1009342" y="1973655"/>
                    <a:pt x="1006798" y="1973931"/>
                    <a:pt x="1003939" y="1974398"/>
                  </a:cubicBezTo>
                  <a:cubicBezTo>
                    <a:pt x="1004596" y="1973123"/>
                    <a:pt x="1007416" y="1972933"/>
                    <a:pt x="1011734" y="1973508"/>
                  </a:cubicBezTo>
                  <a:close/>
                  <a:moveTo>
                    <a:pt x="1033685" y="1956962"/>
                  </a:moveTo>
                  <a:cubicBezTo>
                    <a:pt x="1034407" y="1956772"/>
                    <a:pt x="1035150" y="1956582"/>
                    <a:pt x="1033685" y="1956962"/>
                  </a:cubicBezTo>
                  <a:cubicBezTo>
                    <a:pt x="1034960" y="1957705"/>
                    <a:pt x="1034304" y="1957363"/>
                    <a:pt x="1033685" y="1956962"/>
                  </a:cubicBezTo>
                  <a:close/>
                  <a:moveTo>
                    <a:pt x="1069729" y="1985521"/>
                  </a:moveTo>
                  <a:cubicBezTo>
                    <a:pt x="1064516" y="1983314"/>
                    <a:pt x="1059325" y="1981112"/>
                    <a:pt x="1054113" y="1978910"/>
                  </a:cubicBezTo>
                  <a:cubicBezTo>
                    <a:pt x="1045044" y="1961008"/>
                    <a:pt x="1074963" y="1969099"/>
                    <a:pt x="1069729" y="1985521"/>
                  </a:cubicBezTo>
                  <a:close/>
                  <a:moveTo>
                    <a:pt x="1090661" y="1971534"/>
                  </a:moveTo>
                  <a:cubicBezTo>
                    <a:pt x="1099117" y="1977766"/>
                    <a:pt x="1089072" y="1976112"/>
                    <a:pt x="1090661" y="1971534"/>
                  </a:cubicBezTo>
                  <a:close/>
                  <a:moveTo>
                    <a:pt x="1099264" y="1986915"/>
                  </a:moveTo>
                  <a:cubicBezTo>
                    <a:pt x="1098841" y="1987804"/>
                    <a:pt x="1083821" y="1983867"/>
                    <a:pt x="1079113" y="1981877"/>
                  </a:cubicBezTo>
                  <a:cubicBezTo>
                    <a:pt x="1083246" y="1974398"/>
                    <a:pt x="1089093" y="1982170"/>
                    <a:pt x="1099264" y="1986915"/>
                  </a:cubicBezTo>
                  <a:close/>
                  <a:moveTo>
                    <a:pt x="1103354" y="1976941"/>
                  </a:moveTo>
                  <a:cubicBezTo>
                    <a:pt x="1102209" y="1976725"/>
                    <a:pt x="1099329" y="1972321"/>
                    <a:pt x="1103354" y="1976941"/>
                  </a:cubicBezTo>
                  <a:close/>
                  <a:moveTo>
                    <a:pt x="1021909" y="2017807"/>
                  </a:moveTo>
                  <a:cubicBezTo>
                    <a:pt x="1019154" y="2024646"/>
                    <a:pt x="1016632" y="2013316"/>
                    <a:pt x="1021909" y="2017807"/>
                  </a:cubicBezTo>
                  <a:close/>
                  <a:moveTo>
                    <a:pt x="951943" y="2016451"/>
                  </a:moveTo>
                  <a:cubicBezTo>
                    <a:pt x="954145" y="2014921"/>
                    <a:pt x="954232" y="2018251"/>
                    <a:pt x="951943" y="2016451"/>
                  </a:cubicBezTo>
                  <a:close/>
                  <a:moveTo>
                    <a:pt x="876937" y="2034310"/>
                  </a:moveTo>
                  <a:cubicBezTo>
                    <a:pt x="871958" y="2034310"/>
                    <a:pt x="876937" y="2031832"/>
                    <a:pt x="876937" y="2034310"/>
                  </a:cubicBezTo>
                  <a:close/>
                  <a:moveTo>
                    <a:pt x="843991" y="2028480"/>
                  </a:moveTo>
                  <a:cubicBezTo>
                    <a:pt x="849225" y="2022845"/>
                    <a:pt x="851086" y="2028355"/>
                    <a:pt x="853207" y="2032190"/>
                  </a:cubicBezTo>
                  <a:cubicBezTo>
                    <a:pt x="850663" y="2031213"/>
                    <a:pt x="848184" y="2030199"/>
                    <a:pt x="843991" y="2028480"/>
                  </a:cubicBezTo>
                  <a:close/>
                  <a:moveTo>
                    <a:pt x="2317415" y="2727849"/>
                  </a:moveTo>
                  <a:cubicBezTo>
                    <a:pt x="2315403" y="2726048"/>
                    <a:pt x="2319769" y="2725451"/>
                    <a:pt x="2317415" y="2727849"/>
                  </a:cubicBezTo>
                  <a:close/>
                  <a:moveTo>
                    <a:pt x="2426110" y="2744986"/>
                  </a:moveTo>
                  <a:cubicBezTo>
                    <a:pt x="2413402" y="2744986"/>
                    <a:pt x="2426110" y="2742123"/>
                    <a:pt x="2426110" y="2744986"/>
                  </a:cubicBezTo>
                  <a:close/>
                  <a:moveTo>
                    <a:pt x="2842183" y="2781339"/>
                  </a:moveTo>
                  <a:cubicBezTo>
                    <a:pt x="2846446" y="2789773"/>
                    <a:pt x="2839747" y="2785261"/>
                    <a:pt x="2842183" y="2781339"/>
                  </a:cubicBezTo>
                  <a:close/>
                  <a:moveTo>
                    <a:pt x="2835701" y="2784751"/>
                  </a:moveTo>
                  <a:cubicBezTo>
                    <a:pt x="2843056" y="2787522"/>
                    <a:pt x="2833813" y="2792609"/>
                    <a:pt x="2835701" y="2784751"/>
                  </a:cubicBezTo>
                  <a:close/>
                  <a:moveTo>
                    <a:pt x="2838267" y="2795212"/>
                  </a:moveTo>
                  <a:cubicBezTo>
                    <a:pt x="2850894" y="2795212"/>
                    <a:pt x="2838267" y="2798076"/>
                    <a:pt x="2838267" y="2795212"/>
                  </a:cubicBezTo>
                  <a:close/>
                  <a:moveTo>
                    <a:pt x="2851719" y="2807014"/>
                  </a:moveTo>
                  <a:cubicBezTo>
                    <a:pt x="2846338" y="2806423"/>
                    <a:pt x="2851871" y="2804644"/>
                    <a:pt x="2851719" y="2807014"/>
                  </a:cubicBezTo>
                  <a:close/>
                  <a:moveTo>
                    <a:pt x="2869114" y="2805403"/>
                  </a:moveTo>
                  <a:cubicBezTo>
                    <a:pt x="2876491" y="2805403"/>
                    <a:pt x="2869114" y="2808966"/>
                    <a:pt x="2869114" y="2805403"/>
                  </a:cubicBezTo>
                  <a:close/>
                  <a:moveTo>
                    <a:pt x="2886487" y="2723439"/>
                  </a:moveTo>
                  <a:cubicBezTo>
                    <a:pt x="2883927" y="2725094"/>
                    <a:pt x="2883949" y="2721492"/>
                    <a:pt x="2886487" y="2723439"/>
                  </a:cubicBezTo>
                  <a:close/>
                  <a:moveTo>
                    <a:pt x="2899435" y="2796465"/>
                  </a:moveTo>
                  <a:cubicBezTo>
                    <a:pt x="2886976" y="2796465"/>
                    <a:pt x="2899435" y="2793645"/>
                    <a:pt x="2899435" y="2796465"/>
                  </a:cubicBezTo>
                  <a:close/>
                  <a:moveTo>
                    <a:pt x="2909329" y="2795429"/>
                  </a:moveTo>
                  <a:cubicBezTo>
                    <a:pt x="2914118" y="2795429"/>
                    <a:pt x="2909329" y="2797713"/>
                    <a:pt x="2909329" y="2795429"/>
                  </a:cubicBezTo>
                  <a:close/>
                  <a:moveTo>
                    <a:pt x="2913652" y="2806276"/>
                  </a:moveTo>
                  <a:cubicBezTo>
                    <a:pt x="2899603" y="2809004"/>
                    <a:pt x="2912507" y="2796785"/>
                    <a:pt x="2913652" y="2806276"/>
                  </a:cubicBezTo>
                  <a:close/>
                  <a:moveTo>
                    <a:pt x="2948719" y="2768882"/>
                  </a:moveTo>
                  <a:cubicBezTo>
                    <a:pt x="2945096" y="2768882"/>
                    <a:pt x="2942026" y="2768882"/>
                    <a:pt x="2939124" y="2768882"/>
                  </a:cubicBezTo>
                  <a:cubicBezTo>
                    <a:pt x="2944586" y="2761549"/>
                    <a:pt x="2944586" y="2761549"/>
                    <a:pt x="2948719" y="2768882"/>
                  </a:cubicBezTo>
                  <a:close/>
                  <a:moveTo>
                    <a:pt x="2981731" y="2807355"/>
                  </a:moveTo>
                  <a:cubicBezTo>
                    <a:pt x="2977494" y="2800679"/>
                    <a:pt x="2984676" y="2800999"/>
                    <a:pt x="2981731" y="2807355"/>
                  </a:cubicBezTo>
                  <a:close/>
                  <a:moveTo>
                    <a:pt x="3003552" y="2805577"/>
                  </a:moveTo>
                  <a:cubicBezTo>
                    <a:pt x="3008108" y="2806357"/>
                    <a:pt x="3003552" y="2808310"/>
                    <a:pt x="3003552" y="2805577"/>
                  </a:cubicBezTo>
                  <a:close/>
                  <a:moveTo>
                    <a:pt x="3003004" y="2816147"/>
                  </a:moveTo>
                  <a:cubicBezTo>
                    <a:pt x="3006460" y="2805615"/>
                    <a:pt x="3006752" y="2822416"/>
                    <a:pt x="3003004" y="2816147"/>
                  </a:cubicBezTo>
                  <a:close/>
                  <a:moveTo>
                    <a:pt x="3007284" y="2795343"/>
                  </a:moveTo>
                  <a:cubicBezTo>
                    <a:pt x="3012475" y="2795999"/>
                    <a:pt x="3007284" y="2798521"/>
                    <a:pt x="3007284" y="2795343"/>
                  </a:cubicBezTo>
                  <a:close/>
                  <a:moveTo>
                    <a:pt x="2995947" y="2779219"/>
                  </a:moveTo>
                  <a:cubicBezTo>
                    <a:pt x="3000417" y="2766235"/>
                    <a:pt x="3008938" y="2765812"/>
                    <a:pt x="3021479" y="2777885"/>
                  </a:cubicBezTo>
                  <a:cubicBezTo>
                    <a:pt x="3013598" y="2785743"/>
                    <a:pt x="3005082" y="2786166"/>
                    <a:pt x="2995947" y="2779219"/>
                  </a:cubicBezTo>
                  <a:close/>
                  <a:moveTo>
                    <a:pt x="3034296" y="2795890"/>
                  </a:moveTo>
                  <a:cubicBezTo>
                    <a:pt x="3036542" y="2794345"/>
                    <a:pt x="3036585" y="2797696"/>
                    <a:pt x="3034296" y="2795890"/>
                  </a:cubicBezTo>
                  <a:close/>
                  <a:moveTo>
                    <a:pt x="3042264" y="2792354"/>
                  </a:moveTo>
                  <a:cubicBezTo>
                    <a:pt x="3044678" y="2791085"/>
                    <a:pt x="3042878" y="2795912"/>
                    <a:pt x="3042264" y="2792354"/>
                  </a:cubicBezTo>
                  <a:close/>
                  <a:moveTo>
                    <a:pt x="3186938" y="2813836"/>
                  </a:moveTo>
                  <a:cubicBezTo>
                    <a:pt x="3165133" y="2813836"/>
                    <a:pt x="3186895" y="2805745"/>
                    <a:pt x="3186938" y="2813836"/>
                  </a:cubicBezTo>
                  <a:close/>
                  <a:moveTo>
                    <a:pt x="4225522" y="2783183"/>
                  </a:moveTo>
                  <a:cubicBezTo>
                    <a:pt x="4230502" y="2783183"/>
                    <a:pt x="4225522" y="2785662"/>
                    <a:pt x="4225522" y="2783183"/>
                  </a:cubicBezTo>
                  <a:close/>
                  <a:moveTo>
                    <a:pt x="4258469" y="2789008"/>
                  </a:moveTo>
                  <a:cubicBezTo>
                    <a:pt x="4253213" y="2794643"/>
                    <a:pt x="4251369" y="2789133"/>
                    <a:pt x="4249253" y="2785277"/>
                  </a:cubicBezTo>
                  <a:cubicBezTo>
                    <a:pt x="4251775" y="2786275"/>
                    <a:pt x="4254270" y="2787294"/>
                    <a:pt x="4258469" y="2789008"/>
                  </a:cubicBezTo>
                  <a:close/>
                  <a:moveTo>
                    <a:pt x="2714970" y="2809980"/>
                  </a:moveTo>
                  <a:cubicBezTo>
                    <a:pt x="2710185" y="2809980"/>
                    <a:pt x="2714970" y="2807545"/>
                    <a:pt x="2714970" y="2809980"/>
                  </a:cubicBezTo>
                  <a:close/>
                  <a:moveTo>
                    <a:pt x="2702852" y="2800598"/>
                  </a:moveTo>
                  <a:cubicBezTo>
                    <a:pt x="2704230" y="2799280"/>
                    <a:pt x="2705141" y="2797523"/>
                    <a:pt x="2708911" y="2800132"/>
                  </a:cubicBezTo>
                  <a:cubicBezTo>
                    <a:pt x="2705987" y="2799768"/>
                    <a:pt x="2704018" y="2799958"/>
                    <a:pt x="2702852" y="2800598"/>
                  </a:cubicBezTo>
                  <a:close/>
                  <a:moveTo>
                    <a:pt x="2692871" y="2821548"/>
                  </a:moveTo>
                  <a:cubicBezTo>
                    <a:pt x="2681177" y="2814303"/>
                    <a:pt x="2692361" y="2820339"/>
                    <a:pt x="2692871" y="2821548"/>
                  </a:cubicBezTo>
                  <a:close/>
                  <a:moveTo>
                    <a:pt x="2685180" y="2825025"/>
                  </a:moveTo>
                  <a:cubicBezTo>
                    <a:pt x="2662274" y="2819260"/>
                    <a:pt x="2683379" y="2820659"/>
                    <a:pt x="2685180" y="2825025"/>
                  </a:cubicBezTo>
                  <a:close/>
                  <a:moveTo>
                    <a:pt x="2620936" y="2789941"/>
                  </a:moveTo>
                  <a:cubicBezTo>
                    <a:pt x="2616385" y="2789133"/>
                    <a:pt x="2620936" y="2787397"/>
                    <a:pt x="2620936" y="2789941"/>
                  </a:cubicBezTo>
                  <a:close/>
                  <a:moveTo>
                    <a:pt x="2609285" y="2789220"/>
                  </a:moveTo>
                  <a:cubicBezTo>
                    <a:pt x="2607083" y="2790722"/>
                    <a:pt x="2606931" y="2787332"/>
                    <a:pt x="2609285" y="2789220"/>
                  </a:cubicBezTo>
                  <a:close/>
                  <a:moveTo>
                    <a:pt x="1925773" y="2734519"/>
                  </a:moveTo>
                  <a:cubicBezTo>
                    <a:pt x="1925860" y="2733077"/>
                    <a:pt x="1925838" y="2733586"/>
                    <a:pt x="1925773" y="2734519"/>
                  </a:cubicBezTo>
                  <a:close/>
                  <a:moveTo>
                    <a:pt x="1906534" y="2734541"/>
                  </a:moveTo>
                  <a:cubicBezTo>
                    <a:pt x="1906642" y="2733120"/>
                    <a:pt x="1906599" y="2733505"/>
                    <a:pt x="1906534" y="2734541"/>
                  </a:cubicBezTo>
                  <a:close/>
                  <a:moveTo>
                    <a:pt x="545976" y="2128835"/>
                  </a:moveTo>
                  <a:cubicBezTo>
                    <a:pt x="544495" y="2130830"/>
                    <a:pt x="544809" y="2126378"/>
                    <a:pt x="545976" y="2128835"/>
                  </a:cubicBezTo>
                  <a:close/>
                  <a:moveTo>
                    <a:pt x="486966" y="2757677"/>
                  </a:moveTo>
                  <a:cubicBezTo>
                    <a:pt x="480929" y="2756278"/>
                    <a:pt x="486798" y="2757270"/>
                    <a:pt x="486966" y="2757677"/>
                  </a:cubicBezTo>
                  <a:close/>
                  <a:moveTo>
                    <a:pt x="476839" y="2703758"/>
                  </a:moveTo>
                  <a:cubicBezTo>
                    <a:pt x="481097" y="2711069"/>
                    <a:pt x="474490" y="2708145"/>
                    <a:pt x="476839" y="2703758"/>
                  </a:cubicBezTo>
                  <a:close/>
                  <a:moveTo>
                    <a:pt x="462579" y="2715391"/>
                  </a:moveTo>
                  <a:cubicBezTo>
                    <a:pt x="454529" y="2715391"/>
                    <a:pt x="462579" y="2711958"/>
                    <a:pt x="462579" y="2715391"/>
                  </a:cubicBezTo>
                  <a:close/>
                  <a:moveTo>
                    <a:pt x="452305" y="2719730"/>
                  </a:moveTo>
                  <a:cubicBezTo>
                    <a:pt x="449149" y="2715939"/>
                    <a:pt x="446014" y="2712148"/>
                    <a:pt x="442857" y="2708335"/>
                  </a:cubicBezTo>
                  <a:cubicBezTo>
                    <a:pt x="463387" y="2711790"/>
                    <a:pt x="449295" y="2714013"/>
                    <a:pt x="452305" y="2719730"/>
                  </a:cubicBezTo>
                  <a:close/>
                  <a:moveTo>
                    <a:pt x="431135" y="2750789"/>
                  </a:moveTo>
                  <a:cubicBezTo>
                    <a:pt x="417493" y="2763247"/>
                    <a:pt x="427766" y="2749477"/>
                    <a:pt x="420205" y="2742741"/>
                  </a:cubicBezTo>
                  <a:cubicBezTo>
                    <a:pt x="424143" y="2748100"/>
                    <a:pt x="431346" y="2748587"/>
                    <a:pt x="435458" y="2752270"/>
                  </a:cubicBezTo>
                  <a:cubicBezTo>
                    <a:pt x="439700" y="2763290"/>
                    <a:pt x="438257" y="2762802"/>
                    <a:pt x="431135" y="2750789"/>
                  </a:cubicBezTo>
                  <a:close/>
                  <a:moveTo>
                    <a:pt x="418741" y="2716682"/>
                  </a:moveTo>
                  <a:cubicBezTo>
                    <a:pt x="424696" y="2718038"/>
                    <a:pt x="430077" y="2735072"/>
                    <a:pt x="427598" y="2740111"/>
                  </a:cubicBezTo>
                  <a:cubicBezTo>
                    <a:pt x="421030" y="2729687"/>
                    <a:pt x="414548" y="2730474"/>
                    <a:pt x="418741" y="2716682"/>
                  </a:cubicBezTo>
                  <a:close/>
                  <a:moveTo>
                    <a:pt x="414038" y="2716237"/>
                  </a:moveTo>
                  <a:cubicBezTo>
                    <a:pt x="414228" y="2715770"/>
                    <a:pt x="414401" y="2715391"/>
                    <a:pt x="414401" y="2715391"/>
                  </a:cubicBezTo>
                  <a:cubicBezTo>
                    <a:pt x="416647" y="2715391"/>
                    <a:pt x="415817" y="2715770"/>
                    <a:pt x="414038" y="2716237"/>
                  </a:cubicBezTo>
                  <a:close/>
                  <a:moveTo>
                    <a:pt x="411857" y="2737144"/>
                  </a:moveTo>
                  <a:cubicBezTo>
                    <a:pt x="404459" y="2727382"/>
                    <a:pt x="414271" y="2731894"/>
                    <a:pt x="411857" y="2737144"/>
                  </a:cubicBezTo>
                  <a:close/>
                  <a:moveTo>
                    <a:pt x="424566" y="2703736"/>
                  </a:moveTo>
                  <a:cubicBezTo>
                    <a:pt x="416685" y="2697342"/>
                    <a:pt x="407621" y="2695834"/>
                    <a:pt x="400244" y="2683886"/>
                  </a:cubicBezTo>
                  <a:cubicBezTo>
                    <a:pt x="408126" y="2685410"/>
                    <a:pt x="420753" y="2695286"/>
                    <a:pt x="424566" y="2703736"/>
                  </a:cubicBezTo>
                  <a:close/>
                  <a:moveTo>
                    <a:pt x="402365" y="2671602"/>
                  </a:moveTo>
                  <a:cubicBezTo>
                    <a:pt x="394820" y="2663294"/>
                    <a:pt x="404269" y="2665837"/>
                    <a:pt x="402365" y="2671602"/>
                  </a:cubicBezTo>
                  <a:close/>
                  <a:moveTo>
                    <a:pt x="390920" y="2708612"/>
                  </a:moveTo>
                  <a:cubicBezTo>
                    <a:pt x="395221" y="2698443"/>
                    <a:pt x="398042" y="2697130"/>
                    <a:pt x="399355" y="2704625"/>
                  </a:cubicBezTo>
                  <a:cubicBezTo>
                    <a:pt x="398677" y="2718547"/>
                    <a:pt x="395862" y="2719882"/>
                    <a:pt x="390920" y="2708612"/>
                  </a:cubicBezTo>
                  <a:close/>
                  <a:moveTo>
                    <a:pt x="389797" y="2686533"/>
                  </a:moveTo>
                  <a:cubicBezTo>
                    <a:pt x="394310" y="2687108"/>
                    <a:pt x="389797" y="2688909"/>
                    <a:pt x="389797" y="2686533"/>
                  </a:cubicBezTo>
                  <a:close/>
                  <a:moveTo>
                    <a:pt x="396898" y="2682932"/>
                  </a:moveTo>
                  <a:cubicBezTo>
                    <a:pt x="395075" y="2679906"/>
                    <a:pt x="393697" y="2677617"/>
                    <a:pt x="391772" y="2674482"/>
                  </a:cubicBezTo>
                  <a:cubicBezTo>
                    <a:pt x="397131" y="2673696"/>
                    <a:pt x="397131" y="2673696"/>
                    <a:pt x="396898" y="2682932"/>
                  </a:cubicBezTo>
                  <a:close/>
                  <a:moveTo>
                    <a:pt x="393676" y="2582577"/>
                  </a:moveTo>
                  <a:cubicBezTo>
                    <a:pt x="399078" y="2589210"/>
                    <a:pt x="392086" y="2586857"/>
                    <a:pt x="393676" y="2582577"/>
                  </a:cubicBezTo>
                  <a:close/>
                  <a:moveTo>
                    <a:pt x="395075" y="2640396"/>
                  </a:moveTo>
                  <a:cubicBezTo>
                    <a:pt x="406666" y="2650158"/>
                    <a:pt x="391538" y="2644654"/>
                    <a:pt x="395075" y="2640396"/>
                  </a:cubicBezTo>
                  <a:close/>
                  <a:moveTo>
                    <a:pt x="393697" y="2634528"/>
                  </a:moveTo>
                  <a:cubicBezTo>
                    <a:pt x="401497" y="2633953"/>
                    <a:pt x="393952" y="2638954"/>
                    <a:pt x="393697" y="2634528"/>
                  </a:cubicBezTo>
                  <a:close/>
                  <a:moveTo>
                    <a:pt x="395455" y="2663234"/>
                  </a:moveTo>
                  <a:cubicBezTo>
                    <a:pt x="393377" y="2664438"/>
                    <a:pt x="393187" y="2661515"/>
                    <a:pt x="395455" y="2663234"/>
                  </a:cubicBezTo>
                  <a:close/>
                  <a:moveTo>
                    <a:pt x="400353" y="2612834"/>
                  </a:moveTo>
                  <a:cubicBezTo>
                    <a:pt x="388783" y="2603723"/>
                    <a:pt x="399799" y="2611560"/>
                    <a:pt x="400353" y="2612834"/>
                  </a:cubicBezTo>
                  <a:close/>
                  <a:moveTo>
                    <a:pt x="411581" y="2675242"/>
                  </a:moveTo>
                  <a:cubicBezTo>
                    <a:pt x="418659" y="2684055"/>
                    <a:pt x="410013" y="2680817"/>
                    <a:pt x="411581" y="2675242"/>
                  </a:cubicBezTo>
                  <a:close/>
                  <a:moveTo>
                    <a:pt x="432513" y="2365560"/>
                  </a:moveTo>
                  <a:cubicBezTo>
                    <a:pt x="437514" y="2371852"/>
                    <a:pt x="429887" y="2371727"/>
                    <a:pt x="432513" y="2365560"/>
                  </a:cubicBezTo>
                  <a:close/>
                  <a:moveTo>
                    <a:pt x="430056" y="2421129"/>
                  </a:moveTo>
                  <a:cubicBezTo>
                    <a:pt x="435078" y="2421129"/>
                    <a:pt x="430056" y="2423672"/>
                    <a:pt x="430056" y="2421129"/>
                  </a:cubicBezTo>
                  <a:close/>
                  <a:moveTo>
                    <a:pt x="432920" y="2707570"/>
                  </a:moveTo>
                  <a:cubicBezTo>
                    <a:pt x="433424" y="2716383"/>
                    <a:pt x="430945" y="2710071"/>
                    <a:pt x="432920" y="2707570"/>
                  </a:cubicBezTo>
                  <a:close/>
                  <a:moveTo>
                    <a:pt x="422087" y="2350114"/>
                  </a:moveTo>
                  <a:cubicBezTo>
                    <a:pt x="421095" y="2337890"/>
                    <a:pt x="433191" y="2341345"/>
                    <a:pt x="436711" y="2350114"/>
                  </a:cubicBezTo>
                  <a:cubicBezTo>
                    <a:pt x="431835" y="2350114"/>
                    <a:pt x="426964" y="2350114"/>
                    <a:pt x="422087" y="2350114"/>
                  </a:cubicBezTo>
                  <a:close/>
                  <a:moveTo>
                    <a:pt x="420862" y="2384309"/>
                  </a:moveTo>
                  <a:cubicBezTo>
                    <a:pt x="420862" y="2384287"/>
                    <a:pt x="421116" y="2384922"/>
                    <a:pt x="421371" y="2385600"/>
                  </a:cubicBezTo>
                  <a:cubicBezTo>
                    <a:pt x="429952" y="2389288"/>
                    <a:pt x="420862" y="2391701"/>
                    <a:pt x="420862" y="2384309"/>
                  </a:cubicBezTo>
                  <a:close/>
                  <a:moveTo>
                    <a:pt x="422749" y="2417972"/>
                  </a:moveTo>
                  <a:cubicBezTo>
                    <a:pt x="422749" y="2427696"/>
                    <a:pt x="421220" y="2417972"/>
                    <a:pt x="422749" y="2417972"/>
                  </a:cubicBezTo>
                  <a:close/>
                  <a:moveTo>
                    <a:pt x="417748" y="2347593"/>
                  </a:moveTo>
                  <a:cubicBezTo>
                    <a:pt x="405354" y="2338335"/>
                    <a:pt x="419126" y="2341448"/>
                    <a:pt x="417748" y="2347593"/>
                  </a:cubicBezTo>
                  <a:close/>
                  <a:moveTo>
                    <a:pt x="414673" y="2432718"/>
                  </a:moveTo>
                  <a:cubicBezTo>
                    <a:pt x="409379" y="2432355"/>
                    <a:pt x="414673" y="2430028"/>
                    <a:pt x="414673" y="2432718"/>
                  </a:cubicBezTo>
                  <a:close/>
                  <a:moveTo>
                    <a:pt x="414418" y="2332553"/>
                  </a:moveTo>
                  <a:cubicBezTo>
                    <a:pt x="406346" y="2332553"/>
                    <a:pt x="414418" y="2329733"/>
                    <a:pt x="414418" y="2332553"/>
                  </a:cubicBezTo>
                  <a:close/>
                  <a:moveTo>
                    <a:pt x="407724" y="2378609"/>
                  </a:moveTo>
                  <a:cubicBezTo>
                    <a:pt x="414993" y="2386256"/>
                    <a:pt x="406070" y="2384434"/>
                    <a:pt x="407724" y="2378609"/>
                  </a:cubicBezTo>
                  <a:close/>
                  <a:moveTo>
                    <a:pt x="403423" y="2303148"/>
                  </a:moveTo>
                  <a:cubicBezTo>
                    <a:pt x="415074" y="2301770"/>
                    <a:pt x="404226" y="2308761"/>
                    <a:pt x="403423" y="2303148"/>
                  </a:cubicBezTo>
                  <a:close/>
                  <a:moveTo>
                    <a:pt x="406645" y="2256626"/>
                  </a:moveTo>
                  <a:cubicBezTo>
                    <a:pt x="394354" y="2256626"/>
                    <a:pt x="406645" y="2253280"/>
                    <a:pt x="406645" y="2256626"/>
                  </a:cubicBezTo>
                  <a:close/>
                  <a:moveTo>
                    <a:pt x="406710" y="2293256"/>
                  </a:moveTo>
                  <a:cubicBezTo>
                    <a:pt x="405625" y="2293511"/>
                    <a:pt x="406157" y="2293337"/>
                    <a:pt x="406710" y="2293256"/>
                  </a:cubicBezTo>
                  <a:close/>
                  <a:moveTo>
                    <a:pt x="407789" y="2245313"/>
                  </a:moveTo>
                  <a:cubicBezTo>
                    <a:pt x="397597" y="2249700"/>
                    <a:pt x="406791" y="2239211"/>
                    <a:pt x="407789" y="2245313"/>
                  </a:cubicBezTo>
                  <a:close/>
                  <a:moveTo>
                    <a:pt x="404801" y="2221732"/>
                  </a:moveTo>
                  <a:cubicBezTo>
                    <a:pt x="402642" y="2223006"/>
                    <a:pt x="404057" y="2218407"/>
                    <a:pt x="404801" y="2221732"/>
                  </a:cubicBezTo>
                  <a:close/>
                  <a:moveTo>
                    <a:pt x="408993" y="2217605"/>
                  </a:moveTo>
                  <a:cubicBezTo>
                    <a:pt x="422239" y="2206394"/>
                    <a:pt x="410501" y="2223408"/>
                    <a:pt x="408993" y="2217605"/>
                  </a:cubicBezTo>
                  <a:close/>
                  <a:moveTo>
                    <a:pt x="412812" y="2204317"/>
                  </a:moveTo>
                  <a:cubicBezTo>
                    <a:pt x="414971" y="2202924"/>
                    <a:pt x="414993" y="2205971"/>
                    <a:pt x="412812" y="2204317"/>
                  </a:cubicBezTo>
                  <a:close/>
                  <a:moveTo>
                    <a:pt x="415437" y="2251750"/>
                  </a:moveTo>
                  <a:cubicBezTo>
                    <a:pt x="419397" y="2258470"/>
                    <a:pt x="412747" y="2257814"/>
                    <a:pt x="415437" y="2251750"/>
                  </a:cubicBezTo>
                  <a:close/>
                  <a:moveTo>
                    <a:pt x="416896" y="2228956"/>
                  </a:moveTo>
                  <a:cubicBezTo>
                    <a:pt x="417873" y="2228874"/>
                    <a:pt x="417385" y="2228934"/>
                    <a:pt x="416896" y="2228956"/>
                  </a:cubicBezTo>
                  <a:close/>
                  <a:moveTo>
                    <a:pt x="417260" y="2293592"/>
                  </a:moveTo>
                  <a:cubicBezTo>
                    <a:pt x="407111" y="2298278"/>
                    <a:pt x="416094" y="2286243"/>
                    <a:pt x="417260" y="2293592"/>
                  </a:cubicBezTo>
                  <a:close/>
                  <a:moveTo>
                    <a:pt x="427788" y="2336957"/>
                  </a:moveTo>
                  <a:cubicBezTo>
                    <a:pt x="415627" y="2331176"/>
                    <a:pt x="428868" y="2329142"/>
                    <a:pt x="427788" y="2336957"/>
                  </a:cubicBezTo>
                  <a:close/>
                  <a:moveTo>
                    <a:pt x="433554" y="2305290"/>
                  </a:moveTo>
                  <a:cubicBezTo>
                    <a:pt x="427474" y="2305290"/>
                    <a:pt x="421371" y="2305290"/>
                    <a:pt x="414060" y="2305290"/>
                  </a:cubicBezTo>
                  <a:cubicBezTo>
                    <a:pt x="421475" y="2296580"/>
                    <a:pt x="427474" y="2302616"/>
                    <a:pt x="433554" y="2305290"/>
                  </a:cubicBezTo>
                  <a:close/>
                  <a:moveTo>
                    <a:pt x="426139" y="2294357"/>
                  </a:moveTo>
                  <a:cubicBezTo>
                    <a:pt x="421540" y="2294357"/>
                    <a:pt x="426139" y="2292003"/>
                    <a:pt x="426139" y="2294357"/>
                  </a:cubicBezTo>
                  <a:close/>
                  <a:moveTo>
                    <a:pt x="427978" y="2256393"/>
                  </a:moveTo>
                  <a:cubicBezTo>
                    <a:pt x="419842" y="2248768"/>
                    <a:pt x="429822" y="2250926"/>
                    <a:pt x="427978" y="2256393"/>
                  </a:cubicBezTo>
                  <a:close/>
                  <a:moveTo>
                    <a:pt x="437834" y="2303717"/>
                  </a:moveTo>
                  <a:cubicBezTo>
                    <a:pt x="440226" y="2304270"/>
                    <a:pt x="439548" y="2305437"/>
                    <a:pt x="437834" y="2303717"/>
                  </a:cubicBezTo>
                  <a:close/>
                  <a:moveTo>
                    <a:pt x="444891" y="2350180"/>
                  </a:moveTo>
                  <a:cubicBezTo>
                    <a:pt x="440356" y="2343612"/>
                    <a:pt x="447874" y="2344013"/>
                    <a:pt x="444891" y="2350180"/>
                  </a:cubicBezTo>
                  <a:close/>
                  <a:moveTo>
                    <a:pt x="443573" y="2303891"/>
                  </a:moveTo>
                  <a:cubicBezTo>
                    <a:pt x="446051" y="2304439"/>
                    <a:pt x="445314" y="2305583"/>
                    <a:pt x="443573" y="2303891"/>
                  </a:cubicBezTo>
                  <a:close/>
                  <a:moveTo>
                    <a:pt x="381704" y="2550504"/>
                  </a:moveTo>
                  <a:cubicBezTo>
                    <a:pt x="384796" y="2547477"/>
                    <a:pt x="384883" y="2549679"/>
                    <a:pt x="381704" y="2550504"/>
                  </a:cubicBezTo>
                  <a:close/>
                  <a:moveTo>
                    <a:pt x="389651" y="2407293"/>
                  </a:moveTo>
                  <a:cubicBezTo>
                    <a:pt x="394440" y="2407293"/>
                    <a:pt x="389651" y="2409794"/>
                    <a:pt x="389651" y="2407293"/>
                  </a:cubicBezTo>
                  <a:close/>
                  <a:moveTo>
                    <a:pt x="326405" y="1880844"/>
                  </a:moveTo>
                  <a:cubicBezTo>
                    <a:pt x="317715" y="1889402"/>
                    <a:pt x="320368" y="1880844"/>
                    <a:pt x="326405" y="1880844"/>
                  </a:cubicBezTo>
                  <a:close/>
                  <a:moveTo>
                    <a:pt x="199739" y="1762186"/>
                  </a:moveTo>
                  <a:cubicBezTo>
                    <a:pt x="204041" y="1760874"/>
                    <a:pt x="204041" y="1760874"/>
                    <a:pt x="207962" y="1765597"/>
                  </a:cubicBezTo>
                  <a:cubicBezTo>
                    <a:pt x="204252" y="1764073"/>
                    <a:pt x="202392" y="1763309"/>
                    <a:pt x="199739" y="1762186"/>
                  </a:cubicBezTo>
                  <a:close/>
                  <a:moveTo>
                    <a:pt x="130267" y="1713332"/>
                  </a:moveTo>
                  <a:cubicBezTo>
                    <a:pt x="132024" y="1713478"/>
                    <a:pt x="133760" y="1713674"/>
                    <a:pt x="135924" y="1713863"/>
                  </a:cubicBezTo>
                  <a:cubicBezTo>
                    <a:pt x="133678" y="1719921"/>
                    <a:pt x="131747" y="1715089"/>
                    <a:pt x="130267" y="1713332"/>
                  </a:cubicBezTo>
                  <a:close/>
                  <a:moveTo>
                    <a:pt x="126236" y="1640794"/>
                  </a:moveTo>
                  <a:cubicBezTo>
                    <a:pt x="125076" y="1651109"/>
                    <a:pt x="129881" y="1646006"/>
                    <a:pt x="129881" y="1659922"/>
                  </a:cubicBezTo>
                  <a:cubicBezTo>
                    <a:pt x="112573" y="1648717"/>
                    <a:pt x="111342" y="1642340"/>
                    <a:pt x="126236" y="1640794"/>
                  </a:cubicBezTo>
                  <a:close/>
                  <a:moveTo>
                    <a:pt x="115475" y="1656641"/>
                  </a:moveTo>
                  <a:cubicBezTo>
                    <a:pt x="118333" y="1656999"/>
                    <a:pt x="117129" y="1657910"/>
                    <a:pt x="115475" y="1656641"/>
                  </a:cubicBezTo>
                  <a:close/>
                  <a:moveTo>
                    <a:pt x="64158" y="1652932"/>
                  </a:moveTo>
                  <a:cubicBezTo>
                    <a:pt x="61551" y="1650415"/>
                    <a:pt x="68565" y="1656299"/>
                    <a:pt x="64158" y="1652932"/>
                  </a:cubicBezTo>
                  <a:close/>
                  <a:moveTo>
                    <a:pt x="59475" y="1662764"/>
                  </a:moveTo>
                  <a:cubicBezTo>
                    <a:pt x="50449" y="1651831"/>
                    <a:pt x="59475" y="1649482"/>
                    <a:pt x="59475" y="1662764"/>
                  </a:cubicBezTo>
                  <a:close/>
                  <a:moveTo>
                    <a:pt x="91300" y="1469089"/>
                  </a:moveTo>
                  <a:cubicBezTo>
                    <a:pt x="89202" y="1470066"/>
                    <a:pt x="88906" y="1467902"/>
                    <a:pt x="91300" y="1469089"/>
                  </a:cubicBezTo>
                  <a:close/>
                  <a:moveTo>
                    <a:pt x="133293" y="1379690"/>
                  </a:moveTo>
                  <a:cubicBezTo>
                    <a:pt x="136814" y="1362276"/>
                    <a:pt x="134459" y="1373393"/>
                    <a:pt x="149631" y="1371148"/>
                  </a:cubicBezTo>
                  <a:cubicBezTo>
                    <a:pt x="144993" y="1375514"/>
                    <a:pt x="139547" y="1378350"/>
                    <a:pt x="133293" y="1379690"/>
                  </a:cubicBezTo>
                  <a:close/>
                  <a:moveTo>
                    <a:pt x="147722" y="1424536"/>
                  </a:moveTo>
                  <a:cubicBezTo>
                    <a:pt x="148617" y="1427291"/>
                    <a:pt x="146751" y="1427291"/>
                    <a:pt x="147722" y="1424536"/>
                  </a:cubicBezTo>
                  <a:close/>
                  <a:moveTo>
                    <a:pt x="133483" y="1401443"/>
                  </a:moveTo>
                  <a:cubicBezTo>
                    <a:pt x="128547" y="1401443"/>
                    <a:pt x="133483" y="1399497"/>
                    <a:pt x="133483" y="1401443"/>
                  </a:cubicBezTo>
                  <a:close/>
                  <a:moveTo>
                    <a:pt x="124224" y="1374815"/>
                  </a:moveTo>
                  <a:cubicBezTo>
                    <a:pt x="108548" y="1378161"/>
                    <a:pt x="123524" y="1370725"/>
                    <a:pt x="124224" y="1374815"/>
                  </a:cubicBezTo>
                  <a:close/>
                  <a:moveTo>
                    <a:pt x="143041" y="1364857"/>
                  </a:moveTo>
                  <a:cubicBezTo>
                    <a:pt x="156812" y="1360876"/>
                    <a:pt x="143719" y="1370812"/>
                    <a:pt x="143041" y="1364857"/>
                  </a:cubicBezTo>
                  <a:close/>
                  <a:moveTo>
                    <a:pt x="191668" y="768750"/>
                  </a:moveTo>
                  <a:cubicBezTo>
                    <a:pt x="181243" y="760550"/>
                    <a:pt x="194467" y="765426"/>
                    <a:pt x="191668" y="768750"/>
                  </a:cubicBezTo>
                  <a:close/>
                  <a:moveTo>
                    <a:pt x="186136" y="889486"/>
                  </a:moveTo>
                  <a:cubicBezTo>
                    <a:pt x="196968" y="889486"/>
                    <a:pt x="186136" y="891053"/>
                    <a:pt x="186136" y="889486"/>
                  </a:cubicBezTo>
                  <a:close/>
                  <a:moveTo>
                    <a:pt x="177408" y="829742"/>
                  </a:moveTo>
                  <a:cubicBezTo>
                    <a:pt x="182301" y="816991"/>
                    <a:pt x="190654" y="828028"/>
                    <a:pt x="177408" y="829742"/>
                  </a:cubicBezTo>
                  <a:close/>
                  <a:moveTo>
                    <a:pt x="163511" y="1019306"/>
                  </a:moveTo>
                  <a:cubicBezTo>
                    <a:pt x="153612" y="1016323"/>
                    <a:pt x="151112" y="1023991"/>
                    <a:pt x="140263" y="1012082"/>
                  </a:cubicBezTo>
                  <a:cubicBezTo>
                    <a:pt x="155310" y="1010178"/>
                    <a:pt x="169630" y="1012570"/>
                    <a:pt x="183234" y="1019306"/>
                  </a:cubicBezTo>
                  <a:cubicBezTo>
                    <a:pt x="176643" y="1019306"/>
                    <a:pt x="170080" y="1019306"/>
                    <a:pt x="163511" y="1019306"/>
                  </a:cubicBezTo>
                  <a:close/>
                  <a:moveTo>
                    <a:pt x="159291" y="1040961"/>
                  </a:moveTo>
                  <a:cubicBezTo>
                    <a:pt x="165605" y="1040961"/>
                    <a:pt x="159291" y="1042952"/>
                    <a:pt x="159291" y="1040961"/>
                  </a:cubicBezTo>
                  <a:close/>
                  <a:moveTo>
                    <a:pt x="131134" y="953509"/>
                  </a:moveTo>
                  <a:cubicBezTo>
                    <a:pt x="138104" y="953509"/>
                    <a:pt x="145161" y="953509"/>
                    <a:pt x="154165" y="953509"/>
                  </a:cubicBezTo>
                  <a:cubicBezTo>
                    <a:pt x="146577" y="957891"/>
                    <a:pt x="146577" y="957891"/>
                    <a:pt x="131134" y="953509"/>
                  </a:cubicBezTo>
                  <a:close/>
                  <a:moveTo>
                    <a:pt x="133467" y="977974"/>
                  </a:moveTo>
                  <a:cubicBezTo>
                    <a:pt x="139585" y="990854"/>
                    <a:pt x="130223" y="980729"/>
                    <a:pt x="133467" y="977974"/>
                  </a:cubicBezTo>
                  <a:close/>
                  <a:moveTo>
                    <a:pt x="113842" y="961367"/>
                  </a:moveTo>
                  <a:cubicBezTo>
                    <a:pt x="119776" y="959670"/>
                    <a:pt x="125987" y="957148"/>
                    <a:pt x="131623" y="963211"/>
                  </a:cubicBezTo>
                  <a:cubicBezTo>
                    <a:pt x="125667" y="962615"/>
                    <a:pt x="119754" y="961980"/>
                    <a:pt x="113842" y="961367"/>
                  </a:cubicBezTo>
                  <a:close/>
                  <a:moveTo>
                    <a:pt x="127576" y="968928"/>
                  </a:moveTo>
                  <a:cubicBezTo>
                    <a:pt x="111363" y="969926"/>
                    <a:pt x="127381" y="965945"/>
                    <a:pt x="127576" y="968928"/>
                  </a:cubicBezTo>
                  <a:close/>
                  <a:moveTo>
                    <a:pt x="108863" y="952169"/>
                  </a:moveTo>
                  <a:cubicBezTo>
                    <a:pt x="113804" y="951622"/>
                    <a:pt x="111363" y="953970"/>
                    <a:pt x="108863" y="952169"/>
                  </a:cubicBezTo>
                  <a:close/>
                  <a:moveTo>
                    <a:pt x="108163" y="875374"/>
                  </a:moveTo>
                  <a:cubicBezTo>
                    <a:pt x="89541" y="877641"/>
                    <a:pt x="126513" y="860037"/>
                    <a:pt x="123508" y="877516"/>
                  </a:cubicBezTo>
                  <a:cubicBezTo>
                    <a:pt x="118084" y="874675"/>
                    <a:pt x="106194" y="872028"/>
                    <a:pt x="108163" y="875374"/>
                  </a:cubicBezTo>
                  <a:close/>
                  <a:moveTo>
                    <a:pt x="108396" y="918105"/>
                  </a:moveTo>
                  <a:cubicBezTo>
                    <a:pt x="97591" y="917302"/>
                    <a:pt x="108396" y="912790"/>
                    <a:pt x="108396" y="918105"/>
                  </a:cubicBezTo>
                  <a:close/>
                  <a:moveTo>
                    <a:pt x="99989" y="836711"/>
                  </a:moveTo>
                  <a:cubicBezTo>
                    <a:pt x="109204" y="840019"/>
                    <a:pt x="98991" y="841077"/>
                    <a:pt x="99989" y="836711"/>
                  </a:cubicBezTo>
                  <a:close/>
                  <a:moveTo>
                    <a:pt x="102592" y="784955"/>
                  </a:moveTo>
                  <a:cubicBezTo>
                    <a:pt x="103059" y="786273"/>
                    <a:pt x="101155" y="785189"/>
                    <a:pt x="102592" y="784955"/>
                  </a:cubicBezTo>
                  <a:close/>
                  <a:moveTo>
                    <a:pt x="115372" y="708816"/>
                  </a:moveTo>
                  <a:cubicBezTo>
                    <a:pt x="117406" y="708502"/>
                    <a:pt x="136027" y="707737"/>
                    <a:pt x="136938" y="713372"/>
                  </a:cubicBezTo>
                  <a:cubicBezTo>
                    <a:pt x="125754" y="708838"/>
                    <a:pt x="116218" y="727462"/>
                    <a:pt x="99902" y="723351"/>
                  </a:cubicBezTo>
                  <a:cubicBezTo>
                    <a:pt x="105413" y="718882"/>
                    <a:pt x="111705" y="712613"/>
                    <a:pt x="115372" y="708816"/>
                  </a:cubicBezTo>
                  <a:close/>
                  <a:moveTo>
                    <a:pt x="96279" y="714326"/>
                  </a:moveTo>
                  <a:cubicBezTo>
                    <a:pt x="102083" y="714880"/>
                    <a:pt x="96534" y="716295"/>
                    <a:pt x="96279" y="714326"/>
                  </a:cubicBezTo>
                  <a:close/>
                  <a:moveTo>
                    <a:pt x="87634" y="727820"/>
                  </a:moveTo>
                  <a:cubicBezTo>
                    <a:pt x="87105" y="729154"/>
                    <a:pt x="86215" y="727229"/>
                    <a:pt x="87634" y="727820"/>
                  </a:cubicBezTo>
                  <a:close/>
                  <a:moveTo>
                    <a:pt x="106726" y="711870"/>
                  </a:moveTo>
                  <a:cubicBezTo>
                    <a:pt x="106303" y="713562"/>
                    <a:pt x="104670" y="711490"/>
                    <a:pt x="106726" y="711870"/>
                  </a:cubicBezTo>
                  <a:close/>
                  <a:moveTo>
                    <a:pt x="134839" y="734366"/>
                  </a:moveTo>
                  <a:cubicBezTo>
                    <a:pt x="127999" y="738585"/>
                    <a:pt x="135750" y="735977"/>
                    <a:pt x="131411" y="728861"/>
                  </a:cubicBezTo>
                  <a:cubicBezTo>
                    <a:pt x="136624" y="730683"/>
                    <a:pt x="144950" y="733796"/>
                    <a:pt x="134839" y="734366"/>
                  </a:cubicBezTo>
                  <a:close/>
                  <a:moveTo>
                    <a:pt x="143339" y="705215"/>
                  </a:moveTo>
                  <a:cubicBezTo>
                    <a:pt x="140480" y="702590"/>
                    <a:pt x="138658" y="700047"/>
                    <a:pt x="143339" y="705215"/>
                  </a:cubicBezTo>
                  <a:close/>
                  <a:moveTo>
                    <a:pt x="163511" y="704456"/>
                  </a:moveTo>
                  <a:cubicBezTo>
                    <a:pt x="163490" y="704494"/>
                    <a:pt x="147895" y="707927"/>
                    <a:pt x="148297" y="708312"/>
                  </a:cubicBezTo>
                  <a:cubicBezTo>
                    <a:pt x="147895" y="708312"/>
                    <a:pt x="147385" y="708138"/>
                    <a:pt x="146832" y="707845"/>
                  </a:cubicBezTo>
                  <a:cubicBezTo>
                    <a:pt x="148633" y="699732"/>
                    <a:pt x="156265" y="700578"/>
                    <a:pt x="163511" y="704456"/>
                  </a:cubicBezTo>
                  <a:close/>
                  <a:moveTo>
                    <a:pt x="158722" y="691065"/>
                  </a:moveTo>
                  <a:cubicBezTo>
                    <a:pt x="166728" y="694558"/>
                    <a:pt x="157876" y="695301"/>
                    <a:pt x="158722" y="691065"/>
                  </a:cubicBezTo>
                  <a:close/>
                  <a:moveTo>
                    <a:pt x="162833" y="891563"/>
                  </a:moveTo>
                  <a:cubicBezTo>
                    <a:pt x="170015" y="890712"/>
                    <a:pt x="163067" y="895630"/>
                    <a:pt x="162833" y="891563"/>
                  </a:cubicBezTo>
                  <a:close/>
                  <a:moveTo>
                    <a:pt x="168426" y="670961"/>
                  </a:moveTo>
                  <a:cubicBezTo>
                    <a:pt x="163338" y="671427"/>
                    <a:pt x="166305" y="669497"/>
                    <a:pt x="168426" y="670961"/>
                  </a:cubicBezTo>
                  <a:close/>
                  <a:moveTo>
                    <a:pt x="166750" y="998800"/>
                  </a:moveTo>
                  <a:cubicBezTo>
                    <a:pt x="172261" y="1002634"/>
                    <a:pt x="165524" y="1002488"/>
                    <a:pt x="166750" y="998800"/>
                  </a:cubicBezTo>
                  <a:close/>
                  <a:moveTo>
                    <a:pt x="166728" y="984520"/>
                  </a:moveTo>
                  <a:cubicBezTo>
                    <a:pt x="165117" y="988230"/>
                    <a:pt x="163658" y="982486"/>
                    <a:pt x="166728" y="984520"/>
                  </a:cubicBezTo>
                  <a:close/>
                  <a:moveTo>
                    <a:pt x="166093" y="968548"/>
                  </a:moveTo>
                  <a:cubicBezTo>
                    <a:pt x="164146" y="969161"/>
                    <a:pt x="165648" y="966156"/>
                    <a:pt x="166093" y="968548"/>
                  </a:cubicBezTo>
                  <a:close/>
                  <a:moveTo>
                    <a:pt x="144841" y="929315"/>
                  </a:moveTo>
                  <a:cubicBezTo>
                    <a:pt x="140773" y="925497"/>
                    <a:pt x="146094" y="927130"/>
                    <a:pt x="144841" y="929315"/>
                  </a:cubicBezTo>
                  <a:close/>
                  <a:moveTo>
                    <a:pt x="122277" y="820083"/>
                  </a:moveTo>
                  <a:cubicBezTo>
                    <a:pt x="119906" y="823239"/>
                    <a:pt x="119543" y="818407"/>
                    <a:pt x="122277" y="820083"/>
                  </a:cubicBezTo>
                  <a:close/>
                  <a:moveTo>
                    <a:pt x="148573" y="833831"/>
                  </a:moveTo>
                  <a:cubicBezTo>
                    <a:pt x="143252" y="832432"/>
                    <a:pt x="139970" y="831521"/>
                    <a:pt x="136515" y="830588"/>
                  </a:cubicBezTo>
                  <a:cubicBezTo>
                    <a:pt x="141939" y="825164"/>
                    <a:pt x="141939" y="825164"/>
                    <a:pt x="148573" y="833831"/>
                  </a:cubicBezTo>
                  <a:close/>
                  <a:moveTo>
                    <a:pt x="157301" y="822474"/>
                  </a:moveTo>
                  <a:cubicBezTo>
                    <a:pt x="157659" y="820885"/>
                    <a:pt x="159232" y="822859"/>
                    <a:pt x="157301" y="822474"/>
                  </a:cubicBezTo>
                  <a:close/>
                  <a:moveTo>
                    <a:pt x="155413" y="810950"/>
                  </a:moveTo>
                  <a:cubicBezTo>
                    <a:pt x="162725" y="815359"/>
                    <a:pt x="154165" y="816227"/>
                    <a:pt x="155413" y="810950"/>
                  </a:cubicBezTo>
                  <a:close/>
                  <a:moveTo>
                    <a:pt x="152788" y="746400"/>
                  </a:moveTo>
                  <a:cubicBezTo>
                    <a:pt x="151475" y="746742"/>
                    <a:pt x="150477" y="745788"/>
                    <a:pt x="152788" y="746400"/>
                  </a:cubicBezTo>
                  <a:close/>
                  <a:moveTo>
                    <a:pt x="150396" y="772058"/>
                  </a:moveTo>
                  <a:cubicBezTo>
                    <a:pt x="153146" y="776186"/>
                    <a:pt x="146431" y="774618"/>
                    <a:pt x="150396" y="772058"/>
                  </a:cubicBezTo>
                  <a:close/>
                  <a:moveTo>
                    <a:pt x="149121" y="798980"/>
                  </a:moveTo>
                  <a:cubicBezTo>
                    <a:pt x="133272" y="773940"/>
                    <a:pt x="156666" y="792396"/>
                    <a:pt x="149121" y="798980"/>
                  </a:cubicBezTo>
                  <a:close/>
                  <a:moveTo>
                    <a:pt x="128189" y="862982"/>
                  </a:moveTo>
                  <a:cubicBezTo>
                    <a:pt x="132002" y="859191"/>
                    <a:pt x="132002" y="859191"/>
                    <a:pt x="142048" y="861458"/>
                  </a:cubicBezTo>
                  <a:cubicBezTo>
                    <a:pt x="136640" y="862049"/>
                    <a:pt x="132404" y="862515"/>
                    <a:pt x="128189" y="862982"/>
                  </a:cubicBezTo>
                  <a:close/>
                  <a:moveTo>
                    <a:pt x="130538" y="876963"/>
                  </a:moveTo>
                  <a:cubicBezTo>
                    <a:pt x="130988" y="875586"/>
                    <a:pt x="132067" y="877619"/>
                    <a:pt x="130538" y="876963"/>
                  </a:cubicBezTo>
                  <a:close/>
                  <a:moveTo>
                    <a:pt x="128737" y="868595"/>
                  </a:moveTo>
                  <a:cubicBezTo>
                    <a:pt x="148020" y="868595"/>
                    <a:pt x="129415" y="871480"/>
                    <a:pt x="128737" y="868595"/>
                  </a:cubicBezTo>
                  <a:close/>
                  <a:moveTo>
                    <a:pt x="148996" y="874615"/>
                  </a:moveTo>
                  <a:cubicBezTo>
                    <a:pt x="147765" y="874870"/>
                    <a:pt x="146810" y="873828"/>
                    <a:pt x="148996" y="874615"/>
                  </a:cubicBezTo>
                  <a:close/>
                  <a:moveTo>
                    <a:pt x="150689" y="848111"/>
                  </a:moveTo>
                  <a:cubicBezTo>
                    <a:pt x="132979" y="839298"/>
                    <a:pt x="140497" y="844531"/>
                    <a:pt x="128889" y="835653"/>
                  </a:cubicBezTo>
                  <a:cubicBezTo>
                    <a:pt x="148231" y="837074"/>
                    <a:pt x="171284" y="841266"/>
                    <a:pt x="150689" y="848111"/>
                  </a:cubicBezTo>
                  <a:close/>
                  <a:moveTo>
                    <a:pt x="158678" y="892919"/>
                  </a:moveTo>
                  <a:cubicBezTo>
                    <a:pt x="151264" y="892919"/>
                    <a:pt x="158678" y="890755"/>
                    <a:pt x="158678" y="892919"/>
                  </a:cubicBezTo>
                  <a:close/>
                  <a:moveTo>
                    <a:pt x="146328" y="718985"/>
                  </a:moveTo>
                  <a:cubicBezTo>
                    <a:pt x="162622" y="720319"/>
                    <a:pt x="163783" y="722863"/>
                    <a:pt x="149821" y="726632"/>
                  </a:cubicBezTo>
                  <a:cubicBezTo>
                    <a:pt x="148530" y="723562"/>
                    <a:pt x="140518" y="713605"/>
                    <a:pt x="146328" y="718985"/>
                  </a:cubicBezTo>
                  <a:close/>
                  <a:moveTo>
                    <a:pt x="143230" y="725596"/>
                  </a:moveTo>
                  <a:cubicBezTo>
                    <a:pt x="142151" y="725873"/>
                    <a:pt x="141326" y="724875"/>
                    <a:pt x="143230" y="725596"/>
                  </a:cubicBezTo>
                  <a:close/>
                  <a:moveTo>
                    <a:pt x="150287" y="739898"/>
                  </a:moveTo>
                  <a:cubicBezTo>
                    <a:pt x="146794" y="739090"/>
                    <a:pt x="145009" y="738667"/>
                    <a:pt x="142004" y="737945"/>
                  </a:cubicBezTo>
                  <a:cubicBezTo>
                    <a:pt x="145395" y="733921"/>
                    <a:pt x="147195" y="734941"/>
                    <a:pt x="150287" y="739898"/>
                  </a:cubicBezTo>
                  <a:close/>
                  <a:moveTo>
                    <a:pt x="128211" y="816839"/>
                  </a:moveTo>
                  <a:cubicBezTo>
                    <a:pt x="158109" y="806101"/>
                    <a:pt x="127809" y="831266"/>
                    <a:pt x="128211" y="816839"/>
                  </a:cubicBezTo>
                  <a:close/>
                  <a:moveTo>
                    <a:pt x="132257" y="793665"/>
                  </a:moveTo>
                  <a:cubicBezTo>
                    <a:pt x="125434" y="800379"/>
                    <a:pt x="120856" y="801632"/>
                    <a:pt x="110815" y="798980"/>
                  </a:cubicBezTo>
                  <a:cubicBezTo>
                    <a:pt x="118718" y="793665"/>
                    <a:pt x="125011" y="793535"/>
                    <a:pt x="132257" y="793665"/>
                  </a:cubicBezTo>
                  <a:close/>
                  <a:moveTo>
                    <a:pt x="113441" y="738374"/>
                  </a:moveTo>
                  <a:cubicBezTo>
                    <a:pt x="117173" y="739431"/>
                    <a:pt x="119689" y="740131"/>
                    <a:pt x="123210" y="741102"/>
                  </a:cubicBezTo>
                  <a:cubicBezTo>
                    <a:pt x="118930" y="745744"/>
                    <a:pt x="116364" y="745364"/>
                    <a:pt x="113441" y="738374"/>
                  </a:cubicBezTo>
                  <a:close/>
                  <a:moveTo>
                    <a:pt x="125520" y="768072"/>
                  </a:moveTo>
                  <a:cubicBezTo>
                    <a:pt x="119608" y="767503"/>
                    <a:pt x="126112" y="764639"/>
                    <a:pt x="125520" y="768072"/>
                  </a:cubicBezTo>
                  <a:close/>
                  <a:moveTo>
                    <a:pt x="108293" y="800000"/>
                  </a:moveTo>
                  <a:cubicBezTo>
                    <a:pt x="114732" y="807094"/>
                    <a:pt x="106004" y="804404"/>
                    <a:pt x="108293" y="800000"/>
                  </a:cubicBezTo>
                  <a:close/>
                  <a:moveTo>
                    <a:pt x="125792" y="835463"/>
                  </a:moveTo>
                  <a:cubicBezTo>
                    <a:pt x="123231" y="839742"/>
                    <a:pt x="123296" y="844130"/>
                    <a:pt x="126236" y="848599"/>
                  </a:cubicBezTo>
                  <a:cubicBezTo>
                    <a:pt x="123101" y="847709"/>
                    <a:pt x="108651" y="836374"/>
                    <a:pt x="108651" y="835588"/>
                  </a:cubicBezTo>
                  <a:cubicBezTo>
                    <a:pt x="110582" y="835019"/>
                    <a:pt x="117617" y="834975"/>
                    <a:pt x="125792" y="835463"/>
                  </a:cubicBezTo>
                  <a:close/>
                  <a:moveTo>
                    <a:pt x="120031" y="913680"/>
                  </a:moveTo>
                  <a:cubicBezTo>
                    <a:pt x="118165" y="914038"/>
                    <a:pt x="119586" y="912172"/>
                    <a:pt x="120031" y="913680"/>
                  </a:cubicBezTo>
                  <a:close/>
                  <a:moveTo>
                    <a:pt x="120601" y="937917"/>
                  </a:moveTo>
                  <a:cubicBezTo>
                    <a:pt x="113164" y="943763"/>
                    <a:pt x="118230" y="934099"/>
                    <a:pt x="120601" y="937917"/>
                  </a:cubicBezTo>
                  <a:close/>
                  <a:moveTo>
                    <a:pt x="124566" y="936219"/>
                  </a:moveTo>
                  <a:cubicBezTo>
                    <a:pt x="136325" y="939696"/>
                    <a:pt x="123888" y="942744"/>
                    <a:pt x="124566" y="936219"/>
                  </a:cubicBezTo>
                  <a:close/>
                  <a:moveTo>
                    <a:pt x="115030" y="895923"/>
                  </a:moveTo>
                  <a:cubicBezTo>
                    <a:pt x="124967" y="895289"/>
                    <a:pt x="134883" y="894654"/>
                    <a:pt x="144798" y="894020"/>
                  </a:cubicBezTo>
                  <a:cubicBezTo>
                    <a:pt x="140182" y="896010"/>
                    <a:pt x="126535" y="903212"/>
                    <a:pt x="115030" y="895923"/>
                  </a:cubicBezTo>
                  <a:close/>
                  <a:moveTo>
                    <a:pt x="133716" y="938443"/>
                  </a:moveTo>
                  <a:cubicBezTo>
                    <a:pt x="144608" y="934907"/>
                    <a:pt x="155646" y="938784"/>
                    <a:pt x="166625" y="938253"/>
                  </a:cubicBezTo>
                  <a:cubicBezTo>
                    <a:pt x="155711" y="939864"/>
                    <a:pt x="144717" y="942364"/>
                    <a:pt x="133716" y="938443"/>
                  </a:cubicBezTo>
                  <a:close/>
                  <a:moveTo>
                    <a:pt x="157832" y="995752"/>
                  </a:moveTo>
                  <a:cubicBezTo>
                    <a:pt x="168062" y="998523"/>
                    <a:pt x="159633" y="997357"/>
                    <a:pt x="157832" y="995752"/>
                  </a:cubicBezTo>
                  <a:close/>
                  <a:moveTo>
                    <a:pt x="155397" y="968423"/>
                  </a:moveTo>
                  <a:cubicBezTo>
                    <a:pt x="155820" y="966872"/>
                    <a:pt x="156878" y="969139"/>
                    <a:pt x="155397" y="968423"/>
                  </a:cubicBezTo>
                  <a:close/>
                  <a:moveTo>
                    <a:pt x="160799" y="983994"/>
                  </a:moveTo>
                  <a:cubicBezTo>
                    <a:pt x="148806" y="980094"/>
                    <a:pt x="148340" y="986532"/>
                    <a:pt x="141619" y="979118"/>
                  </a:cubicBezTo>
                  <a:cubicBezTo>
                    <a:pt x="146284" y="975051"/>
                    <a:pt x="162367" y="975452"/>
                    <a:pt x="160799" y="983994"/>
                  </a:cubicBezTo>
                  <a:close/>
                  <a:moveTo>
                    <a:pt x="173698" y="954881"/>
                  </a:moveTo>
                  <a:cubicBezTo>
                    <a:pt x="173253" y="955098"/>
                    <a:pt x="172792" y="955266"/>
                    <a:pt x="173698" y="954881"/>
                  </a:cubicBezTo>
                  <a:close/>
                  <a:moveTo>
                    <a:pt x="170986" y="792624"/>
                  </a:moveTo>
                  <a:cubicBezTo>
                    <a:pt x="176730" y="793221"/>
                    <a:pt x="171241" y="794408"/>
                    <a:pt x="170986" y="792624"/>
                  </a:cubicBezTo>
                  <a:close/>
                  <a:moveTo>
                    <a:pt x="175797" y="811758"/>
                  </a:moveTo>
                  <a:cubicBezTo>
                    <a:pt x="174506" y="812202"/>
                    <a:pt x="173638" y="810760"/>
                    <a:pt x="175797" y="811758"/>
                  </a:cubicBezTo>
                  <a:close/>
                  <a:moveTo>
                    <a:pt x="179084" y="779554"/>
                  </a:moveTo>
                  <a:cubicBezTo>
                    <a:pt x="175694" y="784408"/>
                    <a:pt x="173194" y="784684"/>
                    <a:pt x="170292" y="781463"/>
                  </a:cubicBezTo>
                  <a:cubicBezTo>
                    <a:pt x="172727" y="780909"/>
                    <a:pt x="175184" y="780383"/>
                    <a:pt x="179084" y="779554"/>
                  </a:cubicBezTo>
                  <a:close/>
                  <a:moveTo>
                    <a:pt x="172342" y="740641"/>
                  </a:moveTo>
                  <a:cubicBezTo>
                    <a:pt x="177240" y="739941"/>
                    <a:pt x="174463" y="741953"/>
                    <a:pt x="172342" y="740641"/>
                  </a:cubicBezTo>
                  <a:close/>
                  <a:moveTo>
                    <a:pt x="171919" y="699792"/>
                  </a:moveTo>
                  <a:cubicBezTo>
                    <a:pt x="184975" y="697188"/>
                    <a:pt x="172749" y="705193"/>
                    <a:pt x="171919" y="699792"/>
                  </a:cubicBezTo>
                  <a:close/>
                  <a:moveTo>
                    <a:pt x="182008" y="766847"/>
                  </a:moveTo>
                  <a:cubicBezTo>
                    <a:pt x="186098" y="771842"/>
                    <a:pt x="180500" y="769238"/>
                    <a:pt x="182008" y="766847"/>
                  </a:cubicBezTo>
                  <a:close/>
                  <a:moveTo>
                    <a:pt x="181818" y="714603"/>
                  </a:moveTo>
                  <a:cubicBezTo>
                    <a:pt x="186564" y="714072"/>
                    <a:pt x="183955" y="715915"/>
                    <a:pt x="181818" y="714603"/>
                  </a:cubicBezTo>
                  <a:close/>
                  <a:moveTo>
                    <a:pt x="190459" y="692568"/>
                  </a:moveTo>
                  <a:cubicBezTo>
                    <a:pt x="185588" y="695448"/>
                    <a:pt x="181265" y="694623"/>
                    <a:pt x="177473" y="690111"/>
                  </a:cubicBezTo>
                  <a:cubicBezTo>
                    <a:pt x="180098" y="691109"/>
                    <a:pt x="190122" y="691808"/>
                    <a:pt x="190459" y="692568"/>
                  </a:cubicBezTo>
                  <a:close/>
                  <a:moveTo>
                    <a:pt x="137936" y="1039285"/>
                  </a:moveTo>
                  <a:cubicBezTo>
                    <a:pt x="133060" y="1039773"/>
                    <a:pt x="135458" y="1037485"/>
                    <a:pt x="137936" y="1039285"/>
                  </a:cubicBezTo>
                  <a:close/>
                  <a:moveTo>
                    <a:pt x="137595" y="1015791"/>
                  </a:moveTo>
                  <a:cubicBezTo>
                    <a:pt x="129822" y="1012656"/>
                    <a:pt x="138636" y="1010113"/>
                    <a:pt x="137595" y="1015791"/>
                  </a:cubicBezTo>
                  <a:close/>
                  <a:moveTo>
                    <a:pt x="126855" y="1030049"/>
                  </a:moveTo>
                  <a:cubicBezTo>
                    <a:pt x="137768" y="1030049"/>
                    <a:pt x="126855" y="1032316"/>
                    <a:pt x="126855" y="1030049"/>
                  </a:cubicBezTo>
                  <a:close/>
                  <a:moveTo>
                    <a:pt x="122212" y="1020157"/>
                  </a:moveTo>
                  <a:cubicBezTo>
                    <a:pt x="121854" y="1018460"/>
                    <a:pt x="122976" y="1017250"/>
                    <a:pt x="122212" y="1020157"/>
                  </a:cubicBezTo>
                  <a:close/>
                  <a:moveTo>
                    <a:pt x="372190" y="549358"/>
                  </a:moveTo>
                  <a:cubicBezTo>
                    <a:pt x="377788" y="552747"/>
                    <a:pt x="370856" y="553149"/>
                    <a:pt x="372190" y="549358"/>
                  </a:cubicBezTo>
                  <a:close/>
                  <a:moveTo>
                    <a:pt x="418252" y="326196"/>
                  </a:moveTo>
                  <a:cubicBezTo>
                    <a:pt x="410138" y="328229"/>
                    <a:pt x="417574" y="321830"/>
                    <a:pt x="418252" y="326196"/>
                  </a:cubicBezTo>
                  <a:close/>
                  <a:moveTo>
                    <a:pt x="412449" y="279077"/>
                  </a:moveTo>
                  <a:cubicBezTo>
                    <a:pt x="417748" y="279967"/>
                    <a:pt x="412449" y="282131"/>
                    <a:pt x="412449" y="279077"/>
                  </a:cubicBezTo>
                  <a:close/>
                  <a:moveTo>
                    <a:pt x="406645" y="337612"/>
                  </a:moveTo>
                  <a:cubicBezTo>
                    <a:pt x="409634" y="334369"/>
                    <a:pt x="409634" y="334369"/>
                    <a:pt x="413382" y="337612"/>
                  </a:cubicBezTo>
                  <a:cubicBezTo>
                    <a:pt x="410946" y="337612"/>
                    <a:pt x="409080" y="337612"/>
                    <a:pt x="406645" y="337612"/>
                  </a:cubicBezTo>
                  <a:close/>
                  <a:moveTo>
                    <a:pt x="403824" y="310620"/>
                  </a:moveTo>
                  <a:cubicBezTo>
                    <a:pt x="405799" y="310538"/>
                    <a:pt x="407746" y="310408"/>
                    <a:pt x="410480" y="310240"/>
                  </a:cubicBezTo>
                  <a:cubicBezTo>
                    <a:pt x="408446" y="316238"/>
                    <a:pt x="406222" y="315154"/>
                    <a:pt x="403824" y="310620"/>
                  </a:cubicBezTo>
                  <a:close/>
                  <a:moveTo>
                    <a:pt x="403358" y="356469"/>
                  </a:moveTo>
                  <a:cubicBezTo>
                    <a:pt x="408337" y="351404"/>
                    <a:pt x="412980" y="351447"/>
                    <a:pt x="417303" y="356572"/>
                  </a:cubicBezTo>
                  <a:cubicBezTo>
                    <a:pt x="413593" y="360981"/>
                    <a:pt x="408956" y="360938"/>
                    <a:pt x="403358" y="356469"/>
                  </a:cubicBezTo>
                  <a:close/>
                  <a:moveTo>
                    <a:pt x="396518" y="356659"/>
                  </a:moveTo>
                  <a:cubicBezTo>
                    <a:pt x="405902" y="354370"/>
                    <a:pt x="397467" y="362842"/>
                    <a:pt x="396518" y="356659"/>
                  </a:cubicBezTo>
                  <a:close/>
                  <a:moveTo>
                    <a:pt x="419907" y="210542"/>
                  </a:moveTo>
                  <a:cubicBezTo>
                    <a:pt x="423872" y="208698"/>
                    <a:pt x="427729" y="206881"/>
                    <a:pt x="433364" y="204251"/>
                  </a:cubicBezTo>
                  <a:cubicBezTo>
                    <a:pt x="427387" y="213677"/>
                    <a:pt x="427387" y="213677"/>
                    <a:pt x="419907" y="210542"/>
                  </a:cubicBezTo>
                  <a:close/>
                  <a:moveTo>
                    <a:pt x="415692" y="230608"/>
                  </a:moveTo>
                  <a:cubicBezTo>
                    <a:pt x="411559" y="242703"/>
                    <a:pt x="412091" y="228190"/>
                    <a:pt x="415692" y="230608"/>
                  </a:cubicBezTo>
                  <a:close/>
                  <a:moveTo>
                    <a:pt x="406856" y="235289"/>
                  </a:moveTo>
                  <a:cubicBezTo>
                    <a:pt x="411836" y="232469"/>
                    <a:pt x="408467" y="238380"/>
                    <a:pt x="406856" y="235289"/>
                  </a:cubicBezTo>
                  <a:close/>
                  <a:moveTo>
                    <a:pt x="440334" y="135211"/>
                  </a:moveTo>
                  <a:cubicBezTo>
                    <a:pt x="436668" y="139636"/>
                    <a:pt x="439255" y="135482"/>
                    <a:pt x="440334" y="135211"/>
                  </a:cubicBezTo>
                  <a:close/>
                  <a:moveTo>
                    <a:pt x="434102" y="137391"/>
                  </a:moveTo>
                  <a:cubicBezTo>
                    <a:pt x="425884" y="138747"/>
                    <a:pt x="433701" y="132543"/>
                    <a:pt x="434102" y="137391"/>
                  </a:cubicBezTo>
                  <a:close/>
                  <a:moveTo>
                    <a:pt x="458684" y="65488"/>
                  </a:moveTo>
                  <a:cubicBezTo>
                    <a:pt x="446561" y="66252"/>
                    <a:pt x="455061" y="63644"/>
                    <a:pt x="458684" y="65488"/>
                  </a:cubicBezTo>
                  <a:close/>
                  <a:moveTo>
                    <a:pt x="4287266" y="215754"/>
                  </a:moveTo>
                  <a:cubicBezTo>
                    <a:pt x="4281668" y="212364"/>
                    <a:pt x="4288600" y="211963"/>
                    <a:pt x="4287266" y="215754"/>
                  </a:cubicBezTo>
                  <a:close/>
                  <a:moveTo>
                    <a:pt x="4241198" y="438921"/>
                  </a:moveTo>
                  <a:cubicBezTo>
                    <a:pt x="4249313" y="436887"/>
                    <a:pt x="4241876" y="443281"/>
                    <a:pt x="4241198" y="438921"/>
                  </a:cubicBezTo>
                  <a:close/>
                  <a:moveTo>
                    <a:pt x="4247007" y="486034"/>
                  </a:moveTo>
                  <a:cubicBezTo>
                    <a:pt x="4241708" y="485145"/>
                    <a:pt x="4247007" y="482986"/>
                    <a:pt x="4247007" y="486034"/>
                  </a:cubicBezTo>
                  <a:close/>
                  <a:moveTo>
                    <a:pt x="4252833" y="427499"/>
                  </a:moveTo>
                  <a:cubicBezTo>
                    <a:pt x="4249822" y="430764"/>
                    <a:pt x="4249822" y="430764"/>
                    <a:pt x="4246074" y="427499"/>
                  </a:cubicBezTo>
                  <a:cubicBezTo>
                    <a:pt x="4248532" y="427499"/>
                    <a:pt x="4250376" y="427499"/>
                    <a:pt x="4252833" y="427499"/>
                  </a:cubicBezTo>
                  <a:close/>
                  <a:moveTo>
                    <a:pt x="4255626" y="454492"/>
                  </a:moveTo>
                  <a:cubicBezTo>
                    <a:pt x="4253679" y="454573"/>
                    <a:pt x="4251710" y="454703"/>
                    <a:pt x="4248977" y="454871"/>
                  </a:cubicBezTo>
                  <a:cubicBezTo>
                    <a:pt x="4251011" y="448878"/>
                    <a:pt x="4253234" y="449979"/>
                    <a:pt x="4255626" y="454492"/>
                  </a:cubicBezTo>
                  <a:close/>
                  <a:moveTo>
                    <a:pt x="4256077" y="408669"/>
                  </a:moveTo>
                  <a:cubicBezTo>
                    <a:pt x="4251114" y="413708"/>
                    <a:pt x="4246476" y="413664"/>
                    <a:pt x="4242153" y="408539"/>
                  </a:cubicBezTo>
                  <a:cubicBezTo>
                    <a:pt x="4245863" y="404135"/>
                    <a:pt x="4250500" y="404173"/>
                    <a:pt x="4256077" y="408669"/>
                  </a:cubicBezTo>
                  <a:close/>
                  <a:moveTo>
                    <a:pt x="4262938" y="408474"/>
                  </a:moveTo>
                  <a:cubicBezTo>
                    <a:pt x="4253555" y="410741"/>
                    <a:pt x="4261984" y="402270"/>
                    <a:pt x="4262938" y="408474"/>
                  </a:cubicBezTo>
                  <a:close/>
                  <a:moveTo>
                    <a:pt x="4239549" y="554591"/>
                  </a:moveTo>
                  <a:cubicBezTo>
                    <a:pt x="4235584" y="556413"/>
                    <a:pt x="4231727" y="558236"/>
                    <a:pt x="4226092" y="560861"/>
                  </a:cubicBezTo>
                  <a:cubicBezTo>
                    <a:pt x="4232069" y="551456"/>
                    <a:pt x="4232069" y="551456"/>
                    <a:pt x="4239549" y="554591"/>
                  </a:cubicBezTo>
                  <a:close/>
                  <a:moveTo>
                    <a:pt x="4243785" y="534508"/>
                  </a:moveTo>
                  <a:cubicBezTo>
                    <a:pt x="4247897" y="522409"/>
                    <a:pt x="4247365" y="536922"/>
                    <a:pt x="4243785" y="534508"/>
                  </a:cubicBezTo>
                  <a:close/>
                  <a:moveTo>
                    <a:pt x="4252600" y="529844"/>
                  </a:moveTo>
                  <a:cubicBezTo>
                    <a:pt x="4247642" y="532643"/>
                    <a:pt x="4250989" y="526731"/>
                    <a:pt x="4252600" y="529844"/>
                  </a:cubicBezTo>
                  <a:close/>
                  <a:moveTo>
                    <a:pt x="4219122" y="629906"/>
                  </a:moveTo>
                  <a:cubicBezTo>
                    <a:pt x="4222789" y="625497"/>
                    <a:pt x="4220201" y="629629"/>
                    <a:pt x="4219122" y="629906"/>
                  </a:cubicBezTo>
                  <a:close/>
                  <a:moveTo>
                    <a:pt x="4225349" y="627720"/>
                  </a:moveTo>
                  <a:cubicBezTo>
                    <a:pt x="4233572" y="626386"/>
                    <a:pt x="4225756" y="632574"/>
                    <a:pt x="4225349" y="627720"/>
                  </a:cubicBezTo>
                  <a:close/>
                  <a:moveTo>
                    <a:pt x="4200772" y="699624"/>
                  </a:moveTo>
                  <a:cubicBezTo>
                    <a:pt x="4212895" y="698859"/>
                    <a:pt x="4204395" y="701468"/>
                    <a:pt x="4200772" y="699624"/>
                  </a:cubicBezTo>
                  <a:close/>
                  <a:moveTo>
                    <a:pt x="4467788" y="1308101"/>
                  </a:moveTo>
                  <a:cubicBezTo>
                    <a:pt x="4478213" y="1316323"/>
                    <a:pt x="4464989" y="1311431"/>
                    <a:pt x="4467788" y="1308101"/>
                  </a:cubicBezTo>
                  <a:close/>
                  <a:moveTo>
                    <a:pt x="4473315" y="1187393"/>
                  </a:moveTo>
                  <a:cubicBezTo>
                    <a:pt x="4462488" y="1187393"/>
                    <a:pt x="4473315" y="1185804"/>
                    <a:pt x="4473315" y="1187393"/>
                  </a:cubicBezTo>
                  <a:close/>
                  <a:moveTo>
                    <a:pt x="4482048" y="1247132"/>
                  </a:moveTo>
                  <a:cubicBezTo>
                    <a:pt x="4477128" y="1259887"/>
                    <a:pt x="4468802" y="1248829"/>
                    <a:pt x="4482048" y="1247132"/>
                  </a:cubicBezTo>
                  <a:close/>
                  <a:moveTo>
                    <a:pt x="4495945" y="1057568"/>
                  </a:moveTo>
                  <a:cubicBezTo>
                    <a:pt x="4505817" y="1060556"/>
                    <a:pt x="4508317" y="1052887"/>
                    <a:pt x="4519166" y="1064770"/>
                  </a:cubicBezTo>
                  <a:cubicBezTo>
                    <a:pt x="4504146" y="1066701"/>
                    <a:pt x="4489821" y="1064282"/>
                    <a:pt x="4476217" y="1057568"/>
                  </a:cubicBezTo>
                  <a:cubicBezTo>
                    <a:pt x="4482786" y="1057568"/>
                    <a:pt x="4489354" y="1057568"/>
                    <a:pt x="4495945" y="1057568"/>
                  </a:cubicBezTo>
                  <a:close/>
                  <a:moveTo>
                    <a:pt x="4500165" y="1035896"/>
                  </a:moveTo>
                  <a:cubicBezTo>
                    <a:pt x="4493846" y="1035896"/>
                    <a:pt x="4500165" y="1033905"/>
                    <a:pt x="4500165" y="1035896"/>
                  </a:cubicBezTo>
                  <a:close/>
                  <a:moveTo>
                    <a:pt x="4528343" y="1123370"/>
                  </a:moveTo>
                  <a:cubicBezTo>
                    <a:pt x="4521352" y="1123370"/>
                    <a:pt x="4514295" y="1123370"/>
                    <a:pt x="4505291" y="1123370"/>
                  </a:cubicBezTo>
                  <a:cubicBezTo>
                    <a:pt x="4512874" y="1118961"/>
                    <a:pt x="4512874" y="1118961"/>
                    <a:pt x="4528343" y="1123370"/>
                  </a:cubicBezTo>
                  <a:close/>
                  <a:moveTo>
                    <a:pt x="4525989" y="1098878"/>
                  </a:moveTo>
                  <a:cubicBezTo>
                    <a:pt x="4519865" y="1085997"/>
                    <a:pt x="4529233" y="1096144"/>
                    <a:pt x="4525989" y="1098878"/>
                  </a:cubicBezTo>
                  <a:close/>
                  <a:moveTo>
                    <a:pt x="4545608" y="1115511"/>
                  </a:moveTo>
                  <a:cubicBezTo>
                    <a:pt x="4539680" y="1117203"/>
                    <a:pt x="4533469" y="1119704"/>
                    <a:pt x="4527834" y="1113667"/>
                  </a:cubicBezTo>
                  <a:cubicBezTo>
                    <a:pt x="4533789" y="1114258"/>
                    <a:pt x="4539702" y="1114893"/>
                    <a:pt x="4545608" y="1115511"/>
                  </a:cubicBezTo>
                  <a:close/>
                  <a:moveTo>
                    <a:pt x="4531880" y="1107924"/>
                  </a:moveTo>
                  <a:cubicBezTo>
                    <a:pt x="4548087" y="1106953"/>
                    <a:pt x="4532048" y="1110934"/>
                    <a:pt x="4531880" y="1107924"/>
                  </a:cubicBezTo>
                  <a:close/>
                  <a:moveTo>
                    <a:pt x="4550588" y="1124682"/>
                  </a:moveTo>
                  <a:cubicBezTo>
                    <a:pt x="4545652" y="1125252"/>
                    <a:pt x="4548087" y="1122903"/>
                    <a:pt x="4550588" y="1124682"/>
                  </a:cubicBezTo>
                  <a:close/>
                  <a:moveTo>
                    <a:pt x="4551288" y="1201477"/>
                  </a:moveTo>
                  <a:cubicBezTo>
                    <a:pt x="4569914" y="1199232"/>
                    <a:pt x="4532938" y="1216837"/>
                    <a:pt x="4535948" y="1199362"/>
                  </a:cubicBezTo>
                  <a:cubicBezTo>
                    <a:pt x="4541372" y="1202177"/>
                    <a:pt x="4553262" y="1204824"/>
                    <a:pt x="4551288" y="1201477"/>
                  </a:cubicBezTo>
                  <a:close/>
                  <a:moveTo>
                    <a:pt x="4551033" y="1158768"/>
                  </a:moveTo>
                  <a:cubicBezTo>
                    <a:pt x="4561859" y="1159576"/>
                    <a:pt x="4551033" y="1164067"/>
                    <a:pt x="4551033" y="1158768"/>
                  </a:cubicBezTo>
                  <a:close/>
                  <a:moveTo>
                    <a:pt x="4559489" y="1240163"/>
                  </a:moveTo>
                  <a:cubicBezTo>
                    <a:pt x="4550252" y="1236860"/>
                    <a:pt x="4560465" y="1235797"/>
                    <a:pt x="4559489" y="1240163"/>
                  </a:cubicBezTo>
                  <a:close/>
                  <a:moveTo>
                    <a:pt x="4556864" y="1291896"/>
                  </a:moveTo>
                  <a:cubicBezTo>
                    <a:pt x="4556397" y="1290605"/>
                    <a:pt x="4558279" y="1291685"/>
                    <a:pt x="4556864" y="1291896"/>
                  </a:cubicBezTo>
                  <a:close/>
                  <a:moveTo>
                    <a:pt x="4544084" y="1368057"/>
                  </a:moveTo>
                  <a:cubicBezTo>
                    <a:pt x="4542050" y="1368377"/>
                    <a:pt x="4523429" y="1369114"/>
                    <a:pt x="4522518" y="1363480"/>
                  </a:cubicBezTo>
                  <a:cubicBezTo>
                    <a:pt x="4533702" y="1368013"/>
                    <a:pt x="4543238" y="1349417"/>
                    <a:pt x="4559554" y="1353522"/>
                  </a:cubicBezTo>
                  <a:cubicBezTo>
                    <a:pt x="4554043" y="1357997"/>
                    <a:pt x="4547751" y="1364266"/>
                    <a:pt x="4544084" y="1368057"/>
                  </a:cubicBezTo>
                  <a:close/>
                  <a:moveTo>
                    <a:pt x="4563177" y="1362547"/>
                  </a:moveTo>
                  <a:cubicBezTo>
                    <a:pt x="4557368" y="1361977"/>
                    <a:pt x="4562922" y="1360578"/>
                    <a:pt x="4563177" y="1362547"/>
                  </a:cubicBezTo>
                  <a:close/>
                  <a:moveTo>
                    <a:pt x="4571818" y="1349053"/>
                  </a:moveTo>
                  <a:cubicBezTo>
                    <a:pt x="4572350" y="1347698"/>
                    <a:pt x="4573239" y="1349650"/>
                    <a:pt x="4571818" y="1349053"/>
                  </a:cubicBezTo>
                  <a:close/>
                  <a:moveTo>
                    <a:pt x="4552731" y="1365009"/>
                  </a:moveTo>
                  <a:cubicBezTo>
                    <a:pt x="4553175" y="1363311"/>
                    <a:pt x="4554786" y="1365389"/>
                    <a:pt x="4552731" y="1365009"/>
                  </a:cubicBezTo>
                  <a:close/>
                  <a:moveTo>
                    <a:pt x="4524612" y="1342507"/>
                  </a:moveTo>
                  <a:cubicBezTo>
                    <a:pt x="4531457" y="1338293"/>
                    <a:pt x="4523700" y="1340875"/>
                    <a:pt x="4528045" y="1348018"/>
                  </a:cubicBezTo>
                  <a:cubicBezTo>
                    <a:pt x="4522832" y="1346195"/>
                    <a:pt x="4514528" y="1343082"/>
                    <a:pt x="4524612" y="1342507"/>
                  </a:cubicBezTo>
                  <a:close/>
                  <a:moveTo>
                    <a:pt x="4516117" y="1371636"/>
                  </a:moveTo>
                  <a:cubicBezTo>
                    <a:pt x="4518976" y="1374267"/>
                    <a:pt x="4520798" y="1376826"/>
                    <a:pt x="4516117" y="1371636"/>
                  </a:cubicBezTo>
                  <a:close/>
                  <a:moveTo>
                    <a:pt x="4495945" y="1372401"/>
                  </a:moveTo>
                  <a:cubicBezTo>
                    <a:pt x="4495966" y="1372380"/>
                    <a:pt x="4511561" y="1368946"/>
                    <a:pt x="4511160" y="1368567"/>
                  </a:cubicBezTo>
                  <a:cubicBezTo>
                    <a:pt x="4511561" y="1368545"/>
                    <a:pt x="4512071" y="1368735"/>
                    <a:pt x="4512619" y="1369011"/>
                  </a:cubicBezTo>
                  <a:cubicBezTo>
                    <a:pt x="4510818" y="1377147"/>
                    <a:pt x="4503191" y="1376279"/>
                    <a:pt x="4495945" y="1372401"/>
                  </a:cubicBezTo>
                  <a:close/>
                  <a:moveTo>
                    <a:pt x="4500734" y="1385808"/>
                  </a:moveTo>
                  <a:cubicBezTo>
                    <a:pt x="4492723" y="1382293"/>
                    <a:pt x="4501580" y="1381572"/>
                    <a:pt x="4500734" y="1385808"/>
                  </a:cubicBezTo>
                  <a:close/>
                  <a:moveTo>
                    <a:pt x="4496623" y="1185316"/>
                  </a:moveTo>
                  <a:cubicBezTo>
                    <a:pt x="4489463" y="1186162"/>
                    <a:pt x="4496390" y="1181248"/>
                    <a:pt x="4496623" y="1185316"/>
                  </a:cubicBezTo>
                  <a:close/>
                  <a:moveTo>
                    <a:pt x="4491031" y="1405912"/>
                  </a:moveTo>
                  <a:cubicBezTo>
                    <a:pt x="4496113" y="1405430"/>
                    <a:pt x="4493151" y="1407376"/>
                    <a:pt x="4491031" y="1405912"/>
                  </a:cubicBezTo>
                  <a:close/>
                  <a:moveTo>
                    <a:pt x="4492701" y="1078052"/>
                  </a:moveTo>
                  <a:cubicBezTo>
                    <a:pt x="4487196" y="1074239"/>
                    <a:pt x="4493932" y="1074391"/>
                    <a:pt x="4492701" y="1078052"/>
                  </a:cubicBezTo>
                  <a:close/>
                  <a:moveTo>
                    <a:pt x="4492723" y="1092353"/>
                  </a:moveTo>
                  <a:cubicBezTo>
                    <a:pt x="4494334" y="1088644"/>
                    <a:pt x="4495798" y="1094365"/>
                    <a:pt x="4492723" y="1092353"/>
                  </a:cubicBezTo>
                  <a:close/>
                  <a:moveTo>
                    <a:pt x="4493363" y="1108325"/>
                  </a:moveTo>
                  <a:cubicBezTo>
                    <a:pt x="4495310" y="1107691"/>
                    <a:pt x="4493808" y="1110722"/>
                    <a:pt x="4493363" y="1108325"/>
                  </a:cubicBezTo>
                  <a:close/>
                  <a:moveTo>
                    <a:pt x="4514615" y="1147563"/>
                  </a:moveTo>
                  <a:cubicBezTo>
                    <a:pt x="4518683" y="1151376"/>
                    <a:pt x="4513362" y="1149744"/>
                    <a:pt x="4514615" y="1147563"/>
                  </a:cubicBezTo>
                  <a:close/>
                  <a:moveTo>
                    <a:pt x="4537179" y="1256769"/>
                  </a:moveTo>
                  <a:cubicBezTo>
                    <a:pt x="4539550" y="1253634"/>
                    <a:pt x="4539913" y="1258445"/>
                    <a:pt x="4537179" y="1256769"/>
                  </a:cubicBezTo>
                  <a:close/>
                  <a:moveTo>
                    <a:pt x="4510883" y="1243042"/>
                  </a:moveTo>
                  <a:cubicBezTo>
                    <a:pt x="4516204" y="1244442"/>
                    <a:pt x="4519508" y="1245331"/>
                    <a:pt x="4522941" y="1246286"/>
                  </a:cubicBezTo>
                  <a:cubicBezTo>
                    <a:pt x="4517517" y="1251687"/>
                    <a:pt x="4517517" y="1251687"/>
                    <a:pt x="4510883" y="1243042"/>
                  </a:cubicBezTo>
                  <a:close/>
                  <a:moveTo>
                    <a:pt x="4502155" y="1254377"/>
                  </a:moveTo>
                  <a:cubicBezTo>
                    <a:pt x="4501792" y="1255988"/>
                    <a:pt x="4500246" y="1254019"/>
                    <a:pt x="4502155" y="1254377"/>
                  </a:cubicBezTo>
                  <a:close/>
                  <a:moveTo>
                    <a:pt x="4504038" y="1265924"/>
                  </a:moveTo>
                  <a:cubicBezTo>
                    <a:pt x="4496731" y="1261520"/>
                    <a:pt x="4505291" y="1260625"/>
                    <a:pt x="4504038" y="1265924"/>
                  </a:cubicBezTo>
                  <a:close/>
                  <a:moveTo>
                    <a:pt x="4506668" y="1330451"/>
                  </a:moveTo>
                  <a:cubicBezTo>
                    <a:pt x="4507981" y="1330137"/>
                    <a:pt x="4508974" y="1331091"/>
                    <a:pt x="4506668" y="1330451"/>
                  </a:cubicBezTo>
                  <a:close/>
                  <a:moveTo>
                    <a:pt x="4509060" y="1304820"/>
                  </a:moveTo>
                  <a:cubicBezTo>
                    <a:pt x="4506283" y="1300666"/>
                    <a:pt x="4513026" y="1302233"/>
                    <a:pt x="4509060" y="1304820"/>
                  </a:cubicBezTo>
                  <a:close/>
                  <a:moveTo>
                    <a:pt x="4510330" y="1277871"/>
                  </a:moveTo>
                  <a:cubicBezTo>
                    <a:pt x="4526179" y="1302933"/>
                    <a:pt x="4502790" y="1284482"/>
                    <a:pt x="4510330" y="1277871"/>
                  </a:cubicBezTo>
                  <a:close/>
                  <a:moveTo>
                    <a:pt x="4531267" y="1213870"/>
                  </a:moveTo>
                  <a:cubicBezTo>
                    <a:pt x="4527454" y="1217666"/>
                    <a:pt x="4527454" y="1217666"/>
                    <a:pt x="4517430" y="1215421"/>
                  </a:cubicBezTo>
                  <a:cubicBezTo>
                    <a:pt x="4522811" y="1214803"/>
                    <a:pt x="4527053" y="1214336"/>
                    <a:pt x="4531267" y="1213870"/>
                  </a:cubicBezTo>
                  <a:close/>
                  <a:moveTo>
                    <a:pt x="4528891" y="1199910"/>
                  </a:moveTo>
                  <a:cubicBezTo>
                    <a:pt x="4528446" y="1201288"/>
                    <a:pt x="4527410" y="1199232"/>
                    <a:pt x="4528891" y="1199910"/>
                  </a:cubicBezTo>
                  <a:close/>
                  <a:moveTo>
                    <a:pt x="4530714" y="1208278"/>
                  </a:moveTo>
                  <a:cubicBezTo>
                    <a:pt x="4511436" y="1208278"/>
                    <a:pt x="4530036" y="1205399"/>
                    <a:pt x="4530714" y="1208278"/>
                  </a:cubicBezTo>
                  <a:close/>
                  <a:moveTo>
                    <a:pt x="4510482" y="1202242"/>
                  </a:moveTo>
                  <a:cubicBezTo>
                    <a:pt x="4511686" y="1201987"/>
                    <a:pt x="4512640" y="1203045"/>
                    <a:pt x="4510482" y="1202242"/>
                  </a:cubicBezTo>
                  <a:close/>
                  <a:moveTo>
                    <a:pt x="4508762" y="1228763"/>
                  </a:moveTo>
                  <a:cubicBezTo>
                    <a:pt x="4526477" y="1237559"/>
                    <a:pt x="4518954" y="1232347"/>
                    <a:pt x="4530589" y="1241198"/>
                  </a:cubicBezTo>
                  <a:cubicBezTo>
                    <a:pt x="4511225" y="1239805"/>
                    <a:pt x="4488188" y="1235607"/>
                    <a:pt x="4508762" y="1228763"/>
                  </a:cubicBezTo>
                  <a:close/>
                  <a:moveTo>
                    <a:pt x="4500778" y="1183960"/>
                  </a:moveTo>
                  <a:cubicBezTo>
                    <a:pt x="4508193" y="1183960"/>
                    <a:pt x="4500778" y="1186118"/>
                    <a:pt x="4500778" y="1183960"/>
                  </a:cubicBezTo>
                  <a:close/>
                  <a:moveTo>
                    <a:pt x="4513129" y="1357888"/>
                  </a:moveTo>
                  <a:cubicBezTo>
                    <a:pt x="4496834" y="1356554"/>
                    <a:pt x="4495668" y="1353989"/>
                    <a:pt x="4509657" y="1350241"/>
                  </a:cubicBezTo>
                  <a:cubicBezTo>
                    <a:pt x="4510926" y="1353289"/>
                    <a:pt x="4518932" y="1363246"/>
                    <a:pt x="4513129" y="1357888"/>
                  </a:cubicBezTo>
                  <a:close/>
                  <a:moveTo>
                    <a:pt x="4516220" y="1351277"/>
                  </a:moveTo>
                  <a:cubicBezTo>
                    <a:pt x="4517305" y="1351006"/>
                    <a:pt x="4518152" y="1351977"/>
                    <a:pt x="4516220" y="1351277"/>
                  </a:cubicBezTo>
                  <a:close/>
                  <a:moveTo>
                    <a:pt x="4509169" y="1336981"/>
                  </a:moveTo>
                  <a:cubicBezTo>
                    <a:pt x="4512662" y="1337762"/>
                    <a:pt x="4514441" y="1338207"/>
                    <a:pt x="4517452" y="1338928"/>
                  </a:cubicBezTo>
                  <a:cubicBezTo>
                    <a:pt x="4514062" y="1342930"/>
                    <a:pt x="4512261" y="1341938"/>
                    <a:pt x="4509169" y="1336981"/>
                  </a:cubicBezTo>
                  <a:close/>
                  <a:moveTo>
                    <a:pt x="4531267" y="1260012"/>
                  </a:moveTo>
                  <a:cubicBezTo>
                    <a:pt x="4501347" y="1270756"/>
                    <a:pt x="4531647" y="1245586"/>
                    <a:pt x="4531267" y="1260012"/>
                  </a:cubicBezTo>
                  <a:close/>
                  <a:moveTo>
                    <a:pt x="4527199" y="1283213"/>
                  </a:moveTo>
                  <a:cubicBezTo>
                    <a:pt x="4534022" y="1276494"/>
                    <a:pt x="4538579" y="1275225"/>
                    <a:pt x="4548641" y="1277871"/>
                  </a:cubicBezTo>
                  <a:cubicBezTo>
                    <a:pt x="4540738" y="1283213"/>
                    <a:pt x="4534467" y="1283338"/>
                    <a:pt x="4527199" y="1283213"/>
                  </a:cubicBezTo>
                  <a:close/>
                  <a:moveTo>
                    <a:pt x="4546015" y="1338505"/>
                  </a:moveTo>
                  <a:cubicBezTo>
                    <a:pt x="4542284" y="1337447"/>
                    <a:pt x="4539761" y="1336748"/>
                    <a:pt x="4536247" y="1335772"/>
                  </a:cubicBezTo>
                  <a:cubicBezTo>
                    <a:pt x="4540526" y="1331113"/>
                    <a:pt x="4543092" y="1331493"/>
                    <a:pt x="4546015" y="1338505"/>
                  </a:cubicBezTo>
                  <a:close/>
                  <a:moveTo>
                    <a:pt x="4533936" y="1308779"/>
                  </a:moveTo>
                  <a:cubicBezTo>
                    <a:pt x="4539848" y="1309376"/>
                    <a:pt x="4533344" y="1312212"/>
                    <a:pt x="4533936" y="1308779"/>
                  </a:cubicBezTo>
                  <a:close/>
                  <a:moveTo>
                    <a:pt x="4551163" y="1276879"/>
                  </a:moveTo>
                  <a:cubicBezTo>
                    <a:pt x="4544719" y="1269780"/>
                    <a:pt x="4553452" y="1272448"/>
                    <a:pt x="4551163" y="1276879"/>
                  </a:cubicBezTo>
                  <a:close/>
                  <a:moveTo>
                    <a:pt x="4533659" y="1241410"/>
                  </a:moveTo>
                  <a:cubicBezTo>
                    <a:pt x="4536225" y="1237131"/>
                    <a:pt x="4536181" y="1232749"/>
                    <a:pt x="4533214" y="1228280"/>
                  </a:cubicBezTo>
                  <a:cubicBezTo>
                    <a:pt x="4536350" y="1229169"/>
                    <a:pt x="4550783" y="1240499"/>
                    <a:pt x="4550800" y="1241263"/>
                  </a:cubicBezTo>
                  <a:cubicBezTo>
                    <a:pt x="4548874" y="1241855"/>
                    <a:pt x="4541839" y="1241898"/>
                    <a:pt x="4533659" y="1241410"/>
                  </a:cubicBezTo>
                  <a:close/>
                  <a:moveTo>
                    <a:pt x="4539425" y="1163199"/>
                  </a:moveTo>
                  <a:cubicBezTo>
                    <a:pt x="4541291" y="1162836"/>
                    <a:pt x="4539870" y="1164701"/>
                    <a:pt x="4539425" y="1163199"/>
                  </a:cubicBezTo>
                  <a:close/>
                  <a:moveTo>
                    <a:pt x="4538828" y="1138940"/>
                  </a:moveTo>
                  <a:cubicBezTo>
                    <a:pt x="4546270" y="1133116"/>
                    <a:pt x="4541226" y="1142775"/>
                    <a:pt x="4538828" y="1138940"/>
                  </a:cubicBezTo>
                  <a:close/>
                  <a:moveTo>
                    <a:pt x="4534891" y="1140632"/>
                  </a:moveTo>
                  <a:cubicBezTo>
                    <a:pt x="4523131" y="1137183"/>
                    <a:pt x="4535569" y="1134108"/>
                    <a:pt x="4534891" y="1140632"/>
                  </a:cubicBezTo>
                  <a:close/>
                  <a:moveTo>
                    <a:pt x="4544426" y="1180950"/>
                  </a:moveTo>
                  <a:cubicBezTo>
                    <a:pt x="4534489" y="1181584"/>
                    <a:pt x="4524574" y="1182219"/>
                    <a:pt x="4514631" y="1182859"/>
                  </a:cubicBezTo>
                  <a:cubicBezTo>
                    <a:pt x="4519274" y="1180841"/>
                    <a:pt x="4532921" y="1173639"/>
                    <a:pt x="4544426" y="1180950"/>
                  </a:cubicBezTo>
                  <a:close/>
                  <a:moveTo>
                    <a:pt x="4525713" y="1138409"/>
                  </a:moveTo>
                  <a:cubicBezTo>
                    <a:pt x="4514848" y="1141950"/>
                    <a:pt x="4503804" y="1138073"/>
                    <a:pt x="4492831" y="1138620"/>
                  </a:cubicBezTo>
                  <a:cubicBezTo>
                    <a:pt x="4503745" y="1137010"/>
                    <a:pt x="4514740" y="1134515"/>
                    <a:pt x="4525713" y="1138409"/>
                  </a:cubicBezTo>
                  <a:close/>
                  <a:moveTo>
                    <a:pt x="4501624" y="1081127"/>
                  </a:moveTo>
                  <a:cubicBezTo>
                    <a:pt x="4491388" y="1078328"/>
                    <a:pt x="4499823" y="1079516"/>
                    <a:pt x="4501624" y="1081127"/>
                  </a:cubicBezTo>
                  <a:close/>
                  <a:moveTo>
                    <a:pt x="4504059" y="1108455"/>
                  </a:moveTo>
                  <a:cubicBezTo>
                    <a:pt x="4503636" y="1110001"/>
                    <a:pt x="4502579" y="1107712"/>
                    <a:pt x="4504059" y="1108455"/>
                  </a:cubicBezTo>
                  <a:close/>
                  <a:moveTo>
                    <a:pt x="4498657" y="1092885"/>
                  </a:moveTo>
                  <a:cubicBezTo>
                    <a:pt x="4510650" y="1096779"/>
                    <a:pt x="4511138" y="1090320"/>
                    <a:pt x="4517810" y="1097733"/>
                  </a:cubicBezTo>
                  <a:cubicBezTo>
                    <a:pt x="4513172" y="1101801"/>
                    <a:pt x="4497089" y="1101421"/>
                    <a:pt x="4498657" y="1092885"/>
                  </a:cubicBezTo>
                  <a:close/>
                  <a:moveTo>
                    <a:pt x="4485753" y="1121970"/>
                  </a:moveTo>
                  <a:cubicBezTo>
                    <a:pt x="4486197" y="1121781"/>
                    <a:pt x="4486664" y="1121612"/>
                    <a:pt x="4485753" y="1121970"/>
                  </a:cubicBezTo>
                  <a:close/>
                  <a:moveTo>
                    <a:pt x="4488465" y="1284228"/>
                  </a:moveTo>
                  <a:cubicBezTo>
                    <a:pt x="4482726" y="1283658"/>
                    <a:pt x="4488210" y="1282470"/>
                    <a:pt x="4488465" y="1284228"/>
                  </a:cubicBezTo>
                  <a:close/>
                  <a:moveTo>
                    <a:pt x="4483659" y="1265099"/>
                  </a:moveTo>
                  <a:cubicBezTo>
                    <a:pt x="4484950" y="1264676"/>
                    <a:pt x="4485818" y="1266092"/>
                    <a:pt x="4483659" y="1265099"/>
                  </a:cubicBezTo>
                  <a:close/>
                  <a:moveTo>
                    <a:pt x="4480372" y="1297298"/>
                  </a:moveTo>
                  <a:cubicBezTo>
                    <a:pt x="4483762" y="1292471"/>
                    <a:pt x="4486263" y="1292195"/>
                    <a:pt x="4489164" y="1295416"/>
                  </a:cubicBezTo>
                  <a:cubicBezTo>
                    <a:pt x="4486729" y="1295964"/>
                    <a:pt x="4484294" y="1296495"/>
                    <a:pt x="4480372" y="1297298"/>
                  </a:cubicBezTo>
                  <a:close/>
                  <a:moveTo>
                    <a:pt x="4487109" y="1336238"/>
                  </a:moveTo>
                  <a:cubicBezTo>
                    <a:pt x="4482216" y="1336916"/>
                    <a:pt x="4484993" y="1334926"/>
                    <a:pt x="4487109" y="1336238"/>
                  </a:cubicBezTo>
                  <a:close/>
                  <a:moveTo>
                    <a:pt x="4487532" y="1377081"/>
                  </a:moveTo>
                  <a:cubicBezTo>
                    <a:pt x="4474481" y="1379690"/>
                    <a:pt x="4486729" y="1371658"/>
                    <a:pt x="4487532" y="1377081"/>
                  </a:cubicBezTo>
                  <a:close/>
                  <a:moveTo>
                    <a:pt x="4477470" y="1310032"/>
                  </a:moveTo>
                  <a:cubicBezTo>
                    <a:pt x="4473358" y="1305032"/>
                    <a:pt x="4478951" y="1307635"/>
                    <a:pt x="4477470" y="1310032"/>
                  </a:cubicBezTo>
                  <a:close/>
                  <a:moveTo>
                    <a:pt x="4477638" y="1362276"/>
                  </a:moveTo>
                  <a:cubicBezTo>
                    <a:pt x="4472892" y="1362802"/>
                    <a:pt x="4475501" y="1360958"/>
                    <a:pt x="4477638" y="1362276"/>
                  </a:cubicBezTo>
                  <a:close/>
                  <a:moveTo>
                    <a:pt x="4468976" y="1384305"/>
                  </a:moveTo>
                  <a:cubicBezTo>
                    <a:pt x="4473868" y="1381426"/>
                    <a:pt x="4478213" y="1382228"/>
                    <a:pt x="4482005" y="1386740"/>
                  </a:cubicBezTo>
                  <a:cubicBezTo>
                    <a:pt x="4479358" y="1385770"/>
                    <a:pt x="4469334" y="1385070"/>
                    <a:pt x="4468976" y="1384305"/>
                  </a:cubicBezTo>
                  <a:close/>
                  <a:moveTo>
                    <a:pt x="4521542" y="1037572"/>
                  </a:moveTo>
                  <a:cubicBezTo>
                    <a:pt x="4526391" y="1037083"/>
                    <a:pt x="4523998" y="1039388"/>
                    <a:pt x="4521542" y="1037572"/>
                  </a:cubicBezTo>
                  <a:close/>
                  <a:moveTo>
                    <a:pt x="4521861" y="1061066"/>
                  </a:moveTo>
                  <a:cubicBezTo>
                    <a:pt x="4529634" y="1064222"/>
                    <a:pt x="4520842" y="1066739"/>
                    <a:pt x="4521861" y="1061066"/>
                  </a:cubicBezTo>
                  <a:close/>
                  <a:moveTo>
                    <a:pt x="4532623" y="1046829"/>
                  </a:moveTo>
                  <a:cubicBezTo>
                    <a:pt x="4521688" y="1046829"/>
                    <a:pt x="4532623" y="1044562"/>
                    <a:pt x="4532623" y="1046829"/>
                  </a:cubicBezTo>
                  <a:close/>
                  <a:moveTo>
                    <a:pt x="4537223" y="1056722"/>
                  </a:moveTo>
                  <a:cubicBezTo>
                    <a:pt x="4537603" y="1058414"/>
                    <a:pt x="4536501" y="1059623"/>
                    <a:pt x="4537223" y="1056722"/>
                  </a:cubicBezTo>
                  <a:close/>
                  <a:moveTo>
                    <a:pt x="4060443" y="1575903"/>
                  </a:moveTo>
                  <a:cubicBezTo>
                    <a:pt x="4069132" y="1567345"/>
                    <a:pt x="4066480" y="1575903"/>
                    <a:pt x="4060443" y="1575903"/>
                  </a:cubicBezTo>
                  <a:close/>
                  <a:moveTo>
                    <a:pt x="4187108" y="1694583"/>
                  </a:moveTo>
                  <a:cubicBezTo>
                    <a:pt x="4182807" y="1695896"/>
                    <a:pt x="4182807" y="1695896"/>
                    <a:pt x="4178885" y="1691172"/>
                  </a:cubicBezTo>
                  <a:cubicBezTo>
                    <a:pt x="4182595" y="1692696"/>
                    <a:pt x="4184456" y="1693439"/>
                    <a:pt x="4187108" y="1694583"/>
                  </a:cubicBezTo>
                  <a:close/>
                  <a:moveTo>
                    <a:pt x="4256581" y="1743416"/>
                  </a:moveTo>
                  <a:cubicBezTo>
                    <a:pt x="4254824" y="1743291"/>
                    <a:pt x="4253088" y="1743096"/>
                    <a:pt x="4250924" y="1742884"/>
                  </a:cubicBezTo>
                  <a:cubicBezTo>
                    <a:pt x="4253169" y="1736826"/>
                    <a:pt x="4255100" y="1741658"/>
                    <a:pt x="4256581" y="1743416"/>
                  </a:cubicBezTo>
                  <a:close/>
                  <a:moveTo>
                    <a:pt x="4260606" y="1815954"/>
                  </a:moveTo>
                  <a:cubicBezTo>
                    <a:pt x="4261772" y="1805638"/>
                    <a:pt x="4256945" y="1810741"/>
                    <a:pt x="4256945" y="1796825"/>
                  </a:cubicBezTo>
                  <a:cubicBezTo>
                    <a:pt x="4274253" y="1808052"/>
                    <a:pt x="4275484" y="1814430"/>
                    <a:pt x="4260606" y="1815954"/>
                  </a:cubicBezTo>
                  <a:close/>
                  <a:moveTo>
                    <a:pt x="4271373" y="1800128"/>
                  </a:moveTo>
                  <a:cubicBezTo>
                    <a:pt x="4268509" y="1799770"/>
                    <a:pt x="4269719" y="1798859"/>
                    <a:pt x="4271373" y="1800128"/>
                  </a:cubicBezTo>
                  <a:close/>
                  <a:moveTo>
                    <a:pt x="4322691" y="1803838"/>
                  </a:moveTo>
                  <a:cubicBezTo>
                    <a:pt x="4325295" y="1806354"/>
                    <a:pt x="4318259" y="1800464"/>
                    <a:pt x="4322691" y="1803838"/>
                  </a:cubicBezTo>
                  <a:close/>
                  <a:moveTo>
                    <a:pt x="4327372" y="1794005"/>
                  </a:moveTo>
                  <a:cubicBezTo>
                    <a:pt x="4336398" y="1804917"/>
                    <a:pt x="4327372" y="1807265"/>
                    <a:pt x="4327372" y="1794005"/>
                  </a:cubicBezTo>
                  <a:close/>
                  <a:moveTo>
                    <a:pt x="4721580" y="2266773"/>
                  </a:moveTo>
                  <a:cubicBezTo>
                    <a:pt x="4721515" y="2266686"/>
                    <a:pt x="4721471" y="2266627"/>
                    <a:pt x="4721428" y="2266562"/>
                  </a:cubicBezTo>
                  <a:cubicBezTo>
                    <a:pt x="4721412" y="2266475"/>
                    <a:pt x="4721412" y="2266431"/>
                    <a:pt x="4721368" y="2266372"/>
                  </a:cubicBezTo>
                  <a:cubicBezTo>
                    <a:pt x="4721368" y="2266372"/>
                    <a:pt x="4721347" y="2266394"/>
                    <a:pt x="4721347" y="2266394"/>
                  </a:cubicBezTo>
                  <a:cubicBezTo>
                    <a:pt x="4699205" y="2230800"/>
                    <a:pt x="4713357" y="2248382"/>
                    <a:pt x="4727850" y="2250861"/>
                  </a:cubicBezTo>
                  <a:cubicBezTo>
                    <a:pt x="4724992" y="2238468"/>
                    <a:pt x="4723505" y="2232833"/>
                    <a:pt x="4718868" y="2224086"/>
                  </a:cubicBezTo>
                  <a:cubicBezTo>
                    <a:pt x="4720793" y="2227155"/>
                    <a:pt x="4723250" y="2230675"/>
                    <a:pt x="4723229" y="2232286"/>
                  </a:cubicBezTo>
                  <a:cubicBezTo>
                    <a:pt x="4733063" y="2227454"/>
                    <a:pt x="4716557" y="2135066"/>
                    <a:pt x="4715136" y="2125787"/>
                  </a:cubicBezTo>
                  <a:cubicBezTo>
                    <a:pt x="4693483" y="1985136"/>
                    <a:pt x="4568916" y="1951815"/>
                    <a:pt x="4442023" y="1956918"/>
                  </a:cubicBezTo>
                  <a:cubicBezTo>
                    <a:pt x="4432444" y="1957298"/>
                    <a:pt x="4422886" y="1957786"/>
                    <a:pt x="4413334" y="1958296"/>
                  </a:cubicBezTo>
                  <a:cubicBezTo>
                    <a:pt x="4417484" y="1955649"/>
                    <a:pt x="4421238" y="1951771"/>
                    <a:pt x="4425132" y="1948892"/>
                  </a:cubicBezTo>
                  <a:cubicBezTo>
                    <a:pt x="4414034" y="1944949"/>
                    <a:pt x="4407335" y="1948295"/>
                    <a:pt x="4404987" y="1958719"/>
                  </a:cubicBezTo>
                  <a:cubicBezTo>
                    <a:pt x="4403522" y="1958806"/>
                    <a:pt x="4402079" y="1958909"/>
                    <a:pt x="4400620" y="1958996"/>
                  </a:cubicBezTo>
                  <a:cubicBezTo>
                    <a:pt x="4395663" y="1950795"/>
                    <a:pt x="4391150" y="1950372"/>
                    <a:pt x="4387103" y="1957916"/>
                  </a:cubicBezTo>
                  <a:cubicBezTo>
                    <a:pt x="4388286" y="1955774"/>
                    <a:pt x="4389859" y="1956327"/>
                    <a:pt x="4391784" y="1959527"/>
                  </a:cubicBezTo>
                  <a:cubicBezTo>
                    <a:pt x="4387651" y="1959782"/>
                    <a:pt x="4383523" y="1960031"/>
                    <a:pt x="4379390" y="1960286"/>
                  </a:cubicBezTo>
                  <a:cubicBezTo>
                    <a:pt x="4379244" y="1959717"/>
                    <a:pt x="4379200" y="1959082"/>
                    <a:pt x="4379157" y="1958404"/>
                  </a:cubicBezTo>
                  <a:cubicBezTo>
                    <a:pt x="4378625" y="1958339"/>
                    <a:pt x="4377166" y="1957320"/>
                    <a:pt x="4374497" y="1955096"/>
                  </a:cubicBezTo>
                  <a:cubicBezTo>
                    <a:pt x="4368921" y="1956983"/>
                    <a:pt x="4367798" y="1958887"/>
                    <a:pt x="4370955" y="1960818"/>
                  </a:cubicBezTo>
                  <a:cubicBezTo>
                    <a:pt x="4363920" y="1961306"/>
                    <a:pt x="4356907" y="1961832"/>
                    <a:pt x="4349893" y="1962363"/>
                  </a:cubicBezTo>
                  <a:cubicBezTo>
                    <a:pt x="4348223" y="1961832"/>
                    <a:pt x="4346568" y="1961138"/>
                    <a:pt x="4344979" y="1960286"/>
                  </a:cubicBezTo>
                  <a:cubicBezTo>
                    <a:pt x="4350745" y="1958594"/>
                    <a:pt x="4360894" y="1953485"/>
                    <a:pt x="4372545" y="1947324"/>
                  </a:cubicBezTo>
                  <a:cubicBezTo>
                    <a:pt x="4361995" y="1941136"/>
                    <a:pt x="4343601" y="1948170"/>
                    <a:pt x="4331484" y="1954337"/>
                  </a:cubicBezTo>
                  <a:cubicBezTo>
                    <a:pt x="4329574" y="1956875"/>
                    <a:pt x="4326591" y="1960498"/>
                    <a:pt x="4323093" y="1964462"/>
                  </a:cubicBezTo>
                  <a:cubicBezTo>
                    <a:pt x="4312944" y="1965287"/>
                    <a:pt x="4302773" y="1966154"/>
                    <a:pt x="4292603" y="1967066"/>
                  </a:cubicBezTo>
                  <a:cubicBezTo>
                    <a:pt x="4305800" y="1963464"/>
                    <a:pt x="4318726" y="1959863"/>
                    <a:pt x="4320825" y="1960227"/>
                  </a:cubicBezTo>
                  <a:cubicBezTo>
                    <a:pt x="4318390" y="1956772"/>
                    <a:pt x="4315379" y="1955752"/>
                    <a:pt x="4311653" y="1952704"/>
                  </a:cubicBezTo>
                  <a:cubicBezTo>
                    <a:pt x="4313069" y="1952428"/>
                    <a:pt x="4320272" y="1948615"/>
                    <a:pt x="4321649" y="1946137"/>
                  </a:cubicBezTo>
                  <a:cubicBezTo>
                    <a:pt x="4327671" y="1948507"/>
                    <a:pt x="4337266" y="1947682"/>
                    <a:pt x="4347122" y="1945117"/>
                  </a:cubicBezTo>
                  <a:cubicBezTo>
                    <a:pt x="4347436" y="1945459"/>
                    <a:pt x="4347648" y="1945692"/>
                    <a:pt x="4347143" y="1945117"/>
                  </a:cubicBezTo>
                  <a:cubicBezTo>
                    <a:pt x="4364517" y="1940626"/>
                    <a:pt x="4382547" y="1930946"/>
                    <a:pt x="4382547" y="1924486"/>
                  </a:cubicBezTo>
                  <a:cubicBezTo>
                    <a:pt x="4375278" y="1932367"/>
                    <a:pt x="4340151" y="1933977"/>
                    <a:pt x="4314832" y="1934314"/>
                  </a:cubicBezTo>
                  <a:cubicBezTo>
                    <a:pt x="4315911" y="1932578"/>
                    <a:pt x="4315021" y="1933977"/>
                    <a:pt x="4314832" y="1934314"/>
                  </a:cubicBezTo>
                  <a:cubicBezTo>
                    <a:pt x="4309255" y="1934379"/>
                    <a:pt x="4304129" y="1934400"/>
                    <a:pt x="4299915" y="1934400"/>
                  </a:cubicBezTo>
                  <a:cubicBezTo>
                    <a:pt x="4303538" y="1932979"/>
                    <a:pt x="4305762" y="1930376"/>
                    <a:pt x="4306673" y="1926602"/>
                  </a:cubicBezTo>
                  <a:cubicBezTo>
                    <a:pt x="4313687" y="1932025"/>
                    <a:pt x="4322837" y="1932112"/>
                    <a:pt x="4334109" y="1926791"/>
                  </a:cubicBezTo>
                  <a:cubicBezTo>
                    <a:pt x="4332883" y="1925821"/>
                    <a:pt x="4302817" y="1926390"/>
                    <a:pt x="4309488" y="1917919"/>
                  </a:cubicBezTo>
                  <a:cubicBezTo>
                    <a:pt x="4318514" y="1922366"/>
                    <a:pt x="4343032" y="1920207"/>
                    <a:pt x="4346736" y="1917620"/>
                  </a:cubicBezTo>
                  <a:cubicBezTo>
                    <a:pt x="4340656" y="1911839"/>
                    <a:pt x="4338833" y="1904762"/>
                    <a:pt x="4341274" y="1896371"/>
                  </a:cubicBezTo>
                  <a:cubicBezTo>
                    <a:pt x="4349557" y="1899908"/>
                    <a:pt x="4357416" y="1899083"/>
                    <a:pt x="4364875" y="1893958"/>
                  </a:cubicBezTo>
                  <a:cubicBezTo>
                    <a:pt x="4360617" y="1894913"/>
                    <a:pt x="4358881" y="1893915"/>
                    <a:pt x="4359662" y="1890926"/>
                  </a:cubicBezTo>
                  <a:cubicBezTo>
                    <a:pt x="4382780" y="1888746"/>
                    <a:pt x="4348602" y="1899637"/>
                    <a:pt x="4386848" y="1893492"/>
                  </a:cubicBezTo>
                  <a:cubicBezTo>
                    <a:pt x="4381061" y="1884359"/>
                    <a:pt x="4325718" y="1871375"/>
                    <a:pt x="4351249" y="1871375"/>
                  </a:cubicBezTo>
                  <a:cubicBezTo>
                    <a:pt x="4345424" y="1866630"/>
                    <a:pt x="4338795" y="1864509"/>
                    <a:pt x="4331375" y="1864997"/>
                  </a:cubicBezTo>
                  <a:cubicBezTo>
                    <a:pt x="4328918" y="1858386"/>
                    <a:pt x="4331082" y="1854931"/>
                    <a:pt x="4337841" y="1854639"/>
                  </a:cubicBezTo>
                  <a:cubicBezTo>
                    <a:pt x="4336062" y="1849004"/>
                    <a:pt x="4319659" y="1845148"/>
                    <a:pt x="4314934" y="1844448"/>
                  </a:cubicBezTo>
                  <a:cubicBezTo>
                    <a:pt x="4325463" y="1840912"/>
                    <a:pt x="4335253" y="1842371"/>
                    <a:pt x="4344279" y="1848830"/>
                  </a:cubicBezTo>
                  <a:cubicBezTo>
                    <a:pt x="4333030" y="1842794"/>
                    <a:pt x="4332840" y="1839702"/>
                    <a:pt x="4343666" y="1839513"/>
                  </a:cubicBezTo>
                  <a:cubicBezTo>
                    <a:pt x="4332243" y="1835505"/>
                    <a:pt x="4320738" y="1835255"/>
                    <a:pt x="4309152" y="1838770"/>
                  </a:cubicBezTo>
                  <a:cubicBezTo>
                    <a:pt x="4310720" y="1843770"/>
                    <a:pt x="4311544" y="1846905"/>
                    <a:pt x="4311691" y="1848261"/>
                  </a:cubicBezTo>
                  <a:cubicBezTo>
                    <a:pt x="4320483" y="1849806"/>
                    <a:pt x="4325485" y="1855208"/>
                    <a:pt x="4326504" y="1864720"/>
                  </a:cubicBezTo>
                  <a:cubicBezTo>
                    <a:pt x="4314788" y="1864720"/>
                    <a:pt x="4301162" y="1841904"/>
                    <a:pt x="4310780" y="1865062"/>
                  </a:cubicBezTo>
                  <a:cubicBezTo>
                    <a:pt x="4302161" y="1860864"/>
                    <a:pt x="4297431" y="1854216"/>
                    <a:pt x="4296584" y="1845104"/>
                  </a:cubicBezTo>
                  <a:cubicBezTo>
                    <a:pt x="4286333" y="1849660"/>
                    <a:pt x="4298787" y="1851373"/>
                    <a:pt x="4292240" y="1862985"/>
                  </a:cubicBezTo>
                  <a:cubicBezTo>
                    <a:pt x="4282134" y="1843282"/>
                    <a:pt x="4299931" y="1852474"/>
                    <a:pt x="4273684" y="1840424"/>
                  </a:cubicBezTo>
                  <a:cubicBezTo>
                    <a:pt x="4273152" y="1843325"/>
                    <a:pt x="4273532" y="1845739"/>
                    <a:pt x="4274421" y="1847903"/>
                  </a:cubicBezTo>
                  <a:cubicBezTo>
                    <a:pt x="4263448" y="1848006"/>
                    <a:pt x="4276878" y="1860761"/>
                    <a:pt x="4264061" y="1852729"/>
                  </a:cubicBezTo>
                  <a:cubicBezTo>
                    <a:pt x="4285248" y="1837539"/>
                    <a:pt x="4247474" y="1840614"/>
                    <a:pt x="4252068" y="1830190"/>
                  </a:cubicBezTo>
                  <a:cubicBezTo>
                    <a:pt x="4260969" y="1839914"/>
                    <a:pt x="4325018" y="1834827"/>
                    <a:pt x="4332498" y="1827988"/>
                  </a:cubicBezTo>
                  <a:cubicBezTo>
                    <a:pt x="4328028" y="1827413"/>
                    <a:pt x="4290781" y="1823112"/>
                    <a:pt x="4293194" y="1825336"/>
                  </a:cubicBezTo>
                  <a:cubicBezTo>
                    <a:pt x="4282178" y="1815232"/>
                    <a:pt x="4261268" y="1834935"/>
                    <a:pt x="4254254" y="1821209"/>
                  </a:cubicBezTo>
                  <a:cubicBezTo>
                    <a:pt x="4272176" y="1817667"/>
                    <a:pt x="4285845" y="1814853"/>
                    <a:pt x="4301331" y="1812667"/>
                  </a:cubicBezTo>
                  <a:cubicBezTo>
                    <a:pt x="4303809" y="1815634"/>
                    <a:pt x="4304487" y="1815319"/>
                    <a:pt x="4301586" y="1812629"/>
                  </a:cubicBezTo>
                  <a:cubicBezTo>
                    <a:pt x="4314446" y="1810828"/>
                    <a:pt x="4328620" y="1809473"/>
                    <a:pt x="4347566" y="1808583"/>
                  </a:cubicBezTo>
                  <a:cubicBezTo>
                    <a:pt x="4347837" y="1804640"/>
                    <a:pt x="4347566" y="1802395"/>
                    <a:pt x="4347122" y="1801164"/>
                  </a:cubicBezTo>
                  <a:cubicBezTo>
                    <a:pt x="4349280" y="1800464"/>
                    <a:pt x="4353479" y="1797926"/>
                    <a:pt x="4361230" y="1790849"/>
                  </a:cubicBezTo>
                  <a:cubicBezTo>
                    <a:pt x="4341546" y="1771086"/>
                    <a:pt x="4300805" y="1815595"/>
                    <a:pt x="4282091" y="1792991"/>
                  </a:cubicBezTo>
                  <a:cubicBezTo>
                    <a:pt x="4287493" y="1798219"/>
                    <a:pt x="4291101" y="1797096"/>
                    <a:pt x="4292901" y="1789601"/>
                  </a:cubicBezTo>
                  <a:cubicBezTo>
                    <a:pt x="4277708" y="1792860"/>
                    <a:pt x="4270527" y="1793050"/>
                    <a:pt x="4271075" y="1790257"/>
                  </a:cubicBezTo>
                  <a:cubicBezTo>
                    <a:pt x="4266985" y="1793181"/>
                    <a:pt x="4255822" y="1786271"/>
                    <a:pt x="4250354" y="1785279"/>
                  </a:cubicBezTo>
                  <a:cubicBezTo>
                    <a:pt x="4254504" y="1800784"/>
                    <a:pt x="4225181" y="1780024"/>
                    <a:pt x="4242386" y="1800974"/>
                  </a:cubicBezTo>
                  <a:cubicBezTo>
                    <a:pt x="4234228" y="1800594"/>
                    <a:pt x="4220966" y="1804597"/>
                    <a:pt x="4214820" y="1801207"/>
                  </a:cubicBezTo>
                  <a:cubicBezTo>
                    <a:pt x="4215455" y="1798116"/>
                    <a:pt x="4219865" y="1800616"/>
                    <a:pt x="4222154" y="1794325"/>
                  </a:cubicBezTo>
                  <a:cubicBezTo>
                    <a:pt x="4205963" y="1790914"/>
                    <a:pt x="4214229" y="1792226"/>
                    <a:pt x="4204927" y="1778434"/>
                  </a:cubicBezTo>
                  <a:cubicBezTo>
                    <a:pt x="4211007" y="1778391"/>
                    <a:pt x="4215987" y="1780702"/>
                    <a:pt x="4219925" y="1785322"/>
                  </a:cubicBezTo>
                  <a:cubicBezTo>
                    <a:pt x="4216578" y="1789346"/>
                    <a:pt x="4215987" y="1792204"/>
                    <a:pt x="4219925" y="1785322"/>
                  </a:cubicBezTo>
                  <a:cubicBezTo>
                    <a:pt x="4219989" y="1785403"/>
                    <a:pt x="4220098" y="1785469"/>
                    <a:pt x="4220158" y="1785550"/>
                  </a:cubicBezTo>
                  <a:cubicBezTo>
                    <a:pt x="4219144" y="1784216"/>
                    <a:pt x="4220434" y="1784216"/>
                    <a:pt x="4224014" y="1785490"/>
                  </a:cubicBezTo>
                  <a:cubicBezTo>
                    <a:pt x="4226303" y="1792736"/>
                    <a:pt x="4230968" y="1793961"/>
                    <a:pt x="4236327" y="1793392"/>
                  </a:cubicBezTo>
                  <a:cubicBezTo>
                    <a:pt x="4233469" y="1787416"/>
                    <a:pt x="4228505" y="1786906"/>
                    <a:pt x="4223993" y="1785279"/>
                  </a:cubicBezTo>
                  <a:cubicBezTo>
                    <a:pt x="4212721" y="1770999"/>
                    <a:pt x="4232259" y="1767734"/>
                    <a:pt x="4244317" y="1754452"/>
                  </a:cubicBezTo>
                  <a:cubicBezTo>
                    <a:pt x="4244675" y="1754832"/>
                    <a:pt x="4245142" y="1755320"/>
                    <a:pt x="4244317" y="1754452"/>
                  </a:cubicBezTo>
                  <a:cubicBezTo>
                    <a:pt x="4245798" y="1752798"/>
                    <a:pt x="4247197" y="1751041"/>
                    <a:pt x="4248385" y="1749050"/>
                  </a:cubicBezTo>
                  <a:cubicBezTo>
                    <a:pt x="4247810" y="1748329"/>
                    <a:pt x="4245651" y="1747228"/>
                    <a:pt x="4242598" y="1745872"/>
                  </a:cubicBezTo>
                  <a:cubicBezTo>
                    <a:pt x="4244675" y="1744072"/>
                    <a:pt x="4245798" y="1745748"/>
                    <a:pt x="4248385" y="1749050"/>
                  </a:cubicBezTo>
                  <a:cubicBezTo>
                    <a:pt x="4254270" y="1749983"/>
                    <a:pt x="4296351" y="1753693"/>
                    <a:pt x="4292435" y="1740937"/>
                  </a:cubicBezTo>
                  <a:cubicBezTo>
                    <a:pt x="4285736" y="1742483"/>
                    <a:pt x="4272707" y="1737482"/>
                    <a:pt x="4266242" y="1741149"/>
                  </a:cubicBezTo>
                  <a:cubicBezTo>
                    <a:pt x="4265862" y="1740769"/>
                    <a:pt x="4248445" y="1739050"/>
                    <a:pt x="4248911" y="1727932"/>
                  </a:cubicBezTo>
                  <a:cubicBezTo>
                    <a:pt x="4255458" y="1731679"/>
                    <a:pt x="4259147" y="1731891"/>
                    <a:pt x="4260058" y="1728648"/>
                  </a:cubicBezTo>
                  <a:cubicBezTo>
                    <a:pt x="4257856" y="1729288"/>
                    <a:pt x="4252068" y="1727655"/>
                    <a:pt x="4242684" y="1723712"/>
                  </a:cubicBezTo>
                  <a:cubicBezTo>
                    <a:pt x="4250500" y="1750341"/>
                    <a:pt x="4240249" y="1733290"/>
                    <a:pt x="4239864" y="1744663"/>
                  </a:cubicBezTo>
                  <a:cubicBezTo>
                    <a:pt x="4231413" y="1741062"/>
                    <a:pt x="4218954" y="1736126"/>
                    <a:pt x="4212488" y="1731571"/>
                  </a:cubicBezTo>
                  <a:cubicBezTo>
                    <a:pt x="4215987" y="1733203"/>
                    <a:pt x="4237472" y="1739071"/>
                    <a:pt x="4236007" y="1738545"/>
                  </a:cubicBezTo>
                  <a:cubicBezTo>
                    <a:pt x="4233697" y="1735384"/>
                    <a:pt x="4234228" y="1733079"/>
                    <a:pt x="4237618" y="1731636"/>
                  </a:cubicBezTo>
                  <a:cubicBezTo>
                    <a:pt x="4234418" y="1727867"/>
                    <a:pt x="4231326" y="1728355"/>
                    <a:pt x="4228337" y="1733100"/>
                  </a:cubicBezTo>
                  <a:cubicBezTo>
                    <a:pt x="4229948" y="1724266"/>
                    <a:pt x="4226114" y="1718712"/>
                    <a:pt x="4230057" y="1722845"/>
                  </a:cubicBezTo>
                  <a:cubicBezTo>
                    <a:pt x="4237195" y="1712508"/>
                    <a:pt x="4223656" y="1710073"/>
                    <a:pt x="4216730" y="1708950"/>
                  </a:cubicBezTo>
                  <a:cubicBezTo>
                    <a:pt x="4217852" y="1711233"/>
                    <a:pt x="4224524" y="1712654"/>
                    <a:pt x="4224291" y="1714541"/>
                  </a:cubicBezTo>
                  <a:cubicBezTo>
                    <a:pt x="4215032" y="1714541"/>
                    <a:pt x="4201049" y="1713397"/>
                    <a:pt x="4187146" y="1710897"/>
                  </a:cubicBezTo>
                  <a:cubicBezTo>
                    <a:pt x="4186663" y="1710089"/>
                    <a:pt x="4186219" y="1709308"/>
                    <a:pt x="4185410" y="1708207"/>
                  </a:cubicBezTo>
                  <a:cubicBezTo>
                    <a:pt x="4185031" y="1708966"/>
                    <a:pt x="4184944" y="1709709"/>
                    <a:pt x="4185009" y="1710452"/>
                  </a:cubicBezTo>
                  <a:cubicBezTo>
                    <a:pt x="4172040" y="1707974"/>
                    <a:pt x="4159347" y="1704329"/>
                    <a:pt x="4150831" y="1699226"/>
                  </a:cubicBezTo>
                  <a:cubicBezTo>
                    <a:pt x="4164310" y="1698374"/>
                    <a:pt x="4193677" y="1708733"/>
                    <a:pt x="4202660" y="1697951"/>
                  </a:cubicBezTo>
                  <a:cubicBezTo>
                    <a:pt x="4193698" y="1696384"/>
                    <a:pt x="4182319" y="1692126"/>
                    <a:pt x="4196579" y="1687104"/>
                  </a:cubicBezTo>
                  <a:cubicBezTo>
                    <a:pt x="4190921" y="1687104"/>
                    <a:pt x="4163567" y="1690218"/>
                    <a:pt x="4158588" y="1681112"/>
                  </a:cubicBezTo>
                  <a:cubicBezTo>
                    <a:pt x="4168802" y="1680879"/>
                    <a:pt x="4179010" y="1681150"/>
                    <a:pt x="4189202" y="1681979"/>
                  </a:cubicBezTo>
                  <a:cubicBezTo>
                    <a:pt x="4189609" y="1677380"/>
                    <a:pt x="4175538" y="1674180"/>
                    <a:pt x="4158289" y="1671621"/>
                  </a:cubicBezTo>
                  <a:cubicBezTo>
                    <a:pt x="4158457" y="1671133"/>
                    <a:pt x="4158441" y="1671236"/>
                    <a:pt x="4158289" y="1671621"/>
                  </a:cubicBezTo>
                  <a:cubicBezTo>
                    <a:pt x="4156320" y="1671322"/>
                    <a:pt x="4154308" y="1671046"/>
                    <a:pt x="4152252" y="1670769"/>
                  </a:cubicBezTo>
                  <a:cubicBezTo>
                    <a:pt x="4152296" y="1669267"/>
                    <a:pt x="4152334" y="1667765"/>
                    <a:pt x="4152399" y="1666279"/>
                  </a:cubicBezTo>
                  <a:cubicBezTo>
                    <a:pt x="4204775" y="1673248"/>
                    <a:pt x="4263340" y="1685857"/>
                    <a:pt x="4299004" y="1685857"/>
                  </a:cubicBezTo>
                  <a:cubicBezTo>
                    <a:pt x="4302876" y="1675135"/>
                    <a:pt x="4303218" y="1677402"/>
                    <a:pt x="4294935" y="1674544"/>
                  </a:cubicBezTo>
                  <a:cubicBezTo>
                    <a:pt x="4303576" y="1667401"/>
                    <a:pt x="4314235" y="1676003"/>
                    <a:pt x="4318222" y="1666935"/>
                  </a:cubicBezTo>
                  <a:cubicBezTo>
                    <a:pt x="4315488" y="1660139"/>
                    <a:pt x="4295315" y="1657211"/>
                    <a:pt x="4289848" y="1656918"/>
                  </a:cubicBezTo>
                  <a:cubicBezTo>
                    <a:pt x="4289761" y="1653973"/>
                    <a:pt x="4306609" y="1644861"/>
                    <a:pt x="4309321" y="1656175"/>
                  </a:cubicBezTo>
                  <a:cubicBezTo>
                    <a:pt x="4316524" y="1623233"/>
                    <a:pt x="4229845" y="1653696"/>
                    <a:pt x="4217955" y="1631558"/>
                  </a:cubicBezTo>
                  <a:cubicBezTo>
                    <a:pt x="4223510" y="1631005"/>
                    <a:pt x="4225793" y="1631514"/>
                    <a:pt x="4229970" y="1631558"/>
                  </a:cubicBezTo>
                  <a:cubicBezTo>
                    <a:pt x="4229948" y="1631645"/>
                    <a:pt x="4227171" y="1621725"/>
                    <a:pt x="4226770" y="1617197"/>
                  </a:cubicBezTo>
                  <a:cubicBezTo>
                    <a:pt x="4220819" y="1629860"/>
                    <a:pt x="4209738" y="1633337"/>
                    <a:pt x="4193400" y="1627447"/>
                  </a:cubicBezTo>
                  <a:cubicBezTo>
                    <a:pt x="4207319" y="1635116"/>
                    <a:pt x="4190265" y="1638213"/>
                    <a:pt x="4181261" y="1638213"/>
                  </a:cubicBezTo>
                  <a:cubicBezTo>
                    <a:pt x="4181299" y="1637594"/>
                    <a:pt x="4194567" y="1617598"/>
                    <a:pt x="4177062" y="1617598"/>
                  </a:cubicBezTo>
                  <a:cubicBezTo>
                    <a:pt x="4184819" y="1617598"/>
                    <a:pt x="4195478" y="1621601"/>
                    <a:pt x="4203571" y="1616519"/>
                  </a:cubicBezTo>
                  <a:cubicBezTo>
                    <a:pt x="4214121" y="1619692"/>
                    <a:pt x="4156510" y="1600775"/>
                    <a:pt x="4172273" y="1611285"/>
                  </a:cubicBezTo>
                  <a:cubicBezTo>
                    <a:pt x="4160746" y="1603595"/>
                    <a:pt x="4146931" y="1603253"/>
                    <a:pt x="4131358" y="1597450"/>
                  </a:cubicBezTo>
                  <a:cubicBezTo>
                    <a:pt x="4134391" y="1593171"/>
                    <a:pt x="4136826" y="1590904"/>
                    <a:pt x="4138714" y="1590584"/>
                  </a:cubicBezTo>
                  <a:cubicBezTo>
                    <a:pt x="4127290" y="1584271"/>
                    <a:pt x="4134114" y="1599376"/>
                    <a:pt x="4119984" y="1598763"/>
                  </a:cubicBezTo>
                  <a:cubicBezTo>
                    <a:pt x="4118563" y="1590948"/>
                    <a:pt x="4117505" y="1588805"/>
                    <a:pt x="4111403" y="1586859"/>
                  </a:cubicBezTo>
                  <a:cubicBezTo>
                    <a:pt x="4106678" y="1593551"/>
                    <a:pt x="4108268" y="1597320"/>
                    <a:pt x="4116127" y="1598150"/>
                  </a:cubicBezTo>
                  <a:cubicBezTo>
                    <a:pt x="4106847" y="1602809"/>
                    <a:pt x="4050017" y="1591897"/>
                    <a:pt x="4055441" y="1577747"/>
                  </a:cubicBezTo>
                  <a:cubicBezTo>
                    <a:pt x="4072902" y="1583046"/>
                    <a:pt x="4071459" y="1594994"/>
                    <a:pt x="4089240" y="1579314"/>
                  </a:cubicBezTo>
                  <a:cubicBezTo>
                    <a:pt x="4081971" y="1570523"/>
                    <a:pt x="4076167" y="1571559"/>
                    <a:pt x="4071844" y="1582368"/>
                  </a:cubicBezTo>
                  <a:cubicBezTo>
                    <a:pt x="4068877" y="1556352"/>
                    <a:pt x="4075723" y="1577471"/>
                    <a:pt x="4091865" y="1569590"/>
                  </a:cubicBezTo>
                  <a:cubicBezTo>
                    <a:pt x="4079172" y="1552263"/>
                    <a:pt x="4063301" y="1576223"/>
                    <a:pt x="4050419" y="1557854"/>
                  </a:cubicBezTo>
                  <a:cubicBezTo>
                    <a:pt x="4050017" y="1558532"/>
                    <a:pt x="4040146" y="1572112"/>
                    <a:pt x="4049491" y="1572112"/>
                  </a:cubicBezTo>
                  <a:cubicBezTo>
                    <a:pt x="4035866" y="1572112"/>
                    <a:pt x="4051395" y="1567090"/>
                    <a:pt x="4033598" y="1570588"/>
                  </a:cubicBezTo>
                  <a:cubicBezTo>
                    <a:pt x="4037135" y="1562242"/>
                    <a:pt x="4038811" y="1564568"/>
                    <a:pt x="4033197" y="1561119"/>
                  </a:cubicBezTo>
                  <a:cubicBezTo>
                    <a:pt x="4040888" y="1562811"/>
                    <a:pt x="4039109" y="1573512"/>
                    <a:pt x="4046926" y="1563657"/>
                  </a:cubicBezTo>
                  <a:cubicBezTo>
                    <a:pt x="4042326" y="1556862"/>
                    <a:pt x="4033468" y="1547409"/>
                    <a:pt x="4032812" y="1560907"/>
                  </a:cubicBezTo>
                  <a:cubicBezTo>
                    <a:pt x="4032731" y="1560843"/>
                    <a:pt x="4032687" y="1560821"/>
                    <a:pt x="4032579" y="1560755"/>
                  </a:cubicBezTo>
                  <a:cubicBezTo>
                    <a:pt x="4023130" y="1563744"/>
                    <a:pt x="4013193" y="1558678"/>
                    <a:pt x="4009021" y="1563044"/>
                  </a:cubicBezTo>
                  <a:cubicBezTo>
                    <a:pt x="4003868" y="1561499"/>
                    <a:pt x="3980268" y="1556840"/>
                    <a:pt x="3986224" y="1547685"/>
                  </a:cubicBezTo>
                  <a:cubicBezTo>
                    <a:pt x="3986983" y="1547685"/>
                    <a:pt x="3989462" y="1547707"/>
                    <a:pt x="3990503" y="1547663"/>
                  </a:cubicBezTo>
                  <a:cubicBezTo>
                    <a:pt x="3987873" y="1547663"/>
                    <a:pt x="3986685" y="1547663"/>
                    <a:pt x="3986224" y="1547663"/>
                  </a:cubicBezTo>
                  <a:cubicBezTo>
                    <a:pt x="3986224" y="1547663"/>
                    <a:pt x="3986224" y="1547663"/>
                    <a:pt x="3986240" y="1547642"/>
                  </a:cubicBezTo>
                  <a:cubicBezTo>
                    <a:pt x="3970944" y="1541372"/>
                    <a:pt x="3959504" y="1528850"/>
                    <a:pt x="3953906" y="1547327"/>
                  </a:cubicBezTo>
                  <a:cubicBezTo>
                    <a:pt x="3952279" y="1537283"/>
                    <a:pt x="3883289" y="1531057"/>
                    <a:pt x="3885003" y="1524424"/>
                  </a:cubicBezTo>
                  <a:cubicBezTo>
                    <a:pt x="3906911" y="1529023"/>
                    <a:pt x="3930854" y="1525292"/>
                    <a:pt x="3971855" y="1534083"/>
                  </a:cubicBezTo>
                  <a:cubicBezTo>
                    <a:pt x="3970819" y="1517347"/>
                    <a:pt x="3928207" y="1509364"/>
                    <a:pt x="3880110" y="1504699"/>
                  </a:cubicBezTo>
                  <a:cubicBezTo>
                    <a:pt x="3881277" y="1504276"/>
                    <a:pt x="3881445" y="1501652"/>
                    <a:pt x="3878011" y="1503072"/>
                  </a:cubicBezTo>
                  <a:cubicBezTo>
                    <a:pt x="3878478" y="1504021"/>
                    <a:pt x="3878944" y="1504428"/>
                    <a:pt x="3879367" y="1504618"/>
                  </a:cubicBezTo>
                  <a:cubicBezTo>
                    <a:pt x="3829427" y="1499808"/>
                    <a:pt x="3773748" y="1498538"/>
                    <a:pt x="3752534" y="1494764"/>
                  </a:cubicBezTo>
                  <a:cubicBezTo>
                    <a:pt x="3757302" y="1493153"/>
                    <a:pt x="3762200" y="1492328"/>
                    <a:pt x="3767217" y="1492285"/>
                  </a:cubicBezTo>
                  <a:cubicBezTo>
                    <a:pt x="3752767" y="1486629"/>
                    <a:pt x="3737872" y="1484850"/>
                    <a:pt x="3722511" y="1486949"/>
                  </a:cubicBezTo>
                  <a:cubicBezTo>
                    <a:pt x="3725901" y="1490192"/>
                    <a:pt x="3729931" y="1492182"/>
                    <a:pt x="3734569" y="1492882"/>
                  </a:cubicBezTo>
                  <a:cubicBezTo>
                    <a:pt x="3709715" y="1486970"/>
                    <a:pt x="3687107" y="1489129"/>
                    <a:pt x="3661576" y="1484090"/>
                  </a:cubicBezTo>
                  <a:cubicBezTo>
                    <a:pt x="3661554" y="1482035"/>
                    <a:pt x="3662465" y="1480869"/>
                    <a:pt x="3663930" y="1480234"/>
                  </a:cubicBezTo>
                  <a:cubicBezTo>
                    <a:pt x="3666175" y="1480316"/>
                    <a:pt x="3668443" y="1480359"/>
                    <a:pt x="3670688" y="1480468"/>
                  </a:cubicBezTo>
                  <a:cubicBezTo>
                    <a:pt x="3671892" y="1480782"/>
                    <a:pt x="3673080" y="1481059"/>
                    <a:pt x="3674561" y="1481612"/>
                  </a:cubicBezTo>
                  <a:cubicBezTo>
                    <a:pt x="3674203" y="1481249"/>
                    <a:pt x="3673671" y="1480891"/>
                    <a:pt x="3673059" y="1480527"/>
                  </a:cubicBezTo>
                  <a:cubicBezTo>
                    <a:pt x="3679926" y="1480804"/>
                    <a:pt x="3686787" y="1481015"/>
                    <a:pt x="3693654" y="1481227"/>
                  </a:cubicBezTo>
                  <a:cubicBezTo>
                    <a:pt x="3701980" y="1483348"/>
                    <a:pt x="3710307" y="1485463"/>
                    <a:pt x="3718632" y="1487583"/>
                  </a:cubicBezTo>
                  <a:cubicBezTo>
                    <a:pt x="3715438" y="1486672"/>
                    <a:pt x="3712107" y="1484259"/>
                    <a:pt x="3708593" y="1481737"/>
                  </a:cubicBezTo>
                  <a:cubicBezTo>
                    <a:pt x="3774230" y="1483472"/>
                    <a:pt x="3840129" y="1482713"/>
                    <a:pt x="3905984" y="1480001"/>
                  </a:cubicBezTo>
                  <a:cubicBezTo>
                    <a:pt x="3906022" y="1480256"/>
                    <a:pt x="3906233" y="1480468"/>
                    <a:pt x="3906911" y="1480170"/>
                  </a:cubicBezTo>
                  <a:cubicBezTo>
                    <a:pt x="3906873" y="1480039"/>
                    <a:pt x="3906830" y="1480061"/>
                    <a:pt x="3906765" y="1479980"/>
                  </a:cubicBezTo>
                  <a:cubicBezTo>
                    <a:pt x="3943253" y="1478456"/>
                    <a:pt x="3979714" y="1476335"/>
                    <a:pt x="4016116" y="1473726"/>
                  </a:cubicBezTo>
                  <a:cubicBezTo>
                    <a:pt x="4007156" y="1477100"/>
                    <a:pt x="3997663" y="1479893"/>
                    <a:pt x="3990438" y="1481081"/>
                  </a:cubicBezTo>
                  <a:cubicBezTo>
                    <a:pt x="4028744" y="1477349"/>
                    <a:pt x="4063578" y="1473092"/>
                    <a:pt x="4097924" y="1467099"/>
                  </a:cubicBezTo>
                  <a:cubicBezTo>
                    <a:pt x="4126976" y="1464469"/>
                    <a:pt x="4155979" y="1461676"/>
                    <a:pt x="4184879" y="1458563"/>
                  </a:cubicBezTo>
                  <a:cubicBezTo>
                    <a:pt x="4324768" y="1443496"/>
                    <a:pt x="4591546" y="1451800"/>
                    <a:pt x="4591546" y="1284840"/>
                  </a:cubicBezTo>
                  <a:cubicBezTo>
                    <a:pt x="4584874" y="1272616"/>
                    <a:pt x="4566568" y="1166355"/>
                    <a:pt x="4564957" y="1157456"/>
                  </a:cubicBezTo>
                  <a:cubicBezTo>
                    <a:pt x="4565211" y="1157792"/>
                    <a:pt x="4565147" y="1157689"/>
                    <a:pt x="4564957" y="1157434"/>
                  </a:cubicBezTo>
                  <a:cubicBezTo>
                    <a:pt x="4564870" y="1157054"/>
                    <a:pt x="4564826" y="1156778"/>
                    <a:pt x="4564826" y="1156778"/>
                  </a:cubicBezTo>
                  <a:cubicBezTo>
                    <a:pt x="4560845" y="1151186"/>
                    <a:pt x="4553067" y="1140188"/>
                    <a:pt x="4548684" y="1137205"/>
                  </a:cubicBezTo>
                  <a:cubicBezTo>
                    <a:pt x="4556077" y="1108835"/>
                    <a:pt x="4568347" y="1111314"/>
                    <a:pt x="4520608" y="1086165"/>
                  </a:cubicBezTo>
                  <a:cubicBezTo>
                    <a:pt x="4525843" y="1084598"/>
                    <a:pt x="4530399" y="1082016"/>
                    <a:pt x="4534294" y="1078415"/>
                  </a:cubicBezTo>
                  <a:cubicBezTo>
                    <a:pt x="4530632" y="1078583"/>
                    <a:pt x="4529678" y="1077482"/>
                    <a:pt x="4531413" y="1075085"/>
                  </a:cubicBezTo>
                  <a:cubicBezTo>
                    <a:pt x="4538579" y="1085173"/>
                    <a:pt x="4545739" y="1076718"/>
                    <a:pt x="4546330" y="1091740"/>
                  </a:cubicBezTo>
                  <a:cubicBezTo>
                    <a:pt x="4559766" y="1079283"/>
                    <a:pt x="4529103" y="1002656"/>
                    <a:pt x="4527345" y="995177"/>
                  </a:cubicBezTo>
                  <a:cubicBezTo>
                    <a:pt x="4512006" y="929863"/>
                    <a:pt x="4519909" y="961048"/>
                    <a:pt x="4466665" y="923594"/>
                  </a:cubicBezTo>
                  <a:cubicBezTo>
                    <a:pt x="4420408" y="891053"/>
                    <a:pt x="4453273" y="885586"/>
                    <a:pt x="4423098" y="841223"/>
                  </a:cubicBezTo>
                  <a:cubicBezTo>
                    <a:pt x="4437554" y="839954"/>
                    <a:pt x="4412233" y="818813"/>
                    <a:pt x="4431598" y="835442"/>
                  </a:cubicBezTo>
                  <a:cubicBezTo>
                    <a:pt x="4437147" y="797223"/>
                    <a:pt x="4320592" y="762627"/>
                    <a:pt x="4209309" y="738878"/>
                  </a:cubicBezTo>
                  <a:cubicBezTo>
                    <a:pt x="4208973" y="737712"/>
                    <a:pt x="4207975" y="737864"/>
                    <a:pt x="4207042" y="738390"/>
                  </a:cubicBezTo>
                  <a:cubicBezTo>
                    <a:pt x="4202469" y="737441"/>
                    <a:pt x="4197913" y="736486"/>
                    <a:pt x="4193357" y="735532"/>
                  </a:cubicBezTo>
                  <a:cubicBezTo>
                    <a:pt x="4196579" y="732039"/>
                    <a:pt x="4198868" y="728438"/>
                    <a:pt x="4197935" y="725705"/>
                  </a:cubicBezTo>
                  <a:cubicBezTo>
                    <a:pt x="4193270" y="731551"/>
                    <a:pt x="4190010" y="730217"/>
                    <a:pt x="4188122" y="721740"/>
                  </a:cubicBezTo>
                  <a:cubicBezTo>
                    <a:pt x="4188312" y="721572"/>
                    <a:pt x="4186577" y="727565"/>
                    <a:pt x="4184667" y="733775"/>
                  </a:cubicBezTo>
                  <a:cubicBezTo>
                    <a:pt x="4177697" y="732375"/>
                    <a:pt x="4170770" y="730998"/>
                    <a:pt x="4163947" y="729707"/>
                  </a:cubicBezTo>
                  <a:cubicBezTo>
                    <a:pt x="4166301" y="728883"/>
                    <a:pt x="4169181" y="727820"/>
                    <a:pt x="4169246" y="727695"/>
                  </a:cubicBezTo>
                  <a:cubicBezTo>
                    <a:pt x="4166805" y="728563"/>
                    <a:pt x="4165048" y="729197"/>
                    <a:pt x="4163757" y="729664"/>
                  </a:cubicBezTo>
                  <a:cubicBezTo>
                    <a:pt x="4162146" y="729344"/>
                    <a:pt x="4160557" y="729051"/>
                    <a:pt x="4158967" y="728753"/>
                  </a:cubicBezTo>
                  <a:cubicBezTo>
                    <a:pt x="4162509" y="723053"/>
                    <a:pt x="4167169" y="718416"/>
                    <a:pt x="4173206" y="713182"/>
                  </a:cubicBezTo>
                  <a:cubicBezTo>
                    <a:pt x="4179731" y="728096"/>
                    <a:pt x="4167717" y="713968"/>
                    <a:pt x="4171280" y="725493"/>
                  </a:cubicBezTo>
                  <a:cubicBezTo>
                    <a:pt x="4178440" y="720786"/>
                    <a:pt x="4183588" y="709814"/>
                    <a:pt x="4192147" y="716528"/>
                  </a:cubicBezTo>
                  <a:cubicBezTo>
                    <a:pt x="4192278" y="714771"/>
                    <a:pt x="4192380" y="712927"/>
                    <a:pt x="4192532" y="711083"/>
                  </a:cubicBezTo>
                  <a:cubicBezTo>
                    <a:pt x="4204352" y="700491"/>
                    <a:pt x="4220033" y="704244"/>
                    <a:pt x="4224058" y="697210"/>
                  </a:cubicBezTo>
                  <a:cubicBezTo>
                    <a:pt x="4211918" y="695345"/>
                    <a:pt x="4205393" y="694368"/>
                    <a:pt x="4202448" y="693821"/>
                  </a:cubicBezTo>
                  <a:cubicBezTo>
                    <a:pt x="4202448" y="698121"/>
                    <a:pt x="4194078" y="703035"/>
                    <a:pt x="4192635" y="709473"/>
                  </a:cubicBezTo>
                  <a:cubicBezTo>
                    <a:pt x="4193270" y="702888"/>
                    <a:pt x="4194946" y="696467"/>
                    <a:pt x="4200750" y="693419"/>
                  </a:cubicBezTo>
                  <a:cubicBezTo>
                    <a:pt x="4200050" y="693164"/>
                    <a:pt x="4200582" y="693013"/>
                    <a:pt x="4201835" y="692844"/>
                  </a:cubicBezTo>
                  <a:cubicBezTo>
                    <a:pt x="4202025" y="692758"/>
                    <a:pt x="4202149" y="692655"/>
                    <a:pt x="4202339" y="692568"/>
                  </a:cubicBezTo>
                  <a:cubicBezTo>
                    <a:pt x="4202361" y="692655"/>
                    <a:pt x="4202318" y="692720"/>
                    <a:pt x="4202339" y="692779"/>
                  </a:cubicBezTo>
                  <a:cubicBezTo>
                    <a:pt x="4207004" y="692188"/>
                    <a:pt x="4218590" y="691152"/>
                    <a:pt x="4219122" y="685111"/>
                  </a:cubicBezTo>
                  <a:cubicBezTo>
                    <a:pt x="4220180" y="682995"/>
                    <a:pt x="4222512" y="678077"/>
                    <a:pt x="4222534" y="677464"/>
                  </a:cubicBezTo>
                  <a:cubicBezTo>
                    <a:pt x="4220668" y="681406"/>
                    <a:pt x="4219610" y="683695"/>
                    <a:pt x="4219078" y="684899"/>
                  </a:cubicBezTo>
                  <a:cubicBezTo>
                    <a:pt x="4207829" y="680262"/>
                    <a:pt x="4228045" y="671086"/>
                    <a:pt x="4236859" y="665771"/>
                  </a:cubicBezTo>
                  <a:cubicBezTo>
                    <a:pt x="4226325" y="671004"/>
                    <a:pt x="4218254" y="669030"/>
                    <a:pt x="4212596" y="659881"/>
                  </a:cubicBezTo>
                  <a:cubicBezTo>
                    <a:pt x="4215352" y="658715"/>
                    <a:pt x="4216876" y="656616"/>
                    <a:pt x="4217196" y="653568"/>
                  </a:cubicBezTo>
                  <a:cubicBezTo>
                    <a:pt x="4210096" y="652169"/>
                    <a:pt x="4211175" y="655472"/>
                    <a:pt x="4204905" y="660412"/>
                  </a:cubicBezTo>
                  <a:cubicBezTo>
                    <a:pt x="4205263" y="651323"/>
                    <a:pt x="4214522" y="646832"/>
                    <a:pt x="4210373" y="638377"/>
                  </a:cubicBezTo>
                  <a:cubicBezTo>
                    <a:pt x="4222387" y="641176"/>
                    <a:pt x="4233404" y="635579"/>
                    <a:pt x="4243807" y="629711"/>
                  </a:cubicBezTo>
                  <a:cubicBezTo>
                    <a:pt x="4225267" y="625160"/>
                    <a:pt x="4236794" y="619016"/>
                    <a:pt x="4212087" y="626364"/>
                  </a:cubicBezTo>
                  <a:cubicBezTo>
                    <a:pt x="4213844" y="620686"/>
                    <a:pt x="4211642" y="617150"/>
                    <a:pt x="4205475" y="615751"/>
                  </a:cubicBezTo>
                  <a:cubicBezTo>
                    <a:pt x="4220565" y="618419"/>
                    <a:pt x="4218764" y="612763"/>
                    <a:pt x="4233317" y="609525"/>
                  </a:cubicBezTo>
                  <a:cubicBezTo>
                    <a:pt x="4229081" y="606515"/>
                    <a:pt x="4224714" y="604991"/>
                    <a:pt x="4220266" y="604779"/>
                  </a:cubicBezTo>
                  <a:cubicBezTo>
                    <a:pt x="4234125" y="599524"/>
                    <a:pt x="4250246" y="591476"/>
                    <a:pt x="4246921" y="582299"/>
                  </a:cubicBezTo>
                  <a:cubicBezTo>
                    <a:pt x="4244230" y="588146"/>
                    <a:pt x="4233317" y="595348"/>
                    <a:pt x="4231391" y="586643"/>
                  </a:cubicBezTo>
                  <a:cubicBezTo>
                    <a:pt x="4213377" y="594692"/>
                    <a:pt x="4169225" y="616049"/>
                    <a:pt x="4162466" y="591091"/>
                  </a:cubicBezTo>
                  <a:cubicBezTo>
                    <a:pt x="4185920" y="607301"/>
                    <a:pt x="4206028" y="586432"/>
                    <a:pt x="4223678" y="573063"/>
                  </a:cubicBezTo>
                  <a:cubicBezTo>
                    <a:pt x="4207509" y="571621"/>
                    <a:pt x="4211940" y="587300"/>
                    <a:pt x="4197067" y="586410"/>
                  </a:cubicBezTo>
                  <a:cubicBezTo>
                    <a:pt x="4201981" y="583086"/>
                    <a:pt x="4206386" y="579165"/>
                    <a:pt x="4210307" y="574696"/>
                  </a:cubicBezTo>
                  <a:cubicBezTo>
                    <a:pt x="4209076" y="575075"/>
                    <a:pt x="4188019" y="577472"/>
                    <a:pt x="4187379" y="577109"/>
                  </a:cubicBezTo>
                  <a:cubicBezTo>
                    <a:pt x="4216898" y="567748"/>
                    <a:pt x="4267305" y="566262"/>
                    <a:pt x="4267072" y="541521"/>
                  </a:cubicBezTo>
                  <a:cubicBezTo>
                    <a:pt x="4261246" y="540100"/>
                    <a:pt x="4256055" y="541477"/>
                    <a:pt x="4251477" y="545632"/>
                  </a:cubicBezTo>
                  <a:cubicBezTo>
                    <a:pt x="4252236" y="543847"/>
                    <a:pt x="4267196" y="533744"/>
                    <a:pt x="4269464" y="531309"/>
                  </a:cubicBezTo>
                  <a:cubicBezTo>
                    <a:pt x="4265336" y="528619"/>
                    <a:pt x="4262114" y="527919"/>
                    <a:pt x="4259971" y="527897"/>
                  </a:cubicBezTo>
                  <a:cubicBezTo>
                    <a:pt x="4261539" y="527111"/>
                    <a:pt x="4263725" y="525739"/>
                    <a:pt x="4266670" y="523363"/>
                  </a:cubicBezTo>
                  <a:cubicBezTo>
                    <a:pt x="4257937" y="509235"/>
                    <a:pt x="4224568" y="516161"/>
                    <a:pt x="4220755" y="517284"/>
                  </a:cubicBezTo>
                  <a:cubicBezTo>
                    <a:pt x="4224226" y="511285"/>
                    <a:pt x="4224248" y="511247"/>
                    <a:pt x="4241160" y="504869"/>
                  </a:cubicBezTo>
                  <a:cubicBezTo>
                    <a:pt x="4239338" y="504295"/>
                    <a:pt x="4223532" y="504338"/>
                    <a:pt x="4209396" y="503937"/>
                  </a:cubicBezTo>
                  <a:cubicBezTo>
                    <a:pt x="4209608" y="503638"/>
                    <a:pt x="4209798" y="503384"/>
                    <a:pt x="4210118" y="502960"/>
                  </a:cubicBezTo>
                  <a:cubicBezTo>
                    <a:pt x="4209950" y="503112"/>
                    <a:pt x="4209629" y="503514"/>
                    <a:pt x="4209288" y="503937"/>
                  </a:cubicBezTo>
                  <a:cubicBezTo>
                    <a:pt x="4197316" y="503600"/>
                    <a:pt x="4186533" y="502960"/>
                    <a:pt x="4186533" y="501415"/>
                  </a:cubicBezTo>
                  <a:cubicBezTo>
                    <a:pt x="4186533" y="490378"/>
                    <a:pt x="4206809" y="481820"/>
                    <a:pt x="4209950" y="496859"/>
                  </a:cubicBezTo>
                  <a:cubicBezTo>
                    <a:pt x="4211051" y="495888"/>
                    <a:pt x="4213041" y="495313"/>
                    <a:pt x="4215878" y="495102"/>
                  </a:cubicBezTo>
                  <a:cubicBezTo>
                    <a:pt x="4214945" y="494381"/>
                    <a:pt x="4214419" y="493388"/>
                    <a:pt x="4214674" y="491924"/>
                  </a:cubicBezTo>
                  <a:cubicBezTo>
                    <a:pt x="4230393" y="491924"/>
                    <a:pt x="4230540" y="494278"/>
                    <a:pt x="4226689" y="495590"/>
                  </a:cubicBezTo>
                  <a:cubicBezTo>
                    <a:pt x="4230692" y="496078"/>
                    <a:pt x="4235205" y="496778"/>
                    <a:pt x="4240542" y="497857"/>
                  </a:cubicBezTo>
                  <a:cubicBezTo>
                    <a:pt x="4240498" y="493215"/>
                    <a:pt x="4238573" y="489744"/>
                    <a:pt x="4234781" y="487368"/>
                  </a:cubicBezTo>
                  <a:cubicBezTo>
                    <a:pt x="4238318" y="486631"/>
                    <a:pt x="4239462" y="485378"/>
                    <a:pt x="4238464" y="486267"/>
                  </a:cubicBezTo>
                  <a:cubicBezTo>
                    <a:pt x="4238464" y="504002"/>
                    <a:pt x="4256522" y="478853"/>
                    <a:pt x="4256223" y="479108"/>
                  </a:cubicBezTo>
                  <a:cubicBezTo>
                    <a:pt x="4254780" y="489765"/>
                    <a:pt x="4259293" y="490991"/>
                    <a:pt x="4266752" y="483724"/>
                  </a:cubicBezTo>
                  <a:cubicBezTo>
                    <a:pt x="4263530" y="484787"/>
                    <a:pt x="4260671" y="484342"/>
                    <a:pt x="4258149" y="482411"/>
                  </a:cubicBezTo>
                  <a:cubicBezTo>
                    <a:pt x="4262705" y="474021"/>
                    <a:pt x="4269019" y="473750"/>
                    <a:pt x="4277112" y="481609"/>
                  </a:cubicBezTo>
                  <a:cubicBezTo>
                    <a:pt x="4273065" y="477010"/>
                    <a:pt x="4275077" y="474216"/>
                    <a:pt x="4283176" y="473262"/>
                  </a:cubicBezTo>
                  <a:cubicBezTo>
                    <a:pt x="4272832" y="466651"/>
                    <a:pt x="4276645" y="481375"/>
                    <a:pt x="4267196" y="469829"/>
                  </a:cubicBezTo>
                  <a:cubicBezTo>
                    <a:pt x="4268872" y="469471"/>
                    <a:pt x="4276520" y="464216"/>
                    <a:pt x="4276943" y="462583"/>
                  </a:cubicBezTo>
                  <a:cubicBezTo>
                    <a:pt x="4256245" y="462583"/>
                    <a:pt x="4258089" y="467730"/>
                    <a:pt x="4246986" y="466483"/>
                  </a:cubicBezTo>
                  <a:cubicBezTo>
                    <a:pt x="4260204" y="454980"/>
                    <a:pt x="4269149" y="459172"/>
                    <a:pt x="4283176" y="453006"/>
                  </a:cubicBezTo>
                  <a:cubicBezTo>
                    <a:pt x="4282981" y="452816"/>
                    <a:pt x="4273255" y="445022"/>
                    <a:pt x="4273830" y="443493"/>
                  </a:cubicBezTo>
                  <a:cubicBezTo>
                    <a:pt x="4276222" y="447626"/>
                    <a:pt x="4280079" y="448027"/>
                    <a:pt x="4285378" y="444681"/>
                  </a:cubicBezTo>
                  <a:cubicBezTo>
                    <a:pt x="4285693" y="434767"/>
                    <a:pt x="4260248" y="444447"/>
                    <a:pt x="4251835" y="439409"/>
                  </a:cubicBezTo>
                  <a:cubicBezTo>
                    <a:pt x="4252367" y="439176"/>
                    <a:pt x="4288812" y="433286"/>
                    <a:pt x="4288725" y="431019"/>
                  </a:cubicBezTo>
                  <a:cubicBezTo>
                    <a:pt x="4291968" y="431019"/>
                    <a:pt x="4241920" y="422754"/>
                    <a:pt x="4241773" y="418073"/>
                  </a:cubicBezTo>
                  <a:cubicBezTo>
                    <a:pt x="4280377" y="412970"/>
                    <a:pt x="4278896" y="399661"/>
                    <a:pt x="4268064" y="402313"/>
                  </a:cubicBezTo>
                  <a:cubicBezTo>
                    <a:pt x="4270418" y="400659"/>
                    <a:pt x="4275522" y="396488"/>
                    <a:pt x="4280697" y="392459"/>
                  </a:cubicBezTo>
                  <a:cubicBezTo>
                    <a:pt x="4264170" y="396467"/>
                    <a:pt x="4229992" y="389687"/>
                    <a:pt x="4221243" y="391065"/>
                  </a:cubicBezTo>
                  <a:cubicBezTo>
                    <a:pt x="4229124" y="382247"/>
                    <a:pt x="4275777" y="383141"/>
                    <a:pt x="4288003" y="387014"/>
                  </a:cubicBezTo>
                  <a:cubicBezTo>
                    <a:pt x="4290569" y="385235"/>
                    <a:pt x="4292749" y="383901"/>
                    <a:pt x="4294046" y="383564"/>
                  </a:cubicBezTo>
                  <a:cubicBezTo>
                    <a:pt x="4247452" y="383564"/>
                    <a:pt x="4283745" y="387312"/>
                    <a:pt x="4275756" y="373884"/>
                  </a:cubicBezTo>
                  <a:cubicBezTo>
                    <a:pt x="4276054" y="374177"/>
                    <a:pt x="4274020" y="373900"/>
                    <a:pt x="4271731" y="373688"/>
                  </a:cubicBezTo>
                  <a:cubicBezTo>
                    <a:pt x="4275311" y="370575"/>
                    <a:pt x="4276477" y="365960"/>
                    <a:pt x="4282964" y="365575"/>
                  </a:cubicBezTo>
                  <a:cubicBezTo>
                    <a:pt x="4283409" y="378054"/>
                    <a:pt x="4284277" y="377290"/>
                    <a:pt x="4283024" y="365575"/>
                  </a:cubicBezTo>
                  <a:cubicBezTo>
                    <a:pt x="4285226" y="365450"/>
                    <a:pt x="4287982" y="365787"/>
                    <a:pt x="4291692" y="366849"/>
                  </a:cubicBezTo>
                  <a:cubicBezTo>
                    <a:pt x="4287347" y="360363"/>
                    <a:pt x="4292137" y="355092"/>
                    <a:pt x="4296525" y="347634"/>
                  </a:cubicBezTo>
                  <a:cubicBezTo>
                    <a:pt x="4285226" y="348735"/>
                    <a:pt x="4252578" y="351317"/>
                    <a:pt x="4249041" y="338203"/>
                  </a:cubicBezTo>
                  <a:cubicBezTo>
                    <a:pt x="4258870" y="338078"/>
                    <a:pt x="4301206" y="347461"/>
                    <a:pt x="4288426" y="335833"/>
                  </a:cubicBezTo>
                  <a:cubicBezTo>
                    <a:pt x="4304721" y="332020"/>
                    <a:pt x="4311799" y="322974"/>
                    <a:pt x="4333219" y="322974"/>
                  </a:cubicBezTo>
                  <a:cubicBezTo>
                    <a:pt x="4333794" y="315116"/>
                    <a:pt x="4272197" y="314226"/>
                    <a:pt x="4267239" y="311873"/>
                  </a:cubicBezTo>
                  <a:cubicBezTo>
                    <a:pt x="4273364" y="308505"/>
                    <a:pt x="4292305" y="300939"/>
                    <a:pt x="4296758" y="296004"/>
                  </a:cubicBezTo>
                  <a:cubicBezTo>
                    <a:pt x="4290781" y="297295"/>
                    <a:pt x="4288600" y="296958"/>
                    <a:pt x="4290206" y="295011"/>
                  </a:cubicBezTo>
                  <a:cubicBezTo>
                    <a:pt x="4287645" y="300136"/>
                    <a:pt x="4275718" y="290667"/>
                    <a:pt x="4276200" y="285347"/>
                  </a:cubicBezTo>
                  <a:cubicBezTo>
                    <a:pt x="4282053" y="287532"/>
                    <a:pt x="4309174" y="282744"/>
                    <a:pt x="4312580" y="277532"/>
                  </a:cubicBezTo>
                  <a:cubicBezTo>
                    <a:pt x="4312119" y="276176"/>
                    <a:pt x="4283133" y="266663"/>
                    <a:pt x="4311311" y="262954"/>
                  </a:cubicBezTo>
                  <a:cubicBezTo>
                    <a:pt x="4306820" y="257340"/>
                    <a:pt x="4298407" y="258718"/>
                    <a:pt x="4294995" y="252996"/>
                  </a:cubicBezTo>
                  <a:cubicBezTo>
                    <a:pt x="4321205" y="251158"/>
                    <a:pt x="4302942" y="254352"/>
                    <a:pt x="4303896" y="240945"/>
                  </a:cubicBezTo>
                  <a:cubicBezTo>
                    <a:pt x="4301162" y="242215"/>
                    <a:pt x="4298787" y="246770"/>
                    <a:pt x="4297539" y="244905"/>
                  </a:cubicBezTo>
                  <a:cubicBezTo>
                    <a:pt x="4308746" y="237491"/>
                    <a:pt x="4286815" y="240756"/>
                    <a:pt x="4309955" y="235077"/>
                  </a:cubicBezTo>
                  <a:cubicBezTo>
                    <a:pt x="4303110" y="229947"/>
                    <a:pt x="4308474" y="229036"/>
                    <a:pt x="4314067" y="229231"/>
                  </a:cubicBezTo>
                  <a:cubicBezTo>
                    <a:pt x="4308198" y="228363"/>
                    <a:pt x="4298619" y="226774"/>
                    <a:pt x="4283724" y="224079"/>
                  </a:cubicBezTo>
                  <a:cubicBezTo>
                    <a:pt x="4291247" y="221052"/>
                    <a:pt x="4299004" y="220244"/>
                    <a:pt x="4306966" y="221687"/>
                  </a:cubicBezTo>
                  <a:cubicBezTo>
                    <a:pt x="4302095" y="217554"/>
                    <a:pt x="4296525" y="215564"/>
                    <a:pt x="4290249" y="215754"/>
                  </a:cubicBezTo>
                  <a:cubicBezTo>
                    <a:pt x="4294084" y="215141"/>
                    <a:pt x="4296926" y="213129"/>
                    <a:pt x="4298787" y="209718"/>
                  </a:cubicBezTo>
                  <a:cubicBezTo>
                    <a:pt x="4288660" y="208871"/>
                    <a:pt x="4289294" y="204359"/>
                    <a:pt x="4279401" y="209419"/>
                  </a:cubicBezTo>
                  <a:cubicBezTo>
                    <a:pt x="4286371" y="194483"/>
                    <a:pt x="4271476" y="203258"/>
                    <a:pt x="4268596" y="195948"/>
                  </a:cubicBezTo>
                  <a:cubicBezTo>
                    <a:pt x="4271921" y="194993"/>
                    <a:pt x="4301141" y="202429"/>
                    <a:pt x="4300186" y="196539"/>
                  </a:cubicBezTo>
                  <a:cubicBezTo>
                    <a:pt x="4284635" y="200058"/>
                    <a:pt x="4278533" y="196267"/>
                    <a:pt x="4281901" y="185187"/>
                  </a:cubicBezTo>
                  <a:cubicBezTo>
                    <a:pt x="4288171" y="186392"/>
                    <a:pt x="4303517" y="182855"/>
                    <a:pt x="4304406" y="187666"/>
                  </a:cubicBezTo>
                  <a:cubicBezTo>
                    <a:pt x="4302242" y="185247"/>
                    <a:pt x="4304384" y="183067"/>
                    <a:pt x="4310780" y="181120"/>
                  </a:cubicBezTo>
                  <a:cubicBezTo>
                    <a:pt x="4303875" y="179569"/>
                    <a:pt x="4300230" y="177622"/>
                    <a:pt x="4309152" y="174997"/>
                  </a:cubicBezTo>
                  <a:cubicBezTo>
                    <a:pt x="4301249" y="169785"/>
                    <a:pt x="4293769" y="183322"/>
                    <a:pt x="4281353" y="178343"/>
                  </a:cubicBezTo>
                  <a:cubicBezTo>
                    <a:pt x="4287282" y="179086"/>
                    <a:pt x="4292603" y="177579"/>
                    <a:pt x="4297306" y="173809"/>
                  </a:cubicBezTo>
                  <a:cubicBezTo>
                    <a:pt x="4285611" y="172773"/>
                    <a:pt x="4248022" y="167833"/>
                    <a:pt x="4238448" y="168277"/>
                  </a:cubicBezTo>
                  <a:cubicBezTo>
                    <a:pt x="4235926" y="165609"/>
                    <a:pt x="4233360" y="165799"/>
                    <a:pt x="4230773" y="168852"/>
                  </a:cubicBezTo>
                  <a:cubicBezTo>
                    <a:pt x="4231115" y="165864"/>
                    <a:pt x="4226434" y="164443"/>
                    <a:pt x="4226282" y="161162"/>
                  </a:cubicBezTo>
                  <a:cubicBezTo>
                    <a:pt x="4223467" y="176011"/>
                    <a:pt x="4219691" y="166265"/>
                    <a:pt x="4209987" y="173408"/>
                  </a:cubicBezTo>
                  <a:cubicBezTo>
                    <a:pt x="4208697" y="170886"/>
                    <a:pt x="4210009" y="170100"/>
                    <a:pt x="4213866" y="171032"/>
                  </a:cubicBezTo>
                  <a:cubicBezTo>
                    <a:pt x="4200457" y="155907"/>
                    <a:pt x="4199649" y="179276"/>
                    <a:pt x="4204758" y="181369"/>
                  </a:cubicBezTo>
                  <a:cubicBezTo>
                    <a:pt x="4212108" y="184401"/>
                    <a:pt x="4238638" y="167708"/>
                    <a:pt x="4254488" y="185166"/>
                  </a:cubicBezTo>
                  <a:cubicBezTo>
                    <a:pt x="4250267" y="185865"/>
                    <a:pt x="4245988" y="186755"/>
                    <a:pt x="4242028" y="187433"/>
                  </a:cubicBezTo>
                  <a:cubicBezTo>
                    <a:pt x="4244274" y="188767"/>
                    <a:pt x="4261750" y="197282"/>
                    <a:pt x="4252768" y="204039"/>
                  </a:cubicBezTo>
                  <a:cubicBezTo>
                    <a:pt x="4259423" y="180312"/>
                    <a:pt x="4213188" y="221134"/>
                    <a:pt x="4207406" y="217533"/>
                  </a:cubicBezTo>
                  <a:cubicBezTo>
                    <a:pt x="4210183" y="216453"/>
                    <a:pt x="4212488" y="214843"/>
                    <a:pt x="4214354" y="212706"/>
                  </a:cubicBezTo>
                  <a:cubicBezTo>
                    <a:pt x="4212765" y="210672"/>
                    <a:pt x="4201471" y="211860"/>
                    <a:pt x="4187933" y="213932"/>
                  </a:cubicBezTo>
                  <a:cubicBezTo>
                    <a:pt x="4189180" y="211898"/>
                    <a:pt x="4189478" y="208871"/>
                    <a:pt x="4188589" y="204674"/>
                  </a:cubicBezTo>
                  <a:cubicBezTo>
                    <a:pt x="4179498" y="214973"/>
                    <a:pt x="4172316" y="202640"/>
                    <a:pt x="4166447" y="212961"/>
                  </a:cubicBezTo>
                  <a:cubicBezTo>
                    <a:pt x="4169838" y="214376"/>
                    <a:pt x="4172739" y="215309"/>
                    <a:pt x="4175370" y="215965"/>
                  </a:cubicBezTo>
                  <a:cubicBezTo>
                    <a:pt x="4157064" y="219062"/>
                    <a:pt x="4138649" y="222490"/>
                    <a:pt x="4135725" y="221367"/>
                  </a:cubicBezTo>
                  <a:cubicBezTo>
                    <a:pt x="4138312" y="218021"/>
                    <a:pt x="4141718" y="216562"/>
                    <a:pt x="4146004" y="217007"/>
                  </a:cubicBezTo>
                  <a:cubicBezTo>
                    <a:pt x="4132590" y="205970"/>
                    <a:pt x="4110280" y="219122"/>
                    <a:pt x="4116865" y="202873"/>
                  </a:cubicBezTo>
                  <a:cubicBezTo>
                    <a:pt x="4104644" y="214273"/>
                    <a:pt x="4087227" y="211518"/>
                    <a:pt x="4089028" y="198551"/>
                  </a:cubicBezTo>
                  <a:cubicBezTo>
                    <a:pt x="4089495" y="198892"/>
                    <a:pt x="4081038" y="201224"/>
                    <a:pt x="4075825" y="202027"/>
                  </a:cubicBezTo>
                  <a:cubicBezTo>
                    <a:pt x="4075527" y="201262"/>
                    <a:pt x="4075235" y="200503"/>
                    <a:pt x="4074914" y="199695"/>
                  </a:cubicBezTo>
                  <a:cubicBezTo>
                    <a:pt x="4075913" y="199191"/>
                    <a:pt x="4077079" y="198594"/>
                    <a:pt x="4078662" y="197895"/>
                  </a:cubicBezTo>
                  <a:cubicBezTo>
                    <a:pt x="4078050" y="197238"/>
                    <a:pt x="4076314" y="196880"/>
                    <a:pt x="4073748" y="196712"/>
                  </a:cubicBezTo>
                  <a:cubicBezTo>
                    <a:pt x="4073157" y="195123"/>
                    <a:pt x="4072522" y="193556"/>
                    <a:pt x="4071882" y="191945"/>
                  </a:cubicBezTo>
                  <a:cubicBezTo>
                    <a:pt x="4073434" y="194125"/>
                    <a:pt x="4078413" y="198280"/>
                    <a:pt x="4081570" y="197347"/>
                  </a:cubicBezTo>
                  <a:cubicBezTo>
                    <a:pt x="4074426" y="191500"/>
                    <a:pt x="4071736" y="190226"/>
                    <a:pt x="4071438" y="190844"/>
                  </a:cubicBezTo>
                  <a:cubicBezTo>
                    <a:pt x="4067646" y="181245"/>
                    <a:pt x="4063556" y="171645"/>
                    <a:pt x="4059662" y="164975"/>
                  </a:cubicBezTo>
                  <a:cubicBezTo>
                    <a:pt x="4059852" y="164953"/>
                    <a:pt x="4059998" y="164975"/>
                    <a:pt x="4060296" y="164850"/>
                  </a:cubicBezTo>
                  <a:cubicBezTo>
                    <a:pt x="4059911" y="164655"/>
                    <a:pt x="4059662" y="164638"/>
                    <a:pt x="4059428" y="164617"/>
                  </a:cubicBezTo>
                  <a:cubicBezTo>
                    <a:pt x="4058175" y="162496"/>
                    <a:pt x="4056928" y="160609"/>
                    <a:pt x="4055740" y="159231"/>
                  </a:cubicBezTo>
                  <a:cubicBezTo>
                    <a:pt x="4056949" y="158282"/>
                    <a:pt x="4058132" y="157837"/>
                    <a:pt x="4059298" y="157626"/>
                  </a:cubicBezTo>
                  <a:cubicBezTo>
                    <a:pt x="4062119" y="158109"/>
                    <a:pt x="4064679" y="158282"/>
                    <a:pt x="4066968" y="158005"/>
                  </a:cubicBezTo>
                  <a:cubicBezTo>
                    <a:pt x="4067310" y="157984"/>
                    <a:pt x="4067624" y="157940"/>
                    <a:pt x="4067944" y="157816"/>
                  </a:cubicBezTo>
                  <a:cubicBezTo>
                    <a:pt x="4072311" y="156986"/>
                    <a:pt x="4075338" y="154274"/>
                    <a:pt x="4075913" y="147940"/>
                  </a:cubicBezTo>
                  <a:cubicBezTo>
                    <a:pt x="4071590" y="147240"/>
                    <a:pt x="4061522" y="146014"/>
                    <a:pt x="4049681" y="144973"/>
                  </a:cubicBezTo>
                  <a:cubicBezTo>
                    <a:pt x="4044550" y="141605"/>
                    <a:pt x="4041924" y="138216"/>
                    <a:pt x="4047859" y="135124"/>
                  </a:cubicBezTo>
                  <a:cubicBezTo>
                    <a:pt x="4046524" y="134110"/>
                    <a:pt x="4045190" y="133220"/>
                    <a:pt x="4043850" y="132201"/>
                  </a:cubicBezTo>
                  <a:cubicBezTo>
                    <a:pt x="4044279" y="131648"/>
                    <a:pt x="4043937" y="130970"/>
                    <a:pt x="4041881" y="130780"/>
                  </a:cubicBezTo>
                  <a:cubicBezTo>
                    <a:pt x="4030675" y="122455"/>
                    <a:pt x="4019506" y="114683"/>
                    <a:pt x="4008365" y="107541"/>
                  </a:cubicBezTo>
                  <a:cubicBezTo>
                    <a:pt x="3998021" y="105719"/>
                    <a:pt x="3989673" y="104281"/>
                    <a:pt x="3981347" y="102839"/>
                  </a:cubicBezTo>
                  <a:cubicBezTo>
                    <a:pt x="3989804" y="102605"/>
                    <a:pt x="3998488" y="100295"/>
                    <a:pt x="4008300" y="107497"/>
                  </a:cubicBezTo>
                  <a:cubicBezTo>
                    <a:pt x="3995054" y="99048"/>
                    <a:pt x="3981836" y="91439"/>
                    <a:pt x="3968530" y="84578"/>
                  </a:cubicBezTo>
                  <a:cubicBezTo>
                    <a:pt x="3977366" y="81655"/>
                    <a:pt x="3983278" y="83900"/>
                    <a:pt x="3993660" y="77544"/>
                  </a:cubicBezTo>
                  <a:cubicBezTo>
                    <a:pt x="3962064" y="66274"/>
                    <a:pt x="3932253" y="60108"/>
                    <a:pt x="3902783" y="56762"/>
                  </a:cubicBezTo>
                  <a:cubicBezTo>
                    <a:pt x="3891826" y="53117"/>
                    <a:pt x="3880723" y="49874"/>
                    <a:pt x="3869430" y="47016"/>
                  </a:cubicBezTo>
                  <a:cubicBezTo>
                    <a:pt x="3869560" y="47417"/>
                    <a:pt x="3869620" y="47862"/>
                    <a:pt x="3869539" y="48415"/>
                  </a:cubicBezTo>
                  <a:cubicBezTo>
                    <a:pt x="3866740" y="47482"/>
                    <a:pt x="3865872" y="46696"/>
                    <a:pt x="3865807" y="46170"/>
                  </a:cubicBezTo>
                  <a:cubicBezTo>
                    <a:pt x="3807453" y="31890"/>
                    <a:pt x="3743893" y="27502"/>
                    <a:pt x="3668611" y="28967"/>
                  </a:cubicBezTo>
                  <a:cubicBezTo>
                    <a:pt x="3590915" y="30447"/>
                    <a:pt x="3513366" y="36890"/>
                    <a:pt x="3435772" y="42417"/>
                  </a:cubicBezTo>
                  <a:cubicBezTo>
                    <a:pt x="3435371" y="42292"/>
                    <a:pt x="3434883" y="42357"/>
                    <a:pt x="3434541" y="42503"/>
                  </a:cubicBezTo>
                  <a:cubicBezTo>
                    <a:pt x="3429415" y="42861"/>
                    <a:pt x="3424311" y="43225"/>
                    <a:pt x="3419180" y="43583"/>
                  </a:cubicBezTo>
                  <a:cubicBezTo>
                    <a:pt x="3419033" y="42802"/>
                    <a:pt x="3421490" y="42037"/>
                    <a:pt x="3427549" y="41424"/>
                  </a:cubicBezTo>
                  <a:cubicBezTo>
                    <a:pt x="3396149" y="25599"/>
                    <a:pt x="3405451" y="35892"/>
                    <a:pt x="3413653" y="43968"/>
                  </a:cubicBezTo>
                  <a:cubicBezTo>
                    <a:pt x="3399094" y="44960"/>
                    <a:pt x="3384519" y="45850"/>
                    <a:pt x="3369939" y="46696"/>
                  </a:cubicBezTo>
                  <a:cubicBezTo>
                    <a:pt x="3366956" y="44835"/>
                    <a:pt x="3364515" y="41891"/>
                    <a:pt x="3362888" y="37248"/>
                  </a:cubicBezTo>
                  <a:cubicBezTo>
                    <a:pt x="3359178" y="44071"/>
                    <a:pt x="3345720" y="46593"/>
                    <a:pt x="3355386" y="38246"/>
                  </a:cubicBezTo>
                  <a:cubicBezTo>
                    <a:pt x="3348096" y="31510"/>
                    <a:pt x="3266164" y="39900"/>
                    <a:pt x="3242346" y="41657"/>
                  </a:cubicBezTo>
                  <a:cubicBezTo>
                    <a:pt x="3244993" y="42205"/>
                    <a:pt x="3247429" y="43518"/>
                    <a:pt x="3249571" y="45806"/>
                  </a:cubicBezTo>
                  <a:cubicBezTo>
                    <a:pt x="3233912" y="45806"/>
                    <a:pt x="3218019" y="45768"/>
                    <a:pt x="3202045" y="45725"/>
                  </a:cubicBezTo>
                  <a:cubicBezTo>
                    <a:pt x="3201643" y="45936"/>
                    <a:pt x="3200797" y="45958"/>
                    <a:pt x="3199929" y="45703"/>
                  </a:cubicBezTo>
                  <a:cubicBezTo>
                    <a:pt x="3186385" y="45660"/>
                    <a:pt x="3172721" y="45573"/>
                    <a:pt x="3158971" y="45492"/>
                  </a:cubicBezTo>
                  <a:cubicBezTo>
                    <a:pt x="3158884" y="45535"/>
                    <a:pt x="3158803" y="45573"/>
                    <a:pt x="3158608" y="45660"/>
                  </a:cubicBezTo>
                  <a:cubicBezTo>
                    <a:pt x="3158738" y="45595"/>
                    <a:pt x="3158841" y="45535"/>
                    <a:pt x="3158949" y="45492"/>
                  </a:cubicBezTo>
                  <a:cubicBezTo>
                    <a:pt x="3156769" y="45470"/>
                    <a:pt x="3154561" y="45448"/>
                    <a:pt x="3152359" y="45448"/>
                  </a:cubicBezTo>
                  <a:cubicBezTo>
                    <a:pt x="3152468" y="45660"/>
                    <a:pt x="3152549" y="45871"/>
                    <a:pt x="3152549" y="46213"/>
                  </a:cubicBezTo>
                  <a:cubicBezTo>
                    <a:pt x="3150347" y="46213"/>
                    <a:pt x="3149647" y="45806"/>
                    <a:pt x="3149603" y="45427"/>
                  </a:cubicBezTo>
                  <a:cubicBezTo>
                    <a:pt x="2800677" y="42780"/>
                    <a:pt x="2386763" y="27313"/>
                    <a:pt x="2017328" y="14285"/>
                  </a:cubicBezTo>
                  <a:cubicBezTo>
                    <a:pt x="1766058" y="5407"/>
                    <a:pt x="1497415" y="-13531"/>
                    <a:pt x="1247284" y="15620"/>
                  </a:cubicBezTo>
                  <a:cubicBezTo>
                    <a:pt x="1239045" y="16574"/>
                    <a:pt x="1230822" y="17610"/>
                    <a:pt x="1222604" y="18630"/>
                  </a:cubicBezTo>
                  <a:cubicBezTo>
                    <a:pt x="1222642" y="18456"/>
                    <a:pt x="1222642" y="18353"/>
                    <a:pt x="1222729" y="18185"/>
                  </a:cubicBezTo>
                  <a:cubicBezTo>
                    <a:pt x="1222154" y="18396"/>
                    <a:pt x="1221395" y="18630"/>
                    <a:pt x="1220548" y="18879"/>
                  </a:cubicBezTo>
                  <a:cubicBezTo>
                    <a:pt x="1210779" y="20067"/>
                    <a:pt x="1201032" y="21276"/>
                    <a:pt x="1191285" y="22524"/>
                  </a:cubicBezTo>
                  <a:cubicBezTo>
                    <a:pt x="1193042" y="19177"/>
                    <a:pt x="1188150" y="19096"/>
                    <a:pt x="1190504" y="22632"/>
                  </a:cubicBezTo>
                  <a:cubicBezTo>
                    <a:pt x="1187092" y="23055"/>
                    <a:pt x="1183680" y="23522"/>
                    <a:pt x="1180268" y="23988"/>
                  </a:cubicBezTo>
                  <a:cubicBezTo>
                    <a:pt x="1159928" y="22312"/>
                    <a:pt x="1126216" y="31277"/>
                    <a:pt x="1126216" y="28565"/>
                  </a:cubicBezTo>
                  <a:cubicBezTo>
                    <a:pt x="1126216" y="27269"/>
                    <a:pt x="1097165" y="31337"/>
                    <a:pt x="1091936" y="30176"/>
                  </a:cubicBezTo>
                  <a:cubicBezTo>
                    <a:pt x="1106657" y="19053"/>
                    <a:pt x="1084288" y="24791"/>
                    <a:pt x="1079623" y="27736"/>
                  </a:cubicBezTo>
                  <a:cubicBezTo>
                    <a:pt x="1079579" y="27697"/>
                    <a:pt x="1079579" y="27676"/>
                    <a:pt x="1079536" y="27654"/>
                  </a:cubicBezTo>
                  <a:cubicBezTo>
                    <a:pt x="1071931" y="29433"/>
                    <a:pt x="1072333" y="32991"/>
                    <a:pt x="1080664" y="38311"/>
                  </a:cubicBezTo>
                  <a:cubicBezTo>
                    <a:pt x="1074074" y="39347"/>
                    <a:pt x="1067483" y="40345"/>
                    <a:pt x="1060893" y="41424"/>
                  </a:cubicBezTo>
                  <a:cubicBezTo>
                    <a:pt x="1045152" y="39260"/>
                    <a:pt x="1030339" y="32123"/>
                    <a:pt x="1033837" y="45996"/>
                  </a:cubicBezTo>
                  <a:cubicBezTo>
                    <a:pt x="1032036" y="46294"/>
                    <a:pt x="1030236" y="46614"/>
                    <a:pt x="1028435" y="46907"/>
                  </a:cubicBezTo>
                  <a:cubicBezTo>
                    <a:pt x="1027350" y="46251"/>
                    <a:pt x="1027247" y="45405"/>
                    <a:pt x="1028093" y="44347"/>
                  </a:cubicBezTo>
                  <a:cubicBezTo>
                    <a:pt x="1027523" y="45340"/>
                    <a:pt x="1026949" y="46316"/>
                    <a:pt x="1026379" y="47271"/>
                  </a:cubicBezTo>
                  <a:cubicBezTo>
                    <a:pt x="1020656" y="48263"/>
                    <a:pt x="1014912" y="49196"/>
                    <a:pt x="1009217" y="50237"/>
                  </a:cubicBezTo>
                  <a:cubicBezTo>
                    <a:pt x="1008620" y="49218"/>
                    <a:pt x="1008051" y="48117"/>
                    <a:pt x="1007438" y="46826"/>
                  </a:cubicBezTo>
                  <a:cubicBezTo>
                    <a:pt x="1006120" y="48203"/>
                    <a:pt x="1005485" y="49581"/>
                    <a:pt x="1005187" y="50975"/>
                  </a:cubicBezTo>
                  <a:cubicBezTo>
                    <a:pt x="996524" y="52526"/>
                    <a:pt x="987835" y="54153"/>
                    <a:pt x="979172" y="55785"/>
                  </a:cubicBezTo>
                  <a:cubicBezTo>
                    <a:pt x="945694" y="52694"/>
                    <a:pt x="894544" y="47818"/>
                    <a:pt x="892998" y="51761"/>
                  </a:cubicBezTo>
                  <a:cubicBezTo>
                    <a:pt x="893356" y="52016"/>
                    <a:pt x="889543" y="47737"/>
                    <a:pt x="891176" y="41869"/>
                  </a:cubicBezTo>
                  <a:cubicBezTo>
                    <a:pt x="886750" y="43924"/>
                    <a:pt x="883528" y="43924"/>
                    <a:pt x="878825" y="49283"/>
                  </a:cubicBezTo>
                  <a:cubicBezTo>
                    <a:pt x="863035" y="30003"/>
                    <a:pt x="848504" y="72012"/>
                    <a:pt x="829498" y="57206"/>
                  </a:cubicBezTo>
                  <a:cubicBezTo>
                    <a:pt x="853483" y="51295"/>
                    <a:pt x="815769" y="50682"/>
                    <a:pt x="795428" y="53817"/>
                  </a:cubicBezTo>
                  <a:cubicBezTo>
                    <a:pt x="795152" y="53562"/>
                    <a:pt x="794853" y="53307"/>
                    <a:pt x="794832" y="53307"/>
                  </a:cubicBezTo>
                  <a:cubicBezTo>
                    <a:pt x="794918" y="53605"/>
                    <a:pt x="794984" y="53708"/>
                    <a:pt x="795065" y="53882"/>
                  </a:cubicBezTo>
                  <a:cubicBezTo>
                    <a:pt x="789662" y="54728"/>
                    <a:pt x="785551" y="55829"/>
                    <a:pt x="784238" y="57185"/>
                  </a:cubicBezTo>
                  <a:cubicBezTo>
                    <a:pt x="797099" y="43968"/>
                    <a:pt x="783029" y="48838"/>
                    <a:pt x="774214" y="57629"/>
                  </a:cubicBezTo>
                  <a:cubicBezTo>
                    <a:pt x="770634" y="54516"/>
                    <a:pt x="771486" y="50552"/>
                    <a:pt x="776715" y="45747"/>
                  </a:cubicBezTo>
                  <a:cubicBezTo>
                    <a:pt x="765932" y="53030"/>
                    <a:pt x="750424" y="57060"/>
                    <a:pt x="732519" y="58774"/>
                  </a:cubicBezTo>
                  <a:cubicBezTo>
                    <a:pt x="737178" y="59517"/>
                    <a:pt x="742157" y="61420"/>
                    <a:pt x="747479" y="64642"/>
                  </a:cubicBezTo>
                  <a:cubicBezTo>
                    <a:pt x="743855" y="77332"/>
                    <a:pt x="737899" y="72224"/>
                    <a:pt x="729828" y="73346"/>
                  </a:cubicBezTo>
                  <a:cubicBezTo>
                    <a:pt x="715948" y="78325"/>
                    <a:pt x="717092" y="70890"/>
                    <a:pt x="713681" y="63774"/>
                  </a:cubicBezTo>
                  <a:cubicBezTo>
                    <a:pt x="716100" y="61843"/>
                    <a:pt x="718638" y="60449"/>
                    <a:pt x="721312" y="59555"/>
                  </a:cubicBezTo>
                  <a:cubicBezTo>
                    <a:pt x="709379" y="60064"/>
                    <a:pt x="696686" y="59750"/>
                    <a:pt x="683766" y="58795"/>
                  </a:cubicBezTo>
                  <a:cubicBezTo>
                    <a:pt x="686033" y="56593"/>
                    <a:pt x="685393" y="57060"/>
                    <a:pt x="682177" y="57906"/>
                  </a:cubicBezTo>
                  <a:cubicBezTo>
                    <a:pt x="682600" y="58199"/>
                    <a:pt x="682980" y="58432"/>
                    <a:pt x="683403" y="58752"/>
                  </a:cubicBezTo>
                  <a:cubicBezTo>
                    <a:pt x="682155" y="58665"/>
                    <a:pt x="680902" y="58562"/>
                    <a:pt x="679655" y="58454"/>
                  </a:cubicBezTo>
                  <a:cubicBezTo>
                    <a:pt x="675711" y="59240"/>
                    <a:pt x="669783" y="59918"/>
                    <a:pt x="661793" y="58687"/>
                  </a:cubicBezTo>
                  <a:cubicBezTo>
                    <a:pt x="660605" y="69241"/>
                    <a:pt x="683359" y="66317"/>
                    <a:pt x="688322" y="62266"/>
                  </a:cubicBezTo>
                  <a:cubicBezTo>
                    <a:pt x="682725" y="84280"/>
                    <a:pt x="654926" y="69474"/>
                    <a:pt x="637975" y="68221"/>
                  </a:cubicBezTo>
                  <a:cubicBezTo>
                    <a:pt x="641685" y="55595"/>
                    <a:pt x="647576" y="68411"/>
                    <a:pt x="655924" y="60064"/>
                  </a:cubicBezTo>
                  <a:cubicBezTo>
                    <a:pt x="648802" y="61762"/>
                    <a:pt x="643931" y="60173"/>
                    <a:pt x="641284" y="55297"/>
                  </a:cubicBezTo>
                  <a:cubicBezTo>
                    <a:pt x="641599" y="54749"/>
                    <a:pt x="642000" y="54364"/>
                    <a:pt x="642363" y="53882"/>
                  </a:cubicBezTo>
                  <a:cubicBezTo>
                    <a:pt x="608929" y="48583"/>
                    <a:pt x="578331" y="40768"/>
                    <a:pt x="561256" y="34748"/>
                  </a:cubicBezTo>
                  <a:cubicBezTo>
                    <a:pt x="559645" y="43773"/>
                    <a:pt x="542184" y="38669"/>
                    <a:pt x="535762" y="38669"/>
                  </a:cubicBezTo>
                  <a:cubicBezTo>
                    <a:pt x="541761" y="36380"/>
                    <a:pt x="546632" y="32714"/>
                    <a:pt x="550342" y="27676"/>
                  </a:cubicBezTo>
                  <a:cubicBezTo>
                    <a:pt x="536972" y="23522"/>
                    <a:pt x="522397" y="24303"/>
                    <a:pt x="510930" y="33859"/>
                  </a:cubicBezTo>
                  <a:cubicBezTo>
                    <a:pt x="509959" y="30387"/>
                    <a:pt x="509216" y="26933"/>
                    <a:pt x="509129" y="24075"/>
                  </a:cubicBezTo>
                  <a:cubicBezTo>
                    <a:pt x="507139" y="24243"/>
                    <a:pt x="506124" y="24075"/>
                    <a:pt x="505972" y="23587"/>
                  </a:cubicBezTo>
                  <a:cubicBezTo>
                    <a:pt x="502414" y="36337"/>
                    <a:pt x="496209" y="43328"/>
                    <a:pt x="486250" y="51929"/>
                  </a:cubicBezTo>
                  <a:cubicBezTo>
                    <a:pt x="479719" y="37015"/>
                    <a:pt x="491734" y="51170"/>
                    <a:pt x="488176" y="39624"/>
                  </a:cubicBezTo>
                  <a:cubicBezTo>
                    <a:pt x="481037" y="44326"/>
                    <a:pt x="475868" y="55297"/>
                    <a:pt x="467287" y="48583"/>
                  </a:cubicBezTo>
                  <a:cubicBezTo>
                    <a:pt x="467179" y="50340"/>
                    <a:pt x="467070" y="52184"/>
                    <a:pt x="466945" y="54028"/>
                  </a:cubicBezTo>
                  <a:cubicBezTo>
                    <a:pt x="455083" y="64620"/>
                    <a:pt x="439423" y="60872"/>
                    <a:pt x="435398" y="67907"/>
                  </a:cubicBezTo>
                  <a:cubicBezTo>
                    <a:pt x="447538" y="69767"/>
                    <a:pt x="454063" y="70743"/>
                    <a:pt x="457008" y="71313"/>
                  </a:cubicBezTo>
                  <a:cubicBezTo>
                    <a:pt x="457008" y="66995"/>
                    <a:pt x="465399" y="62076"/>
                    <a:pt x="466821" y="55639"/>
                  </a:cubicBezTo>
                  <a:cubicBezTo>
                    <a:pt x="466181" y="62228"/>
                    <a:pt x="464510" y="68644"/>
                    <a:pt x="458701" y="71719"/>
                  </a:cubicBezTo>
                  <a:cubicBezTo>
                    <a:pt x="459400" y="71952"/>
                    <a:pt x="458874" y="72099"/>
                    <a:pt x="457621" y="72267"/>
                  </a:cubicBezTo>
                  <a:cubicBezTo>
                    <a:pt x="457431" y="72354"/>
                    <a:pt x="457328" y="72457"/>
                    <a:pt x="457111" y="72544"/>
                  </a:cubicBezTo>
                  <a:cubicBezTo>
                    <a:pt x="457095" y="72479"/>
                    <a:pt x="457111" y="72397"/>
                    <a:pt x="457111" y="72332"/>
                  </a:cubicBezTo>
                  <a:cubicBezTo>
                    <a:pt x="452452" y="72923"/>
                    <a:pt x="440860" y="73986"/>
                    <a:pt x="440334" y="80022"/>
                  </a:cubicBezTo>
                  <a:cubicBezTo>
                    <a:pt x="439271" y="82121"/>
                    <a:pt x="436944" y="87035"/>
                    <a:pt x="436923" y="87669"/>
                  </a:cubicBezTo>
                  <a:cubicBezTo>
                    <a:pt x="438788" y="83710"/>
                    <a:pt x="439846" y="81443"/>
                    <a:pt x="440394" y="80212"/>
                  </a:cubicBezTo>
                  <a:cubicBezTo>
                    <a:pt x="451627" y="84855"/>
                    <a:pt x="431390" y="94047"/>
                    <a:pt x="422597" y="99341"/>
                  </a:cubicBezTo>
                  <a:cubicBezTo>
                    <a:pt x="433131" y="94112"/>
                    <a:pt x="441224" y="96081"/>
                    <a:pt x="446860" y="105230"/>
                  </a:cubicBezTo>
                  <a:cubicBezTo>
                    <a:pt x="444104" y="106396"/>
                    <a:pt x="442580" y="108495"/>
                    <a:pt x="442260" y="111543"/>
                  </a:cubicBezTo>
                  <a:cubicBezTo>
                    <a:pt x="449360" y="112942"/>
                    <a:pt x="448281" y="109661"/>
                    <a:pt x="454573" y="104704"/>
                  </a:cubicBezTo>
                  <a:cubicBezTo>
                    <a:pt x="454188" y="113810"/>
                    <a:pt x="444929" y="118306"/>
                    <a:pt x="449105" y="126734"/>
                  </a:cubicBezTo>
                  <a:cubicBezTo>
                    <a:pt x="437069" y="123941"/>
                    <a:pt x="426052" y="129533"/>
                    <a:pt x="415649" y="135422"/>
                  </a:cubicBezTo>
                  <a:cubicBezTo>
                    <a:pt x="434210" y="139956"/>
                    <a:pt x="422662" y="146101"/>
                    <a:pt x="447370" y="138747"/>
                  </a:cubicBezTo>
                  <a:cubicBezTo>
                    <a:pt x="445607" y="144425"/>
                    <a:pt x="447814" y="147961"/>
                    <a:pt x="453954" y="149382"/>
                  </a:cubicBezTo>
                  <a:cubicBezTo>
                    <a:pt x="438892" y="146692"/>
                    <a:pt x="440692" y="152349"/>
                    <a:pt x="426139" y="155592"/>
                  </a:cubicBezTo>
                  <a:cubicBezTo>
                    <a:pt x="430376" y="158597"/>
                    <a:pt x="434742" y="160121"/>
                    <a:pt x="439190" y="160354"/>
                  </a:cubicBezTo>
                  <a:cubicBezTo>
                    <a:pt x="425331" y="165587"/>
                    <a:pt x="409205" y="173641"/>
                    <a:pt x="412535" y="182834"/>
                  </a:cubicBezTo>
                  <a:cubicBezTo>
                    <a:pt x="415226" y="176966"/>
                    <a:pt x="426139" y="169763"/>
                    <a:pt x="428065" y="178468"/>
                  </a:cubicBezTo>
                  <a:cubicBezTo>
                    <a:pt x="446073" y="170420"/>
                    <a:pt x="490253" y="149062"/>
                    <a:pt x="496990" y="174042"/>
                  </a:cubicBezTo>
                  <a:cubicBezTo>
                    <a:pt x="473536" y="157837"/>
                    <a:pt x="453450" y="178679"/>
                    <a:pt x="435778" y="192048"/>
                  </a:cubicBezTo>
                  <a:cubicBezTo>
                    <a:pt x="451920" y="193512"/>
                    <a:pt x="447516" y="177812"/>
                    <a:pt x="462389" y="178701"/>
                  </a:cubicBezTo>
                  <a:cubicBezTo>
                    <a:pt x="457475" y="182047"/>
                    <a:pt x="453065" y="185947"/>
                    <a:pt x="449149" y="190416"/>
                  </a:cubicBezTo>
                  <a:cubicBezTo>
                    <a:pt x="450375" y="190036"/>
                    <a:pt x="471437" y="187666"/>
                    <a:pt x="472071" y="188002"/>
                  </a:cubicBezTo>
                  <a:cubicBezTo>
                    <a:pt x="442580" y="197368"/>
                    <a:pt x="392173" y="198849"/>
                    <a:pt x="392385" y="223596"/>
                  </a:cubicBezTo>
                  <a:cubicBezTo>
                    <a:pt x="398210" y="225012"/>
                    <a:pt x="403401" y="223656"/>
                    <a:pt x="408001" y="219507"/>
                  </a:cubicBezTo>
                  <a:cubicBezTo>
                    <a:pt x="407214" y="221264"/>
                    <a:pt x="392254" y="231368"/>
                    <a:pt x="389993" y="233803"/>
                  </a:cubicBezTo>
                  <a:cubicBezTo>
                    <a:pt x="394120" y="236498"/>
                    <a:pt x="397364" y="237214"/>
                    <a:pt x="399485" y="237214"/>
                  </a:cubicBezTo>
                  <a:cubicBezTo>
                    <a:pt x="397912" y="238000"/>
                    <a:pt x="395731" y="239378"/>
                    <a:pt x="392786" y="241748"/>
                  </a:cubicBezTo>
                  <a:cubicBezTo>
                    <a:pt x="401513" y="255903"/>
                    <a:pt x="434888" y="248950"/>
                    <a:pt x="438702" y="247828"/>
                  </a:cubicBezTo>
                  <a:cubicBezTo>
                    <a:pt x="435225" y="253848"/>
                    <a:pt x="435203" y="253869"/>
                    <a:pt x="418296" y="260264"/>
                  </a:cubicBezTo>
                  <a:cubicBezTo>
                    <a:pt x="420118" y="260817"/>
                    <a:pt x="435925" y="260773"/>
                    <a:pt x="450060" y="261175"/>
                  </a:cubicBezTo>
                  <a:cubicBezTo>
                    <a:pt x="449848" y="261473"/>
                    <a:pt x="449659" y="261750"/>
                    <a:pt x="449338" y="262151"/>
                  </a:cubicBezTo>
                  <a:cubicBezTo>
                    <a:pt x="449507" y="262004"/>
                    <a:pt x="449827" y="261598"/>
                    <a:pt x="450163" y="261175"/>
                  </a:cubicBezTo>
                  <a:cubicBezTo>
                    <a:pt x="462134" y="261516"/>
                    <a:pt x="472923" y="262151"/>
                    <a:pt x="472923" y="263697"/>
                  </a:cubicBezTo>
                  <a:cubicBezTo>
                    <a:pt x="472923" y="274733"/>
                    <a:pt x="452620" y="283313"/>
                    <a:pt x="449507" y="268252"/>
                  </a:cubicBezTo>
                  <a:cubicBezTo>
                    <a:pt x="448406" y="269228"/>
                    <a:pt x="446415" y="269798"/>
                    <a:pt x="443573" y="270009"/>
                  </a:cubicBezTo>
                  <a:cubicBezTo>
                    <a:pt x="444484" y="270731"/>
                    <a:pt x="445037" y="271729"/>
                    <a:pt x="444782" y="273188"/>
                  </a:cubicBezTo>
                  <a:cubicBezTo>
                    <a:pt x="429085" y="273188"/>
                    <a:pt x="428911" y="270839"/>
                    <a:pt x="432746" y="269521"/>
                  </a:cubicBezTo>
                  <a:cubicBezTo>
                    <a:pt x="428765" y="269039"/>
                    <a:pt x="424252" y="268339"/>
                    <a:pt x="418914" y="267276"/>
                  </a:cubicBezTo>
                  <a:cubicBezTo>
                    <a:pt x="418952" y="271897"/>
                    <a:pt x="420883" y="275368"/>
                    <a:pt x="424696" y="277743"/>
                  </a:cubicBezTo>
                  <a:cubicBezTo>
                    <a:pt x="421138" y="278508"/>
                    <a:pt x="419994" y="279734"/>
                    <a:pt x="420986" y="278844"/>
                  </a:cubicBezTo>
                  <a:cubicBezTo>
                    <a:pt x="420986" y="261131"/>
                    <a:pt x="402935" y="286258"/>
                    <a:pt x="403233" y="286003"/>
                  </a:cubicBezTo>
                  <a:cubicBezTo>
                    <a:pt x="404676" y="275351"/>
                    <a:pt x="400157" y="274142"/>
                    <a:pt x="392705" y="281388"/>
                  </a:cubicBezTo>
                  <a:cubicBezTo>
                    <a:pt x="395921" y="280330"/>
                    <a:pt x="398785" y="280775"/>
                    <a:pt x="401302" y="282700"/>
                  </a:cubicBezTo>
                  <a:cubicBezTo>
                    <a:pt x="396751" y="291090"/>
                    <a:pt x="390437" y="291367"/>
                    <a:pt x="382317" y="283503"/>
                  </a:cubicBezTo>
                  <a:cubicBezTo>
                    <a:pt x="386385" y="288102"/>
                    <a:pt x="384373" y="290900"/>
                    <a:pt x="376280" y="291871"/>
                  </a:cubicBezTo>
                  <a:cubicBezTo>
                    <a:pt x="386619" y="298461"/>
                    <a:pt x="382806" y="283736"/>
                    <a:pt x="392254" y="295282"/>
                  </a:cubicBezTo>
                  <a:cubicBezTo>
                    <a:pt x="390584" y="295646"/>
                    <a:pt x="382936" y="300896"/>
                    <a:pt x="382513" y="302528"/>
                  </a:cubicBezTo>
                  <a:cubicBezTo>
                    <a:pt x="403211" y="302528"/>
                    <a:pt x="401367" y="297381"/>
                    <a:pt x="412470" y="298634"/>
                  </a:cubicBezTo>
                  <a:cubicBezTo>
                    <a:pt x="399252" y="310137"/>
                    <a:pt x="390307" y="305939"/>
                    <a:pt x="376280" y="312106"/>
                  </a:cubicBezTo>
                  <a:cubicBezTo>
                    <a:pt x="376470" y="312296"/>
                    <a:pt x="386196" y="320094"/>
                    <a:pt x="385648" y="321618"/>
                  </a:cubicBezTo>
                  <a:cubicBezTo>
                    <a:pt x="383229" y="317486"/>
                    <a:pt x="379372" y="317084"/>
                    <a:pt x="374078" y="320431"/>
                  </a:cubicBezTo>
                  <a:cubicBezTo>
                    <a:pt x="373758" y="330345"/>
                    <a:pt x="399208" y="320664"/>
                    <a:pt x="407621" y="325708"/>
                  </a:cubicBezTo>
                  <a:cubicBezTo>
                    <a:pt x="407090" y="325941"/>
                    <a:pt x="370666" y="331831"/>
                    <a:pt x="370731" y="334098"/>
                  </a:cubicBezTo>
                  <a:cubicBezTo>
                    <a:pt x="367488" y="334098"/>
                    <a:pt x="417537" y="342357"/>
                    <a:pt x="417683" y="347038"/>
                  </a:cubicBezTo>
                  <a:cubicBezTo>
                    <a:pt x="379079" y="352147"/>
                    <a:pt x="380560" y="365472"/>
                    <a:pt x="391387" y="362804"/>
                  </a:cubicBezTo>
                  <a:cubicBezTo>
                    <a:pt x="389038" y="364452"/>
                    <a:pt x="383928" y="368628"/>
                    <a:pt x="378759" y="372653"/>
                  </a:cubicBezTo>
                  <a:cubicBezTo>
                    <a:pt x="395287" y="368672"/>
                    <a:pt x="429486" y="375451"/>
                    <a:pt x="438214" y="374073"/>
                  </a:cubicBezTo>
                  <a:cubicBezTo>
                    <a:pt x="430354" y="382865"/>
                    <a:pt x="383673" y="381975"/>
                    <a:pt x="371453" y="378098"/>
                  </a:cubicBezTo>
                  <a:cubicBezTo>
                    <a:pt x="368887" y="379877"/>
                    <a:pt x="366707" y="381211"/>
                    <a:pt x="365410" y="381574"/>
                  </a:cubicBezTo>
                  <a:cubicBezTo>
                    <a:pt x="412004" y="381574"/>
                    <a:pt x="375711" y="377799"/>
                    <a:pt x="383695" y="391233"/>
                  </a:cubicBezTo>
                  <a:cubicBezTo>
                    <a:pt x="383402" y="390935"/>
                    <a:pt x="385436" y="391211"/>
                    <a:pt x="387725" y="391423"/>
                  </a:cubicBezTo>
                  <a:cubicBezTo>
                    <a:pt x="384140" y="394536"/>
                    <a:pt x="382979" y="399157"/>
                    <a:pt x="376492" y="399536"/>
                  </a:cubicBezTo>
                  <a:cubicBezTo>
                    <a:pt x="376047" y="387057"/>
                    <a:pt x="375179" y="387822"/>
                    <a:pt x="376432" y="399558"/>
                  </a:cubicBezTo>
                  <a:cubicBezTo>
                    <a:pt x="374224" y="399661"/>
                    <a:pt x="371469" y="399346"/>
                    <a:pt x="367764" y="398267"/>
                  </a:cubicBezTo>
                  <a:cubicBezTo>
                    <a:pt x="372109" y="404748"/>
                    <a:pt x="367319" y="410025"/>
                    <a:pt x="362931" y="417482"/>
                  </a:cubicBezTo>
                  <a:cubicBezTo>
                    <a:pt x="374224" y="416376"/>
                    <a:pt x="406878" y="413816"/>
                    <a:pt x="410415" y="426908"/>
                  </a:cubicBezTo>
                  <a:cubicBezTo>
                    <a:pt x="400586" y="427033"/>
                    <a:pt x="358250" y="417650"/>
                    <a:pt x="371024" y="429278"/>
                  </a:cubicBezTo>
                  <a:cubicBezTo>
                    <a:pt x="354735" y="433113"/>
                    <a:pt x="347678" y="442137"/>
                    <a:pt x="326237" y="442137"/>
                  </a:cubicBezTo>
                  <a:cubicBezTo>
                    <a:pt x="325662" y="450001"/>
                    <a:pt x="387259" y="450890"/>
                    <a:pt x="392217" y="453239"/>
                  </a:cubicBezTo>
                  <a:cubicBezTo>
                    <a:pt x="386114" y="456607"/>
                    <a:pt x="367151" y="464172"/>
                    <a:pt x="362698" y="469108"/>
                  </a:cubicBezTo>
                  <a:cubicBezTo>
                    <a:pt x="368697" y="467817"/>
                    <a:pt x="370856" y="468153"/>
                    <a:pt x="369223" y="470105"/>
                  </a:cubicBezTo>
                  <a:cubicBezTo>
                    <a:pt x="371811" y="464975"/>
                    <a:pt x="383738" y="474444"/>
                    <a:pt x="383250" y="479765"/>
                  </a:cubicBezTo>
                  <a:cubicBezTo>
                    <a:pt x="377403" y="477584"/>
                    <a:pt x="350282" y="482368"/>
                    <a:pt x="346870" y="487580"/>
                  </a:cubicBezTo>
                  <a:cubicBezTo>
                    <a:pt x="347337" y="488936"/>
                    <a:pt x="376324" y="498448"/>
                    <a:pt x="348145" y="502158"/>
                  </a:cubicBezTo>
                  <a:cubicBezTo>
                    <a:pt x="352636" y="507793"/>
                    <a:pt x="361049" y="506393"/>
                    <a:pt x="364455" y="512115"/>
                  </a:cubicBezTo>
                  <a:cubicBezTo>
                    <a:pt x="338230" y="513981"/>
                    <a:pt x="356515" y="510781"/>
                    <a:pt x="355560" y="524188"/>
                  </a:cubicBezTo>
                  <a:cubicBezTo>
                    <a:pt x="358294" y="522897"/>
                    <a:pt x="360664" y="518341"/>
                    <a:pt x="361917" y="520207"/>
                  </a:cubicBezTo>
                  <a:cubicBezTo>
                    <a:pt x="350683" y="527621"/>
                    <a:pt x="372635" y="524361"/>
                    <a:pt x="349501" y="530034"/>
                  </a:cubicBezTo>
                  <a:cubicBezTo>
                    <a:pt x="356341" y="535186"/>
                    <a:pt x="350982" y="536076"/>
                    <a:pt x="345390" y="535886"/>
                  </a:cubicBezTo>
                  <a:cubicBezTo>
                    <a:pt x="351258" y="536775"/>
                    <a:pt x="360832" y="538343"/>
                    <a:pt x="375732" y="541033"/>
                  </a:cubicBezTo>
                  <a:cubicBezTo>
                    <a:pt x="368209" y="544081"/>
                    <a:pt x="360452" y="544889"/>
                    <a:pt x="352484" y="543424"/>
                  </a:cubicBezTo>
                  <a:cubicBezTo>
                    <a:pt x="357361" y="547579"/>
                    <a:pt x="362931" y="549547"/>
                    <a:pt x="369202" y="549358"/>
                  </a:cubicBezTo>
                  <a:cubicBezTo>
                    <a:pt x="365367" y="549970"/>
                    <a:pt x="362530" y="551983"/>
                    <a:pt x="360642" y="555394"/>
                  </a:cubicBezTo>
                  <a:cubicBezTo>
                    <a:pt x="370791" y="556262"/>
                    <a:pt x="370156" y="560758"/>
                    <a:pt x="380050" y="555692"/>
                  </a:cubicBezTo>
                  <a:cubicBezTo>
                    <a:pt x="373080" y="570628"/>
                    <a:pt x="387975" y="561880"/>
                    <a:pt x="390860" y="569164"/>
                  </a:cubicBezTo>
                  <a:cubicBezTo>
                    <a:pt x="387508" y="570118"/>
                    <a:pt x="358315" y="562683"/>
                    <a:pt x="359265" y="568573"/>
                  </a:cubicBezTo>
                  <a:cubicBezTo>
                    <a:pt x="374821" y="565058"/>
                    <a:pt x="380923" y="568849"/>
                    <a:pt x="377555" y="579951"/>
                  </a:cubicBezTo>
                  <a:cubicBezTo>
                    <a:pt x="371279" y="578742"/>
                    <a:pt x="355940" y="582256"/>
                    <a:pt x="355050" y="577451"/>
                  </a:cubicBezTo>
                  <a:cubicBezTo>
                    <a:pt x="357214" y="579886"/>
                    <a:pt x="355093" y="582066"/>
                    <a:pt x="348649" y="583997"/>
                  </a:cubicBezTo>
                  <a:cubicBezTo>
                    <a:pt x="355582" y="585542"/>
                    <a:pt x="359227" y="587490"/>
                    <a:pt x="350304" y="590120"/>
                  </a:cubicBezTo>
                  <a:cubicBezTo>
                    <a:pt x="358207" y="595348"/>
                    <a:pt x="365687" y="581790"/>
                    <a:pt x="378103" y="586768"/>
                  </a:cubicBezTo>
                  <a:cubicBezTo>
                    <a:pt x="372169" y="586031"/>
                    <a:pt x="366853" y="587533"/>
                    <a:pt x="362150" y="591302"/>
                  </a:cubicBezTo>
                  <a:cubicBezTo>
                    <a:pt x="373845" y="592343"/>
                    <a:pt x="411434" y="597279"/>
                    <a:pt x="421008" y="596834"/>
                  </a:cubicBezTo>
                  <a:cubicBezTo>
                    <a:pt x="423530" y="599502"/>
                    <a:pt x="426096" y="599312"/>
                    <a:pt x="428678" y="596281"/>
                  </a:cubicBezTo>
                  <a:cubicBezTo>
                    <a:pt x="428341" y="599247"/>
                    <a:pt x="433023" y="600690"/>
                    <a:pt x="433169" y="603950"/>
                  </a:cubicBezTo>
                  <a:cubicBezTo>
                    <a:pt x="435990" y="589100"/>
                    <a:pt x="439738" y="598846"/>
                    <a:pt x="449463" y="591731"/>
                  </a:cubicBezTo>
                  <a:cubicBezTo>
                    <a:pt x="450760" y="594225"/>
                    <a:pt x="449442" y="595012"/>
                    <a:pt x="445590" y="594079"/>
                  </a:cubicBezTo>
                  <a:cubicBezTo>
                    <a:pt x="458999" y="609205"/>
                    <a:pt x="459807" y="585841"/>
                    <a:pt x="454719" y="583742"/>
                  </a:cubicBezTo>
                  <a:cubicBezTo>
                    <a:pt x="447348" y="580710"/>
                    <a:pt x="420818" y="597404"/>
                    <a:pt x="404969" y="579973"/>
                  </a:cubicBezTo>
                  <a:cubicBezTo>
                    <a:pt x="409189" y="579251"/>
                    <a:pt x="413468" y="578362"/>
                    <a:pt x="417428" y="577706"/>
                  </a:cubicBezTo>
                  <a:cubicBezTo>
                    <a:pt x="415182" y="576350"/>
                    <a:pt x="397679" y="567830"/>
                    <a:pt x="406688" y="561072"/>
                  </a:cubicBezTo>
                  <a:cubicBezTo>
                    <a:pt x="400033" y="584800"/>
                    <a:pt x="446263" y="543978"/>
                    <a:pt x="452051" y="547600"/>
                  </a:cubicBezTo>
                  <a:cubicBezTo>
                    <a:pt x="449273" y="548658"/>
                    <a:pt x="446963" y="550269"/>
                    <a:pt x="445102" y="552411"/>
                  </a:cubicBezTo>
                  <a:cubicBezTo>
                    <a:pt x="446692" y="554439"/>
                    <a:pt x="457985" y="553257"/>
                    <a:pt x="471523" y="551180"/>
                  </a:cubicBezTo>
                  <a:cubicBezTo>
                    <a:pt x="470270" y="553235"/>
                    <a:pt x="469978" y="556245"/>
                    <a:pt x="470867" y="560438"/>
                  </a:cubicBezTo>
                  <a:cubicBezTo>
                    <a:pt x="479953" y="550160"/>
                    <a:pt x="487140" y="562471"/>
                    <a:pt x="493009" y="552178"/>
                  </a:cubicBezTo>
                  <a:cubicBezTo>
                    <a:pt x="489618" y="550735"/>
                    <a:pt x="486717" y="549802"/>
                    <a:pt x="484086" y="549146"/>
                  </a:cubicBezTo>
                  <a:cubicBezTo>
                    <a:pt x="502392" y="546055"/>
                    <a:pt x="520829" y="542622"/>
                    <a:pt x="523731" y="543766"/>
                  </a:cubicBezTo>
                  <a:cubicBezTo>
                    <a:pt x="521144" y="547112"/>
                    <a:pt x="517710" y="548555"/>
                    <a:pt x="513452" y="548110"/>
                  </a:cubicBezTo>
                  <a:cubicBezTo>
                    <a:pt x="526888" y="559147"/>
                    <a:pt x="549176" y="545990"/>
                    <a:pt x="542586" y="562260"/>
                  </a:cubicBezTo>
                  <a:cubicBezTo>
                    <a:pt x="554790" y="550838"/>
                    <a:pt x="572229" y="553593"/>
                    <a:pt x="570428" y="566561"/>
                  </a:cubicBezTo>
                  <a:cubicBezTo>
                    <a:pt x="569961" y="566219"/>
                    <a:pt x="578418" y="563892"/>
                    <a:pt x="583630" y="563084"/>
                  </a:cubicBezTo>
                  <a:cubicBezTo>
                    <a:pt x="583923" y="563849"/>
                    <a:pt x="584222" y="564630"/>
                    <a:pt x="584542" y="565416"/>
                  </a:cubicBezTo>
                  <a:cubicBezTo>
                    <a:pt x="583544" y="565926"/>
                    <a:pt x="582377" y="566517"/>
                    <a:pt x="580810" y="567239"/>
                  </a:cubicBezTo>
                  <a:cubicBezTo>
                    <a:pt x="581406" y="567873"/>
                    <a:pt x="583164" y="568231"/>
                    <a:pt x="585708" y="568405"/>
                  </a:cubicBezTo>
                  <a:cubicBezTo>
                    <a:pt x="586321" y="569994"/>
                    <a:pt x="586934" y="571583"/>
                    <a:pt x="587547" y="573172"/>
                  </a:cubicBezTo>
                  <a:cubicBezTo>
                    <a:pt x="586022" y="570986"/>
                    <a:pt x="581043" y="566837"/>
                    <a:pt x="577886" y="567786"/>
                  </a:cubicBezTo>
                  <a:cubicBezTo>
                    <a:pt x="585030" y="573616"/>
                    <a:pt x="587742" y="574886"/>
                    <a:pt x="588013" y="574294"/>
                  </a:cubicBezTo>
                  <a:cubicBezTo>
                    <a:pt x="591810" y="583867"/>
                    <a:pt x="595894" y="593466"/>
                    <a:pt x="599794" y="600137"/>
                  </a:cubicBezTo>
                  <a:cubicBezTo>
                    <a:pt x="599605" y="600159"/>
                    <a:pt x="599458" y="600137"/>
                    <a:pt x="599160" y="600267"/>
                  </a:cubicBezTo>
                  <a:cubicBezTo>
                    <a:pt x="599540" y="600457"/>
                    <a:pt x="599794" y="600479"/>
                    <a:pt x="600028" y="600500"/>
                  </a:cubicBezTo>
                  <a:cubicBezTo>
                    <a:pt x="600662" y="601601"/>
                    <a:pt x="601319" y="602615"/>
                    <a:pt x="601959" y="603527"/>
                  </a:cubicBezTo>
                  <a:cubicBezTo>
                    <a:pt x="594435" y="604546"/>
                    <a:pt x="586934" y="605604"/>
                    <a:pt x="579540" y="606770"/>
                  </a:cubicBezTo>
                  <a:cubicBezTo>
                    <a:pt x="579052" y="605772"/>
                    <a:pt x="578797" y="606113"/>
                    <a:pt x="578119" y="607003"/>
                  </a:cubicBezTo>
                  <a:cubicBezTo>
                    <a:pt x="573672" y="607702"/>
                    <a:pt x="569240" y="608462"/>
                    <a:pt x="564814" y="609205"/>
                  </a:cubicBezTo>
                  <a:cubicBezTo>
                    <a:pt x="560404" y="605501"/>
                    <a:pt x="553797" y="601683"/>
                    <a:pt x="541550" y="608717"/>
                  </a:cubicBezTo>
                  <a:cubicBezTo>
                    <a:pt x="541550" y="608717"/>
                    <a:pt x="544348" y="609758"/>
                    <a:pt x="548200" y="610940"/>
                  </a:cubicBezTo>
                  <a:cubicBezTo>
                    <a:pt x="523601" y="613229"/>
                    <a:pt x="499046" y="615669"/>
                    <a:pt x="474572" y="618294"/>
                  </a:cubicBezTo>
                  <a:cubicBezTo>
                    <a:pt x="467515" y="619059"/>
                    <a:pt x="460078" y="619753"/>
                    <a:pt x="452452" y="620415"/>
                  </a:cubicBezTo>
                  <a:cubicBezTo>
                    <a:pt x="452598" y="619585"/>
                    <a:pt x="452094" y="619140"/>
                    <a:pt x="450651" y="620583"/>
                  </a:cubicBezTo>
                  <a:cubicBezTo>
                    <a:pt x="420542" y="623165"/>
                    <a:pt x="386348" y="625285"/>
                    <a:pt x="351004" y="628420"/>
                  </a:cubicBezTo>
                  <a:cubicBezTo>
                    <a:pt x="336743" y="624586"/>
                    <a:pt x="325494" y="621852"/>
                    <a:pt x="319245" y="621093"/>
                  </a:cubicBezTo>
                  <a:cubicBezTo>
                    <a:pt x="324007" y="624732"/>
                    <a:pt x="328119" y="627742"/>
                    <a:pt x="331699" y="630242"/>
                  </a:cubicBezTo>
                  <a:cubicBezTo>
                    <a:pt x="331108" y="630307"/>
                    <a:pt x="330495" y="630389"/>
                    <a:pt x="329898" y="630432"/>
                  </a:cubicBezTo>
                  <a:cubicBezTo>
                    <a:pt x="328287" y="630410"/>
                    <a:pt x="326682" y="630584"/>
                    <a:pt x="325092" y="630942"/>
                  </a:cubicBezTo>
                  <a:cubicBezTo>
                    <a:pt x="198660" y="644180"/>
                    <a:pt x="67908" y="675153"/>
                    <a:pt x="67908" y="792011"/>
                  </a:cubicBezTo>
                  <a:cubicBezTo>
                    <a:pt x="74582" y="804257"/>
                    <a:pt x="92889" y="910523"/>
                    <a:pt x="94499" y="919418"/>
                  </a:cubicBezTo>
                  <a:cubicBezTo>
                    <a:pt x="94245" y="919081"/>
                    <a:pt x="94309" y="919163"/>
                    <a:pt x="94520" y="919418"/>
                  </a:cubicBezTo>
                  <a:cubicBezTo>
                    <a:pt x="94584" y="919824"/>
                    <a:pt x="94626" y="920095"/>
                    <a:pt x="94626" y="920074"/>
                  </a:cubicBezTo>
                  <a:cubicBezTo>
                    <a:pt x="98611" y="925692"/>
                    <a:pt x="106384" y="936686"/>
                    <a:pt x="110772" y="939674"/>
                  </a:cubicBezTo>
                  <a:cubicBezTo>
                    <a:pt x="103379" y="968017"/>
                    <a:pt x="91109" y="965560"/>
                    <a:pt x="138848" y="990708"/>
                  </a:cubicBezTo>
                  <a:cubicBezTo>
                    <a:pt x="133635" y="992254"/>
                    <a:pt x="129057" y="994862"/>
                    <a:pt x="125135" y="998463"/>
                  </a:cubicBezTo>
                  <a:cubicBezTo>
                    <a:pt x="128824" y="998290"/>
                    <a:pt x="129778" y="999391"/>
                    <a:pt x="128043" y="1001766"/>
                  </a:cubicBezTo>
                  <a:cubicBezTo>
                    <a:pt x="120877" y="991706"/>
                    <a:pt x="113717" y="1000156"/>
                    <a:pt x="113126" y="985138"/>
                  </a:cubicBezTo>
                  <a:cubicBezTo>
                    <a:pt x="99690" y="997574"/>
                    <a:pt x="130348" y="1074218"/>
                    <a:pt x="132111" y="1081696"/>
                  </a:cubicBezTo>
                  <a:cubicBezTo>
                    <a:pt x="147450" y="1147010"/>
                    <a:pt x="139547" y="1115826"/>
                    <a:pt x="192791" y="1153280"/>
                  </a:cubicBezTo>
                  <a:cubicBezTo>
                    <a:pt x="239043" y="1185820"/>
                    <a:pt x="206183" y="1191287"/>
                    <a:pt x="236353" y="1235650"/>
                  </a:cubicBezTo>
                  <a:cubicBezTo>
                    <a:pt x="221881" y="1236919"/>
                    <a:pt x="247223" y="1258065"/>
                    <a:pt x="227858" y="1241410"/>
                  </a:cubicBezTo>
                  <a:cubicBezTo>
                    <a:pt x="225000" y="1261053"/>
                    <a:pt x="254345" y="1279715"/>
                    <a:pt x="298649" y="1296452"/>
                  </a:cubicBezTo>
                  <a:cubicBezTo>
                    <a:pt x="215231" y="1311280"/>
                    <a:pt x="95665" y="1352530"/>
                    <a:pt x="92698" y="1381003"/>
                  </a:cubicBezTo>
                  <a:cubicBezTo>
                    <a:pt x="101703" y="1381637"/>
                    <a:pt x="104393" y="1381171"/>
                    <a:pt x="111786" y="1377423"/>
                  </a:cubicBezTo>
                  <a:cubicBezTo>
                    <a:pt x="111960" y="1379728"/>
                    <a:pt x="69942" y="1396931"/>
                    <a:pt x="98356" y="1396931"/>
                  </a:cubicBezTo>
                  <a:cubicBezTo>
                    <a:pt x="79434" y="1420556"/>
                    <a:pt x="116728" y="1415891"/>
                    <a:pt x="93927" y="1423755"/>
                  </a:cubicBezTo>
                  <a:cubicBezTo>
                    <a:pt x="108358" y="1436294"/>
                    <a:pt x="140225" y="1410365"/>
                    <a:pt x="144673" y="1427801"/>
                  </a:cubicBezTo>
                  <a:cubicBezTo>
                    <a:pt x="124522" y="1428946"/>
                    <a:pt x="110815" y="1426424"/>
                    <a:pt x="96468" y="1438116"/>
                  </a:cubicBezTo>
                  <a:cubicBezTo>
                    <a:pt x="117232" y="1448432"/>
                    <a:pt x="134161" y="1432991"/>
                    <a:pt x="154485" y="1440172"/>
                  </a:cubicBezTo>
                  <a:cubicBezTo>
                    <a:pt x="118762" y="1448350"/>
                    <a:pt x="86575" y="1459452"/>
                    <a:pt x="49707" y="1461041"/>
                  </a:cubicBezTo>
                  <a:cubicBezTo>
                    <a:pt x="64264" y="1480213"/>
                    <a:pt x="66043" y="1465510"/>
                    <a:pt x="76998" y="1465510"/>
                  </a:cubicBezTo>
                  <a:cubicBezTo>
                    <a:pt x="72124" y="1482670"/>
                    <a:pt x="84350" y="1466801"/>
                    <a:pt x="84350" y="1470592"/>
                  </a:cubicBezTo>
                  <a:cubicBezTo>
                    <a:pt x="81320" y="1473455"/>
                    <a:pt x="77316" y="1477523"/>
                    <a:pt x="73184" y="1481927"/>
                  </a:cubicBezTo>
                  <a:cubicBezTo>
                    <a:pt x="74773" y="1482670"/>
                    <a:pt x="75303" y="1484616"/>
                    <a:pt x="74010" y="1488684"/>
                  </a:cubicBezTo>
                  <a:cubicBezTo>
                    <a:pt x="76468" y="1485571"/>
                    <a:pt x="78502" y="1482968"/>
                    <a:pt x="80325" y="1480571"/>
                  </a:cubicBezTo>
                  <a:cubicBezTo>
                    <a:pt x="79837" y="1481569"/>
                    <a:pt x="79413" y="1482480"/>
                    <a:pt x="78820" y="1483646"/>
                  </a:cubicBezTo>
                  <a:cubicBezTo>
                    <a:pt x="80917" y="1482480"/>
                    <a:pt x="109308" y="1470912"/>
                    <a:pt x="109438" y="1470955"/>
                  </a:cubicBezTo>
                  <a:cubicBezTo>
                    <a:pt x="107317" y="1474388"/>
                    <a:pt x="116495" y="1481081"/>
                    <a:pt x="121685" y="1483006"/>
                  </a:cubicBezTo>
                  <a:cubicBezTo>
                    <a:pt x="110392" y="1484470"/>
                    <a:pt x="69857" y="1497221"/>
                    <a:pt x="66022" y="1496526"/>
                  </a:cubicBezTo>
                  <a:cubicBezTo>
                    <a:pt x="68459" y="1499997"/>
                    <a:pt x="71467" y="1501017"/>
                    <a:pt x="75196" y="1504043"/>
                  </a:cubicBezTo>
                  <a:cubicBezTo>
                    <a:pt x="73777" y="1504341"/>
                    <a:pt x="66552" y="1508132"/>
                    <a:pt x="65175" y="1510632"/>
                  </a:cubicBezTo>
                  <a:cubicBezTo>
                    <a:pt x="59178" y="1508241"/>
                    <a:pt x="49580" y="1509087"/>
                    <a:pt x="39707" y="1511630"/>
                  </a:cubicBezTo>
                  <a:cubicBezTo>
                    <a:pt x="39410" y="1511310"/>
                    <a:pt x="39198" y="1511077"/>
                    <a:pt x="39707" y="1511630"/>
                  </a:cubicBezTo>
                  <a:cubicBezTo>
                    <a:pt x="22332" y="1516121"/>
                    <a:pt x="4301" y="1525824"/>
                    <a:pt x="4301" y="1532283"/>
                  </a:cubicBezTo>
                  <a:cubicBezTo>
                    <a:pt x="11569" y="1524402"/>
                    <a:pt x="46698" y="1522770"/>
                    <a:pt x="71997" y="1522456"/>
                  </a:cubicBezTo>
                  <a:cubicBezTo>
                    <a:pt x="70938" y="1524191"/>
                    <a:pt x="71828" y="1522792"/>
                    <a:pt x="72018" y="1522456"/>
                  </a:cubicBezTo>
                  <a:cubicBezTo>
                    <a:pt x="77591" y="1522369"/>
                    <a:pt x="82719" y="1522369"/>
                    <a:pt x="86935" y="1522369"/>
                  </a:cubicBezTo>
                  <a:cubicBezTo>
                    <a:pt x="83312" y="1523790"/>
                    <a:pt x="81066" y="1526393"/>
                    <a:pt x="80176" y="1530168"/>
                  </a:cubicBezTo>
                  <a:cubicBezTo>
                    <a:pt x="73162" y="1524723"/>
                    <a:pt x="64009" y="1524657"/>
                    <a:pt x="52737" y="1529978"/>
                  </a:cubicBezTo>
                  <a:cubicBezTo>
                    <a:pt x="53966" y="1530927"/>
                    <a:pt x="84032" y="1530379"/>
                    <a:pt x="77358" y="1538829"/>
                  </a:cubicBezTo>
                  <a:cubicBezTo>
                    <a:pt x="68332" y="1534382"/>
                    <a:pt x="43817" y="1536540"/>
                    <a:pt x="40088" y="1539149"/>
                  </a:cubicBezTo>
                  <a:cubicBezTo>
                    <a:pt x="46169" y="1544930"/>
                    <a:pt x="48012" y="1552008"/>
                    <a:pt x="45576" y="1560376"/>
                  </a:cubicBezTo>
                  <a:cubicBezTo>
                    <a:pt x="37291" y="1556862"/>
                    <a:pt x="29409" y="1557664"/>
                    <a:pt x="21972" y="1562811"/>
                  </a:cubicBezTo>
                  <a:cubicBezTo>
                    <a:pt x="26231" y="1561835"/>
                    <a:pt x="27968" y="1562854"/>
                    <a:pt x="27163" y="1565821"/>
                  </a:cubicBezTo>
                  <a:cubicBezTo>
                    <a:pt x="4068" y="1568001"/>
                    <a:pt x="38223" y="1557133"/>
                    <a:pt x="0" y="1563278"/>
                  </a:cubicBezTo>
                  <a:cubicBezTo>
                    <a:pt x="5763" y="1572411"/>
                    <a:pt x="61107" y="1585394"/>
                    <a:pt x="35596" y="1585394"/>
                  </a:cubicBezTo>
                  <a:cubicBezTo>
                    <a:pt x="41423" y="1590118"/>
                    <a:pt x="48054" y="1592260"/>
                    <a:pt x="55470" y="1591750"/>
                  </a:cubicBezTo>
                  <a:cubicBezTo>
                    <a:pt x="57929" y="1598383"/>
                    <a:pt x="55767" y="1601838"/>
                    <a:pt x="49029" y="1602109"/>
                  </a:cubicBezTo>
                  <a:cubicBezTo>
                    <a:pt x="50788" y="1607766"/>
                    <a:pt x="67188" y="1611622"/>
                    <a:pt x="71913" y="1612321"/>
                  </a:cubicBezTo>
                  <a:cubicBezTo>
                    <a:pt x="61361" y="1615857"/>
                    <a:pt x="51593" y="1614399"/>
                    <a:pt x="42567" y="1607934"/>
                  </a:cubicBezTo>
                  <a:cubicBezTo>
                    <a:pt x="53818" y="1613954"/>
                    <a:pt x="54009" y="1617067"/>
                    <a:pt x="43202" y="1617235"/>
                  </a:cubicBezTo>
                  <a:cubicBezTo>
                    <a:pt x="54602" y="1621265"/>
                    <a:pt x="66107" y="1621514"/>
                    <a:pt x="77676" y="1618000"/>
                  </a:cubicBezTo>
                  <a:cubicBezTo>
                    <a:pt x="76129" y="1612978"/>
                    <a:pt x="75303" y="1609865"/>
                    <a:pt x="75154" y="1608509"/>
                  </a:cubicBezTo>
                  <a:cubicBezTo>
                    <a:pt x="66361" y="1606963"/>
                    <a:pt x="61361" y="1601561"/>
                    <a:pt x="60344" y="1592049"/>
                  </a:cubicBezTo>
                  <a:cubicBezTo>
                    <a:pt x="72082" y="1592049"/>
                    <a:pt x="85685" y="1614843"/>
                    <a:pt x="76044" y="1591707"/>
                  </a:cubicBezTo>
                  <a:cubicBezTo>
                    <a:pt x="84689" y="1595905"/>
                    <a:pt x="89414" y="1602554"/>
                    <a:pt x="90240" y="1611643"/>
                  </a:cubicBezTo>
                  <a:cubicBezTo>
                    <a:pt x="100493" y="1607109"/>
                    <a:pt x="88058" y="1605396"/>
                    <a:pt x="94605" y="1593784"/>
                  </a:cubicBezTo>
                  <a:cubicBezTo>
                    <a:pt x="104713" y="1613487"/>
                    <a:pt x="86914" y="1604295"/>
                    <a:pt x="113164" y="1616324"/>
                  </a:cubicBezTo>
                  <a:cubicBezTo>
                    <a:pt x="113696" y="1613444"/>
                    <a:pt x="113316" y="1611009"/>
                    <a:pt x="112426" y="1608867"/>
                  </a:cubicBezTo>
                  <a:cubicBezTo>
                    <a:pt x="123400" y="1608764"/>
                    <a:pt x="109964" y="1595986"/>
                    <a:pt x="122787" y="1604040"/>
                  </a:cubicBezTo>
                  <a:cubicBezTo>
                    <a:pt x="101578" y="1619231"/>
                    <a:pt x="139374" y="1616156"/>
                    <a:pt x="134779" y="1626579"/>
                  </a:cubicBezTo>
                  <a:cubicBezTo>
                    <a:pt x="125878" y="1616855"/>
                    <a:pt x="61806" y="1621942"/>
                    <a:pt x="54348" y="1628781"/>
                  </a:cubicBezTo>
                  <a:cubicBezTo>
                    <a:pt x="58818" y="1629356"/>
                    <a:pt x="96089" y="1633635"/>
                    <a:pt x="93652" y="1631433"/>
                  </a:cubicBezTo>
                  <a:cubicBezTo>
                    <a:pt x="104670" y="1641516"/>
                    <a:pt x="125580" y="1621812"/>
                    <a:pt x="132594" y="1635539"/>
                  </a:cubicBezTo>
                  <a:cubicBezTo>
                    <a:pt x="114672" y="1639080"/>
                    <a:pt x="101003" y="1641917"/>
                    <a:pt x="85494" y="1644097"/>
                  </a:cubicBezTo>
                  <a:cubicBezTo>
                    <a:pt x="83037" y="1641136"/>
                    <a:pt x="82337" y="1641450"/>
                    <a:pt x="85261" y="1644140"/>
                  </a:cubicBezTo>
                  <a:cubicBezTo>
                    <a:pt x="72379" y="1645941"/>
                    <a:pt x="58246" y="1647275"/>
                    <a:pt x="39282" y="1648186"/>
                  </a:cubicBezTo>
                  <a:cubicBezTo>
                    <a:pt x="39007" y="1652129"/>
                    <a:pt x="39282" y="1654374"/>
                    <a:pt x="39728" y="1655605"/>
                  </a:cubicBezTo>
                  <a:cubicBezTo>
                    <a:pt x="37566" y="1656283"/>
                    <a:pt x="33371" y="1658821"/>
                    <a:pt x="25616" y="1665899"/>
                  </a:cubicBezTo>
                  <a:cubicBezTo>
                    <a:pt x="45300" y="1685667"/>
                    <a:pt x="86045" y="1641174"/>
                    <a:pt x="104757" y="1663778"/>
                  </a:cubicBezTo>
                  <a:cubicBezTo>
                    <a:pt x="99349" y="1658550"/>
                    <a:pt x="95749" y="1659673"/>
                    <a:pt x="93948" y="1667146"/>
                  </a:cubicBezTo>
                  <a:cubicBezTo>
                    <a:pt x="109139" y="1663887"/>
                    <a:pt x="116321" y="1663719"/>
                    <a:pt x="115751" y="1666512"/>
                  </a:cubicBezTo>
                  <a:cubicBezTo>
                    <a:pt x="119863" y="1663588"/>
                    <a:pt x="131026" y="1670476"/>
                    <a:pt x="136494" y="1671491"/>
                  </a:cubicBezTo>
                  <a:cubicBezTo>
                    <a:pt x="132344" y="1655985"/>
                    <a:pt x="161667" y="1676724"/>
                    <a:pt x="144440" y="1655795"/>
                  </a:cubicBezTo>
                  <a:cubicBezTo>
                    <a:pt x="152620" y="1656175"/>
                    <a:pt x="165882" y="1652151"/>
                    <a:pt x="172027" y="1655540"/>
                  </a:cubicBezTo>
                  <a:cubicBezTo>
                    <a:pt x="171393" y="1658653"/>
                    <a:pt x="166983" y="1656153"/>
                    <a:pt x="164694" y="1662444"/>
                  </a:cubicBezTo>
                  <a:cubicBezTo>
                    <a:pt x="180885" y="1665856"/>
                    <a:pt x="172619" y="1664521"/>
                    <a:pt x="181921" y="1678335"/>
                  </a:cubicBezTo>
                  <a:cubicBezTo>
                    <a:pt x="175841" y="1678378"/>
                    <a:pt x="170861" y="1676046"/>
                    <a:pt x="166918" y="1671447"/>
                  </a:cubicBezTo>
                  <a:cubicBezTo>
                    <a:pt x="170270" y="1667423"/>
                    <a:pt x="170839" y="1664565"/>
                    <a:pt x="166918" y="1671431"/>
                  </a:cubicBezTo>
                  <a:cubicBezTo>
                    <a:pt x="166858" y="1671366"/>
                    <a:pt x="166750" y="1671301"/>
                    <a:pt x="166690" y="1671214"/>
                  </a:cubicBezTo>
                  <a:cubicBezTo>
                    <a:pt x="167704" y="1672553"/>
                    <a:pt x="166413" y="1672553"/>
                    <a:pt x="162833" y="1671257"/>
                  </a:cubicBezTo>
                  <a:cubicBezTo>
                    <a:pt x="160544" y="1664012"/>
                    <a:pt x="155880" y="1662808"/>
                    <a:pt x="150520" y="1663377"/>
                  </a:cubicBezTo>
                  <a:cubicBezTo>
                    <a:pt x="153357" y="1669354"/>
                    <a:pt x="158337" y="1669842"/>
                    <a:pt x="162850" y="1671469"/>
                  </a:cubicBezTo>
                  <a:cubicBezTo>
                    <a:pt x="174126" y="1685748"/>
                    <a:pt x="154589" y="1689035"/>
                    <a:pt x="142531" y="1702317"/>
                  </a:cubicBezTo>
                  <a:cubicBezTo>
                    <a:pt x="142173" y="1701916"/>
                    <a:pt x="141706" y="1701428"/>
                    <a:pt x="142531" y="1702317"/>
                  </a:cubicBezTo>
                  <a:cubicBezTo>
                    <a:pt x="141028" y="1703971"/>
                    <a:pt x="139629" y="1705728"/>
                    <a:pt x="138441" y="1707719"/>
                  </a:cubicBezTo>
                  <a:cubicBezTo>
                    <a:pt x="139016" y="1708440"/>
                    <a:pt x="141196" y="1709541"/>
                    <a:pt x="144250" y="1710897"/>
                  </a:cubicBezTo>
                  <a:cubicBezTo>
                    <a:pt x="142151" y="1712698"/>
                    <a:pt x="141028" y="1711000"/>
                    <a:pt x="138441" y="1707719"/>
                  </a:cubicBezTo>
                  <a:cubicBezTo>
                    <a:pt x="132572" y="1706764"/>
                    <a:pt x="90474" y="1703060"/>
                    <a:pt x="94436" y="1715832"/>
                  </a:cubicBezTo>
                  <a:cubicBezTo>
                    <a:pt x="101112" y="1714265"/>
                    <a:pt x="114140" y="1719287"/>
                    <a:pt x="120601" y="1715621"/>
                  </a:cubicBezTo>
                  <a:cubicBezTo>
                    <a:pt x="120986" y="1716000"/>
                    <a:pt x="138403" y="1717698"/>
                    <a:pt x="137936" y="1728837"/>
                  </a:cubicBezTo>
                  <a:cubicBezTo>
                    <a:pt x="131389" y="1725090"/>
                    <a:pt x="127701" y="1724878"/>
                    <a:pt x="126790" y="1728122"/>
                  </a:cubicBezTo>
                  <a:cubicBezTo>
                    <a:pt x="128970" y="1727482"/>
                    <a:pt x="134779" y="1729114"/>
                    <a:pt x="144163" y="1733035"/>
                  </a:cubicBezTo>
                  <a:cubicBezTo>
                    <a:pt x="136347" y="1706428"/>
                    <a:pt x="146599" y="1723457"/>
                    <a:pt x="146984" y="1712085"/>
                  </a:cubicBezTo>
                  <a:cubicBezTo>
                    <a:pt x="155435" y="1715708"/>
                    <a:pt x="167894" y="1720621"/>
                    <a:pt x="174360" y="1725198"/>
                  </a:cubicBezTo>
                  <a:cubicBezTo>
                    <a:pt x="170839" y="1723566"/>
                    <a:pt x="149376" y="1717698"/>
                    <a:pt x="150840" y="1718208"/>
                  </a:cubicBezTo>
                  <a:cubicBezTo>
                    <a:pt x="153146" y="1721380"/>
                    <a:pt x="152620" y="1723691"/>
                    <a:pt x="149230" y="1725133"/>
                  </a:cubicBezTo>
                  <a:cubicBezTo>
                    <a:pt x="152430" y="1728881"/>
                    <a:pt x="155522" y="1728414"/>
                    <a:pt x="158510" y="1723669"/>
                  </a:cubicBezTo>
                  <a:cubicBezTo>
                    <a:pt x="156899" y="1732482"/>
                    <a:pt x="160712" y="1738057"/>
                    <a:pt x="156769" y="1733925"/>
                  </a:cubicBezTo>
                  <a:cubicBezTo>
                    <a:pt x="149653" y="1744261"/>
                    <a:pt x="163191" y="1746681"/>
                    <a:pt x="170118" y="1747803"/>
                  </a:cubicBezTo>
                  <a:cubicBezTo>
                    <a:pt x="168995" y="1745536"/>
                    <a:pt x="162323" y="1744115"/>
                    <a:pt x="162557" y="1742206"/>
                  </a:cubicBezTo>
                  <a:cubicBezTo>
                    <a:pt x="171816" y="1742206"/>
                    <a:pt x="185799" y="1743350"/>
                    <a:pt x="199696" y="1745872"/>
                  </a:cubicBezTo>
                  <a:cubicBezTo>
                    <a:pt x="200163" y="1746659"/>
                    <a:pt x="200629" y="1747440"/>
                    <a:pt x="201437" y="1748541"/>
                  </a:cubicBezTo>
                  <a:cubicBezTo>
                    <a:pt x="201817" y="1747803"/>
                    <a:pt x="201904" y="1747038"/>
                    <a:pt x="201839" y="1746295"/>
                  </a:cubicBezTo>
                  <a:cubicBezTo>
                    <a:pt x="214786" y="1748774"/>
                    <a:pt x="227495" y="1752418"/>
                    <a:pt x="236016" y="1757544"/>
                  </a:cubicBezTo>
                  <a:cubicBezTo>
                    <a:pt x="222516" y="1758373"/>
                    <a:pt x="193171" y="1748015"/>
                    <a:pt x="184188" y="1758796"/>
                  </a:cubicBezTo>
                  <a:cubicBezTo>
                    <a:pt x="193133" y="1760364"/>
                    <a:pt x="204507" y="1764643"/>
                    <a:pt x="190269" y="1769665"/>
                  </a:cubicBezTo>
                  <a:cubicBezTo>
                    <a:pt x="195926" y="1769665"/>
                    <a:pt x="223280" y="1766530"/>
                    <a:pt x="228260" y="1775636"/>
                  </a:cubicBezTo>
                  <a:cubicBezTo>
                    <a:pt x="218046" y="1775891"/>
                    <a:pt x="207832" y="1775614"/>
                    <a:pt x="197646" y="1774768"/>
                  </a:cubicBezTo>
                  <a:cubicBezTo>
                    <a:pt x="197217" y="1779389"/>
                    <a:pt x="211309" y="1782589"/>
                    <a:pt x="228558" y="1785127"/>
                  </a:cubicBezTo>
                  <a:cubicBezTo>
                    <a:pt x="228368" y="1785637"/>
                    <a:pt x="228406" y="1785512"/>
                    <a:pt x="228558" y="1785127"/>
                  </a:cubicBezTo>
                  <a:cubicBezTo>
                    <a:pt x="230527" y="1785425"/>
                    <a:pt x="232539" y="1785723"/>
                    <a:pt x="234595" y="1786000"/>
                  </a:cubicBezTo>
                  <a:cubicBezTo>
                    <a:pt x="234552" y="1787502"/>
                    <a:pt x="234508" y="1788983"/>
                    <a:pt x="234427" y="1790469"/>
                  </a:cubicBezTo>
                  <a:cubicBezTo>
                    <a:pt x="182067" y="1783500"/>
                    <a:pt x="123508" y="1770891"/>
                    <a:pt x="87846" y="1770891"/>
                  </a:cubicBezTo>
                  <a:cubicBezTo>
                    <a:pt x="83968" y="1781634"/>
                    <a:pt x="83629" y="1779346"/>
                    <a:pt x="91914" y="1782204"/>
                  </a:cubicBezTo>
                  <a:cubicBezTo>
                    <a:pt x="83269" y="1789346"/>
                    <a:pt x="72591" y="1780766"/>
                    <a:pt x="68628" y="1789813"/>
                  </a:cubicBezTo>
                  <a:cubicBezTo>
                    <a:pt x="71362" y="1796630"/>
                    <a:pt x="91533" y="1799537"/>
                    <a:pt x="97000" y="1799851"/>
                  </a:cubicBezTo>
                  <a:cubicBezTo>
                    <a:pt x="97087" y="1802796"/>
                    <a:pt x="80239" y="1811908"/>
                    <a:pt x="77527" y="1800573"/>
                  </a:cubicBezTo>
                  <a:cubicBezTo>
                    <a:pt x="70323" y="1833536"/>
                    <a:pt x="157002" y="1803051"/>
                    <a:pt x="168892" y="1825189"/>
                  </a:cubicBezTo>
                  <a:cubicBezTo>
                    <a:pt x="163316" y="1825743"/>
                    <a:pt x="161049" y="1825233"/>
                    <a:pt x="156878" y="1825189"/>
                  </a:cubicBezTo>
                  <a:cubicBezTo>
                    <a:pt x="156899" y="1825103"/>
                    <a:pt x="159676" y="1835044"/>
                    <a:pt x="160078" y="1839572"/>
                  </a:cubicBezTo>
                  <a:cubicBezTo>
                    <a:pt x="166028" y="1826909"/>
                    <a:pt x="177110" y="1823411"/>
                    <a:pt x="193447" y="1829322"/>
                  </a:cubicBezTo>
                  <a:cubicBezTo>
                    <a:pt x="179529" y="1821653"/>
                    <a:pt x="196583" y="1818541"/>
                    <a:pt x="205587" y="1818541"/>
                  </a:cubicBezTo>
                  <a:cubicBezTo>
                    <a:pt x="205549" y="1819153"/>
                    <a:pt x="192281" y="1839171"/>
                    <a:pt x="209785" y="1839171"/>
                  </a:cubicBezTo>
                  <a:cubicBezTo>
                    <a:pt x="202007" y="1839171"/>
                    <a:pt x="191370" y="1835169"/>
                    <a:pt x="183277" y="1840234"/>
                  </a:cubicBezTo>
                  <a:cubicBezTo>
                    <a:pt x="172727" y="1837072"/>
                    <a:pt x="230337" y="1855994"/>
                    <a:pt x="214575" y="1845484"/>
                  </a:cubicBezTo>
                  <a:cubicBezTo>
                    <a:pt x="226101" y="1853152"/>
                    <a:pt x="239916" y="1853516"/>
                    <a:pt x="255489" y="1859319"/>
                  </a:cubicBezTo>
                  <a:cubicBezTo>
                    <a:pt x="252457" y="1863576"/>
                    <a:pt x="250022" y="1865843"/>
                    <a:pt x="248134" y="1866185"/>
                  </a:cubicBezTo>
                  <a:cubicBezTo>
                    <a:pt x="259557" y="1872498"/>
                    <a:pt x="252734" y="1857372"/>
                    <a:pt x="266864" y="1857985"/>
                  </a:cubicBezTo>
                  <a:cubicBezTo>
                    <a:pt x="268285" y="1865821"/>
                    <a:pt x="269343" y="1867942"/>
                    <a:pt x="275445" y="1869911"/>
                  </a:cubicBezTo>
                  <a:cubicBezTo>
                    <a:pt x="280169" y="1863218"/>
                    <a:pt x="278580" y="1859449"/>
                    <a:pt x="270720" y="1858598"/>
                  </a:cubicBezTo>
                  <a:cubicBezTo>
                    <a:pt x="280001" y="1853939"/>
                    <a:pt x="336808" y="1864851"/>
                    <a:pt x="331406" y="1879001"/>
                  </a:cubicBezTo>
                  <a:cubicBezTo>
                    <a:pt x="313924" y="1873702"/>
                    <a:pt x="315388" y="1861776"/>
                    <a:pt x="297608" y="1877455"/>
                  </a:cubicBezTo>
                  <a:cubicBezTo>
                    <a:pt x="304876" y="1886224"/>
                    <a:pt x="310658" y="1885210"/>
                    <a:pt x="315003" y="1874401"/>
                  </a:cubicBezTo>
                  <a:cubicBezTo>
                    <a:pt x="317970" y="1900417"/>
                    <a:pt x="311125" y="1879277"/>
                    <a:pt x="294983" y="1887179"/>
                  </a:cubicBezTo>
                  <a:cubicBezTo>
                    <a:pt x="307675" y="1904506"/>
                    <a:pt x="323546" y="1880524"/>
                    <a:pt x="336423" y="1898893"/>
                  </a:cubicBezTo>
                  <a:cubicBezTo>
                    <a:pt x="336830" y="1898237"/>
                    <a:pt x="346702" y="1884635"/>
                    <a:pt x="337356" y="1884635"/>
                  </a:cubicBezTo>
                  <a:cubicBezTo>
                    <a:pt x="350982" y="1884635"/>
                    <a:pt x="335452" y="1889657"/>
                    <a:pt x="353227" y="1886159"/>
                  </a:cubicBezTo>
                  <a:cubicBezTo>
                    <a:pt x="349713" y="1894528"/>
                    <a:pt x="348037" y="1892179"/>
                    <a:pt x="353651" y="1895629"/>
                  </a:cubicBezTo>
                  <a:cubicBezTo>
                    <a:pt x="345959" y="1893958"/>
                    <a:pt x="347738" y="1883236"/>
                    <a:pt x="339922" y="1893090"/>
                  </a:cubicBezTo>
                  <a:cubicBezTo>
                    <a:pt x="344522" y="1899908"/>
                    <a:pt x="353379" y="1909361"/>
                    <a:pt x="354036" y="1895862"/>
                  </a:cubicBezTo>
                  <a:cubicBezTo>
                    <a:pt x="354117" y="1895905"/>
                    <a:pt x="354160" y="1895949"/>
                    <a:pt x="354269" y="1896014"/>
                  </a:cubicBezTo>
                  <a:cubicBezTo>
                    <a:pt x="363696" y="1893025"/>
                    <a:pt x="373633" y="1898085"/>
                    <a:pt x="377826" y="1893725"/>
                  </a:cubicBezTo>
                  <a:cubicBezTo>
                    <a:pt x="382979" y="1895271"/>
                    <a:pt x="406580" y="1899908"/>
                    <a:pt x="400624" y="1909084"/>
                  </a:cubicBezTo>
                  <a:cubicBezTo>
                    <a:pt x="399843" y="1909062"/>
                    <a:pt x="397386" y="1909062"/>
                    <a:pt x="396344" y="1909106"/>
                  </a:cubicBezTo>
                  <a:cubicBezTo>
                    <a:pt x="398975" y="1909106"/>
                    <a:pt x="400157" y="1909106"/>
                    <a:pt x="400624" y="1909084"/>
                  </a:cubicBezTo>
                  <a:cubicBezTo>
                    <a:pt x="400608" y="1909106"/>
                    <a:pt x="400608" y="1909106"/>
                    <a:pt x="400608" y="1909106"/>
                  </a:cubicBezTo>
                  <a:cubicBezTo>
                    <a:pt x="415882" y="1915375"/>
                    <a:pt x="427343" y="1927914"/>
                    <a:pt x="432936" y="1909442"/>
                  </a:cubicBezTo>
                  <a:cubicBezTo>
                    <a:pt x="434568" y="1919486"/>
                    <a:pt x="503559" y="1925712"/>
                    <a:pt x="501845" y="1932345"/>
                  </a:cubicBezTo>
                  <a:cubicBezTo>
                    <a:pt x="479936" y="1927746"/>
                    <a:pt x="455989" y="1931477"/>
                    <a:pt x="414993" y="1922686"/>
                  </a:cubicBezTo>
                  <a:cubicBezTo>
                    <a:pt x="416029" y="1939423"/>
                    <a:pt x="458641" y="1947406"/>
                    <a:pt x="506737" y="1952070"/>
                  </a:cubicBezTo>
                  <a:cubicBezTo>
                    <a:pt x="505571" y="1952493"/>
                    <a:pt x="505403" y="1955096"/>
                    <a:pt x="508815" y="1953675"/>
                  </a:cubicBezTo>
                  <a:cubicBezTo>
                    <a:pt x="508370" y="1952726"/>
                    <a:pt x="507903" y="1952319"/>
                    <a:pt x="507480" y="1952129"/>
                  </a:cubicBezTo>
                  <a:cubicBezTo>
                    <a:pt x="557421" y="1956940"/>
                    <a:pt x="613100" y="1958209"/>
                    <a:pt x="634308" y="1962006"/>
                  </a:cubicBezTo>
                  <a:cubicBezTo>
                    <a:pt x="629546" y="1963616"/>
                    <a:pt x="624648" y="1964441"/>
                    <a:pt x="619625" y="1964484"/>
                  </a:cubicBezTo>
                  <a:cubicBezTo>
                    <a:pt x="634081" y="1970141"/>
                    <a:pt x="648975" y="1971920"/>
                    <a:pt x="664337" y="1969821"/>
                  </a:cubicBezTo>
                  <a:cubicBezTo>
                    <a:pt x="660947" y="1966561"/>
                    <a:pt x="656916" y="1964587"/>
                    <a:pt x="652279" y="1963887"/>
                  </a:cubicBezTo>
                  <a:cubicBezTo>
                    <a:pt x="677154" y="1969777"/>
                    <a:pt x="699740" y="1967640"/>
                    <a:pt x="725272" y="1972679"/>
                  </a:cubicBezTo>
                  <a:cubicBezTo>
                    <a:pt x="725337" y="1977636"/>
                    <a:pt x="721014" y="1978465"/>
                    <a:pt x="712281" y="1975141"/>
                  </a:cubicBezTo>
                  <a:cubicBezTo>
                    <a:pt x="720227" y="1983466"/>
                    <a:pt x="792374" y="1984860"/>
                    <a:pt x="767521" y="1975076"/>
                  </a:cubicBezTo>
                  <a:cubicBezTo>
                    <a:pt x="783473" y="1974208"/>
                    <a:pt x="810746" y="1966876"/>
                    <a:pt x="834092" y="1968128"/>
                  </a:cubicBezTo>
                  <a:cubicBezTo>
                    <a:pt x="834076" y="1968085"/>
                    <a:pt x="834054" y="1968064"/>
                    <a:pt x="834032" y="1968020"/>
                  </a:cubicBezTo>
                  <a:cubicBezTo>
                    <a:pt x="834244" y="1968064"/>
                    <a:pt x="834455" y="1968107"/>
                    <a:pt x="834688" y="1968145"/>
                  </a:cubicBezTo>
                  <a:cubicBezTo>
                    <a:pt x="846128" y="1968823"/>
                    <a:pt x="856640" y="1971578"/>
                    <a:pt x="864288" y="1978313"/>
                  </a:cubicBezTo>
                  <a:cubicBezTo>
                    <a:pt x="845173" y="1989225"/>
                    <a:pt x="882660" y="1983911"/>
                    <a:pt x="887742" y="1984903"/>
                  </a:cubicBezTo>
                  <a:cubicBezTo>
                    <a:pt x="883295" y="1973677"/>
                    <a:pt x="886853" y="1968931"/>
                    <a:pt x="898444" y="1970667"/>
                  </a:cubicBezTo>
                  <a:cubicBezTo>
                    <a:pt x="898656" y="1976622"/>
                    <a:pt x="902491" y="1980391"/>
                    <a:pt x="909927" y="1981980"/>
                  </a:cubicBezTo>
                  <a:cubicBezTo>
                    <a:pt x="912428" y="1979632"/>
                    <a:pt x="910985" y="1978357"/>
                    <a:pt x="905669" y="1978145"/>
                  </a:cubicBezTo>
                  <a:cubicBezTo>
                    <a:pt x="918552" y="1964441"/>
                    <a:pt x="921985" y="1980521"/>
                    <a:pt x="926303" y="1989356"/>
                  </a:cubicBezTo>
                  <a:cubicBezTo>
                    <a:pt x="922934" y="1989101"/>
                    <a:pt x="919523" y="1988889"/>
                    <a:pt x="916095" y="1988700"/>
                  </a:cubicBezTo>
                  <a:cubicBezTo>
                    <a:pt x="917575" y="1987490"/>
                    <a:pt x="918362" y="1985391"/>
                    <a:pt x="917977" y="1981877"/>
                  </a:cubicBezTo>
                  <a:cubicBezTo>
                    <a:pt x="909482" y="1985115"/>
                    <a:pt x="895434" y="1979523"/>
                    <a:pt x="887742" y="1984903"/>
                  </a:cubicBezTo>
                  <a:cubicBezTo>
                    <a:pt x="891496" y="1985055"/>
                    <a:pt x="896535" y="1986703"/>
                    <a:pt x="901471" y="1988103"/>
                  </a:cubicBezTo>
                  <a:cubicBezTo>
                    <a:pt x="871638" y="1987322"/>
                    <a:pt x="841301" y="1988992"/>
                    <a:pt x="818503" y="1993402"/>
                  </a:cubicBezTo>
                  <a:cubicBezTo>
                    <a:pt x="819729" y="1993928"/>
                    <a:pt x="821020" y="1995327"/>
                    <a:pt x="820662" y="1997615"/>
                  </a:cubicBezTo>
                  <a:cubicBezTo>
                    <a:pt x="817548" y="1995771"/>
                    <a:pt x="816485" y="1994503"/>
                    <a:pt x="816463" y="1993781"/>
                  </a:cubicBezTo>
                  <a:cubicBezTo>
                    <a:pt x="797864" y="1997572"/>
                    <a:pt x="784640" y="2003229"/>
                    <a:pt x="781694" y="2010941"/>
                  </a:cubicBezTo>
                  <a:cubicBezTo>
                    <a:pt x="778836" y="2006239"/>
                    <a:pt x="768730" y="2001471"/>
                    <a:pt x="769832" y="1997827"/>
                  </a:cubicBezTo>
                  <a:cubicBezTo>
                    <a:pt x="776970" y="2008951"/>
                    <a:pt x="786082" y="1990305"/>
                    <a:pt x="792374" y="1986855"/>
                  </a:cubicBezTo>
                  <a:cubicBezTo>
                    <a:pt x="782546" y="1979165"/>
                    <a:pt x="769430" y="1988781"/>
                    <a:pt x="770146" y="1990457"/>
                  </a:cubicBezTo>
                  <a:cubicBezTo>
                    <a:pt x="761332" y="1995516"/>
                    <a:pt x="762287" y="2031175"/>
                    <a:pt x="756271" y="2010984"/>
                  </a:cubicBezTo>
                  <a:cubicBezTo>
                    <a:pt x="753413" y="2020177"/>
                    <a:pt x="753640" y="2030302"/>
                    <a:pt x="753814" y="2040683"/>
                  </a:cubicBezTo>
                  <a:cubicBezTo>
                    <a:pt x="752203" y="2040900"/>
                    <a:pt x="750505" y="2040959"/>
                    <a:pt x="748916" y="2041192"/>
                  </a:cubicBezTo>
                  <a:cubicBezTo>
                    <a:pt x="698194" y="2048715"/>
                    <a:pt x="646578" y="2083820"/>
                    <a:pt x="597636" y="2099239"/>
                  </a:cubicBezTo>
                  <a:cubicBezTo>
                    <a:pt x="539114" y="2117695"/>
                    <a:pt x="465546" y="2108074"/>
                    <a:pt x="422473" y="2158793"/>
                  </a:cubicBezTo>
                  <a:cubicBezTo>
                    <a:pt x="374479" y="2215294"/>
                    <a:pt x="402701" y="2270608"/>
                    <a:pt x="403065" y="2339013"/>
                  </a:cubicBezTo>
                  <a:cubicBezTo>
                    <a:pt x="406390" y="2337868"/>
                    <a:pt x="407404" y="2342381"/>
                    <a:pt x="408066" y="2347235"/>
                  </a:cubicBezTo>
                  <a:cubicBezTo>
                    <a:pt x="406580" y="2345624"/>
                    <a:pt x="404947" y="2343889"/>
                    <a:pt x="403043" y="2341833"/>
                  </a:cubicBezTo>
                  <a:cubicBezTo>
                    <a:pt x="402956" y="2353846"/>
                    <a:pt x="402023" y="2366260"/>
                    <a:pt x="399610" y="2379162"/>
                  </a:cubicBezTo>
                  <a:cubicBezTo>
                    <a:pt x="391115" y="2380540"/>
                    <a:pt x="388186" y="2376808"/>
                    <a:pt x="390774" y="2367974"/>
                  </a:cubicBezTo>
                  <a:cubicBezTo>
                    <a:pt x="377002" y="2380133"/>
                    <a:pt x="388148" y="2423585"/>
                    <a:pt x="392661" y="2433499"/>
                  </a:cubicBezTo>
                  <a:cubicBezTo>
                    <a:pt x="379735" y="2435766"/>
                    <a:pt x="393019" y="2444725"/>
                    <a:pt x="392683" y="2443776"/>
                  </a:cubicBezTo>
                  <a:cubicBezTo>
                    <a:pt x="381894" y="2452378"/>
                    <a:pt x="420775" y="2471593"/>
                    <a:pt x="426177" y="2474321"/>
                  </a:cubicBezTo>
                  <a:cubicBezTo>
                    <a:pt x="404736" y="2476886"/>
                    <a:pt x="413235" y="2489702"/>
                    <a:pt x="385773" y="2469174"/>
                  </a:cubicBezTo>
                  <a:cubicBezTo>
                    <a:pt x="383337" y="2473605"/>
                    <a:pt x="387530" y="2483118"/>
                    <a:pt x="388718" y="2485341"/>
                  </a:cubicBezTo>
                  <a:cubicBezTo>
                    <a:pt x="383337" y="2492289"/>
                    <a:pt x="386261" y="2501270"/>
                    <a:pt x="382871" y="2502837"/>
                  </a:cubicBezTo>
                  <a:cubicBezTo>
                    <a:pt x="382361" y="2518451"/>
                    <a:pt x="373948" y="2531885"/>
                    <a:pt x="380945" y="2550699"/>
                  </a:cubicBezTo>
                  <a:cubicBezTo>
                    <a:pt x="380923" y="2550699"/>
                    <a:pt x="380902" y="2550715"/>
                    <a:pt x="380880" y="2550715"/>
                  </a:cubicBezTo>
                  <a:cubicBezTo>
                    <a:pt x="380945" y="2550802"/>
                    <a:pt x="380961" y="2550867"/>
                    <a:pt x="381026" y="2550932"/>
                  </a:cubicBezTo>
                  <a:cubicBezTo>
                    <a:pt x="381048" y="2550991"/>
                    <a:pt x="381048" y="2551057"/>
                    <a:pt x="381070" y="2551122"/>
                  </a:cubicBezTo>
                  <a:cubicBezTo>
                    <a:pt x="381091" y="2551122"/>
                    <a:pt x="381113" y="2551100"/>
                    <a:pt x="381113" y="2551100"/>
                  </a:cubicBezTo>
                  <a:cubicBezTo>
                    <a:pt x="403255" y="2586688"/>
                    <a:pt x="389081" y="2569084"/>
                    <a:pt x="374610" y="2566627"/>
                  </a:cubicBezTo>
                  <a:cubicBezTo>
                    <a:pt x="377468" y="2578998"/>
                    <a:pt x="378927" y="2584633"/>
                    <a:pt x="383592" y="2593408"/>
                  </a:cubicBezTo>
                  <a:cubicBezTo>
                    <a:pt x="381661" y="2590333"/>
                    <a:pt x="379182" y="2586818"/>
                    <a:pt x="379226" y="2585208"/>
                  </a:cubicBezTo>
                  <a:cubicBezTo>
                    <a:pt x="369375" y="2590035"/>
                    <a:pt x="385881" y="2682428"/>
                    <a:pt x="387318" y="2691707"/>
                  </a:cubicBezTo>
                  <a:cubicBezTo>
                    <a:pt x="408977" y="2832352"/>
                    <a:pt x="533516" y="2865700"/>
                    <a:pt x="660437" y="2860570"/>
                  </a:cubicBezTo>
                  <a:cubicBezTo>
                    <a:pt x="754025" y="2856801"/>
                    <a:pt x="847294" y="2847201"/>
                    <a:pt x="940395" y="2837607"/>
                  </a:cubicBezTo>
                  <a:cubicBezTo>
                    <a:pt x="1060280" y="2825258"/>
                    <a:pt x="1183062" y="2829326"/>
                    <a:pt x="1301038" y="2806547"/>
                  </a:cubicBezTo>
                  <a:cubicBezTo>
                    <a:pt x="1425311" y="2782549"/>
                    <a:pt x="1555193" y="2765113"/>
                    <a:pt x="1684864" y="2751890"/>
                  </a:cubicBezTo>
                  <a:cubicBezTo>
                    <a:pt x="1684440" y="2752677"/>
                    <a:pt x="1684039" y="2753414"/>
                    <a:pt x="1683573" y="2754325"/>
                  </a:cubicBezTo>
                  <a:cubicBezTo>
                    <a:pt x="1685840" y="2753224"/>
                    <a:pt x="1687727" y="2752292"/>
                    <a:pt x="1689528" y="2751402"/>
                  </a:cubicBezTo>
                  <a:cubicBezTo>
                    <a:pt x="1735862" y="2746722"/>
                    <a:pt x="1782162" y="2742568"/>
                    <a:pt x="1828160" y="2738842"/>
                  </a:cubicBezTo>
                  <a:cubicBezTo>
                    <a:pt x="1828306" y="2738945"/>
                    <a:pt x="1828393" y="2739031"/>
                    <a:pt x="1828539" y="2739162"/>
                  </a:cubicBezTo>
                  <a:cubicBezTo>
                    <a:pt x="1828523" y="2739031"/>
                    <a:pt x="1828523" y="2738945"/>
                    <a:pt x="1828523" y="2738798"/>
                  </a:cubicBezTo>
                  <a:cubicBezTo>
                    <a:pt x="1835873" y="2738207"/>
                    <a:pt x="1843223" y="2737654"/>
                    <a:pt x="1850556" y="2737085"/>
                  </a:cubicBezTo>
                  <a:cubicBezTo>
                    <a:pt x="1862657" y="2741174"/>
                    <a:pt x="1876429" y="2744878"/>
                    <a:pt x="1882933" y="2734606"/>
                  </a:cubicBezTo>
                  <a:cubicBezTo>
                    <a:pt x="1885477" y="2734416"/>
                    <a:pt x="1888015" y="2734221"/>
                    <a:pt x="1890559" y="2734031"/>
                  </a:cubicBezTo>
                  <a:cubicBezTo>
                    <a:pt x="1896515" y="2740300"/>
                    <a:pt x="1906642" y="2746190"/>
                    <a:pt x="1912066" y="2740599"/>
                  </a:cubicBezTo>
                  <a:cubicBezTo>
                    <a:pt x="1912321" y="2739351"/>
                    <a:pt x="1913124" y="2736553"/>
                    <a:pt x="1914480" y="2732296"/>
                  </a:cubicBezTo>
                  <a:cubicBezTo>
                    <a:pt x="1915879" y="2732187"/>
                    <a:pt x="1917257" y="2732106"/>
                    <a:pt x="1918657" y="2731997"/>
                  </a:cubicBezTo>
                  <a:cubicBezTo>
                    <a:pt x="1916791" y="2734433"/>
                    <a:pt x="1914925" y="2736895"/>
                    <a:pt x="1913232" y="2739243"/>
                  </a:cubicBezTo>
                  <a:cubicBezTo>
                    <a:pt x="1924460" y="2747741"/>
                    <a:pt x="1919416" y="2738907"/>
                    <a:pt x="1937430" y="2746131"/>
                  </a:cubicBezTo>
                  <a:cubicBezTo>
                    <a:pt x="1936556" y="2739796"/>
                    <a:pt x="1934566" y="2735306"/>
                    <a:pt x="1932195" y="2731064"/>
                  </a:cubicBezTo>
                  <a:cubicBezTo>
                    <a:pt x="1946179" y="2730094"/>
                    <a:pt x="1960097" y="2729161"/>
                    <a:pt x="1973978" y="2728250"/>
                  </a:cubicBezTo>
                  <a:cubicBezTo>
                    <a:pt x="1971586" y="2729942"/>
                    <a:pt x="1968532" y="2732062"/>
                    <a:pt x="1964442" y="2734861"/>
                  </a:cubicBezTo>
                  <a:cubicBezTo>
                    <a:pt x="1991693" y="2749878"/>
                    <a:pt x="2009571" y="2727485"/>
                    <a:pt x="2033920" y="2727908"/>
                  </a:cubicBezTo>
                  <a:cubicBezTo>
                    <a:pt x="2066758" y="2728483"/>
                    <a:pt x="2081870" y="2738267"/>
                    <a:pt x="2113374" y="2742654"/>
                  </a:cubicBezTo>
                  <a:cubicBezTo>
                    <a:pt x="2113439" y="2741852"/>
                    <a:pt x="2105194" y="2731808"/>
                    <a:pt x="2111215" y="2733310"/>
                  </a:cubicBezTo>
                  <a:cubicBezTo>
                    <a:pt x="2112061" y="2736553"/>
                    <a:pt x="2113461" y="2739541"/>
                    <a:pt x="2115326" y="2742297"/>
                  </a:cubicBezTo>
                  <a:cubicBezTo>
                    <a:pt x="2112804" y="2743631"/>
                    <a:pt x="2114518" y="2744477"/>
                    <a:pt x="2115326" y="2742318"/>
                  </a:cubicBezTo>
                  <a:cubicBezTo>
                    <a:pt x="2115408" y="2742421"/>
                    <a:pt x="2115473" y="2742551"/>
                    <a:pt x="2115538" y="2742654"/>
                  </a:cubicBezTo>
                  <a:cubicBezTo>
                    <a:pt x="2120366" y="2740897"/>
                    <a:pt x="2126256" y="2738099"/>
                    <a:pt x="2131811" y="2735832"/>
                  </a:cubicBezTo>
                  <a:cubicBezTo>
                    <a:pt x="2131301" y="2732616"/>
                    <a:pt x="2145604" y="2744520"/>
                    <a:pt x="2154522" y="2752210"/>
                  </a:cubicBezTo>
                  <a:cubicBezTo>
                    <a:pt x="2150074" y="2750876"/>
                    <a:pt x="2144943" y="2753734"/>
                    <a:pt x="2139057" y="2761024"/>
                  </a:cubicBezTo>
                  <a:cubicBezTo>
                    <a:pt x="2154733" y="2768990"/>
                    <a:pt x="2170246" y="2768947"/>
                    <a:pt x="2185542" y="2760893"/>
                  </a:cubicBezTo>
                  <a:cubicBezTo>
                    <a:pt x="2177808" y="2760427"/>
                    <a:pt x="2170181" y="2759369"/>
                    <a:pt x="2162636" y="2757737"/>
                  </a:cubicBezTo>
                  <a:cubicBezTo>
                    <a:pt x="2172763" y="2750242"/>
                    <a:pt x="2254722" y="2744900"/>
                    <a:pt x="2253388" y="2744900"/>
                  </a:cubicBezTo>
                  <a:cubicBezTo>
                    <a:pt x="2260651" y="2752167"/>
                    <a:pt x="2276652" y="2744287"/>
                    <a:pt x="2279131" y="2756424"/>
                  </a:cubicBezTo>
                  <a:cubicBezTo>
                    <a:pt x="2280064" y="2755768"/>
                    <a:pt x="2281632" y="2754770"/>
                    <a:pt x="2283476" y="2753669"/>
                  </a:cubicBezTo>
                  <a:cubicBezTo>
                    <a:pt x="2292947" y="2760367"/>
                    <a:pt x="2287414" y="2754521"/>
                    <a:pt x="2284257" y="2753181"/>
                  </a:cubicBezTo>
                  <a:cubicBezTo>
                    <a:pt x="2293370" y="2747758"/>
                    <a:pt x="2308053" y="2740366"/>
                    <a:pt x="2293918" y="2755134"/>
                  </a:cubicBezTo>
                  <a:cubicBezTo>
                    <a:pt x="2300362" y="2755578"/>
                    <a:pt x="2304028" y="2752313"/>
                    <a:pt x="2304896" y="2745388"/>
                  </a:cubicBezTo>
                  <a:cubicBezTo>
                    <a:pt x="2308666" y="2751001"/>
                    <a:pt x="2311633" y="2756999"/>
                    <a:pt x="2313770" y="2763372"/>
                  </a:cubicBezTo>
                  <a:cubicBezTo>
                    <a:pt x="2320024" y="2773562"/>
                    <a:pt x="2330086" y="2772440"/>
                    <a:pt x="2330086" y="2787077"/>
                  </a:cubicBezTo>
                  <a:cubicBezTo>
                    <a:pt x="2330916" y="2777570"/>
                    <a:pt x="2332142" y="2768117"/>
                    <a:pt x="2333775" y="2758713"/>
                  </a:cubicBezTo>
                  <a:cubicBezTo>
                    <a:pt x="2368777" y="2760915"/>
                    <a:pt x="2386107" y="2762905"/>
                    <a:pt x="2406068" y="2763627"/>
                  </a:cubicBezTo>
                  <a:cubicBezTo>
                    <a:pt x="2428421" y="2764435"/>
                    <a:pt x="2482918" y="2753376"/>
                    <a:pt x="2495187" y="2784176"/>
                  </a:cubicBezTo>
                  <a:cubicBezTo>
                    <a:pt x="2504446" y="2780873"/>
                    <a:pt x="2513559" y="2780764"/>
                    <a:pt x="2517584" y="2787040"/>
                  </a:cubicBezTo>
                  <a:cubicBezTo>
                    <a:pt x="2518750" y="2786210"/>
                    <a:pt x="2533981" y="2738928"/>
                    <a:pt x="2546017" y="2769137"/>
                  </a:cubicBezTo>
                  <a:cubicBezTo>
                    <a:pt x="2539747" y="2781041"/>
                    <a:pt x="2516352" y="2776296"/>
                    <a:pt x="2538472" y="2797479"/>
                  </a:cubicBezTo>
                  <a:cubicBezTo>
                    <a:pt x="2541569" y="2795131"/>
                    <a:pt x="2561823" y="2780282"/>
                    <a:pt x="2562122" y="2779604"/>
                  </a:cubicBezTo>
                  <a:cubicBezTo>
                    <a:pt x="2556442" y="2781828"/>
                    <a:pt x="2552011" y="2780298"/>
                    <a:pt x="2548854" y="2774983"/>
                  </a:cubicBezTo>
                  <a:cubicBezTo>
                    <a:pt x="2551778" y="2773752"/>
                    <a:pt x="2565978" y="2770173"/>
                    <a:pt x="2565192" y="2769072"/>
                  </a:cubicBezTo>
                  <a:cubicBezTo>
                    <a:pt x="2563201" y="2765194"/>
                    <a:pt x="2583840" y="2772673"/>
                    <a:pt x="2583243" y="2772293"/>
                  </a:cubicBezTo>
                  <a:cubicBezTo>
                    <a:pt x="2553942" y="2779430"/>
                    <a:pt x="2614644" y="2766805"/>
                    <a:pt x="2625492" y="2772017"/>
                  </a:cubicBezTo>
                  <a:cubicBezTo>
                    <a:pt x="2613543" y="2795765"/>
                    <a:pt x="2579240" y="2770661"/>
                    <a:pt x="2588879" y="2802610"/>
                  </a:cubicBezTo>
                  <a:cubicBezTo>
                    <a:pt x="2602629" y="2790917"/>
                    <a:pt x="2615956" y="2802691"/>
                    <a:pt x="2636238" y="2792376"/>
                  </a:cubicBezTo>
                  <a:cubicBezTo>
                    <a:pt x="2631491" y="2791698"/>
                    <a:pt x="2627613" y="2789453"/>
                    <a:pt x="2624603" y="2785618"/>
                  </a:cubicBezTo>
                  <a:cubicBezTo>
                    <a:pt x="2633949" y="2783519"/>
                    <a:pt x="2667486" y="2791845"/>
                    <a:pt x="2668273" y="2791085"/>
                  </a:cubicBezTo>
                  <a:cubicBezTo>
                    <a:pt x="2659947" y="2789198"/>
                    <a:pt x="2654837" y="2784707"/>
                    <a:pt x="2652955" y="2777586"/>
                  </a:cubicBezTo>
                  <a:cubicBezTo>
                    <a:pt x="2663548" y="2771870"/>
                    <a:pt x="2705455" y="2769516"/>
                    <a:pt x="2720291" y="2775748"/>
                  </a:cubicBezTo>
                  <a:cubicBezTo>
                    <a:pt x="2718994" y="2778248"/>
                    <a:pt x="2718278" y="2779371"/>
                    <a:pt x="2717958" y="2780195"/>
                  </a:cubicBezTo>
                  <a:cubicBezTo>
                    <a:pt x="2716499" y="2779663"/>
                    <a:pt x="2714655" y="2780195"/>
                    <a:pt x="2717958" y="2780195"/>
                  </a:cubicBezTo>
                  <a:cubicBezTo>
                    <a:pt x="2717302" y="2781931"/>
                    <a:pt x="2718549" y="2782251"/>
                    <a:pt x="2720882" y="2790467"/>
                  </a:cubicBezTo>
                  <a:cubicBezTo>
                    <a:pt x="2701387" y="2791720"/>
                    <a:pt x="2702852" y="2783183"/>
                    <a:pt x="2679653" y="2786253"/>
                  </a:cubicBezTo>
                  <a:cubicBezTo>
                    <a:pt x="2688234" y="2796064"/>
                    <a:pt x="2702239" y="2783308"/>
                    <a:pt x="2698697" y="2801233"/>
                  </a:cubicBezTo>
                  <a:cubicBezTo>
                    <a:pt x="2700351" y="2801867"/>
                    <a:pt x="2701350" y="2801634"/>
                    <a:pt x="2702131" y="2801124"/>
                  </a:cubicBezTo>
                  <a:cubicBezTo>
                    <a:pt x="2700753" y="2802735"/>
                    <a:pt x="2702320" y="2806043"/>
                    <a:pt x="2706985" y="2811081"/>
                  </a:cubicBezTo>
                  <a:cubicBezTo>
                    <a:pt x="2698193" y="2809601"/>
                    <a:pt x="2676686" y="2810024"/>
                    <a:pt x="2653443" y="2810024"/>
                  </a:cubicBezTo>
                  <a:cubicBezTo>
                    <a:pt x="2653443" y="2810067"/>
                    <a:pt x="2653459" y="2810089"/>
                    <a:pt x="2653459" y="2810149"/>
                  </a:cubicBezTo>
                  <a:cubicBezTo>
                    <a:pt x="2652722" y="2810149"/>
                    <a:pt x="2652234" y="2810110"/>
                    <a:pt x="2651875" y="2810024"/>
                  </a:cubicBezTo>
                  <a:cubicBezTo>
                    <a:pt x="2616656" y="2809959"/>
                    <a:pt x="2578031" y="2808771"/>
                    <a:pt x="2573686" y="2798309"/>
                  </a:cubicBezTo>
                  <a:cubicBezTo>
                    <a:pt x="2571739" y="2815935"/>
                    <a:pt x="2521630" y="2809747"/>
                    <a:pt x="2502792" y="2812378"/>
                  </a:cubicBezTo>
                  <a:cubicBezTo>
                    <a:pt x="2515398" y="2822373"/>
                    <a:pt x="2501354" y="2816613"/>
                    <a:pt x="2501354" y="2831061"/>
                  </a:cubicBezTo>
                  <a:cubicBezTo>
                    <a:pt x="2508704" y="2831061"/>
                    <a:pt x="2555379" y="2805002"/>
                    <a:pt x="2557967" y="2821950"/>
                  </a:cubicBezTo>
                  <a:cubicBezTo>
                    <a:pt x="2553497" y="2816613"/>
                    <a:pt x="2551930" y="2825106"/>
                    <a:pt x="2548350" y="2825106"/>
                  </a:cubicBezTo>
                  <a:cubicBezTo>
                    <a:pt x="2553812" y="2849365"/>
                    <a:pt x="2565316" y="2818072"/>
                    <a:pt x="2567161" y="2818115"/>
                  </a:cubicBezTo>
                  <a:cubicBezTo>
                    <a:pt x="2580808" y="2818414"/>
                    <a:pt x="2560934" y="2824238"/>
                    <a:pt x="2567605" y="2828474"/>
                  </a:cubicBezTo>
                  <a:cubicBezTo>
                    <a:pt x="2577738" y="2823919"/>
                    <a:pt x="2633992" y="2799600"/>
                    <a:pt x="2632739" y="2823241"/>
                  </a:cubicBezTo>
                  <a:cubicBezTo>
                    <a:pt x="2606128" y="2828350"/>
                    <a:pt x="2624201" y="2823305"/>
                    <a:pt x="2625492" y="2835573"/>
                  </a:cubicBezTo>
                  <a:cubicBezTo>
                    <a:pt x="2625411" y="2835508"/>
                    <a:pt x="2625368" y="2835443"/>
                    <a:pt x="2625281" y="2835405"/>
                  </a:cubicBezTo>
                  <a:cubicBezTo>
                    <a:pt x="2606340" y="2840487"/>
                    <a:pt x="2561292" y="2848557"/>
                    <a:pt x="2545193" y="2838941"/>
                  </a:cubicBezTo>
                  <a:cubicBezTo>
                    <a:pt x="2548832" y="2844641"/>
                    <a:pt x="2548729" y="2850211"/>
                    <a:pt x="2544807" y="2855634"/>
                  </a:cubicBezTo>
                  <a:cubicBezTo>
                    <a:pt x="2560701" y="2859447"/>
                    <a:pt x="2648632" y="2852668"/>
                    <a:pt x="2625623" y="2835660"/>
                  </a:cubicBezTo>
                  <a:cubicBezTo>
                    <a:pt x="2634415" y="2827227"/>
                    <a:pt x="2632717" y="2819872"/>
                    <a:pt x="2641955" y="2833431"/>
                  </a:cubicBezTo>
                  <a:cubicBezTo>
                    <a:pt x="2642399" y="2827606"/>
                    <a:pt x="2643273" y="2826169"/>
                    <a:pt x="2642844" y="2825383"/>
                  </a:cubicBezTo>
                  <a:cubicBezTo>
                    <a:pt x="2658439" y="2826061"/>
                    <a:pt x="2644688" y="2820106"/>
                    <a:pt x="2642828" y="2825339"/>
                  </a:cubicBezTo>
                  <a:cubicBezTo>
                    <a:pt x="2642443" y="2824705"/>
                    <a:pt x="2641174" y="2824472"/>
                    <a:pt x="2637849" y="2822584"/>
                  </a:cubicBezTo>
                  <a:cubicBezTo>
                    <a:pt x="2655412" y="2810767"/>
                    <a:pt x="2657593" y="2827482"/>
                    <a:pt x="2668609" y="2817801"/>
                  </a:cubicBezTo>
                  <a:cubicBezTo>
                    <a:pt x="2663315" y="2836528"/>
                    <a:pt x="2678931" y="2828474"/>
                    <a:pt x="2685223" y="2839277"/>
                  </a:cubicBezTo>
                  <a:cubicBezTo>
                    <a:pt x="2686411" y="2821207"/>
                    <a:pt x="2703530" y="2834283"/>
                    <a:pt x="2708699" y="2841333"/>
                  </a:cubicBezTo>
                  <a:cubicBezTo>
                    <a:pt x="2704463" y="2848768"/>
                    <a:pt x="2668360" y="2841355"/>
                    <a:pt x="2665816" y="2827839"/>
                  </a:cubicBezTo>
                  <a:cubicBezTo>
                    <a:pt x="2659583" y="2848156"/>
                    <a:pt x="2659269" y="2841973"/>
                    <a:pt x="2645220" y="2851312"/>
                  </a:cubicBezTo>
                  <a:cubicBezTo>
                    <a:pt x="2658189" y="2874258"/>
                    <a:pt x="2746712" y="2859556"/>
                    <a:pt x="2697726" y="2819938"/>
                  </a:cubicBezTo>
                  <a:cubicBezTo>
                    <a:pt x="2703253" y="2816228"/>
                    <a:pt x="2732175" y="2824406"/>
                    <a:pt x="2745057" y="2813880"/>
                  </a:cubicBezTo>
                  <a:cubicBezTo>
                    <a:pt x="2740713" y="2817416"/>
                    <a:pt x="2728449" y="2812291"/>
                    <a:pt x="2730949" y="2801124"/>
                  </a:cubicBezTo>
                  <a:cubicBezTo>
                    <a:pt x="2735500" y="2807822"/>
                    <a:pt x="2740989" y="2808733"/>
                    <a:pt x="2747433" y="2803857"/>
                  </a:cubicBezTo>
                  <a:cubicBezTo>
                    <a:pt x="2741266" y="2803689"/>
                    <a:pt x="2737030" y="2800636"/>
                    <a:pt x="2734697" y="2794643"/>
                  </a:cubicBezTo>
                  <a:cubicBezTo>
                    <a:pt x="2750335" y="2796124"/>
                    <a:pt x="2761482" y="2798287"/>
                    <a:pt x="2775720" y="2790510"/>
                  </a:cubicBezTo>
                  <a:cubicBezTo>
                    <a:pt x="2769868" y="2790510"/>
                    <a:pt x="2770399" y="2790022"/>
                    <a:pt x="2772113" y="2784583"/>
                  </a:cubicBezTo>
                  <a:cubicBezTo>
                    <a:pt x="2778004" y="2795489"/>
                    <a:pt x="2812561" y="2771740"/>
                    <a:pt x="2827754" y="2797756"/>
                  </a:cubicBezTo>
                  <a:cubicBezTo>
                    <a:pt x="2811867" y="2801145"/>
                    <a:pt x="2774592" y="2818669"/>
                    <a:pt x="2759931" y="2831695"/>
                  </a:cubicBezTo>
                  <a:cubicBezTo>
                    <a:pt x="2771755" y="2834787"/>
                    <a:pt x="2796951" y="2838963"/>
                    <a:pt x="2774636" y="2850510"/>
                  </a:cubicBezTo>
                  <a:cubicBezTo>
                    <a:pt x="2798198" y="2884297"/>
                    <a:pt x="3017601" y="2862370"/>
                    <a:pt x="3060506" y="2861378"/>
                  </a:cubicBezTo>
                  <a:cubicBezTo>
                    <a:pt x="3165643" y="2858921"/>
                    <a:pt x="3255332" y="2861437"/>
                    <a:pt x="3357355" y="2858390"/>
                  </a:cubicBezTo>
                  <a:cubicBezTo>
                    <a:pt x="3567775" y="2852077"/>
                    <a:pt x="3784086" y="2854002"/>
                    <a:pt x="3992429" y="2815257"/>
                  </a:cubicBezTo>
                  <a:cubicBezTo>
                    <a:pt x="4017348" y="2810615"/>
                    <a:pt x="4042071" y="2805089"/>
                    <a:pt x="4066843" y="2799643"/>
                  </a:cubicBezTo>
                  <a:cubicBezTo>
                    <a:pt x="4067434" y="2799622"/>
                    <a:pt x="4068069" y="2799475"/>
                    <a:pt x="4068725" y="2799242"/>
                  </a:cubicBezTo>
                  <a:cubicBezTo>
                    <a:pt x="4071378" y="2798645"/>
                    <a:pt x="4074025" y="2798076"/>
                    <a:pt x="4076672" y="2797501"/>
                  </a:cubicBezTo>
                  <a:cubicBezTo>
                    <a:pt x="4078896" y="2816228"/>
                    <a:pt x="4088876" y="2793265"/>
                    <a:pt x="4102502" y="2802355"/>
                  </a:cubicBezTo>
                  <a:cubicBezTo>
                    <a:pt x="4099535" y="2805577"/>
                    <a:pt x="4096568" y="2805615"/>
                    <a:pt x="4093579" y="2802480"/>
                  </a:cubicBezTo>
                  <a:cubicBezTo>
                    <a:pt x="4095808" y="2827373"/>
                    <a:pt x="4219908" y="2836419"/>
                    <a:pt x="4283935" y="2824092"/>
                  </a:cubicBezTo>
                  <a:cubicBezTo>
                    <a:pt x="4282710" y="2823560"/>
                    <a:pt x="4281435" y="2822161"/>
                    <a:pt x="4281777" y="2819872"/>
                  </a:cubicBezTo>
                  <a:cubicBezTo>
                    <a:pt x="4284912" y="2821695"/>
                    <a:pt x="4285969" y="2822991"/>
                    <a:pt x="4285969" y="2823707"/>
                  </a:cubicBezTo>
                  <a:cubicBezTo>
                    <a:pt x="4304596" y="2819916"/>
                    <a:pt x="4317793" y="2814259"/>
                    <a:pt x="4320738" y="2806547"/>
                  </a:cubicBezTo>
                  <a:cubicBezTo>
                    <a:pt x="4323624" y="2811255"/>
                    <a:pt x="4333729" y="2816016"/>
                    <a:pt x="4332628" y="2819661"/>
                  </a:cubicBezTo>
                  <a:cubicBezTo>
                    <a:pt x="4325463" y="2808543"/>
                    <a:pt x="4316356" y="2827183"/>
                    <a:pt x="4310064" y="2830638"/>
                  </a:cubicBezTo>
                  <a:cubicBezTo>
                    <a:pt x="4319892" y="2838328"/>
                    <a:pt x="4333008" y="2828707"/>
                    <a:pt x="4332308" y="2827037"/>
                  </a:cubicBezTo>
                  <a:cubicBezTo>
                    <a:pt x="4341101" y="2821950"/>
                    <a:pt x="4340151" y="2786318"/>
                    <a:pt x="4346189" y="2806504"/>
                  </a:cubicBezTo>
                  <a:cubicBezTo>
                    <a:pt x="4349025" y="2797311"/>
                    <a:pt x="4348792" y="2787186"/>
                    <a:pt x="4348624" y="2776805"/>
                  </a:cubicBezTo>
                  <a:cubicBezTo>
                    <a:pt x="4350257" y="2776594"/>
                    <a:pt x="4351927" y="2776529"/>
                    <a:pt x="4353517" y="2776274"/>
                  </a:cubicBezTo>
                  <a:cubicBezTo>
                    <a:pt x="4404265" y="2768773"/>
                    <a:pt x="4455876" y="2733673"/>
                    <a:pt x="4504824" y="2718249"/>
                  </a:cubicBezTo>
                  <a:cubicBezTo>
                    <a:pt x="4563346" y="2699799"/>
                    <a:pt x="4636892" y="2709393"/>
                    <a:pt x="4679965" y="2658700"/>
                  </a:cubicBezTo>
                  <a:cubicBezTo>
                    <a:pt x="4727959" y="2602199"/>
                    <a:pt x="4699731" y="2546881"/>
                    <a:pt x="4699373" y="2478475"/>
                  </a:cubicBezTo>
                  <a:cubicBezTo>
                    <a:pt x="4696048" y="2479620"/>
                    <a:pt x="4695050" y="2475107"/>
                    <a:pt x="4694372" y="2470254"/>
                  </a:cubicBezTo>
                  <a:cubicBezTo>
                    <a:pt x="4695880" y="2471864"/>
                    <a:pt x="4697485" y="2473627"/>
                    <a:pt x="4699417" y="2475661"/>
                  </a:cubicBezTo>
                  <a:cubicBezTo>
                    <a:pt x="4699482" y="2463648"/>
                    <a:pt x="4700409" y="2451234"/>
                    <a:pt x="4702850" y="2438332"/>
                  </a:cubicBezTo>
                  <a:cubicBezTo>
                    <a:pt x="4711323" y="2436954"/>
                    <a:pt x="4714268" y="2440680"/>
                    <a:pt x="4711686" y="2449514"/>
                  </a:cubicBezTo>
                  <a:cubicBezTo>
                    <a:pt x="4725458" y="2437355"/>
                    <a:pt x="4714312" y="2393903"/>
                    <a:pt x="4709777" y="2383989"/>
                  </a:cubicBezTo>
                  <a:cubicBezTo>
                    <a:pt x="4722724" y="2381700"/>
                    <a:pt x="4709419" y="2372763"/>
                    <a:pt x="4709755" y="2373717"/>
                  </a:cubicBezTo>
                  <a:cubicBezTo>
                    <a:pt x="4720538" y="2365116"/>
                    <a:pt x="4681679" y="2345900"/>
                    <a:pt x="4676255" y="2343167"/>
                  </a:cubicBezTo>
                  <a:cubicBezTo>
                    <a:pt x="4697697" y="2340602"/>
                    <a:pt x="4689203" y="2327787"/>
                    <a:pt x="4716682" y="2348314"/>
                  </a:cubicBezTo>
                  <a:cubicBezTo>
                    <a:pt x="4719123" y="2343889"/>
                    <a:pt x="4714924" y="2334398"/>
                    <a:pt x="4713736" y="2332152"/>
                  </a:cubicBezTo>
                  <a:cubicBezTo>
                    <a:pt x="4719123" y="2325199"/>
                    <a:pt x="4716177" y="2316218"/>
                    <a:pt x="4719568" y="2314629"/>
                  </a:cubicBezTo>
                  <a:cubicBezTo>
                    <a:pt x="4720072" y="2299037"/>
                    <a:pt x="4728485" y="2285609"/>
                    <a:pt x="4721493" y="2266795"/>
                  </a:cubicBezTo>
                  <a:cubicBezTo>
                    <a:pt x="4721515" y="2266795"/>
                    <a:pt x="4721536" y="2266795"/>
                    <a:pt x="4721580" y="226677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 dirty="0"/>
            </a:p>
          </p:txBody>
        </p:sp>
        <p:sp>
          <p:nvSpPr>
            <p:cNvPr id="1016" name="Bentuk Bebas: Bentuk 1015">
              <a:extLst>
                <a:ext uri="{FF2B5EF4-FFF2-40B4-BE49-F238E27FC236}">
                  <a16:creationId xmlns:a16="http://schemas.microsoft.com/office/drawing/2014/main" id="{371946F3-B179-76E7-FD4A-943BDA3D7667}"/>
                </a:ext>
              </a:extLst>
            </p:cNvPr>
            <p:cNvSpPr/>
            <p:nvPr/>
          </p:nvSpPr>
          <p:spPr>
            <a:xfrm>
              <a:off x="3943086" y="7895404"/>
              <a:ext cx="71045" cy="12465"/>
            </a:xfrm>
            <a:custGeom>
              <a:avLst/>
              <a:gdLst>
                <a:gd name="connsiteX0" fmla="*/ 59563 w 71045"/>
                <a:gd name="connsiteY0" fmla="*/ 4295 h 12465"/>
                <a:gd name="connsiteX1" fmla="*/ 0 w 71045"/>
                <a:gd name="connsiteY1" fmla="*/ 6774 h 12465"/>
                <a:gd name="connsiteX2" fmla="*/ 71046 w 71045"/>
                <a:gd name="connsiteY2" fmla="*/ 11351 h 12465"/>
                <a:gd name="connsiteX3" fmla="*/ 59563 w 71045"/>
                <a:gd name="connsiteY3" fmla="*/ 4295 h 1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45" h="12465">
                  <a:moveTo>
                    <a:pt x="59563" y="4295"/>
                  </a:moveTo>
                  <a:cubicBezTo>
                    <a:pt x="39710" y="5163"/>
                    <a:pt x="19858" y="5993"/>
                    <a:pt x="0" y="6774"/>
                  </a:cubicBezTo>
                  <a:cubicBezTo>
                    <a:pt x="0" y="15950"/>
                    <a:pt x="60941" y="11248"/>
                    <a:pt x="71046" y="11351"/>
                  </a:cubicBezTo>
                  <a:cubicBezTo>
                    <a:pt x="66001" y="-874"/>
                    <a:pt x="62188" y="-3222"/>
                    <a:pt x="59563" y="429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17" name="Bentuk Bebas: Bentuk 1016">
              <a:extLst>
                <a:ext uri="{FF2B5EF4-FFF2-40B4-BE49-F238E27FC236}">
                  <a16:creationId xmlns:a16="http://schemas.microsoft.com/office/drawing/2014/main" id="{A113B27F-E619-7ADA-4CD5-0719335B9DF1}"/>
                </a:ext>
              </a:extLst>
            </p:cNvPr>
            <p:cNvSpPr/>
            <p:nvPr/>
          </p:nvSpPr>
          <p:spPr>
            <a:xfrm>
              <a:off x="3565256" y="7941074"/>
              <a:ext cx="1256" cy="721"/>
            </a:xfrm>
            <a:custGeom>
              <a:avLst/>
              <a:gdLst>
                <a:gd name="connsiteX0" fmla="*/ 850 w 1256"/>
                <a:gd name="connsiteY0" fmla="*/ 721 h 721"/>
                <a:gd name="connsiteX1" fmla="*/ 1257 w 1256"/>
                <a:gd name="connsiteY1" fmla="*/ 0 h 721"/>
                <a:gd name="connsiteX2" fmla="*/ 850 w 1256"/>
                <a:gd name="connsiteY2" fmla="*/ 721 h 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6" h="721">
                  <a:moveTo>
                    <a:pt x="850" y="721"/>
                  </a:moveTo>
                  <a:cubicBezTo>
                    <a:pt x="1023" y="488"/>
                    <a:pt x="1083" y="233"/>
                    <a:pt x="1257" y="0"/>
                  </a:cubicBezTo>
                  <a:cubicBezTo>
                    <a:pt x="-143" y="445"/>
                    <a:pt x="-506" y="721"/>
                    <a:pt x="850" y="72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18" name="Bentuk Bebas: Bentuk 1017">
              <a:extLst>
                <a:ext uri="{FF2B5EF4-FFF2-40B4-BE49-F238E27FC236}">
                  <a16:creationId xmlns:a16="http://schemas.microsoft.com/office/drawing/2014/main" id="{2E8194D4-6ECF-F16F-D67D-02AD9775DC5C}"/>
                </a:ext>
              </a:extLst>
            </p:cNvPr>
            <p:cNvSpPr/>
            <p:nvPr/>
          </p:nvSpPr>
          <p:spPr>
            <a:xfrm>
              <a:off x="3566513" y="7920358"/>
              <a:ext cx="41440" cy="20716"/>
            </a:xfrm>
            <a:custGeom>
              <a:avLst/>
              <a:gdLst>
                <a:gd name="connsiteX0" fmla="*/ 380 w 41440"/>
                <a:gd name="connsiteY0" fmla="*/ 1968 h 20716"/>
                <a:gd name="connsiteX1" fmla="*/ 0 w 41440"/>
                <a:gd name="connsiteY1" fmla="*/ 20717 h 20716"/>
                <a:gd name="connsiteX2" fmla="*/ 41441 w 41440"/>
                <a:gd name="connsiteY2" fmla="*/ 6648 h 20716"/>
                <a:gd name="connsiteX3" fmla="*/ 380 w 41440"/>
                <a:gd name="connsiteY3" fmla="*/ 1968 h 2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440" h="20716">
                  <a:moveTo>
                    <a:pt x="380" y="1968"/>
                  </a:moveTo>
                  <a:cubicBezTo>
                    <a:pt x="4323" y="8302"/>
                    <a:pt x="4128" y="14550"/>
                    <a:pt x="0" y="20717"/>
                  </a:cubicBezTo>
                  <a:cubicBezTo>
                    <a:pt x="6650" y="18558"/>
                    <a:pt x="38902" y="11860"/>
                    <a:pt x="41441" y="6648"/>
                  </a:cubicBezTo>
                  <a:cubicBezTo>
                    <a:pt x="28347" y="-191"/>
                    <a:pt x="14662" y="-1758"/>
                    <a:pt x="380" y="196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19" name="Bentuk Bebas: Bentuk 1018">
              <a:extLst>
                <a:ext uri="{FF2B5EF4-FFF2-40B4-BE49-F238E27FC236}">
                  <a16:creationId xmlns:a16="http://schemas.microsoft.com/office/drawing/2014/main" id="{2D24FCE7-09E5-A5C2-C8A5-31670626938D}"/>
                </a:ext>
              </a:extLst>
            </p:cNvPr>
            <p:cNvSpPr/>
            <p:nvPr/>
          </p:nvSpPr>
          <p:spPr>
            <a:xfrm>
              <a:off x="4317018" y="7987899"/>
              <a:ext cx="39113" cy="20305"/>
            </a:xfrm>
            <a:custGeom>
              <a:avLst/>
              <a:gdLst>
                <a:gd name="connsiteX0" fmla="*/ 28135 w 39113"/>
                <a:gd name="connsiteY0" fmla="*/ 9150 h 20305"/>
                <a:gd name="connsiteX1" fmla="*/ 28135 w 39113"/>
                <a:gd name="connsiteY1" fmla="*/ 9150 h 20305"/>
                <a:gd name="connsiteX2" fmla="*/ 0 w 39113"/>
                <a:gd name="connsiteY2" fmla="*/ 14996 h 20305"/>
                <a:gd name="connsiteX3" fmla="*/ 39114 w 39113"/>
                <a:gd name="connsiteY3" fmla="*/ 13065 h 20305"/>
                <a:gd name="connsiteX4" fmla="*/ 0 w 39113"/>
                <a:gd name="connsiteY4" fmla="*/ 14996 h 2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13" h="20305">
                  <a:moveTo>
                    <a:pt x="28135" y="9150"/>
                  </a:moveTo>
                  <a:cubicBezTo>
                    <a:pt x="19918" y="9952"/>
                    <a:pt x="27886" y="4865"/>
                    <a:pt x="28135" y="9150"/>
                  </a:cubicBezTo>
                  <a:close/>
                  <a:moveTo>
                    <a:pt x="0" y="14996"/>
                  </a:moveTo>
                  <a:cubicBezTo>
                    <a:pt x="8880" y="27980"/>
                    <a:pt x="28119" y="13065"/>
                    <a:pt x="39114" y="13065"/>
                  </a:cubicBezTo>
                  <a:cubicBezTo>
                    <a:pt x="18627" y="-10282"/>
                    <a:pt x="26779" y="2306"/>
                    <a:pt x="0" y="1499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20" name="Bentuk Bebas: Bentuk 1019">
              <a:extLst>
                <a:ext uri="{FF2B5EF4-FFF2-40B4-BE49-F238E27FC236}">
                  <a16:creationId xmlns:a16="http://schemas.microsoft.com/office/drawing/2014/main" id="{6D82A648-D2C7-C0FA-71C7-EA80C5A57B8D}"/>
                </a:ext>
              </a:extLst>
            </p:cNvPr>
            <p:cNvSpPr/>
            <p:nvPr/>
          </p:nvSpPr>
          <p:spPr>
            <a:xfrm>
              <a:off x="4120815" y="7933405"/>
              <a:ext cx="40534" cy="16080"/>
            </a:xfrm>
            <a:custGeom>
              <a:avLst/>
              <a:gdLst>
                <a:gd name="connsiteX0" fmla="*/ 23921 w 40534"/>
                <a:gd name="connsiteY0" fmla="*/ 0 h 16080"/>
                <a:gd name="connsiteX1" fmla="*/ 24365 w 40534"/>
                <a:gd name="connsiteY1" fmla="*/ 7224 h 16080"/>
                <a:gd name="connsiteX2" fmla="*/ 0 w 40534"/>
                <a:gd name="connsiteY2" fmla="*/ 9534 h 16080"/>
                <a:gd name="connsiteX3" fmla="*/ 40535 w 40534"/>
                <a:gd name="connsiteY3" fmla="*/ 16081 h 16080"/>
                <a:gd name="connsiteX4" fmla="*/ 23921 w 40534"/>
                <a:gd name="connsiteY4" fmla="*/ 0 h 1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4" h="16080">
                  <a:moveTo>
                    <a:pt x="23921" y="0"/>
                  </a:moveTo>
                  <a:cubicBezTo>
                    <a:pt x="21697" y="3303"/>
                    <a:pt x="21843" y="5700"/>
                    <a:pt x="24365" y="7224"/>
                  </a:cubicBezTo>
                  <a:cubicBezTo>
                    <a:pt x="22651" y="4935"/>
                    <a:pt x="3623" y="8325"/>
                    <a:pt x="0" y="9534"/>
                  </a:cubicBezTo>
                  <a:cubicBezTo>
                    <a:pt x="9194" y="15104"/>
                    <a:pt x="21317" y="11926"/>
                    <a:pt x="40535" y="16081"/>
                  </a:cubicBezTo>
                  <a:cubicBezTo>
                    <a:pt x="35279" y="6676"/>
                    <a:pt x="36613" y="5190"/>
                    <a:pt x="23921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21" name="Bentuk Bebas: Bentuk 1020">
              <a:extLst>
                <a:ext uri="{FF2B5EF4-FFF2-40B4-BE49-F238E27FC236}">
                  <a16:creationId xmlns:a16="http://schemas.microsoft.com/office/drawing/2014/main" id="{5DE5D4DE-23E3-E5EE-AF39-BF6BD05FCFB5}"/>
                </a:ext>
              </a:extLst>
            </p:cNvPr>
            <p:cNvSpPr/>
            <p:nvPr/>
          </p:nvSpPr>
          <p:spPr>
            <a:xfrm>
              <a:off x="4224449" y="7977324"/>
              <a:ext cx="33592" cy="14165"/>
            </a:xfrm>
            <a:custGeom>
              <a:avLst/>
              <a:gdLst>
                <a:gd name="connsiteX0" fmla="*/ 26400 w 33592"/>
                <a:gd name="connsiteY0" fmla="*/ 0 h 14165"/>
                <a:gd name="connsiteX1" fmla="*/ 0 w 33592"/>
                <a:gd name="connsiteY1" fmla="*/ 11058 h 14165"/>
                <a:gd name="connsiteX2" fmla="*/ 26400 w 33592"/>
                <a:gd name="connsiteY2" fmla="*/ 0 h 1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92" h="14165">
                  <a:moveTo>
                    <a:pt x="26400" y="0"/>
                  </a:moveTo>
                  <a:cubicBezTo>
                    <a:pt x="15611" y="5613"/>
                    <a:pt x="6693" y="-4621"/>
                    <a:pt x="0" y="11058"/>
                  </a:cubicBezTo>
                  <a:cubicBezTo>
                    <a:pt x="12562" y="17013"/>
                    <a:pt x="48899" y="14974"/>
                    <a:pt x="2640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22" name="Bentuk Bebas: Bentuk 1021">
              <a:extLst>
                <a:ext uri="{FF2B5EF4-FFF2-40B4-BE49-F238E27FC236}">
                  <a16:creationId xmlns:a16="http://schemas.microsoft.com/office/drawing/2014/main" id="{5F9DCBA2-F333-503A-63F2-7538FDEDD40A}"/>
                </a:ext>
              </a:extLst>
            </p:cNvPr>
            <p:cNvSpPr/>
            <p:nvPr/>
          </p:nvSpPr>
          <p:spPr>
            <a:xfrm>
              <a:off x="4058701" y="7935056"/>
              <a:ext cx="23718" cy="24474"/>
            </a:xfrm>
            <a:custGeom>
              <a:avLst/>
              <a:gdLst>
                <a:gd name="connsiteX0" fmla="*/ 9439 w 23718"/>
                <a:gd name="connsiteY0" fmla="*/ 22755 h 24474"/>
                <a:gd name="connsiteX1" fmla="*/ 22468 w 23718"/>
                <a:gd name="connsiteY1" fmla="*/ 5318 h 24474"/>
                <a:gd name="connsiteX2" fmla="*/ 479 w 23718"/>
                <a:gd name="connsiteY2" fmla="*/ 4451 h 24474"/>
                <a:gd name="connsiteX3" fmla="*/ 6646 w 23718"/>
                <a:gd name="connsiteY3" fmla="*/ 24474 h 24474"/>
                <a:gd name="connsiteX4" fmla="*/ 9439 w 23718"/>
                <a:gd name="connsiteY4" fmla="*/ 22755 h 2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18" h="24474">
                  <a:moveTo>
                    <a:pt x="9439" y="22755"/>
                  </a:moveTo>
                  <a:cubicBezTo>
                    <a:pt x="21790" y="24154"/>
                    <a:pt x="26113" y="18329"/>
                    <a:pt x="22468" y="5318"/>
                  </a:cubicBezTo>
                  <a:cubicBezTo>
                    <a:pt x="7470" y="18476"/>
                    <a:pt x="16898" y="-10610"/>
                    <a:pt x="479" y="4451"/>
                  </a:cubicBezTo>
                  <a:cubicBezTo>
                    <a:pt x="4162" y="15976"/>
                    <a:pt x="-6155" y="12629"/>
                    <a:pt x="6646" y="24474"/>
                  </a:cubicBezTo>
                  <a:cubicBezTo>
                    <a:pt x="-1534" y="-528"/>
                    <a:pt x="8805" y="12017"/>
                    <a:pt x="9439" y="2275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23" name="Bentuk Bebas: Bentuk 1022">
              <a:extLst>
                <a:ext uri="{FF2B5EF4-FFF2-40B4-BE49-F238E27FC236}">
                  <a16:creationId xmlns:a16="http://schemas.microsoft.com/office/drawing/2014/main" id="{AEEC92B5-8BEF-481F-0DD8-28E468561693}"/>
                </a:ext>
              </a:extLst>
            </p:cNvPr>
            <p:cNvSpPr/>
            <p:nvPr/>
          </p:nvSpPr>
          <p:spPr>
            <a:xfrm>
              <a:off x="4157509" y="7980939"/>
              <a:ext cx="28212" cy="17249"/>
            </a:xfrm>
            <a:custGeom>
              <a:avLst/>
              <a:gdLst>
                <a:gd name="connsiteX0" fmla="*/ 65 w 28212"/>
                <a:gd name="connsiteY0" fmla="*/ 17249 h 17249"/>
                <a:gd name="connsiteX1" fmla="*/ 28076 w 28212"/>
                <a:gd name="connsiteY1" fmla="*/ 7742 h 17249"/>
                <a:gd name="connsiteX2" fmla="*/ 27186 w 28212"/>
                <a:gd name="connsiteY2" fmla="*/ 2823 h 17249"/>
                <a:gd name="connsiteX3" fmla="*/ 65 w 28212"/>
                <a:gd name="connsiteY3" fmla="*/ 17249 h 1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12" h="17249">
                  <a:moveTo>
                    <a:pt x="65" y="17249"/>
                  </a:moveTo>
                  <a:cubicBezTo>
                    <a:pt x="13414" y="12146"/>
                    <a:pt x="299" y="18014"/>
                    <a:pt x="28076" y="7742"/>
                  </a:cubicBezTo>
                  <a:cubicBezTo>
                    <a:pt x="28418" y="6001"/>
                    <a:pt x="28119" y="4369"/>
                    <a:pt x="27186" y="2823"/>
                  </a:cubicBezTo>
                  <a:cubicBezTo>
                    <a:pt x="23416" y="-4146"/>
                    <a:pt x="-1437" y="2210"/>
                    <a:pt x="65" y="1724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24" name="Bentuk Bebas: Bentuk 1023">
              <a:extLst>
                <a:ext uri="{FF2B5EF4-FFF2-40B4-BE49-F238E27FC236}">
                  <a16:creationId xmlns:a16="http://schemas.microsoft.com/office/drawing/2014/main" id="{5AFA6BF7-B1FA-236A-7BAF-329AAFC84743}"/>
                </a:ext>
              </a:extLst>
            </p:cNvPr>
            <p:cNvSpPr/>
            <p:nvPr/>
          </p:nvSpPr>
          <p:spPr>
            <a:xfrm>
              <a:off x="4161160" y="7933327"/>
              <a:ext cx="28630" cy="18572"/>
            </a:xfrm>
            <a:custGeom>
              <a:avLst/>
              <a:gdLst>
                <a:gd name="connsiteX0" fmla="*/ 12774 w 28630"/>
                <a:gd name="connsiteY0" fmla="*/ 12959 h 18572"/>
                <a:gd name="connsiteX1" fmla="*/ 5782 w 28630"/>
                <a:gd name="connsiteY1" fmla="*/ 6245 h 18572"/>
                <a:gd name="connsiteX2" fmla="*/ 0 w 28630"/>
                <a:gd name="connsiteY2" fmla="*/ 16582 h 18572"/>
                <a:gd name="connsiteX3" fmla="*/ 28493 w 28630"/>
                <a:gd name="connsiteY3" fmla="*/ 7004 h 18572"/>
                <a:gd name="connsiteX4" fmla="*/ 12774 w 28630"/>
                <a:gd name="connsiteY4" fmla="*/ 12959 h 1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30" h="18572">
                  <a:moveTo>
                    <a:pt x="12774" y="12959"/>
                  </a:moveTo>
                  <a:cubicBezTo>
                    <a:pt x="15866" y="-1635"/>
                    <a:pt x="13577" y="-3945"/>
                    <a:pt x="5782" y="6245"/>
                  </a:cubicBezTo>
                  <a:cubicBezTo>
                    <a:pt x="6563" y="11967"/>
                    <a:pt x="6737" y="14971"/>
                    <a:pt x="0" y="16582"/>
                  </a:cubicBezTo>
                  <a:cubicBezTo>
                    <a:pt x="8071" y="16902"/>
                    <a:pt x="29405" y="24717"/>
                    <a:pt x="28493" y="7004"/>
                  </a:cubicBezTo>
                  <a:cubicBezTo>
                    <a:pt x="30213" y="4868"/>
                    <a:pt x="15188" y="10649"/>
                    <a:pt x="12774" y="1295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25" name="Bentuk Bebas: Bentuk 1024">
              <a:extLst>
                <a:ext uri="{FF2B5EF4-FFF2-40B4-BE49-F238E27FC236}">
                  <a16:creationId xmlns:a16="http://schemas.microsoft.com/office/drawing/2014/main" id="{96069E77-C6C9-3AEA-5E85-6483B2211B8A}"/>
                </a:ext>
              </a:extLst>
            </p:cNvPr>
            <p:cNvSpPr/>
            <p:nvPr/>
          </p:nvSpPr>
          <p:spPr>
            <a:xfrm>
              <a:off x="4063736" y="7969559"/>
              <a:ext cx="30869" cy="9565"/>
            </a:xfrm>
            <a:custGeom>
              <a:avLst/>
              <a:gdLst>
                <a:gd name="connsiteX0" fmla="*/ 0 w 30869"/>
                <a:gd name="connsiteY0" fmla="*/ 9565 h 9565"/>
                <a:gd name="connsiteX1" fmla="*/ 30869 w 30869"/>
                <a:gd name="connsiteY1" fmla="*/ 5134 h 9565"/>
                <a:gd name="connsiteX2" fmla="*/ 0 w 30869"/>
                <a:gd name="connsiteY2" fmla="*/ 9565 h 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69" h="9565">
                  <a:moveTo>
                    <a:pt x="0" y="9565"/>
                  </a:moveTo>
                  <a:cubicBezTo>
                    <a:pt x="10273" y="8079"/>
                    <a:pt x="20574" y="6621"/>
                    <a:pt x="30869" y="5134"/>
                  </a:cubicBezTo>
                  <a:cubicBezTo>
                    <a:pt x="21756" y="-2637"/>
                    <a:pt x="2734" y="-1916"/>
                    <a:pt x="0" y="956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26" name="Bentuk Bebas: Bentuk 1025">
              <a:extLst>
                <a:ext uri="{FF2B5EF4-FFF2-40B4-BE49-F238E27FC236}">
                  <a16:creationId xmlns:a16="http://schemas.microsoft.com/office/drawing/2014/main" id="{35113E26-D8DF-E958-A7EB-BEFCFFE3C564}"/>
                </a:ext>
              </a:extLst>
            </p:cNvPr>
            <p:cNvSpPr/>
            <p:nvPr/>
          </p:nvSpPr>
          <p:spPr>
            <a:xfrm>
              <a:off x="4253474" y="7915236"/>
              <a:ext cx="28352" cy="12563"/>
            </a:xfrm>
            <a:custGeom>
              <a:avLst/>
              <a:gdLst>
                <a:gd name="connsiteX0" fmla="*/ 0 w 28352"/>
                <a:gd name="connsiteY0" fmla="*/ 6542 h 12563"/>
                <a:gd name="connsiteX1" fmla="*/ 28352 w 28352"/>
                <a:gd name="connsiteY1" fmla="*/ 1775 h 12563"/>
                <a:gd name="connsiteX2" fmla="*/ 0 w 28352"/>
                <a:gd name="connsiteY2" fmla="*/ 6542 h 1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52" h="12563">
                  <a:moveTo>
                    <a:pt x="0" y="6542"/>
                  </a:moveTo>
                  <a:cubicBezTo>
                    <a:pt x="12416" y="16413"/>
                    <a:pt x="25022" y="13679"/>
                    <a:pt x="28352" y="1775"/>
                  </a:cubicBezTo>
                  <a:cubicBezTo>
                    <a:pt x="17564" y="-1680"/>
                    <a:pt x="8115" y="-91"/>
                    <a:pt x="0" y="654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27" name="Bentuk Bebas: Bentuk 1026">
              <a:extLst>
                <a:ext uri="{FF2B5EF4-FFF2-40B4-BE49-F238E27FC236}">
                  <a16:creationId xmlns:a16="http://schemas.microsoft.com/office/drawing/2014/main" id="{A843A930-8EB8-7155-08D0-A554C9E192BC}"/>
                </a:ext>
              </a:extLst>
            </p:cNvPr>
            <p:cNvSpPr/>
            <p:nvPr/>
          </p:nvSpPr>
          <p:spPr>
            <a:xfrm>
              <a:off x="3462368" y="7950755"/>
              <a:ext cx="24094" cy="8788"/>
            </a:xfrm>
            <a:custGeom>
              <a:avLst/>
              <a:gdLst>
                <a:gd name="connsiteX0" fmla="*/ 24094 w 24094"/>
                <a:gd name="connsiteY0" fmla="*/ 0 h 8788"/>
                <a:gd name="connsiteX1" fmla="*/ 0 w 24094"/>
                <a:gd name="connsiteY1" fmla="*/ 3645 h 8788"/>
                <a:gd name="connsiteX2" fmla="*/ 24094 w 24094"/>
                <a:gd name="connsiteY2" fmla="*/ 0 h 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94" h="8788">
                  <a:moveTo>
                    <a:pt x="24094" y="0"/>
                  </a:moveTo>
                  <a:cubicBezTo>
                    <a:pt x="16527" y="1166"/>
                    <a:pt x="8966" y="2267"/>
                    <a:pt x="0" y="3645"/>
                  </a:cubicBezTo>
                  <a:cubicBezTo>
                    <a:pt x="9324" y="12414"/>
                    <a:pt x="16826" y="9155"/>
                    <a:pt x="24094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28" name="Bentuk Bebas: Bentuk 1027">
              <a:extLst>
                <a:ext uri="{FF2B5EF4-FFF2-40B4-BE49-F238E27FC236}">
                  <a16:creationId xmlns:a16="http://schemas.microsoft.com/office/drawing/2014/main" id="{D6C83315-0EFF-BA4F-7277-6B58A16003A5}"/>
                </a:ext>
              </a:extLst>
            </p:cNvPr>
            <p:cNvSpPr/>
            <p:nvPr/>
          </p:nvSpPr>
          <p:spPr>
            <a:xfrm>
              <a:off x="3518899" y="7954196"/>
              <a:ext cx="18741" cy="12191"/>
            </a:xfrm>
            <a:custGeom>
              <a:avLst/>
              <a:gdLst>
                <a:gd name="connsiteX0" fmla="*/ 15871 w 18741"/>
                <a:gd name="connsiteY0" fmla="*/ 8339 h 12191"/>
                <a:gd name="connsiteX1" fmla="*/ 15871 w 18741"/>
                <a:gd name="connsiteY1" fmla="*/ 8339 h 12191"/>
                <a:gd name="connsiteX2" fmla="*/ 0 w 18741"/>
                <a:gd name="connsiteY2" fmla="*/ 2872 h 12191"/>
                <a:gd name="connsiteX3" fmla="*/ 18480 w 18741"/>
                <a:gd name="connsiteY3" fmla="*/ 11728 h 12191"/>
                <a:gd name="connsiteX4" fmla="*/ 0 w 18741"/>
                <a:gd name="connsiteY4" fmla="*/ 2872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41" h="12191">
                  <a:moveTo>
                    <a:pt x="15871" y="8339"/>
                  </a:moveTo>
                  <a:cubicBezTo>
                    <a:pt x="15980" y="6625"/>
                    <a:pt x="15958" y="7048"/>
                    <a:pt x="15871" y="8339"/>
                  </a:cubicBezTo>
                  <a:close/>
                  <a:moveTo>
                    <a:pt x="0" y="2872"/>
                  </a:moveTo>
                  <a:cubicBezTo>
                    <a:pt x="3347" y="10459"/>
                    <a:pt x="9514" y="13426"/>
                    <a:pt x="18480" y="11728"/>
                  </a:cubicBezTo>
                  <a:cubicBezTo>
                    <a:pt x="20129" y="36"/>
                    <a:pt x="13967" y="-2909"/>
                    <a:pt x="0" y="287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29" name="Bentuk Bebas: Bentuk 1028">
              <a:extLst>
                <a:ext uri="{FF2B5EF4-FFF2-40B4-BE49-F238E27FC236}">
                  <a16:creationId xmlns:a16="http://schemas.microsoft.com/office/drawing/2014/main" id="{C66DAC75-3E76-A9F0-BBC2-C7664BFE5DEE}"/>
                </a:ext>
              </a:extLst>
            </p:cNvPr>
            <p:cNvSpPr/>
            <p:nvPr/>
          </p:nvSpPr>
          <p:spPr>
            <a:xfrm>
              <a:off x="3709109" y="7892123"/>
              <a:ext cx="21062" cy="9261"/>
            </a:xfrm>
            <a:custGeom>
              <a:avLst/>
              <a:gdLst>
                <a:gd name="connsiteX0" fmla="*/ 0 w 21062"/>
                <a:gd name="connsiteY0" fmla="*/ 5987 h 9261"/>
                <a:gd name="connsiteX1" fmla="*/ 21062 w 21062"/>
                <a:gd name="connsiteY1" fmla="*/ 4507 h 9261"/>
                <a:gd name="connsiteX2" fmla="*/ 0 w 21062"/>
                <a:gd name="connsiteY2" fmla="*/ 5987 h 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62" h="9261">
                  <a:moveTo>
                    <a:pt x="0" y="5987"/>
                  </a:moveTo>
                  <a:cubicBezTo>
                    <a:pt x="4681" y="6351"/>
                    <a:pt x="17455" y="14041"/>
                    <a:pt x="21062" y="4507"/>
                  </a:cubicBezTo>
                  <a:cubicBezTo>
                    <a:pt x="9004" y="-1958"/>
                    <a:pt x="1991" y="-1470"/>
                    <a:pt x="0" y="598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30" name="Bentuk Bebas: Bentuk 1029">
              <a:extLst>
                <a:ext uri="{FF2B5EF4-FFF2-40B4-BE49-F238E27FC236}">
                  <a16:creationId xmlns:a16="http://schemas.microsoft.com/office/drawing/2014/main" id="{4DCAEF6D-0291-6A68-BC3B-496A2BACCDF6}"/>
                </a:ext>
              </a:extLst>
            </p:cNvPr>
            <p:cNvSpPr/>
            <p:nvPr/>
          </p:nvSpPr>
          <p:spPr>
            <a:xfrm>
              <a:off x="4384907" y="7986940"/>
              <a:ext cx="18149" cy="15008"/>
            </a:xfrm>
            <a:custGeom>
              <a:avLst/>
              <a:gdLst>
                <a:gd name="connsiteX0" fmla="*/ 12096 w 18149"/>
                <a:gd name="connsiteY0" fmla="*/ 0 h 15008"/>
                <a:gd name="connsiteX1" fmla="*/ 0 w 18149"/>
                <a:gd name="connsiteY1" fmla="*/ 14871 h 15008"/>
                <a:gd name="connsiteX2" fmla="*/ 8407 w 18149"/>
                <a:gd name="connsiteY2" fmla="*/ 4599 h 15008"/>
                <a:gd name="connsiteX3" fmla="*/ 12096 w 18149"/>
                <a:gd name="connsiteY3" fmla="*/ 0 h 1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9" h="15008">
                  <a:moveTo>
                    <a:pt x="12096" y="0"/>
                  </a:moveTo>
                  <a:cubicBezTo>
                    <a:pt x="4725" y="911"/>
                    <a:pt x="678" y="5868"/>
                    <a:pt x="0" y="14871"/>
                  </a:cubicBezTo>
                  <a:cubicBezTo>
                    <a:pt x="8603" y="15760"/>
                    <a:pt x="11418" y="12333"/>
                    <a:pt x="8407" y="4599"/>
                  </a:cubicBezTo>
                  <a:cubicBezTo>
                    <a:pt x="20021" y="4745"/>
                    <a:pt x="21252" y="3222"/>
                    <a:pt x="12096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31" name="Bentuk Bebas: Bentuk 1030">
              <a:extLst>
                <a:ext uri="{FF2B5EF4-FFF2-40B4-BE49-F238E27FC236}">
                  <a16:creationId xmlns:a16="http://schemas.microsoft.com/office/drawing/2014/main" id="{6AEF0B45-E6F3-C1EA-6733-68CA9FFC3362}"/>
                </a:ext>
              </a:extLst>
            </p:cNvPr>
            <p:cNvSpPr/>
            <p:nvPr/>
          </p:nvSpPr>
          <p:spPr>
            <a:xfrm>
              <a:off x="3306087" y="7934865"/>
              <a:ext cx="16630" cy="14479"/>
            </a:xfrm>
            <a:custGeom>
              <a:avLst/>
              <a:gdLst>
                <a:gd name="connsiteX0" fmla="*/ 0 w 16630"/>
                <a:gd name="connsiteY0" fmla="*/ 9556 h 14479"/>
                <a:gd name="connsiteX1" fmla="*/ 16631 w 16630"/>
                <a:gd name="connsiteY1" fmla="*/ 3351 h 14479"/>
                <a:gd name="connsiteX2" fmla="*/ 0 w 16630"/>
                <a:gd name="connsiteY2" fmla="*/ 9556 h 1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30" h="14479">
                  <a:moveTo>
                    <a:pt x="0" y="9556"/>
                  </a:moveTo>
                  <a:cubicBezTo>
                    <a:pt x="890" y="17777"/>
                    <a:pt x="6422" y="15700"/>
                    <a:pt x="16631" y="3351"/>
                  </a:cubicBezTo>
                  <a:cubicBezTo>
                    <a:pt x="15616" y="-6753"/>
                    <a:pt x="277" y="9176"/>
                    <a:pt x="0" y="955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32" name="Bentuk Bebas: Bentuk 1031">
              <a:extLst>
                <a:ext uri="{FF2B5EF4-FFF2-40B4-BE49-F238E27FC236}">
                  <a16:creationId xmlns:a16="http://schemas.microsoft.com/office/drawing/2014/main" id="{6059B12D-8E2B-D42A-BFA0-8BE349D05526}"/>
                </a:ext>
              </a:extLst>
            </p:cNvPr>
            <p:cNvSpPr/>
            <p:nvPr/>
          </p:nvSpPr>
          <p:spPr>
            <a:xfrm>
              <a:off x="4211398" y="7982851"/>
              <a:ext cx="11055" cy="6968"/>
            </a:xfrm>
            <a:custGeom>
              <a:avLst/>
              <a:gdLst>
                <a:gd name="connsiteX0" fmla="*/ 11056 w 11055"/>
                <a:gd name="connsiteY0" fmla="*/ 0 h 6968"/>
                <a:gd name="connsiteX1" fmla="*/ 11056 w 11055"/>
                <a:gd name="connsiteY1" fmla="*/ 0 h 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5" h="6968">
                  <a:moveTo>
                    <a:pt x="11056" y="0"/>
                  </a:moveTo>
                  <a:cubicBezTo>
                    <a:pt x="-13820" y="0"/>
                    <a:pt x="11056" y="15679"/>
                    <a:pt x="11056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33" name="Bentuk Bebas: Bentuk 1032">
              <a:extLst>
                <a:ext uri="{FF2B5EF4-FFF2-40B4-BE49-F238E27FC236}">
                  <a16:creationId xmlns:a16="http://schemas.microsoft.com/office/drawing/2014/main" id="{14D39609-5681-F5B6-1994-F712A5824FE2}"/>
                </a:ext>
              </a:extLst>
            </p:cNvPr>
            <p:cNvSpPr/>
            <p:nvPr/>
          </p:nvSpPr>
          <p:spPr>
            <a:xfrm>
              <a:off x="4195298" y="7937619"/>
              <a:ext cx="6067" cy="12124"/>
            </a:xfrm>
            <a:custGeom>
              <a:avLst/>
              <a:gdLst>
                <a:gd name="connsiteX0" fmla="*/ 5882 w 6067"/>
                <a:gd name="connsiteY0" fmla="*/ 0 h 12124"/>
                <a:gd name="connsiteX1" fmla="*/ 5882 w 6067"/>
                <a:gd name="connsiteY1" fmla="*/ 0 h 1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67" h="12124">
                  <a:moveTo>
                    <a:pt x="5882" y="0"/>
                  </a:moveTo>
                  <a:cubicBezTo>
                    <a:pt x="-8335" y="17968"/>
                    <a:pt x="7959" y="14258"/>
                    <a:pt x="588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34" name="Bentuk Bebas: Bentuk 1033">
              <a:extLst>
                <a:ext uri="{FF2B5EF4-FFF2-40B4-BE49-F238E27FC236}">
                  <a16:creationId xmlns:a16="http://schemas.microsoft.com/office/drawing/2014/main" id="{F591D26E-4C79-618A-FCAE-7F9983B45CF9}"/>
                </a:ext>
              </a:extLst>
            </p:cNvPr>
            <p:cNvSpPr/>
            <p:nvPr/>
          </p:nvSpPr>
          <p:spPr>
            <a:xfrm>
              <a:off x="3908561" y="7946118"/>
              <a:ext cx="4449" cy="7753"/>
            </a:xfrm>
            <a:custGeom>
              <a:avLst/>
              <a:gdLst>
                <a:gd name="connsiteX0" fmla="*/ 4313 w 4449"/>
                <a:gd name="connsiteY0" fmla="*/ 0 h 7753"/>
                <a:gd name="connsiteX1" fmla="*/ 4313 w 4449"/>
                <a:gd name="connsiteY1" fmla="*/ 0 h 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9" h="7753">
                  <a:moveTo>
                    <a:pt x="4313" y="0"/>
                  </a:moveTo>
                  <a:cubicBezTo>
                    <a:pt x="-6112" y="12984"/>
                    <a:pt x="5837" y="7311"/>
                    <a:pt x="431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35" name="Bentuk Bebas: Bentuk 1034">
              <a:extLst>
                <a:ext uri="{FF2B5EF4-FFF2-40B4-BE49-F238E27FC236}">
                  <a16:creationId xmlns:a16="http://schemas.microsoft.com/office/drawing/2014/main" id="{606DA054-A687-5C1D-9B2C-E11D97FA9A82}"/>
                </a:ext>
              </a:extLst>
            </p:cNvPr>
            <p:cNvSpPr/>
            <p:nvPr/>
          </p:nvSpPr>
          <p:spPr>
            <a:xfrm>
              <a:off x="3546107" y="7936661"/>
              <a:ext cx="13452" cy="6026"/>
            </a:xfrm>
            <a:custGeom>
              <a:avLst/>
              <a:gdLst>
                <a:gd name="connsiteX0" fmla="*/ 0 w 13452"/>
                <a:gd name="connsiteY0" fmla="*/ 2021 h 6026"/>
                <a:gd name="connsiteX1" fmla="*/ 13452 w 13452"/>
                <a:gd name="connsiteY1" fmla="*/ 4668 h 6026"/>
                <a:gd name="connsiteX2" fmla="*/ 0 w 13452"/>
                <a:gd name="connsiteY2" fmla="*/ 2021 h 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52" h="6026">
                  <a:moveTo>
                    <a:pt x="0" y="2021"/>
                  </a:moveTo>
                  <a:cubicBezTo>
                    <a:pt x="4366" y="9668"/>
                    <a:pt x="9134" y="3865"/>
                    <a:pt x="13452" y="4668"/>
                  </a:cubicBezTo>
                  <a:cubicBezTo>
                    <a:pt x="9113" y="4055"/>
                    <a:pt x="5148" y="-3533"/>
                    <a:pt x="0" y="202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36" name="Bentuk Bebas: Bentuk 1035">
              <a:extLst>
                <a:ext uri="{FF2B5EF4-FFF2-40B4-BE49-F238E27FC236}">
                  <a16:creationId xmlns:a16="http://schemas.microsoft.com/office/drawing/2014/main" id="{A556CA84-EE5E-A0A9-ED37-0B7AB5AA4946}"/>
                </a:ext>
              </a:extLst>
            </p:cNvPr>
            <p:cNvSpPr/>
            <p:nvPr/>
          </p:nvSpPr>
          <p:spPr>
            <a:xfrm>
              <a:off x="3529865" y="7920341"/>
              <a:ext cx="10838" cy="4120"/>
            </a:xfrm>
            <a:custGeom>
              <a:avLst/>
              <a:gdLst>
                <a:gd name="connsiteX0" fmla="*/ 10839 w 10838"/>
                <a:gd name="connsiteY0" fmla="*/ 352 h 4120"/>
                <a:gd name="connsiteX1" fmla="*/ 10839 w 10838"/>
                <a:gd name="connsiteY1" fmla="*/ 352 h 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38" h="4120">
                  <a:moveTo>
                    <a:pt x="10839" y="352"/>
                  </a:moveTo>
                  <a:cubicBezTo>
                    <a:pt x="-7620" y="-2165"/>
                    <a:pt x="1027" y="9973"/>
                    <a:pt x="10839" y="35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37" name="Bentuk Bebas: Bentuk 1036">
              <a:extLst>
                <a:ext uri="{FF2B5EF4-FFF2-40B4-BE49-F238E27FC236}">
                  <a16:creationId xmlns:a16="http://schemas.microsoft.com/office/drawing/2014/main" id="{6ABA527F-DAEE-94E0-0F8F-5E10A8070CEC}"/>
                </a:ext>
              </a:extLst>
            </p:cNvPr>
            <p:cNvSpPr/>
            <p:nvPr/>
          </p:nvSpPr>
          <p:spPr>
            <a:xfrm>
              <a:off x="4244535" y="7923571"/>
              <a:ext cx="8377" cy="8223"/>
            </a:xfrm>
            <a:custGeom>
              <a:avLst/>
              <a:gdLst>
                <a:gd name="connsiteX0" fmla="*/ 0 w 8377"/>
                <a:gd name="connsiteY0" fmla="*/ 8224 h 8223"/>
                <a:gd name="connsiteX1" fmla="*/ 0 w 8377"/>
                <a:gd name="connsiteY1" fmla="*/ 8224 h 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77" h="8223">
                  <a:moveTo>
                    <a:pt x="0" y="8224"/>
                  </a:moveTo>
                  <a:cubicBezTo>
                    <a:pt x="13962" y="6211"/>
                    <a:pt x="7984" y="-9229"/>
                    <a:pt x="0" y="822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38" name="Bentuk Bebas: Bentuk 1037">
              <a:extLst>
                <a:ext uri="{FF2B5EF4-FFF2-40B4-BE49-F238E27FC236}">
                  <a16:creationId xmlns:a16="http://schemas.microsoft.com/office/drawing/2014/main" id="{7A86E676-8226-1433-8E12-28B127857F51}"/>
                </a:ext>
              </a:extLst>
            </p:cNvPr>
            <p:cNvSpPr/>
            <p:nvPr/>
          </p:nvSpPr>
          <p:spPr>
            <a:xfrm>
              <a:off x="4395205" y="7970268"/>
              <a:ext cx="8454" cy="6220"/>
            </a:xfrm>
            <a:custGeom>
              <a:avLst/>
              <a:gdLst>
                <a:gd name="connsiteX0" fmla="*/ 8454 w 8454"/>
                <a:gd name="connsiteY0" fmla="*/ 0 h 6220"/>
                <a:gd name="connsiteX1" fmla="*/ 8454 w 8454"/>
                <a:gd name="connsiteY1" fmla="*/ 0 h 6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54" h="6220">
                  <a:moveTo>
                    <a:pt x="8454" y="0"/>
                  </a:moveTo>
                  <a:cubicBezTo>
                    <a:pt x="-8963" y="9111"/>
                    <a:pt x="5444" y="7435"/>
                    <a:pt x="8454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39" name="Bentuk Bebas: Bentuk 1038">
              <a:extLst>
                <a:ext uri="{FF2B5EF4-FFF2-40B4-BE49-F238E27FC236}">
                  <a16:creationId xmlns:a16="http://schemas.microsoft.com/office/drawing/2014/main" id="{5CA0E934-1FF9-72D5-8957-F431F4482A63}"/>
                </a:ext>
              </a:extLst>
            </p:cNvPr>
            <p:cNvSpPr/>
            <p:nvPr/>
          </p:nvSpPr>
          <p:spPr>
            <a:xfrm>
              <a:off x="4195544" y="7981495"/>
              <a:ext cx="14769" cy="4831"/>
            </a:xfrm>
            <a:custGeom>
              <a:avLst/>
              <a:gdLst>
                <a:gd name="connsiteX0" fmla="*/ 0 w 14769"/>
                <a:gd name="connsiteY0" fmla="*/ 1399 h 4831"/>
                <a:gd name="connsiteX1" fmla="*/ 14770 w 14769"/>
                <a:gd name="connsiteY1" fmla="*/ 4832 h 4831"/>
                <a:gd name="connsiteX2" fmla="*/ 0 w 14769"/>
                <a:gd name="connsiteY2" fmla="*/ 1399 h 4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69" h="4831">
                  <a:moveTo>
                    <a:pt x="0" y="1399"/>
                  </a:moveTo>
                  <a:cubicBezTo>
                    <a:pt x="4090" y="2354"/>
                    <a:pt x="8348" y="3330"/>
                    <a:pt x="14770" y="4832"/>
                  </a:cubicBezTo>
                  <a:cubicBezTo>
                    <a:pt x="7355" y="-846"/>
                    <a:pt x="7355" y="-846"/>
                    <a:pt x="0" y="139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40" name="Bentuk Bebas: Bentuk 1039">
              <a:extLst>
                <a:ext uri="{FF2B5EF4-FFF2-40B4-BE49-F238E27FC236}">
                  <a16:creationId xmlns:a16="http://schemas.microsoft.com/office/drawing/2014/main" id="{54818FF0-7932-E47F-7FD2-9B65A4941B97}"/>
                </a:ext>
              </a:extLst>
            </p:cNvPr>
            <p:cNvSpPr/>
            <p:nvPr/>
          </p:nvSpPr>
          <p:spPr>
            <a:xfrm>
              <a:off x="4551255" y="7981078"/>
              <a:ext cx="13653" cy="8371"/>
            </a:xfrm>
            <a:custGeom>
              <a:avLst/>
              <a:gdLst>
                <a:gd name="connsiteX0" fmla="*/ 18 w 13653"/>
                <a:gd name="connsiteY0" fmla="*/ 3768 h 8371"/>
                <a:gd name="connsiteX1" fmla="*/ 13518 w 13653"/>
                <a:gd name="connsiteY1" fmla="*/ 5373 h 8371"/>
                <a:gd name="connsiteX2" fmla="*/ 18 w 13653"/>
                <a:gd name="connsiteY2" fmla="*/ 3768 h 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53" h="8371">
                  <a:moveTo>
                    <a:pt x="18" y="3768"/>
                  </a:moveTo>
                  <a:cubicBezTo>
                    <a:pt x="-319" y="9316"/>
                    <a:pt x="4172" y="9848"/>
                    <a:pt x="13518" y="5373"/>
                  </a:cubicBezTo>
                  <a:cubicBezTo>
                    <a:pt x="14511" y="-1211"/>
                    <a:pt x="10020" y="-1742"/>
                    <a:pt x="18" y="376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41" name="Bentuk Bebas: Bentuk 1040">
              <a:extLst>
                <a:ext uri="{FF2B5EF4-FFF2-40B4-BE49-F238E27FC236}">
                  <a16:creationId xmlns:a16="http://schemas.microsoft.com/office/drawing/2014/main" id="{50BC69DB-5BDB-9DFB-0060-E6B9B2021A52}"/>
                </a:ext>
              </a:extLst>
            </p:cNvPr>
            <p:cNvSpPr/>
            <p:nvPr/>
          </p:nvSpPr>
          <p:spPr>
            <a:xfrm>
              <a:off x="3645456" y="7913865"/>
              <a:ext cx="7669" cy="7272"/>
            </a:xfrm>
            <a:custGeom>
              <a:avLst/>
              <a:gdLst>
                <a:gd name="connsiteX0" fmla="*/ 0 w 7669"/>
                <a:gd name="connsiteY0" fmla="*/ 7273 h 7272"/>
                <a:gd name="connsiteX1" fmla="*/ 7670 w 7669"/>
                <a:gd name="connsiteY1" fmla="*/ 5006 h 7272"/>
                <a:gd name="connsiteX2" fmla="*/ 0 w 7669"/>
                <a:gd name="connsiteY2" fmla="*/ 7273 h 7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69" h="7272">
                  <a:moveTo>
                    <a:pt x="0" y="7273"/>
                  </a:moveTo>
                  <a:cubicBezTo>
                    <a:pt x="2886" y="6405"/>
                    <a:pt x="4920" y="5836"/>
                    <a:pt x="7670" y="5006"/>
                  </a:cubicBezTo>
                  <a:cubicBezTo>
                    <a:pt x="3352" y="-2007"/>
                    <a:pt x="3352" y="-2007"/>
                    <a:pt x="0" y="727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42" name="Bentuk Bebas: Bentuk 1041">
              <a:extLst>
                <a:ext uri="{FF2B5EF4-FFF2-40B4-BE49-F238E27FC236}">
                  <a16:creationId xmlns:a16="http://schemas.microsoft.com/office/drawing/2014/main" id="{D314B58C-5696-CA39-EB30-B4A07A01DC2C}"/>
                </a:ext>
              </a:extLst>
            </p:cNvPr>
            <p:cNvSpPr/>
            <p:nvPr/>
          </p:nvSpPr>
          <p:spPr>
            <a:xfrm>
              <a:off x="3884816" y="7951666"/>
              <a:ext cx="12338" cy="2873"/>
            </a:xfrm>
            <a:custGeom>
              <a:avLst/>
              <a:gdLst>
                <a:gd name="connsiteX0" fmla="*/ 12338 w 12338"/>
                <a:gd name="connsiteY0" fmla="*/ 0 h 2873"/>
                <a:gd name="connsiteX1" fmla="*/ 12338 w 12338"/>
                <a:gd name="connsiteY1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38" h="2873">
                  <a:moveTo>
                    <a:pt x="12338" y="0"/>
                  </a:moveTo>
                  <a:cubicBezTo>
                    <a:pt x="-12581" y="0"/>
                    <a:pt x="7082" y="6465"/>
                    <a:pt x="12338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43" name="Bentuk Bebas: Bentuk 1042">
              <a:extLst>
                <a:ext uri="{FF2B5EF4-FFF2-40B4-BE49-F238E27FC236}">
                  <a16:creationId xmlns:a16="http://schemas.microsoft.com/office/drawing/2014/main" id="{459D1968-7705-8585-B3CB-A64C26CFE54C}"/>
                </a:ext>
              </a:extLst>
            </p:cNvPr>
            <p:cNvSpPr/>
            <p:nvPr/>
          </p:nvSpPr>
          <p:spPr>
            <a:xfrm>
              <a:off x="4205469" y="7929528"/>
              <a:ext cx="9824" cy="10894"/>
            </a:xfrm>
            <a:custGeom>
              <a:avLst/>
              <a:gdLst>
                <a:gd name="connsiteX0" fmla="*/ 1287 w 9824"/>
                <a:gd name="connsiteY0" fmla="*/ 0 h 10894"/>
                <a:gd name="connsiteX1" fmla="*/ 9401 w 9824"/>
                <a:gd name="connsiteY1" fmla="*/ 9600 h 10894"/>
                <a:gd name="connsiteX2" fmla="*/ 9824 w 9824"/>
                <a:gd name="connsiteY2" fmla="*/ 9957 h 10894"/>
                <a:gd name="connsiteX3" fmla="*/ 9315 w 9824"/>
                <a:gd name="connsiteY3" fmla="*/ 9388 h 10894"/>
                <a:gd name="connsiteX4" fmla="*/ 1287 w 9824"/>
                <a:gd name="connsiteY4" fmla="*/ 0 h 1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24" h="10894">
                  <a:moveTo>
                    <a:pt x="1287" y="0"/>
                  </a:moveTo>
                  <a:cubicBezTo>
                    <a:pt x="-1892" y="9768"/>
                    <a:pt x="820" y="12968"/>
                    <a:pt x="9401" y="9600"/>
                  </a:cubicBezTo>
                  <a:cubicBezTo>
                    <a:pt x="9548" y="10023"/>
                    <a:pt x="9716" y="10191"/>
                    <a:pt x="9824" y="9957"/>
                  </a:cubicBezTo>
                  <a:cubicBezTo>
                    <a:pt x="7237" y="-3579"/>
                    <a:pt x="8382" y="6590"/>
                    <a:pt x="9315" y="9388"/>
                  </a:cubicBezTo>
                  <a:cubicBezTo>
                    <a:pt x="4742" y="6953"/>
                    <a:pt x="4400" y="9600"/>
                    <a:pt x="128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44" name="Bentuk Bebas: Bentuk 1043">
              <a:extLst>
                <a:ext uri="{FF2B5EF4-FFF2-40B4-BE49-F238E27FC236}">
                  <a16:creationId xmlns:a16="http://schemas.microsoft.com/office/drawing/2014/main" id="{F992354A-8167-27A4-F61C-6997128A0312}"/>
                </a:ext>
              </a:extLst>
            </p:cNvPr>
            <p:cNvSpPr/>
            <p:nvPr/>
          </p:nvSpPr>
          <p:spPr>
            <a:xfrm>
              <a:off x="3544561" y="7922325"/>
              <a:ext cx="8179" cy="2565"/>
            </a:xfrm>
            <a:custGeom>
              <a:avLst/>
              <a:gdLst>
                <a:gd name="connsiteX0" fmla="*/ 8180 w 8179"/>
                <a:gd name="connsiteY0" fmla="*/ 2457 h 2565"/>
                <a:gd name="connsiteX1" fmla="*/ 0 w 8179"/>
                <a:gd name="connsiteY1" fmla="*/ 0 h 2565"/>
                <a:gd name="connsiteX2" fmla="*/ 8180 w 8179"/>
                <a:gd name="connsiteY2" fmla="*/ 2457 h 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79" h="2565">
                  <a:moveTo>
                    <a:pt x="8180" y="2457"/>
                  </a:moveTo>
                  <a:cubicBezTo>
                    <a:pt x="5972" y="1969"/>
                    <a:pt x="3282" y="1166"/>
                    <a:pt x="0" y="0"/>
                  </a:cubicBezTo>
                  <a:cubicBezTo>
                    <a:pt x="2777" y="2142"/>
                    <a:pt x="5489" y="2864"/>
                    <a:pt x="8180" y="245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45" name="Bentuk Bebas: Bentuk 1044">
              <a:extLst>
                <a:ext uri="{FF2B5EF4-FFF2-40B4-BE49-F238E27FC236}">
                  <a16:creationId xmlns:a16="http://schemas.microsoft.com/office/drawing/2014/main" id="{86A4B881-7F15-2DCE-4ECB-C27590A4D7AF}"/>
                </a:ext>
              </a:extLst>
            </p:cNvPr>
            <p:cNvSpPr/>
            <p:nvPr/>
          </p:nvSpPr>
          <p:spPr>
            <a:xfrm>
              <a:off x="3552741" y="7921946"/>
              <a:ext cx="6652" cy="3437"/>
            </a:xfrm>
            <a:custGeom>
              <a:avLst/>
              <a:gdLst>
                <a:gd name="connsiteX0" fmla="*/ 5994 w 6652"/>
                <a:gd name="connsiteY0" fmla="*/ 0 h 3437"/>
                <a:gd name="connsiteX1" fmla="*/ 0 w 6652"/>
                <a:gd name="connsiteY1" fmla="*/ 2836 h 3437"/>
                <a:gd name="connsiteX2" fmla="*/ 5994 w 6652"/>
                <a:gd name="connsiteY2" fmla="*/ 0 h 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2" h="3437">
                  <a:moveTo>
                    <a:pt x="5994" y="0"/>
                  </a:moveTo>
                  <a:cubicBezTo>
                    <a:pt x="4025" y="1714"/>
                    <a:pt x="2012" y="2560"/>
                    <a:pt x="0" y="2836"/>
                  </a:cubicBezTo>
                  <a:cubicBezTo>
                    <a:pt x="5804" y="4192"/>
                    <a:pt x="7838" y="3259"/>
                    <a:pt x="5994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46" name="Bentuk Bebas: Bentuk 1045">
              <a:extLst>
                <a:ext uri="{FF2B5EF4-FFF2-40B4-BE49-F238E27FC236}">
                  <a16:creationId xmlns:a16="http://schemas.microsoft.com/office/drawing/2014/main" id="{5C0B63A4-8250-ED3C-CDAD-E24A29DC1FB2}"/>
                </a:ext>
              </a:extLst>
            </p:cNvPr>
            <p:cNvSpPr/>
            <p:nvPr/>
          </p:nvSpPr>
          <p:spPr>
            <a:xfrm>
              <a:off x="3837263" y="7965414"/>
              <a:ext cx="10224" cy="5335"/>
            </a:xfrm>
            <a:custGeom>
              <a:avLst/>
              <a:gdLst>
                <a:gd name="connsiteX0" fmla="*/ 14 w 10224"/>
                <a:gd name="connsiteY0" fmla="*/ 0 h 5335"/>
                <a:gd name="connsiteX1" fmla="*/ 14 w 10224"/>
                <a:gd name="connsiteY1" fmla="*/ 0 h 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24" h="5335">
                  <a:moveTo>
                    <a:pt x="14" y="0"/>
                  </a:moveTo>
                  <a:cubicBezTo>
                    <a:pt x="-664" y="9176"/>
                    <a:pt x="23322" y="4708"/>
                    <a:pt x="14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47" name="Bentuk Bebas: Bentuk 1046">
              <a:extLst>
                <a:ext uri="{FF2B5EF4-FFF2-40B4-BE49-F238E27FC236}">
                  <a16:creationId xmlns:a16="http://schemas.microsoft.com/office/drawing/2014/main" id="{2B78B06B-A959-2F49-E52A-E8DCBBB56AEF}"/>
                </a:ext>
              </a:extLst>
            </p:cNvPr>
            <p:cNvSpPr/>
            <p:nvPr/>
          </p:nvSpPr>
          <p:spPr>
            <a:xfrm>
              <a:off x="4432384" y="7935737"/>
              <a:ext cx="5970" cy="4999"/>
            </a:xfrm>
            <a:custGeom>
              <a:avLst/>
              <a:gdLst>
                <a:gd name="connsiteX0" fmla="*/ 5913 w 5970"/>
                <a:gd name="connsiteY0" fmla="*/ 0 h 4999"/>
                <a:gd name="connsiteX1" fmla="*/ 5913 w 5970"/>
                <a:gd name="connsiteY1" fmla="*/ 0 h 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0" h="4999">
                  <a:moveTo>
                    <a:pt x="5913" y="0"/>
                  </a:moveTo>
                  <a:cubicBezTo>
                    <a:pt x="-7918" y="7327"/>
                    <a:pt x="6998" y="5971"/>
                    <a:pt x="591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48" name="Bentuk Bebas: Bentuk 1047">
              <a:extLst>
                <a:ext uri="{FF2B5EF4-FFF2-40B4-BE49-F238E27FC236}">
                  <a16:creationId xmlns:a16="http://schemas.microsoft.com/office/drawing/2014/main" id="{0760EA01-4D40-FF98-446B-7754AE582B04}"/>
                </a:ext>
              </a:extLst>
            </p:cNvPr>
            <p:cNvSpPr/>
            <p:nvPr/>
          </p:nvSpPr>
          <p:spPr>
            <a:xfrm>
              <a:off x="3693500" y="7904188"/>
              <a:ext cx="7305" cy="8543"/>
            </a:xfrm>
            <a:custGeom>
              <a:avLst/>
              <a:gdLst>
                <a:gd name="connsiteX0" fmla="*/ 6898 w 7305"/>
                <a:gd name="connsiteY0" fmla="*/ 8543 h 8543"/>
                <a:gd name="connsiteX1" fmla="*/ 6898 w 7305"/>
                <a:gd name="connsiteY1" fmla="*/ 8543 h 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05" h="8543">
                  <a:moveTo>
                    <a:pt x="6898" y="8543"/>
                  </a:moveTo>
                  <a:cubicBezTo>
                    <a:pt x="10396" y="-3600"/>
                    <a:pt x="-10243" y="-2070"/>
                    <a:pt x="6898" y="854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49" name="Bentuk Bebas: Bentuk 1048">
              <a:extLst>
                <a:ext uri="{FF2B5EF4-FFF2-40B4-BE49-F238E27FC236}">
                  <a16:creationId xmlns:a16="http://schemas.microsoft.com/office/drawing/2014/main" id="{58E1D530-D3BB-FE50-F7B5-90E0932D114C}"/>
                </a:ext>
              </a:extLst>
            </p:cNvPr>
            <p:cNvSpPr/>
            <p:nvPr/>
          </p:nvSpPr>
          <p:spPr>
            <a:xfrm>
              <a:off x="3748347" y="7971689"/>
              <a:ext cx="6677" cy="4270"/>
            </a:xfrm>
            <a:custGeom>
              <a:avLst/>
              <a:gdLst>
                <a:gd name="connsiteX0" fmla="*/ 6677 w 6677"/>
                <a:gd name="connsiteY0" fmla="*/ 0 h 4270"/>
                <a:gd name="connsiteX1" fmla="*/ 0 w 6677"/>
                <a:gd name="connsiteY1" fmla="*/ 0 h 4270"/>
                <a:gd name="connsiteX2" fmla="*/ 6677 w 6677"/>
                <a:gd name="connsiteY2" fmla="*/ 0 h 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7" h="4270">
                  <a:moveTo>
                    <a:pt x="6677" y="0"/>
                  </a:moveTo>
                  <a:cubicBezTo>
                    <a:pt x="4198" y="0"/>
                    <a:pt x="2224" y="0"/>
                    <a:pt x="0" y="0"/>
                  </a:cubicBezTo>
                  <a:cubicBezTo>
                    <a:pt x="3412" y="5694"/>
                    <a:pt x="3412" y="5694"/>
                    <a:pt x="667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50" name="Bentuk Bebas: Bentuk 1049">
              <a:extLst>
                <a:ext uri="{FF2B5EF4-FFF2-40B4-BE49-F238E27FC236}">
                  <a16:creationId xmlns:a16="http://schemas.microsoft.com/office/drawing/2014/main" id="{E3A9CE6A-23F5-59B1-4A21-BD21D9CDEE55}"/>
                </a:ext>
              </a:extLst>
            </p:cNvPr>
            <p:cNvSpPr/>
            <p:nvPr/>
          </p:nvSpPr>
          <p:spPr>
            <a:xfrm>
              <a:off x="4245305" y="7950845"/>
              <a:ext cx="5750" cy="4910"/>
            </a:xfrm>
            <a:custGeom>
              <a:avLst/>
              <a:gdLst>
                <a:gd name="connsiteX0" fmla="*/ 5734 w 5750"/>
                <a:gd name="connsiteY0" fmla="*/ 4910 h 4910"/>
                <a:gd name="connsiteX1" fmla="*/ 5734 w 5750"/>
                <a:gd name="connsiteY1" fmla="*/ 4910 h 4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50" h="4910">
                  <a:moveTo>
                    <a:pt x="5734" y="4910"/>
                  </a:moveTo>
                  <a:cubicBezTo>
                    <a:pt x="6303" y="-2547"/>
                    <a:pt x="-7447" y="-659"/>
                    <a:pt x="5734" y="491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51" name="Bentuk Bebas: Bentuk 1050">
              <a:extLst>
                <a:ext uri="{FF2B5EF4-FFF2-40B4-BE49-F238E27FC236}">
                  <a16:creationId xmlns:a16="http://schemas.microsoft.com/office/drawing/2014/main" id="{72920267-1099-19AB-28AC-B630759775BE}"/>
                </a:ext>
              </a:extLst>
            </p:cNvPr>
            <p:cNvSpPr/>
            <p:nvPr/>
          </p:nvSpPr>
          <p:spPr>
            <a:xfrm>
              <a:off x="4041486" y="7936584"/>
              <a:ext cx="10023" cy="5804"/>
            </a:xfrm>
            <a:custGeom>
              <a:avLst/>
              <a:gdLst>
                <a:gd name="connsiteX0" fmla="*/ 10024 w 10023"/>
                <a:gd name="connsiteY0" fmla="*/ 3878 h 5804"/>
                <a:gd name="connsiteX1" fmla="*/ 0 w 10023"/>
                <a:gd name="connsiteY1" fmla="*/ 0 h 5804"/>
                <a:gd name="connsiteX2" fmla="*/ 10024 w 10023"/>
                <a:gd name="connsiteY2" fmla="*/ 3878 h 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3" h="5804">
                  <a:moveTo>
                    <a:pt x="10024" y="3878"/>
                  </a:moveTo>
                  <a:cubicBezTo>
                    <a:pt x="6167" y="2392"/>
                    <a:pt x="3092" y="1188"/>
                    <a:pt x="0" y="0"/>
                  </a:cubicBezTo>
                  <a:cubicBezTo>
                    <a:pt x="2799" y="4425"/>
                    <a:pt x="5657" y="8244"/>
                    <a:pt x="10024" y="387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52" name="Bentuk Bebas: Bentuk 1051">
              <a:extLst>
                <a:ext uri="{FF2B5EF4-FFF2-40B4-BE49-F238E27FC236}">
                  <a16:creationId xmlns:a16="http://schemas.microsoft.com/office/drawing/2014/main" id="{E5E7475F-6EF2-CC43-AF37-6058BE0AD8F4}"/>
                </a:ext>
              </a:extLst>
            </p:cNvPr>
            <p:cNvSpPr/>
            <p:nvPr/>
          </p:nvSpPr>
          <p:spPr>
            <a:xfrm>
              <a:off x="4055345" y="7932581"/>
              <a:ext cx="2334" cy="10059"/>
            </a:xfrm>
            <a:custGeom>
              <a:avLst/>
              <a:gdLst>
                <a:gd name="connsiteX0" fmla="*/ 0 w 2334"/>
                <a:gd name="connsiteY0" fmla="*/ 0 h 10059"/>
                <a:gd name="connsiteX1" fmla="*/ 0 w 2334"/>
                <a:gd name="connsiteY1" fmla="*/ 0 h 10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4" h="10059">
                  <a:moveTo>
                    <a:pt x="0" y="0"/>
                  </a:moveTo>
                  <a:cubicBezTo>
                    <a:pt x="3602" y="22605"/>
                    <a:pt x="2582" y="6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53" name="Bentuk Bebas: Bentuk 1052">
              <a:extLst>
                <a:ext uri="{FF2B5EF4-FFF2-40B4-BE49-F238E27FC236}">
                  <a16:creationId xmlns:a16="http://schemas.microsoft.com/office/drawing/2014/main" id="{E876440D-F13C-D009-AA0F-54AA5D2AE656}"/>
                </a:ext>
              </a:extLst>
            </p:cNvPr>
            <p:cNvSpPr/>
            <p:nvPr/>
          </p:nvSpPr>
          <p:spPr>
            <a:xfrm>
              <a:off x="4179803" y="7934652"/>
              <a:ext cx="978" cy="7908"/>
            </a:xfrm>
            <a:custGeom>
              <a:avLst/>
              <a:gdLst>
                <a:gd name="connsiteX0" fmla="*/ 808 w 978"/>
                <a:gd name="connsiteY0" fmla="*/ 7908 h 7908"/>
                <a:gd name="connsiteX1" fmla="*/ 808 w 978"/>
                <a:gd name="connsiteY1" fmla="*/ 7908 h 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8" h="7908">
                  <a:moveTo>
                    <a:pt x="808" y="7908"/>
                  </a:moveTo>
                  <a:cubicBezTo>
                    <a:pt x="1714" y="-9680"/>
                    <a:pt x="-1399" y="7501"/>
                    <a:pt x="808" y="790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54" name="Bentuk Bebas: Bentuk 1053">
              <a:extLst>
                <a:ext uri="{FF2B5EF4-FFF2-40B4-BE49-F238E27FC236}">
                  <a16:creationId xmlns:a16="http://schemas.microsoft.com/office/drawing/2014/main" id="{91B8F232-DC32-D035-DCD1-7B94B22436EB}"/>
                </a:ext>
              </a:extLst>
            </p:cNvPr>
            <p:cNvSpPr/>
            <p:nvPr/>
          </p:nvSpPr>
          <p:spPr>
            <a:xfrm>
              <a:off x="3819530" y="7967846"/>
              <a:ext cx="7134" cy="1402"/>
            </a:xfrm>
            <a:custGeom>
              <a:avLst/>
              <a:gdLst>
                <a:gd name="connsiteX0" fmla="*/ 7131 w 7134"/>
                <a:gd name="connsiteY0" fmla="*/ 1403 h 1402"/>
                <a:gd name="connsiteX1" fmla="*/ 7131 w 7134"/>
                <a:gd name="connsiteY1" fmla="*/ 140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34" h="1402">
                  <a:moveTo>
                    <a:pt x="7131" y="1403"/>
                  </a:moveTo>
                  <a:cubicBezTo>
                    <a:pt x="7381" y="-1754"/>
                    <a:pt x="-9038" y="1403"/>
                    <a:pt x="7131" y="140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55" name="Bentuk Bebas: Bentuk 1054">
              <a:extLst>
                <a:ext uri="{FF2B5EF4-FFF2-40B4-BE49-F238E27FC236}">
                  <a16:creationId xmlns:a16="http://schemas.microsoft.com/office/drawing/2014/main" id="{9568EE85-E228-CAED-3AFC-2127B2CF8320}"/>
                </a:ext>
              </a:extLst>
            </p:cNvPr>
            <p:cNvSpPr/>
            <p:nvPr/>
          </p:nvSpPr>
          <p:spPr>
            <a:xfrm>
              <a:off x="4146401" y="7991845"/>
              <a:ext cx="6112" cy="2978"/>
            </a:xfrm>
            <a:custGeom>
              <a:avLst/>
              <a:gdLst>
                <a:gd name="connsiteX0" fmla="*/ 6113 w 6112"/>
                <a:gd name="connsiteY0" fmla="*/ 2151 h 2978"/>
                <a:gd name="connsiteX1" fmla="*/ 6113 w 6112"/>
                <a:gd name="connsiteY1" fmla="*/ 2151 h 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2" h="2978">
                  <a:moveTo>
                    <a:pt x="6113" y="2151"/>
                  </a:moveTo>
                  <a:cubicBezTo>
                    <a:pt x="5646" y="-4162"/>
                    <a:pt x="-7404" y="5795"/>
                    <a:pt x="6113" y="215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56" name="Bentuk Bebas: Bentuk 1055">
              <a:extLst>
                <a:ext uri="{FF2B5EF4-FFF2-40B4-BE49-F238E27FC236}">
                  <a16:creationId xmlns:a16="http://schemas.microsoft.com/office/drawing/2014/main" id="{96AB1C31-0772-3311-6BAA-F908753FAF96}"/>
                </a:ext>
              </a:extLst>
            </p:cNvPr>
            <p:cNvSpPr/>
            <p:nvPr/>
          </p:nvSpPr>
          <p:spPr>
            <a:xfrm>
              <a:off x="3601195" y="7916202"/>
              <a:ext cx="5140" cy="3450"/>
            </a:xfrm>
            <a:custGeom>
              <a:avLst/>
              <a:gdLst>
                <a:gd name="connsiteX0" fmla="*/ 0 w 5140"/>
                <a:gd name="connsiteY0" fmla="*/ 0 h 3450"/>
                <a:gd name="connsiteX1" fmla="*/ 0 w 5140"/>
                <a:gd name="connsiteY1" fmla="*/ 0 h 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40" h="3450">
                  <a:moveTo>
                    <a:pt x="0" y="0"/>
                  </a:moveTo>
                  <a:cubicBezTo>
                    <a:pt x="4513" y="7414"/>
                    <a:pt x="8858" y="678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57" name="Bentuk Bebas: Bentuk 1056">
              <a:extLst>
                <a:ext uri="{FF2B5EF4-FFF2-40B4-BE49-F238E27FC236}">
                  <a16:creationId xmlns:a16="http://schemas.microsoft.com/office/drawing/2014/main" id="{559B89A2-7525-1834-F950-4C7E14DC8564}"/>
                </a:ext>
              </a:extLst>
            </p:cNvPr>
            <p:cNvSpPr/>
            <p:nvPr/>
          </p:nvSpPr>
          <p:spPr>
            <a:xfrm>
              <a:off x="4413021" y="7931903"/>
              <a:ext cx="5869" cy="5765"/>
            </a:xfrm>
            <a:custGeom>
              <a:avLst/>
              <a:gdLst>
                <a:gd name="connsiteX0" fmla="*/ 5869 w 5869"/>
                <a:gd name="connsiteY0" fmla="*/ 5358 h 5765"/>
                <a:gd name="connsiteX1" fmla="*/ 0 w 5869"/>
                <a:gd name="connsiteY1" fmla="*/ 0 h 5765"/>
                <a:gd name="connsiteX2" fmla="*/ 5869 w 5869"/>
                <a:gd name="connsiteY2" fmla="*/ 5358 h 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9" h="5765">
                  <a:moveTo>
                    <a:pt x="5869" y="5358"/>
                  </a:moveTo>
                  <a:cubicBezTo>
                    <a:pt x="3667" y="3324"/>
                    <a:pt x="2034" y="1866"/>
                    <a:pt x="0" y="0"/>
                  </a:cubicBezTo>
                  <a:cubicBezTo>
                    <a:pt x="1421" y="6226"/>
                    <a:pt x="1421" y="6226"/>
                    <a:pt x="5869" y="535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58" name="Bentuk Bebas: Bentuk 1057">
              <a:extLst>
                <a:ext uri="{FF2B5EF4-FFF2-40B4-BE49-F238E27FC236}">
                  <a16:creationId xmlns:a16="http://schemas.microsoft.com/office/drawing/2014/main" id="{CD4CE182-18DF-DDB2-3123-9BE44F9D8AF4}"/>
                </a:ext>
              </a:extLst>
            </p:cNvPr>
            <p:cNvSpPr/>
            <p:nvPr/>
          </p:nvSpPr>
          <p:spPr>
            <a:xfrm>
              <a:off x="3777135" y="7970845"/>
              <a:ext cx="7549" cy="1815"/>
            </a:xfrm>
            <a:custGeom>
              <a:avLst/>
              <a:gdLst>
                <a:gd name="connsiteX0" fmla="*/ 7549 w 7549"/>
                <a:gd name="connsiteY0" fmla="*/ 1815 h 1815"/>
                <a:gd name="connsiteX1" fmla="*/ 7549 w 7549"/>
                <a:gd name="connsiteY1" fmla="*/ 1815 h 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49" h="1815">
                  <a:moveTo>
                    <a:pt x="7549" y="1815"/>
                  </a:moveTo>
                  <a:cubicBezTo>
                    <a:pt x="6893" y="-2269"/>
                    <a:pt x="-9103" y="1815"/>
                    <a:pt x="7549" y="181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59" name="Bentuk Bebas: Bentuk 1058">
              <a:extLst>
                <a:ext uri="{FF2B5EF4-FFF2-40B4-BE49-F238E27FC236}">
                  <a16:creationId xmlns:a16="http://schemas.microsoft.com/office/drawing/2014/main" id="{CEBA8B1D-23CF-9F08-8C2A-BB32D9271A6B}"/>
                </a:ext>
              </a:extLst>
            </p:cNvPr>
            <p:cNvSpPr/>
            <p:nvPr/>
          </p:nvSpPr>
          <p:spPr>
            <a:xfrm>
              <a:off x="4422555" y="7942875"/>
              <a:ext cx="3820" cy="5037"/>
            </a:xfrm>
            <a:custGeom>
              <a:avLst/>
              <a:gdLst>
                <a:gd name="connsiteX0" fmla="*/ 104 w 3820"/>
                <a:gd name="connsiteY0" fmla="*/ 0 h 5037"/>
                <a:gd name="connsiteX1" fmla="*/ 104 w 3820"/>
                <a:gd name="connsiteY1" fmla="*/ 0 h 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20" h="5037">
                  <a:moveTo>
                    <a:pt x="104" y="0"/>
                  </a:moveTo>
                  <a:cubicBezTo>
                    <a:pt x="-1122" y="7165"/>
                    <a:pt x="9049" y="6253"/>
                    <a:pt x="104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60" name="Bentuk Bebas: Bentuk 1059">
              <a:extLst>
                <a:ext uri="{FF2B5EF4-FFF2-40B4-BE49-F238E27FC236}">
                  <a16:creationId xmlns:a16="http://schemas.microsoft.com/office/drawing/2014/main" id="{6120CABA-B7DD-F9B9-44AC-7508E38564FF}"/>
                </a:ext>
              </a:extLst>
            </p:cNvPr>
            <p:cNvSpPr/>
            <p:nvPr/>
          </p:nvSpPr>
          <p:spPr>
            <a:xfrm>
              <a:off x="3868265" y="7884340"/>
              <a:ext cx="1761" cy="9135"/>
            </a:xfrm>
            <a:custGeom>
              <a:avLst/>
              <a:gdLst>
                <a:gd name="connsiteX0" fmla="*/ 369 w 1761"/>
                <a:gd name="connsiteY0" fmla="*/ 0 h 9135"/>
                <a:gd name="connsiteX1" fmla="*/ 369 w 1761"/>
                <a:gd name="connsiteY1" fmla="*/ 0 h 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1" h="9135">
                  <a:moveTo>
                    <a:pt x="369" y="0"/>
                  </a:moveTo>
                  <a:cubicBezTo>
                    <a:pt x="-1453" y="10787"/>
                    <a:pt x="4269" y="13499"/>
                    <a:pt x="369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61" name="Bentuk Bebas: Bentuk 1060">
              <a:extLst>
                <a:ext uri="{FF2B5EF4-FFF2-40B4-BE49-F238E27FC236}">
                  <a16:creationId xmlns:a16="http://schemas.microsoft.com/office/drawing/2014/main" id="{549CFA7B-46CE-9DD5-CF3C-BA4213FD6BBA}"/>
                </a:ext>
              </a:extLst>
            </p:cNvPr>
            <p:cNvSpPr/>
            <p:nvPr/>
          </p:nvSpPr>
          <p:spPr>
            <a:xfrm>
              <a:off x="3508388" y="7915356"/>
              <a:ext cx="3812" cy="3494"/>
            </a:xfrm>
            <a:custGeom>
              <a:avLst/>
              <a:gdLst>
                <a:gd name="connsiteX0" fmla="*/ 5 w 3812"/>
                <a:gd name="connsiteY0" fmla="*/ 0 h 3494"/>
                <a:gd name="connsiteX1" fmla="*/ 5 w 3812"/>
                <a:gd name="connsiteY1" fmla="*/ 0 h 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2" h="3494">
                  <a:moveTo>
                    <a:pt x="5" y="0"/>
                  </a:moveTo>
                  <a:cubicBezTo>
                    <a:pt x="-229" y="5890"/>
                    <a:pt x="8689" y="3243"/>
                    <a:pt x="5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62" name="Bentuk Bebas: Bentuk 1061">
              <a:extLst>
                <a:ext uri="{FF2B5EF4-FFF2-40B4-BE49-F238E27FC236}">
                  <a16:creationId xmlns:a16="http://schemas.microsoft.com/office/drawing/2014/main" id="{467B004D-275A-F97D-754E-DEBD7C0FBF49}"/>
                </a:ext>
              </a:extLst>
            </p:cNvPr>
            <p:cNvSpPr/>
            <p:nvPr/>
          </p:nvSpPr>
          <p:spPr>
            <a:xfrm>
              <a:off x="3814067" y="7933035"/>
              <a:ext cx="5217" cy="2309"/>
            </a:xfrm>
            <a:custGeom>
              <a:avLst/>
              <a:gdLst>
                <a:gd name="connsiteX0" fmla="*/ 5218 w 5217"/>
                <a:gd name="connsiteY0" fmla="*/ 1726 h 2309"/>
                <a:gd name="connsiteX1" fmla="*/ 5218 w 5217"/>
                <a:gd name="connsiteY1" fmla="*/ 1726 h 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17" h="2309">
                  <a:moveTo>
                    <a:pt x="5218" y="1726"/>
                  </a:moveTo>
                  <a:cubicBezTo>
                    <a:pt x="4838" y="-3253"/>
                    <a:pt x="-6330" y="4395"/>
                    <a:pt x="5218" y="172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63" name="Bentuk Bebas: Bentuk 1062">
              <a:extLst>
                <a:ext uri="{FF2B5EF4-FFF2-40B4-BE49-F238E27FC236}">
                  <a16:creationId xmlns:a16="http://schemas.microsoft.com/office/drawing/2014/main" id="{B38A18D0-815D-8377-64B5-B0702D1B9463}"/>
                </a:ext>
              </a:extLst>
            </p:cNvPr>
            <p:cNvSpPr/>
            <p:nvPr/>
          </p:nvSpPr>
          <p:spPr>
            <a:xfrm>
              <a:off x="4421579" y="7931366"/>
              <a:ext cx="2576" cy="6785"/>
            </a:xfrm>
            <a:custGeom>
              <a:avLst/>
              <a:gdLst>
                <a:gd name="connsiteX0" fmla="*/ 2014 w 2576"/>
                <a:gd name="connsiteY0" fmla="*/ 6785 h 6785"/>
                <a:gd name="connsiteX1" fmla="*/ 2014 w 2576"/>
                <a:gd name="connsiteY1" fmla="*/ 6785 h 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76" h="6785">
                  <a:moveTo>
                    <a:pt x="2014" y="6785"/>
                  </a:moveTo>
                  <a:cubicBezTo>
                    <a:pt x="4747" y="1785"/>
                    <a:pt x="-3660" y="-5586"/>
                    <a:pt x="2014" y="678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64" name="Bentuk Bebas: Bentuk 1063">
              <a:extLst>
                <a:ext uri="{FF2B5EF4-FFF2-40B4-BE49-F238E27FC236}">
                  <a16:creationId xmlns:a16="http://schemas.microsoft.com/office/drawing/2014/main" id="{992AEF19-ECD8-BC8E-203F-161DC014222F}"/>
                </a:ext>
              </a:extLst>
            </p:cNvPr>
            <p:cNvSpPr/>
            <p:nvPr/>
          </p:nvSpPr>
          <p:spPr>
            <a:xfrm>
              <a:off x="3864669" y="7878474"/>
              <a:ext cx="4176" cy="5508"/>
            </a:xfrm>
            <a:custGeom>
              <a:avLst/>
              <a:gdLst>
                <a:gd name="connsiteX0" fmla="*/ 4177 w 4176"/>
                <a:gd name="connsiteY0" fmla="*/ 5508 h 5508"/>
                <a:gd name="connsiteX1" fmla="*/ 4177 w 4176"/>
                <a:gd name="connsiteY1" fmla="*/ 5508 h 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76" h="5508">
                  <a:moveTo>
                    <a:pt x="4177" y="5508"/>
                  </a:moveTo>
                  <a:cubicBezTo>
                    <a:pt x="-3005" y="-5637"/>
                    <a:pt x="488" y="3198"/>
                    <a:pt x="4177" y="550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65" name="Bentuk Bebas: Bentuk 1064">
              <a:extLst>
                <a:ext uri="{FF2B5EF4-FFF2-40B4-BE49-F238E27FC236}">
                  <a16:creationId xmlns:a16="http://schemas.microsoft.com/office/drawing/2014/main" id="{950181D8-1A0E-1CEA-263D-54C76BF7123A}"/>
                </a:ext>
              </a:extLst>
            </p:cNvPr>
            <p:cNvSpPr/>
            <p:nvPr/>
          </p:nvSpPr>
          <p:spPr>
            <a:xfrm>
              <a:off x="4040290" y="7887393"/>
              <a:ext cx="3506" cy="5056"/>
            </a:xfrm>
            <a:custGeom>
              <a:avLst/>
              <a:gdLst>
                <a:gd name="connsiteX0" fmla="*/ 3507 w 3506"/>
                <a:gd name="connsiteY0" fmla="*/ 0 h 5056"/>
                <a:gd name="connsiteX1" fmla="*/ 3507 w 3506"/>
                <a:gd name="connsiteY1" fmla="*/ 0 h 5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6" h="5056">
                  <a:moveTo>
                    <a:pt x="3507" y="0"/>
                  </a:moveTo>
                  <a:cubicBezTo>
                    <a:pt x="-2829" y="6036"/>
                    <a:pt x="838" y="7414"/>
                    <a:pt x="350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66" name="Bentuk Bebas: Bentuk 1065">
              <a:extLst>
                <a:ext uri="{FF2B5EF4-FFF2-40B4-BE49-F238E27FC236}">
                  <a16:creationId xmlns:a16="http://schemas.microsoft.com/office/drawing/2014/main" id="{64AF8E3E-AD67-7E05-4BFE-FB6D427ACC64}"/>
                </a:ext>
              </a:extLst>
            </p:cNvPr>
            <p:cNvSpPr/>
            <p:nvPr/>
          </p:nvSpPr>
          <p:spPr>
            <a:xfrm>
              <a:off x="4304971" y="7970925"/>
              <a:ext cx="5120" cy="2118"/>
            </a:xfrm>
            <a:custGeom>
              <a:avLst/>
              <a:gdLst>
                <a:gd name="connsiteX0" fmla="*/ 5120 w 5120"/>
                <a:gd name="connsiteY0" fmla="*/ 1843 h 2118"/>
                <a:gd name="connsiteX1" fmla="*/ 5120 w 5120"/>
                <a:gd name="connsiteY1" fmla="*/ 1843 h 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0" h="2118">
                  <a:moveTo>
                    <a:pt x="5120" y="1843"/>
                  </a:moveTo>
                  <a:cubicBezTo>
                    <a:pt x="4714" y="-3033"/>
                    <a:pt x="-6194" y="3497"/>
                    <a:pt x="5120" y="184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67" name="Bentuk Bebas: Bentuk 1066">
              <a:extLst>
                <a:ext uri="{FF2B5EF4-FFF2-40B4-BE49-F238E27FC236}">
                  <a16:creationId xmlns:a16="http://schemas.microsoft.com/office/drawing/2014/main" id="{50436A34-7B07-CAA0-8B9C-B2B6E4CCF066}"/>
                </a:ext>
              </a:extLst>
            </p:cNvPr>
            <p:cNvSpPr/>
            <p:nvPr/>
          </p:nvSpPr>
          <p:spPr>
            <a:xfrm>
              <a:off x="4360770" y="7999039"/>
              <a:ext cx="5679" cy="826"/>
            </a:xfrm>
            <a:custGeom>
              <a:avLst/>
              <a:gdLst>
                <a:gd name="connsiteX0" fmla="*/ 0 w 5679"/>
                <a:gd name="connsiteY0" fmla="*/ 0 h 826"/>
                <a:gd name="connsiteX1" fmla="*/ 0 w 5679"/>
                <a:gd name="connsiteY1" fmla="*/ 0 h 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79" h="826">
                  <a:moveTo>
                    <a:pt x="0" y="0"/>
                  </a:moveTo>
                  <a:cubicBezTo>
                    <a:pt x="0" y="1860"/>
                    <a:pt x="12779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68" name="Bentuk Bebas: Bentuk 1067">
              <a:extLst>
                <a:ext uri="{FF2B5EF4-FFF2-40B4-BE49-F238E27FC236}">
                  <a16:creationId xmlns:a16="http://schemas.microsoft.com/office/drawing/2014/main" id="{4E659BFF-0A76-1321-BDA7-7B8C69F27908}"/>
                </a:ext>
              </a:extLst>
            </p:cNvPr>
            <p:cNvSpPr/>
            <p:nvPr/>
          </p:nvSpPr>
          <p:spPr>
            <a:xfrm>
              <a:off x="4292610" y="7968869"/>
              <a:ext cx="2982" cy="3521"/>
            </a:xfrm>
            <a:custGeom>
              <a:avLst/>
              <a:gdLst>
                <a:gd name="connsiteX0" fmla="*/ 0 w 2982"/>
                <a:gd name="connsiteY0" fmla="*/ 0 h 3521"/>
                <a:gd name="connsiteX1" fmla="*/ 0 w 2982"/>
                <a:gd name="connsiteY1" fmla="*/ 0 h 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82" h="3521">
                  <a:moveTo>
                    <a:pt x="0" y="0"/>
                  </a:moveTo>
                  <a:cubicBezTo>
                    <a:pt x="320" y="7924"/>
                    <a:pt x="6547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69" name="Bentuk Bebas: Bentuk 1068">
              <a:extLst>
                <a:ext uri="{FF2B5EF4-FFF2-40B4-BE49-F238E27FC236}">
                  <a16:creationId xmlns:a16="http://schemas.microsoft.com/office/drawing/2014/main" id="{9D5DC7B3-E144-597D-34FD-80D5FD681999}"/>
                </a:ext>
              </a:extLst>
            </p:cNvPr>
            <p:cNvSpPr/>
            <p:nvPr/>
          </p:nvSpPr>
          <p:spPr>
            <a:xfrm>
              <a:off x="4057884" y="7972411"/>
              <a:ext cx="2862" cy="3304"/>
            </a:xfrm>
            <a:custGeom>
              <a:avLst/>
              <a:gdLst>
                <a:gd name="connsiteX0" fmla="*/ 0 w 2862"/>
                <a:gd name="connsiteY0" fmla="*/ 0 h 3304"/>
                <a:gd name="connsiteX1" fmla="*/ 0 w 2862"/>
                <a:gd name="connsiteY1" fmla="*/ 0 h 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62" h="3304">
                  <a:moveTo>
                    <a:pt x="0" y="0"/>
                  </a:moveTo>
                  <a:cubicBezTo>
                    <a:pt x="407" y="7435"/>
                    <a:pt x="6232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70" name="Bentuk Bebas: Bentuk 1069">
              <a:extLst>
                <a:ext uri="{FF2B5EF4-FFF2-40B4-BE49-F238E27FC236}">
                  <a16:creationId xmlns:a16="http://schemas.microsoft.com/office/drawing/2014/main" id="{9568DC46-759B-C977-ED85-C294876956F7}"/>
                </a:ext>
              </a:extLst>
            </p:cNvPr>
            <p:cNvSpPr/>
            <p:nvPr/>
          </p:nvSpPr>
          <p:spPr>
            <a:xfrm>
              <a:off x="4320365" y="7971288"/>
              <a:ext cx="5308" cy="1824"/>
            </a:xfrm>
            <a:custGeom>
              <a:avLst/>
              <a:gdLst>
                <a:gd name="connsiteX0" fmla="*/ 0 w 5308"/>
                <a:gd name="connsiteY0" fmla="*/ 0 h 1824"/>
                <a:gd name="connsiteX1" fmla="*/ 0 w 5308"/>
                <a:gd name="connsiteY1" fmla="*/ 0 h 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08" h="1824">
                  <a:moveTo>
                    <a:pt x="0" y="0"/>
                  </a:moveTo>
                  <a:cubicBezTo>
                    <a:pt x="532" y="4106"/>
                    <a:pt x="11673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71" name="Bentuk Bebas: Bentuk 1070">
              <a:extLst>
                <a:ext uri="{FF2B5EF4-FFF2-40B4-BE49-F238E27FC236}">
                  <a16:creationId xmlns:a16="http://schemas.microsoft.com/office/drawing/2014/main" id="{E2AB8EE0-9AC2-6273-4436-396EB264B2C9}"/>
                </a:ext>
              </a:extLst>
            </p:cNvPr>
            <p:cNvSpPr/>
            <p:nvPr/>
          </p:nvSpPr>
          <p:spPr>
            <a:xfrm>
              <a:off x="4370696" y="7994695"/>
              <a:ext cx="2954" cy="5291"/>
            </a:xfrm>
            <a:custGeom>
              <a:avLst/>
              <a:gdLst>
                <a:gd name="connsiteX0" fmla="*/ 266 w 2954"/>
                <a:gd name="connsiteY0" fmla="*/ 0 h 5291"/>
                <a:gd name="connsiteX1" fmla="*/ 266 w 2954"/>
                <a:gd name="connsiteY1" fmla="*/ 0 h 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4" h="5291">
                  <a:moveTo>
                    <a:pt x="266" y="0"/>
                  </a:moveTo>
                  <a:cubicBezTo>
                    <a:pt x="-1594" y="5635"/>
                    <a:pt x="7155" y="8347"/>
                    <a:pt x="266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72" name="Bentuk Bebas: Bentuk 1071">
              <a:extLst>
                <a:ext uri="{FF2B5EF4-FFF2-40B4-BE49-F238E27FC236}">
                  <a16:creationId xmlns:a16="http://schemas.microsoft.com/office/drawing/2014/main" id="{1135F77F-E46D-C61E-3B87-FC6491895779}"/>
                </a:ext>
              </a:extLst>
            </p:cNvPr>
            <p:cNvSpPr/>
            <p:nvPr/>
          </p:nvSpPr>
          <p:spPr>
            <a:xfrm>
              <a:off x="3518753" y="7910082"/>
              <a:ext cx="2816" cy="3399"/>
            </a:xfrm>
            <a:custGeom>
              <a:avLst/>
              <a:gdLst>
                <a:gd name="connsiteX0" fmla="*/ 0 w 2816"/>
                <a:gd name="connsiteY0" fmla="*/ 2498 h 3399"/>
                <a:gd name="connsiteX1" fmla="*/ 0 w 2816"/>
                <a:gd name="connsiteY1" fmla="*/ 2498 h 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16" h="3399">
                  <a:moveTo>
                    <a:pt x="0" y="2498"/>
                  </a:moveTo>
                  <a:cubicBezTo>
                    <a:pt x="4768" y="6544"/>
                    <a:pt x="2587" y="-4770"/>
                    <a:pt x="0" y="249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73" name="Bentuk Bebas: Bentuk 1072">
              <a:extLst>
                <a:ext uri="{FF2B5EF4-FFF2-40B4-BE49-F238E27FC236}">
                  <a16:creationId xmlns:a16="http://schemas.microsoft.com/office/drawing/2014/main" id="{E63B2C60-D71B-8A24-4C96-A86D53DBA620}"/>
                </a:ext>
              </a:extLst>
            </p:cNvPr>
            <p:cNvSpPr/>
            <p:nvPr/>
          </p:nvSpPr>
          <p:spPr>
            <a:xfrm>
              <a:off x="4488938" y="7937957"/>
              <a:ext cx="2726" cy="3006"/>
            </a:xfrm>
            <a:custGeom>
              <a:avLst/>
              <a:gdLst>
                <a:gd name="connsiteX0" fmla="*/ 0 w 2726"/>
                <a:gd name="connsiteY0" fmla="*/ 2737 h 3006"/>
                <a:gd name="connsiteX1" fmla="*/ 0 w 2726"/>
                <a:gd name="connsiteY1" fmla="*/ 2737 h 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26" h="3006">
                  <a:moveTo>
                    <a:pt x="0" y="2737"/>
                  </a:moveTo>
                  <a:cubicBezTo>
                    <a:pt x="5066" y="4625"/>
                    <a:pt x="1866" y="-4275"/>
                    <a:pt x="0" y="273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74" name="Bentuk Bebas: Bentuk 1073">
              <a:extLst>
                <a:ext uri="{FF2B5EF4-FFF2-40B4-BE49-F238E27FC236}">
                  <a16:creationId xmlns:a16="http://schemas.microsoft.com/office/drawing/2014/main" id="{3A258B1F-711D-3031-89CD-2A29C86BCDFC}"/>
                </a:ext>
              </a:extLst>
            </p:cNvPr>
            <p:cNvSpPr/>
            <p:nvPr/>
          </p:nvSpPr>
          <p:spPr>
            <a:xfrm>
              <a:off x="4486437" y="7970480"/>
              <a:ext cx="2155" cy="7626"/>
            </a:xfrm>
            <a:custGeom>
              <a:avLst/>
              <a:gdLst>
                <a:gd name="connsiteX0" fmla="*/ 0 w 2155"/>
                <a:gd name="connsiteY0" fmla="*/ 0 h 7626"/>
                <a:gd name="connsiteX1" fmla="*/ 0 w 2155"/>
                <a:gd name="connsiteY1" fmla="*/ 0 h 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" h="7626">
                  <a:moveTo>
                    <a:pt x="0" y="0"/>
                  </a:moveTo>
                  <a:cubicBezTo>
                    <a:pt x="1632" y="15847"/>
                    <a:pt x="3900" y="2478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75" name="Bentuk Bebas: Bentuk 1074">
              <a:extLst>
                <a:ext uri="{FF2B5EF4-FFF2-40B4-BE49-F238E27FC236}">
                  <a16:creationId xmlns:a16="http://schemas.microsoft.com/office/drawing/2014/main" id="{6E65AFD5-05B1-FE84-32C0-15A9DB23F9B9}"/>
                </a:ext>
              </a:extLst>
            </p:cNvPr>
            <p:cNvSpPr/>
            <p:nvPr/>
          </p:nvSpPr>
          <p:spPr>
            <a:xfrm>
              <a:off x="4402769" y="7945965"/>
              <a:ext cx="4161" cy="3231"/>
            </a:xfrm>
            <a:custGeom>
              <a:avLst/>
              <a:gdLst>
                <a:gd name="connsiteX0" fmla="*/ 0 w 4161"/>
                <a:gd name="connsiteY0" fmla="*/ 999 h 3231"/>
                <a:gd name="connsiteX1" fmla="*/ 0 w 4161"/>
                <a:gd name="connsiteY1" fmla="*/ 999 h 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61" h="3231">
                  <a:moveTo>
                    <a:pt x="0" y="999"/>
                  </a:moveTo>
                  <a:cubicBezTo>
                    <a:pt x="738" y="7696"/>
                    <a:pt x="8982" y="-3215"/>
                    <a:pt x="0" y="99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76" name="Bentuk Bebas: Bentuk 1075">
              <a:extLst>
                <a:ext uri="{FF2B5EF4-FFF2-40B4-BE49-F238E27FC236}">
                  <a16:creationId xmlns:a16="http://schemas.microsoft.com/office/drawing/2014/main" id="{59DAA9A6-C9FA-B4CC-F9A8-B3E732A8EB8C}"/>
                </a:ext>
              </a:extLst>
            </p:cNvPr>
            <p:cNvSpPr/>
            <p:nvPr/>
          </p:nvSpPr>
          <p:spPr>
            <a:xfrm>
              <a:off x="4250044" y="7939434"/>
              <a:ext cx="5339" cy="2657"/>
            </a:xfrm>
            <a:custGeom>
              <a:avLst/>
              <a:gdLst>
                <a:gd name="connsiteX0" fmla="*/ 5340 w 5339"/>
                <a:gd name="connsiteY0" fmla="*/ 2106 h 2657"/>
                <a:gd name="connsiteX1" fmla="*/ 5340 w 5339"/>
                <a:gd name="connsiteY1" fmla="*/ 2106 h 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9" h="2657">
                  <a:moveTo>
                    <a:pt x="5340" y="2106"/>
                  </a:moveTo>
                  <a:cubicBezTo>
                    <a:pt x="1673" y="-3783"/>
                    <a:pt x="-4576" y="4840"/>
                    <a:pt x="5340" y="210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77" name="Bentuk Bebas: Bentuk 1076">
              <a:extLst>
                <a:ext uri="{FF2B5EF4-FFF2-40B4-BE49-F238E27FC236}">
                  <a16:creationId xmlns:a16="http://schemas.microsoft.com/office/drawing/2014/main" id="{0CCCBF75-756D-E67C-40A0-E8984E989555}"/>
                </a:ext>
              </a:extLst>
            </p:cNvPr>
            <p:cNvSpPr/>
            <p:nvPr/>
          </p:nvSpPr>
          <p:spPr>
            <a:xfrm>
              <a:off x="3679988" y="7909709"/>
              <a:ext cx="2369" cy="5712"/>
            </a:xfrm>
            <a:custGeom>
              <a:avLst/>
              <a:gdLst>
                <a:gd name="connsiteX0" fmla="*/ 1913 w 2369"/>
                <a:gd name="connsiteY0" fmla="*/ 5712 h 5712"/>
                <a:gd name="connsiteX1" fmla="*/ 1913 w 2369"/>
                <a:gd name="connsiteY1" fmla="*/ 5712 h 5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9" h="5712">
                  <a:moveTo>
                    <a:pt x="1913" y="5712"/>
                  </a:moveTo>
                  <a:cubicBezTo>
                    <a:pt x="4245" y="1645"/>
                    <a:pt x="-3381" y="-4799"/>
                    <a:pt x="1913" y="571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78" name="Bentuk Bebas: Bentuk 1077">
              <a:extLst>
                <a:ext uri="{FF2B5EF4-FFF2-40B4-BE49-F238E27FC236}">
                  <a16:creationId xmlns:a16="http://schemas.microsoft.com/office/drawing/2014/main" id="{C4417738-D8ED-9005-CEE3-8217B852D5FB}"/>
                </a:ext>
              </a:extLst>
            </p:cNvPr>
            <p:cNvSpPr/>
            <p:nvPr/>
          </p:nvSpPr>
          <p:spPr>
            <a:xfrm>
              <a:off x="4094052" y="7937633"/>
              <a:ext cx="3873" cy="5431"/>
            </a:xfrm>
            <a:custGeom>
              <a:avLst/>
              <a:gdLst>
                <a:gd name="connsiteX0" fmla="*/ 1 w 3873"/>
                <a:gd name="connsiteY0" fmla="*/ 5431 h 5431"/>
                <a:gd name="connsiteX1" fmla="*/ 1 w 3873"/>
                <a:gd name="connsiteY1" fmla="*/ 5431 h 5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73" h="5431">
                  <a:moveTo>
                    <a:pt x="1" y="5431"/>
                  </a:moveTo>
                  <a:cubicBezTo>
                    <a:pt x="8755" y="-3929"/>
                    <a:pt x="-81" y="664"/>
                    <a:pt x="1" y="543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79" name="Bentuk Bebas: Bentuk 1078">
              <a:extLst>
                <a:ext uri="{FF2B5EF4-FFF2-40B4-BE49-F238E27FC236}">
                  <a16:creationId xmlns:a16="http://schemas.microsoft.com/office/drawing/2014/main" id="{26186D23-CC0C-D152-57CE-B3048FC20262}"/>
                </a:ext>
              </a:extLst>
            </p:cNvPr>
            <p:cNvSpPr/>
            <p:nvPr/>
          </p:nvSpPr>
          <p:spPr>
            <a:xfrm>
              <a:off x="4028115" y="7939127"/>
              <a:ext cx="4069" cy="3172"/>
            </a:xfrm>
            <a:custGeom>
              <a:avLst/>
              <a:gdLst>
                <a:gd name="connsiteX0" fmla="*/ 4069 w 4069"/>
                <a:gd name="connsiteY0" fmla="*/ 0 h 3172"/>
                <a:gd name="connsiteX1" fmla="*/ 4069 w 4069"/>
                <a:gd name="connsiteY1" fmla="*/ 0 h 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69" h="3172">
                  <a:moveTo>
                    <a:pt x="4069" y="0"/>
                  </a:moveTo>
                  <a:cubicBezTo>
                    <a:pt x="-292" y="2435"/>
                    <a:pt x="-2326" y="5716"/>
                    <a:pt x="4069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80" name="Bentuk Bebas: Bentuk 1079">
              <a:extLst>
                <a:ext uri="{FF2B5EF4-FFF2-40B4-BE49-F238E27FC236}">
                  <a16:creationId xmlns:a16="http://schemas.microsoft.com/office/drawing/2014/main" id="{EFDA6992-4B67-6D2D-1535-F65730F5843A}"/>
                </a:ext>
              </a:extLst>
            </p:cNvPr>
            <p:cNvSpPr/>
            <p:nvPr/>
          </p:nvSpPr>
          <p:spPr>
            <a:xfrm>
              <a:off x="4460781" y="7936715"/>
              <a:ext cx="3268" cy="1750"/>
            </a:xfrm>
            <a:custGeom>
              <a:avLst/>
              <a:gdLst>
                <a:gd name="connsiteX0" fmla="*/ 0 w 3268"/>
                <a:gd name="connsiteY0" fmla="*/ 248 h 1750"/>
                <a:gd name="connsiteX1" fmla="*/ 0 w 3268"/>
                <a:gd name="connsiteY1" fmla="*/ 248 h 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8" h="1750">
                  <a:moveTo>
                    <a:pt x="0" y="248"/>
                  </a:moveTo>
                  <a:cubicBezTo>
                    <a:pt x="255" y="4256"/>
                    <a:pt x="7225" y="-1189"/>
                    <a:pt x="0" y="24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81" name="Bentuk Bebas: Bentuk 1080">
              <a:extLst>
                <a:ext uri="{FF2B5EF4-FFF2-40B4-BE49-F238E27FC236}">
                  <a16:creationId xmlns:a16="http://schemas.microsoft.com/office/drawing/2014/main" id="{A6E3782A-487F-0F21-BC51-8EEA2A8E79D0}"/>
                </a:ext>
              </a:extLst>
            </p:cNvPr>
            <p:cNvSpPr/>
            <p:nvPr/>
          </p:nvSpPr>
          <p:spPr>
            <a:xfrm>
              <a:off x="3521319" y="7940528"/>
              <a:ext cx="3411" cy="1224"/>
            </a:xfrm>
            <a:custGeom>
              <a:avLst/>
              <a:gdLst>
                <a:gd name="connsiteX0" fmla="*/ 3411 w 3411"/>
                <a:gd name="connsiteY0" fmla="*/ 1224 h 1224"/>
                <a:gd name="connsiteX1" fmla="*/ 3411 w 3411"/>
                <a:gd name="connsiteY1" fmla="*/ 1224 h 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1" h="1224">
                  <a:moveTo>
                    <a:pt x="3411" y="1224"/>
                  </a:moveTo>
                  <a:cubicBezTo>
                    <a:pt x="3411" y="-1531"/>
                    <a:pt x="-4264" y="1224"/>
                    <a:pt x="3411" y="122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82" name="Bentuk Bebas: Bentuk 1081">
              <a:extLst>
                <a:ext uri="{FF2B5EF4-FFF2-40B4-BE49-F238E27FC236}">
                  <a16:creationId xmlns:a16="http://schemas.microsoft.com/office/drawing/2014/main" id="{67E17C87-D95E-D082-FA70-4C47B187BB38}"/>
                </a:ext>
              </a:extLst>
            </p:cNvPr>
            <p:cNvSpPr/>
            <p:nvPr/>
          </p:nvSpPr>
          <p:spPr>
            <a:xfrm>
              <a:off x="4229626" y="7937430"/>
              <a:ext cx="1669" cy="4280"/>
            </a:xfrm>
            <a:custGeom>
              <a:avLst/>
              <a:gdLst>
                <a:gd name="connsiteX0" fmla="*/ 263 w 1669"/>
                <a:gd name="connsiteY0" fmla="*/ 0 h 4280"/>
                <a:gd name="connsiteX1" fmla="*/ 263 w 1669"/>
                <a:gd name="connsiteY1" fmla="*/ 0 h 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9" h="4280">
                  <a:moveTo>
                    <a:pt x="263" y="0"/>
                  </a:moveTo>
                  <a:cubicBezTo>
                    <a:pt x="-1196" y="2945"/>
                    <a:pt x="4060" y="7945"/>
                    <a:pt x="26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83" name="Bentuk Bebas: Bentuk 1082">
              <a:extLst>
                <a:ext uri="{FF2B5EF4-FFF2-40B4-BE49-F238E27FC236}">
                  <a16:creationId xmlns:a16="http://schemas.microsoft.com/office/drawing/2014/main" id="{4659FB10-BA8E-524E-D9AA-A6DD9ABC14AD}"/>
                </a:ext>
              </a:extLst>
            </p:cNvPr>
            <p:cNvSpPr/>
            <p:nvPr/>
          </p:nvSpPr>
          <p:spPr>
            <a:xfrm>
              <a:off x="4262059" y="7944041"/>
              <a:ext cx="2022" cy="4427"/>
            </a:xfrm>
            <a:custGeom>
              <a:avLst/>
              <a:gdLst>
                <a:gd name="connsiteX0" fmla="*/ 376 w 2022"/>
                <a:gd name="connsiteY0" fmla="*/ 0 h 4427"/>
                <a:gd name="connsiteX1" fmla="*/ 376 w 2022"/>
                <a:gd name="connsiteY1" fmla="*/ 0 h 4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2" h="4427">
                  <a:moveTo>
                    <a:pt x="376" y="0"/>
                  </a:moveTo>
                  <a:cubicBezTo>
                    <a:pt x="-1572" y="4002"/>
                    <a:pt x="4910" y="7544"/>
                    <a:pt x="376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84" name="Bentuk Bebas: Bentuk 1083">
              <a:extLst>
                <a:ext uri="{FF2B5EF4-FFF2-40B4-BE49-F238E27FC236}">
                  <a16:creationId xmlns:a16="http://schemas.microsoft.com/office/drawing/2014/main" id="{BB2C0E67-0AC4-98E4-C14D-84EEC0E3EC7B}"/>
                </a:ext>
              </a:extLst>
            </p:cNvPr>
            <p:cNvSpPr/>
            <p:nvPr/>
          </p:nvSpPr>
          <p:spPr>
            <a:xfrm>
              <a:off x="4164063" y="7934184"/>
              <a:ext cx="3090" cy="5045"/>
            </a:xfrm>
            <a:custGeom>
              <a:avLst/>
              <a:gdLst>
                <a:gd name="connsiteX0" fmla="*/ 3090 w 3090"/>
                <a:gd name="connsiteY0" fmla="*/ 5046 h 5045"/>
                <a:gd name="connsiteX1" fmla="*/ 3090 w 3090"/>
                <a:gd name="connsiteY1" fmla="*/ 5046 h 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0" h="5045">
                  <a:moveTo>
                    <a:pt x="3090" y="5046"/>
                  </a:moveTo>
                  <a:cubicBezTo>
                    <a:pt x="-1146" y="-3046"/>
                    <a:pt x="-913" y="-166"/>
                    <a:pt x="3090" y="504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85" name="Bentuk Bebas: Bentuk 1084">
              <a:extLst>
                <a:ext uri="{FF2B5EF4-FFF2-40B4-BE49-F238E27FC236}">
                  <a16:creationId xmlns:a16="http://schemas.microsoft.com/office/drawing/2014/main" id="{E2056009-1FE4-EC96-1687-B2AE99A961D1}"/>
                </a:ext>
              </a:extLst>
            </p:cNvPr>
            <p:cNvSpPr/>
            <p:nvPr/>
          </p:nvSpPr>
          <p:spPr>
            <a:xfrm>
              <a:off x="4039241" y="7953916"/>
              <a:ext cx="3415" cy="1950"/>
            </a:xfrm>
            <a:custGeom>
              <a:avLst/>
              <a:gdLst>
                <a:gd name="connsiteX0" fmla="*/ 0 w 3415"/>
                <a:gd name="connsiteY0" fmla="*/ 337 h 1950"/>
                <a:gd name="connsiteX1" fmla="*/ 0 w 3415"/>
                <a:gd name="connsiteY1" fmla="*/ 337 h 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5" h="1950">
                  <a:moveTo>
                    <a:pt x="0" y="337"/>
                  </a:moveTo>
                  <a:cubicBezTo>
                    <a:pt x="233" y="4741"/>
                    <a:pt x="7567" y="-1463"/>
                    <a:pt x="0" y="33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86" name="Bentuk Bebas: Bentuk 1085">
              <a:extLst>
                <a:ext uri="{FF2B5EF4-FFF2-40B4-BE49-F238E27FC236}">
                  <a16:creationId xmlns:a16="http://schemas.microsoft.com/office/drawing/2014/main" id="{17DEFC21-6D13-DC46-0466-A14A7402F55C}"/>
                </a:ext>
              </a:extLst>
            </p:cNvPr>
            <p:cNvSpPr/>
            <p:nvPr/>
          </p:nvSpPr>
          <p:spPr>
            <a:xfrm>
              <a:off x="4412492" y="7947222"/>
              <a:ext cx="3473" cy="1460"/>
            </a:xfrm>
            <a:custGeom>
              <a:avLst/>
              <a:gdLst>
                <a:gd name="connsiteX0" fmla="*/ 3474 w 3473"/>
                <a:gd name="connsiteY0" fmla="*/ 1461 h 1460"/>
                <a:gd name="connsiteX1" fmla="*/ 3474 w 3473"/>
                <a:gd name="connsiteY1" fmla="*/ 1461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3" h="1460">
                  <a:moveTo>
                    <a:pt x="3474" y="1461"/>
                  </a:moveTo>
                  <a:cubicBezTo>
                    <a:pt x="3474" y="-1826"/>
                    <a:pt x="-4342" y="1461"/>
                    <a:pt x="3474" y="146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87" name="Bentuk Bebas: Bentuk 1086">
              <a:extLst>
                <a:ext uri="{FF2B5EF4-FFF2-40B4-BE49-F238E27FC236}">
                  <a16:creationId xmlns:a16="http://schemas.microsoft.com/office/drawing/2014/main" id="{248B82C6-E65A-1455-E9FE-46AE67D0A6A4}"/>
                </a:ext>
              </a:extLst>
            </p:cNvPr>
            <p:cNvSpPr/>
            <p:nvPr/>
          </p:nvSpPr>
          <p:spPr>
            <a:xfrm>
              <a:off x="4662738" y="7947598"/>
              <a:ext cx="1743" cy="5022"/>
            </a:xfrm>
            <a:custGeom>
              <a:avLst/>
              <a:gdLst>
                <a:gd name="connsiteX0" fmla="*/ 1130 w 1743"/>
                <a:gd name="connsiteY0" fmla="*/ 5023 h 5022"/>
                <a:gd name="connsiteX1" fmla="*/ 1130 w 1743"/>
                <a:gd name="connsiteY1" fmla="*/ 5023 h 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3" h="5022">
                  <a:moveTo>
                    <a:pt x="1130" y="5023"/>
                  </a:moveTo>
                  <a:cubicBezTo>
                    <a:pt x="3587" y="-677"/>
                    <a:pt x="-2363" y="-2602"/>
                    <a:pt x="1130" y="502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88" name="Bentuk Bebas: Bentuk 1087">
              <a:extLst>
                <a:ext uri="{FF2B5EF4-FFF2-40B4-BE49-F238E27FC236}">
                  <a16:creationId xmlns:a16="http://schemas.microsoft.com/office/drawing/2014/main" id="{906B43CB-8573-EEEE-BCF5-4B794745140D}"/>
                </a:ext>
              </a:extLst>
            </p:cNvPr>
            <p:cNvSpPr/>
            <p:nvPr/>
          </p:nvSpPr>
          <p:spPr>
            <a:xfrm>
              <a:off x="3949407" y="7936204"/>
              <a:ext cx="2038" cy="2340"/>
            </a:xfrm>
            <a:custGeom>
              <a:avLst/>
              <a:gdLst>
                <a:gd name="connsiteX0" fmla="*/ 14 w 2038"/>
                <a:gd name="connsiteY0" fmla="*/ 0 h 2340"/>
                <a:gd name="connsiteX1" fmla="*/ 14 w 2038"/>
                <a:gd name="connsiteY1" fmla="*/ 0 h 2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8" h="2340">
                  <a:moveTo>
                    <a:pt x="14" y="0"/>
                  </a:moveTo>
                  <a:cubicBezTo>
                    <a:pt x="-300" y="3433"/>
                    <a:pt x="4722" y="2793"/>
                    <a:pt x="14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89" name="Bentuk Bebas: Bentuk 1088">
              <a:extLst>
                <a:ext uri="{FF2B5EF4-FFF2-40B4-BE49-F238E27FC236}">
                  <a16:creationId xmlns:a16="http://schemas.microsoft.com/office/drawing/2014/main" id="{66EE5CA0-0239-7ADB-4F44-FD670B3D19B1}"/>
                </a:ext>
              </a:extLst>
            </p:cNvPr>
            <p:cNvSpPr/>
            <p:nvPr/>
          </p:nvSpPr>
          <p:spPr>
            <a:xfrm>
              <a:off x="4432814" y="7982795"/>
              <a:ext cx="1085" cy="5077"/>
            </a:xfrm>
            <a:custGeom>
              <a:avLst/>
              <a:gdLst>
                <a:gd name="connsiteX0" fmla="*/ 0 w 1085"/>
                <a:gd name="connsiteY0" fmla="*/ 5077 h 5077"/>
                <a:gd name="connsiteX1" fmla="*/ 0 w 1085"/>
                <a:gd name="connsiteY1" fmla="*/ 5077 h 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5" h="5077">
                  <a:moveTo>
                    <a:pt x="0" y="5077"/>
                  </a:moveTo>
                  <a:cubicBezTo>
                    <a:pt x="2115" y="479"/>
                    <a:pt x="591" y="-3568"/>
                    <a:pt x="0" y="507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90" name="Bentuk Bebas: Bentuk 1089">
              <a:extLst>
                <a:ext uri="{FF2B5EF4-FFF2-40B4-BE49-F238E27FC236}">
                  <a16:creationId xmlns:a16="http://schemas.microsoft.com/office/drawing/2014/main" id="{75677F35-2A48-2F3B-7FEE-40D3B413F041}"/>
                </a:ext>
              </a:extLst>
            </p:cNvPr>
            <p:cNvSpPr/>
            <p:nvPr/>
          </p:nvSpPr>
          <p:spPr>
            <a:xfrm>
              <a:off x="3662502" y="7918047"/>
              <a:ext cx="4184" cy="3811"/>
            </a:xfrm>
            <a:custGeom>
              <a:avLst/>
              <a:gdLst>
                <a:gd name="connsiteX0" fmla="*/ 4185 w 4184"/>
                <a:gd name="connsiteY0" fmla="*/ 3811 h 3811"/>
                <a:gd name="connsiteX1" fmla="*/ 4185 w 4184"/>
                <a:gd name="connsiteY1" fmla="*/ 3811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84" h="3811">
                  <a:moveTo>
                    <a:pt x="4185" y="3811"/>
                  </a:moveTo>
                  <a:cubicBezTo>
                    <a:pt x="-2612" y="-3494"/>
                    <a:pt x="-30" y="1545"/>
                    <a:pt x="4185" y="381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91" name="Bentuk Bebas: Bentuk 1090">
              <a:extLst>
                <a:ext uri="{FF2B5EF4-FFF2-40B4-BE49-F238E27FC236}">
                  <a16:creationId xmlns:a16="http://schemas.microsoft.com/office/drawing/2014/main" id="{288F3668-1732-50C6-73DF-2F0953EBD7E7}"/>
                </a:ext>
              </a:extLst>
            </p:cNvPr>
            <p:cNvSpPr/>
            <p:nvPr/>
          </p:nvSpPr>
          <p:spPr>
            <a:xfrm>
              <a:off x="3638748" y="7919387"/>
              <a:ext cx="3529" cy="1393"/>
            </a:xfrm>
            <a:custGeom>
              <a:avLst/>
              <a:gdLst>
                <a:gd name="connsiteX0" fmla="*/ 3529 w 3529"/>
                <a:gd name="connsiteY0" fmla="*/ 1393 h 1393"/>
                <a:gd name="connsiteX1" fmla="*/ 3529 w 3529"/>
                <a:gd name="connsiteY1" fmla="*/ 1393 h 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29" h="1393">
                  <a:moveTo>
                    <a:pt x="3529" y="1393"/>
                  </a:moveTo>
                  <a:cubicBezTo>
                    <a:pt x="3529" y="-1742"/>
                    <a:pt x="-4412" y="1393"/>
                    <a:pt x="3529" y="139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92" name="Bentuk Bebas: Bentuk 1091">
              <a:extLst>
                <a:ext uri="{FF2B5EF4-FFF2-40B4-BE49-F238E27FC236}">
                  <a16:creationId xmlns:a16="http://schemas.microsoft.com/office/drawing/2014/main" id="{A1454C3D-57FF-029A-0A8D-2BF6FDE19998}"/>
                </a:ext>
              </a:extLst>
            </p:cNvPr>
            <p:cNvSpPr/>
            <p:nvPr/>
          </p:nvSpPr>
          <p:spPr>
            <a:xfrm>
              <a:off x="4521803" y="7978234"/>
              <a:ext cx="4170" cy="1357"/>
            </a:xfrm>
            <a:custGeom>
              <a:avLst/>
              <a:gdLst>
                <a:gd name="connsiteX0" fmla="*/ 4171 w 4170"/>
                <a:gd name="connsiteY0" fmla="*/ 1357 h 1357"/>
                <a:gd name="connsiteX1" fmla="*/ 4171 w 4170"/>
                <a:gd name="connsiteY1" fmla="*/ 1357 h 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70" h="1357">
                  <a:moveTo>
                    <a:pt x="4171" y="1357"/>
                  </a:moveTo>
                  <a:cubicBezTo>
                    <a:pt x="4171" y="-1696"/>
                    <a:pt x="-5213" y="1357"/>
                    <a:pt x="4171" y="135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93" name="Bentuk Bebas: Bentuk 1092">
              <a:extLst>
                <a:ext uri="{FF2B5EF4-FFF2-40B4-BE49-F238E27FC236}">
                  <a16:creationId xmlns:a16="http://schemas.microsoft.com/office/drawing/2014/main" id="{FF4C1EC8-CA86-A7E4-19A6-5D7A53D3C26E}"/>
                </a:ext>
              </a:extLst>
            </p:cNvPr>
            <p:cNvSpPr/>
            <p:nvPr/>
          </p:nvSpPr>
          <p:spPr>
            <a:xfrm>
              <a:off x="4264556" y="7982751"/>
              <a:ext cx="602" cy="354"/>
            </a:xfrm>
            <a:custGeom>
              <a:avLst/>
              <a:gdLst>
                <a:gd name="connsiteX0" fmla="*/ 0 w 602"/>
                <a:gd name="connsiteY0" fmla="*/ 354 h 354"/>
                <a:gd name="connsiteX1" fmla="*/ 0 w 602"/>
                <a:gd name="connsiteY1" fmla="*/ 354 h 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" h="354">
                  <a:moveTo>
                    <a:pt x="0" y="354"/>
                  </a:moveTo>
                  <a:cubicBezTo>
                    <a:pt x="532" y="77"/>
                    <a:pt x="1036" y="-281"/>
                    <a:pt x="0" y="35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94" name="Bentuk Bebas: Bentuk 1093">
              <a:extLst>
                <a:ext uri="{FF2B5EF4-FFF2-40B4-BE49-F238E27FC236}">
                  <a16:creationId xmlns:a16="http://schemas.microsoft.com/office/drawing/2014/main" id="{D69E5C7E-BA41-EFD6-AB78-610F653E8A19}"/>
                </a:ext>
              </a:extLst>
            </p:cNvPr>
            <p:cNvSpPr/>
            <p:nvPr/>
          </p:nvSpPr>
          <p:spPr>
            <a:xfrm>
              <a:off x="4264556" y="7982975"/>
              <a:ext cx="643" cy="130"/>
            </a:xfrm>
            <a:custGeom>
              <a:avLst/>
              <a:gdLst>
                <a:gd name="connsiteX0" fmla="*/ 0 w 643"/>
                <a:gd name="connsiteY0" fmla="*/ 131 h 130"/>
                <a:gd name="connsiteX1" fmla="*/ 0 w 643"/>
                <a:gd name="connsiteY1" fmla="*/ 131 h 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3" h="130">
                  <a:moveTo>
                    <a:pt x="0" y="131"/>
                  </a:moveTo>
                  <a:cubicBezTo>
                    <a:pt x="575" y="28"/>
                    <a:pt x="1101" y="-103"/>
                    <a:pt x="0" y="13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95" name="Bentuk Bebas: Bentuk 1094">
              <a:extLst>
                <a:ext uri="{FF2B5EF4-FFF2-40B4-BE49-F238E27FC236}">
                  <a16:creationId xmlns:a16="http://schemas.microsoft.com/office/drawing/2014/main" id="{78ED3F31-4D45-26F5-05E5-E1D2BE612F9F}"/>
                </a:ext>
              </a:extLst>
            </p:cNvPr>
            <p:cNvSpPr/>
            <p:nvPr/>
          </p:nvSpPr>
          <p:spPr>
            <a:xfrm>
              <a:off x="4430210" y="7987471"/>
              <a:ext cx="2408" cy="3118"/>
            </a:xfrm>
            <a:custGeom>
              <a:avLst/>
              <a:gdLst>
                <a:gd name="connsiteX0" fmla="*/ 2408 w 2408"/>
                <a:gd name="connsiteY0" fmla="*/ 0 h 3118"/>
                <a:gd name="connsiteX1" fmla="*/ 2408 w 2408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8" h="3118">
                  <a:moveTo>
                    <a:pt x="2408" y="0"/>
                  </a:moveTo>
                  <a:cubicBezTo>
                    <a:pt x="504" y="1692"/>
                    <a:pt x="-1893" y="6080"/>
                    <a:pt x="2408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96" name="Bentuk Bebas: Bentuk 1095">
              <a:extLst>
                <a:ext uri="{FF2B5EF4-FFF2-40B4-BE49-F238E27FC236}">
                  <a16:creationId xmlns:a16="http://schemas.microsoft.com/office/drawing/2014/main" id="{C3D1F764-69CA-599B-5987-F4C6F028E43E}"/>
                </a:ext>
              </a:extLst>
            </p:cNvPr>
            <p:cNvSpPr/>
            <p:nvPr/>
          </p:nvSpPr>
          <p:spPr>
            <a:xfrm>
              <a:off x="4435629" y="7995606"/>
              <a:ext cx="1712" cy="986"/>
            </a:xfrm>
            <a:custGeom>
              <a:avLst/>
              <a:gdLst>
                <a:gd name="connsiteX0" fmla="*/ 0 w 1712"/>
                <a:gd name="connsiteY0" fmla="*/ 0 h 986"/>
                <a:gd name="connsiteX1" fmla="*/ 0 w 1712"/>
                <a:gd name="connsiteY1" fmla="*/ 0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2" h="986">
                  <a:moveTo>
                    <a:pt x="0" y="0"/>
                  </a:moveTo>
                  <a:cubicBezTo>
                    <a:pt x="1676" y="1887"/>
                    <a:pt x="2821" y="591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97" name="Bentuk Bebas: Bentuk 1096">
              <a:extLst>
                <a:ext uri="{FF2B5EF4-FFF2-40B4-BE49-F238E27FC236}">
                  <a16:creationId xmlns:a16="http://schemas.microsoft.com/office/drawing/2014/main" id="{8202AA70-3136-4996-AEB5-74D44A85514D}"/>
                </a:ext>
              </a:extLst>
            </p:cNvPr>
            <p:cNvSpPr/>
            <p:nvPr/>
          </p:nvSpPr>
          <p:spPr>
            <a:xfrm>
              <a:off x="4389452" y="7973636"/>
              <a:ext cx="2739" cy="2757"/>
            </a:xfrm>
            <a:custGeom>
              <a:avLst/>
              <a:gdLst>
                <a:gd name="connsiteX0" fmla="*/ 2740 w 2739"/>
                <a:gd name="connsiteY0" fmla="*/ 0 h 2757"/>
                <a:gd name="connsiteX1" fmla="*/ 2740 w 2739"/>
                <a:gd name="connsiteY1" fmla="*/ 0 h 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9" h="2757">
                  <a:moveTo>
                    <a:pt x="2740" y="0"/>
                  </a:moveTo>
                  <a:cubicBezTo>
                    <a:pt x="603" y="1524"/>
                    <a:pt x="-2174" y="5359"/>
                    <a:pt x="274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98" name="Bentuk Bebas: Bentuk 1097">
              <a:extLst>
                <a:ext uri="{FF2B5EF4-FFF2-40B4-BE49-F238E27FC236}">
                  <a16:creationId xmlns:a16="http://schemas.microsoft.com/office/drawing/2014/main" id="{1FC1397D-9417-6285-0F2E-FD066E85744E}"/>
                </a:ext>
              </a:extLst>
            </p:cNvPr>
            <p:cNvSpPr/>
            <p:nvPr/>
          </p:nvSpPr>
          <p:spPr>
            <a:xfrm>
              <a:off x="4039072" y="7978775"/>
              <a:ext cx="1808" cy="435"/>
            </a:xfrm>
            <a:custGeom>
              <a:avLst/>
              <a:gdLst>
                <a:gd name="connsiteX0" fmla="*/ 0 w 1808"/>
                <a:gd name="connsiteY0" fmla="*/ 30 h 435"/>
                <a:gd name="connsiteX1" fmla="*/ 0 w 1808"/>
                <a:gd name="connsiteY1" fmla="*/ 30 h 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8" h="435">
                  <a:moveTo>
                    <a:pt x="0" y="30"/>
                  </a:moveTo>
                  <a:cubicBezTo>
                    <a:pt x="0" y="1049"/>
                    <a:pt x="4068" y="-203"/>
                    <a:pt x="0" y="3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099" name="Bentuk Bebas: Bentuk 1098">
              <a:extLst>
                <a:ext uri="{FF2B5EF4-FFF2-40B4-BE49-F238E27FC236}">
                  <a16:creationId xmlns:a16="http://schemas.microsoft.com/office/drawing/2014/main" id="{EFC0B4A0-A0EA-DEBF-4C95-FB17D4691167}"/>
                </a:ext>
              </a:extLst>
            </p:cNvPr>
            <p:cNvSpPr/>
            <p:nvPr/>
          </p:nvSpPr>
          <p:spPr>
            <a:xfrm>
              <a:off x="4046848" y="7975057"/>
              <a:ext cx="1629" cy="497"/>
            </a:xfrm>
            <a:custGeom>
              <a:avLst/>
              <a:gdLst>
                <a:gd name="connsiteX0" fmla="*/ 1630 w 1629"/>
                <a:gd name="connsiteY0" fmla="*/ 466 h 497"/>
                <a:gd name="connsiteX1" fmla="*/ 1630 w 1629"/>
                <a:gd name="connsiteY1" fmla="*/ 466 h 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9" h="497">
                  <a:moveTo>
                    <a:pt x="1630" y="466"/>
                  </a:moveTo>
                  <a:cubicBezTo>
                    <a:pt x="1630" y="-700"/>
                    <a:pt x="-2037" y="721"/>
                    <a:pt x="1630" y="46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00" name="Bentuk Bebas: Bentuk 1099">
              <a:extLst>
                <a:ext uri="{FF2B5EF4-FFF2-40B4-BE49-F238E27FC236}">
                  <a16:creationId xmlns:a16="http://schemas.microsoft.com/office/drawing/2014/main" id="{B6DED620-0C60-1CA7-5A31-BE8AA59F8621}"/>
                </a:ext>
              </a:extLst>
            </p:cNvPr>
            <p:cNvSpPr/>
            <p:nvPr/>
          </p:nvSpPr>
          <p:spPr>
            <a:xfrm>
              <a:off x="3791019" y="7968543"/>
              <a:ext cx="1583" cy="380"/>
            </a:xfrm>
            <a:custGeom>
              <a:avLst/>
              <a:gdLst>
                <a:gd name="connsiteX0" fmla="*/ 0 w 1583"/>
                <a:gd name="connsiteY0" fmla="*/ 33 h 380"/>
                <a:gd name="connsiteX1" fmla="*/ 0 w 1583"/>
                <a:gd name="connsiteY1" fmla="*/ 33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3" h="380">
                  <a:moveTo>
                    <a:pt x="0" y="33"/>
                  </a:moveTo>
                  <a:cubicBezTo>
                    <a:pt x="0" y="922"/>
                    <a:pt x="3564" y="-200"/>
                    <a:pt x="0" y="3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01" name="Bentuk Bebas: Bentuk 1100">
              <a:extLst>
                <a:ext uri="{FF2B5EF4-FFF2-40B4-BE49-F238E27FC236}">
                  <a16:creationId xmlns:a16="http://schemas.microsoft.com/office/drawing/2014/main" id="{33AE6B11-515A-4E01-D75C-0B4F9174925D}"/>
                </a:ext>
              </a:extLst>
            </p:cNvPr>
            <p:cNvSpPr/>
            <p:nvPr/>
          </p:nvSpPr>
          <p:spPr>
            <a:xfrm>
              <a:off x="3796785" y="7968953"/>
              <a:ext cx="644" cy="105"/>
            </a:xfrm>
            <a:custGeom>
              <a:avLst/>
              <a:gdLst>
                <a:gd name="connsiteX0" fmla="*/ 0 w 644"/>
                <a:gd name="connsiteY0" fmla="*/ 105 h 105"/>
                <a:gd name="connsiteX1" fmla="*/ 0 w 644"/>
                <a:gd name="connsiteY1" fmla="*/ 105 h 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4" h="105">
                  <a:moveTo>
                    <a:pt x="0" y="105"/>
                  </a:moveTo>
                  <a:cubicBezTo>
                    <a:pt x="548" y="24"/>
                    <a:pt x="1123" y="-84"/>
                    <a:pt x="0" y="10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02" name="Bentuk Bebas: Bentuk 1101">
              <a:extLst>
                <a:ext uri="{FF2B5EF4-FFF2-40B4-BE49-F238E27FC236}">
                  <a16:creationId xmlns:a16="http://schemas.microsoft.com/office/drawing/2014/main" id="{C0B52E00-C57F-56B2-88EE-2FF3C6CF77DE}"/>
                </a:ext>
              </a:extLst>
            </p:cNvPr>
            <p:cNvSpPr/>
            <p:nvPr/>
          </p:nvSpPr>
          <p:spPr>
            <a:xfrm>
              <a:off x="3796785" y="7968789"/>
              <a:ext cx="628" cy="269"/>
            </a:xfrm>
            <a:custGeom>
              <a:avLst/>
              <a:gdLst>
                <a:gd name="connsiteX0" fmla="*/ 0 w 628"/>
                <a:gd name="connsiteY0" fmla="*/ 269 h 269"/>
                <a:gd name="connsiteX1" fmla="*/ 0 w 628"/>
                <a:gd name="connsiteY1" fmla="*/ 269 h 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8" h="269">
                  <a:moveTo>
                    <a:pt x="0" y="269"/>
                  </a:moveTo>
                  <a:cubicBezTo>
                    <a:pt x="1101" y="-197"/>
                    <a:pt x="526" y="36"/>
                    <a:pt x="0" y="26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03" name="Bentuk Bebas: Bentuk 1102">
              <a:extLst>
                <a:ext uri="{FF2B5EF4-FFF2-40B4-BE49-F238E27FC236}">
                  <a16:creationId xmlns:a16="http://schemas.microsoft.com/office/drawing/2014/main" id="{912352C1-4446-E200-9512-D5041C9F67B5}"/>
                </a:ext>
              </a:extLst>
            </p:cNvPr>
            <p:cNvSpPr/>
            <p:nvPr/>
          </p:nvSpPr>
          <p:spPr>
            <a:xfrm>
              <a:off x="3802460" y="7968344"/>
              <a:ext cx="1593" cy="612"/>
            </a:xfrm>
            <a:custGeom>
              <a:avLst/>
              <a:gdLst>
                <a:gd name="connsiteX0" fmla="*/ 1593 w 1593"/>
                <a:gd name="connsiteY0" fmla="*/ 612 h 612"/>
                <a:gd name="connsiteX1" fmla="*/ 1593 w 1593"/>
                <a:gd name="connsiteY1" fmla="*/ 612 h 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3" h="612">
                  <a:moveTo>
                    <a:pt x="1593" y="612"/>
                  </a:moveTo>
                  <a:cubicBezTo>
                    <a:pt x="1593" y="-765"/>
                    <a:pt x="-1992" y="612"/>
                    <a:pt x="1593" y="61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04" name="Bentuk Bebas: Bentuk 1103">
              <a:extLst>
                <a:ext uri="{FF2B5EF4-FFF2-40B4-BE49-F238E27FC236}">
                  <a16:creationId xmlns:a16="http://schemas.microsoft.com/office/drawing/2014/main" id="{1FAFE6DD-9300-F0D0-F17A-133B7B25C7F3}"/>
                </a:ext>
              </a:extLst>
            </p:cNvPr>
            <p:cNvSpPr/>
            <p:nvPr/>
          </p:nvSpPr>
          <p:spPr>
            <a:xfrm>
              <a:off x="4350030" y="7969989"/>
              <a:ext cx="350" cy="490"/>
            </a:xfrm>
            <a:custGeom>
              <a:avLst/>
              <a:gdLst>
                <a:gd name="connsiteX0" fmla="*/ 0 w 350"/>
                <a:gd name="connsiteY0" fmla="*/ 491 h 490"/>
                <a:gd name="connsiteX1" fmla="*/ 0 w 350"/>
                <a:gd name="connsiteY1" fmla="*/ 491 h 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" h="490">
                  <a:moveTo>
                    <a:pt x="0" y="491"/>
                  </a:moveTo>
                  <a:cubicBezTo>
                    <a:pt x="721" y="-377"/>
                    <a:pt x="125" y="90"/>
                    <a:pt x="0" y="49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05" name="Bentuk Bebas: Bentuk 1104">
              <a:extLst>
                <a:ext uri="{FF2B5EF4-FFF2-40B4-BE49-F238E27FC236}">
                  <a16:creationId xmlns:a16="http://schemas.microsoft.com/office/drawing/2014/main" id="{C1F20C2A-3736-A2FE-4EC6-67B6BB0ED45A}"/>
                </a:ext>
              </a:extLst>
            </p:cNvPr>
            <p:cNvSpPr/>
            <p:nvPr/>
          </p:nvSpPr>
          <p:spPr>
            <a:xfrm>
              <a:off x="3831424" y="7964633"/>
              <a:ext cx="1151" cy="1637"/>
            </a:xfrm>
            <a:custGeom>
              <a:avLst/>
              <a:gdLst>
                <a:gd name="connsiteX0" fmla="*/ 0 w 1151"/>
                <a:gd name="connsiteY0" fmla="*/ 255 h 1637"/>
                <a:gd name="connsiteX1" fmla="*/ 0 w 1151"/>
                <a:gd name="connsiteY1" fmla="*/ 255 h 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1" h="1637">
                  <a:moveTo>
                    <a:pt x="0" y="255"/>
                  </a:moveTo>
                  <a:cubicBezTo>
                    <a:pt x="553" y="3981"/>
                    <a:pt x="2289" y="-1166"/>
                    <a:pt x="0" y="25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06" name="Bentuk Bebas: Bentuk 1105">
              <a:extLst>
                <a:ext uri="{FF2B5EF4-FFF2-40B4-BE49-F238E27FC236}">
                  <a16:creationId xmlns:a16="http://schemas.microsoft.com/office/drawing/2014/main" id="{96926CA2-D508-74C7-36D9-B485100A6C9D}"/>
                </a:ext>
              </a:extLst>
            </p:cNvPr>
            <p:cNvSpPr/>
            <p:nvPr/>
          </p:nvSpPr>
          <p:spPr>
            <a:xfrm>
              <a:off x="3559542" y="7930464"/>
              <a:ext cx="515" cy="4003"/>
            </a:xfrm>
            <a:custGeom>
              <a:avLst/>
              <a:gdLst>
                <a:gd name="connsiteX0" fmla="*/ 0 w 515"/>
                <a:gd name="connsiteY0" fmla="*/ 3999 h 4003"/>
                <a:gd name="connsiteX1" fmla="*/ 0 w 515"/>
                <a:gd name="connsiteY1" fmla="*/ 3999 h 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5" h="4003">
                  <a:moveTo>
                    <a:pt x="0" y="3999"/>
                  </a:moveTo>
                  <a:cubicBezTo>
                    <a:pt x="1161" y="4216"/>
                    <a:pt x="0" y="-5107"/>
                    <a:pt x="0" y="399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07" name="Bentuk Bebas: Bentuk 1106">
              <a:extLst>
                <a:ext uri="{FF2B5EF4-FFF2-40B4-BE49-F238E27FC236}">
                  <a16:creationId xmlns:a16="http://schemas.microsoft.com/office/drawing/2014/main" id="{BE1DAAD5-5FED-1EFE-279E-2676068B98DC}"/>
                </a:ext>
              </a:extLst>
            </p:cNvPr>
            <p:cNvSpPr/>
            <p:nvPr/>
          </p:nvSpPr>
          <p:spPr>
            <a:xfrm>
              <a:off x="4586033" y="7930153"/>
              <a:ext cx="1684" cy="1019"/>
            </a:xfrm>
            <a:custGeom>
              <a:avLst/>
              <a:gdLst>
                <a:gd name="connsiteX0" fmla="*/ 1684 w 1684"/>
                <a:gd name="connsiteY0" fmla="*/ 584 h 1019"/>
                <a:gd name="connsiteX1" fmla="*/ 1684 w 1684"/>
                <a:gd name="connsiteY1" fmla="*/ 584 h 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4" h="1019">
                  <a:moveTo>
                    <a:pt x="1684" y="584"/>
                  </a:moveTo>
                  <a:cubicBezTo>
                    <a:pt x="-561" y="-1325"/>
                    <a:pt x="-561" y="2195"/>
                    <a:pt x="1684" y="58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08" name="Bentuk Bebas: Bentuk 1107">
              <a:extLst>
                <a:ext uri="{FF2B5EF4-FFF2-40B4-BE49-F238E27FC236}">
                  <a16:creationId xmlns:a16="http://schemas.microsoft.com/office/drawing/2014/main" id="{131F397D-DCE2-5DE3-E504-5B55D2CD2CFE}"/>
                </a:ext>
              </a:extLst>
            </p:cNvPr>
            <p:cNvSpPr/>
            <p:nvPr/>
          </p:nvSpPr>
          <p:spPr>
            <a:xfrm>
              <a:off x="4233838" y="7930066"/>
              <a:ext cx="1731" cy="992"/>
            </a:xfrm>
            <a:custGeom>
              <a:avLst/>
              <a:gdLst>
                <a:gd name="connsiteX0" fmla="*/ 1731 w 1731"/>
                <a:gd name="connsiteY0" fmla="*/ 606 h 992"/>
                <a:gd name="connsiteX1" fmla="*/ 1731 w 1731"/>
                <a:gd name="connsiteY1" fmla="*/ 606 h 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1" h="992">
                  <a:moveTo>
                    <a:pt x="1731" y="606"/>
                  </a:moveTo>
                  <a:cubicBezTo>
                    <a:pt x="-514" y="-1319"/>
                    <a:pt x="-639" y="2092"/>
                    <a:pt x="1731" y="60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09" name="Bentuk Bebas: Bentuk 1108">
              <a:extLst>
                <a:ext uri="{FF2B5EF4-FFF2-40B4-BE49-F238E27FC236}">
                  <a16:creationId xmlns:a16="http://schemas.microsoft.com/office/drawing/2014/main" id="{8ED90A5C-3FB5-DB3B-8E6A-34D33690B278}"/>
                </a:ext>
              </a:extLst>
            </p:cNvPr>
            <p:cNvSpPr/>
            <p:nvPr/>
          </p:nvSpPr>
          <p:spPr>
            <a:xfrm>
              <a:off x="4225460" y="7930143"/>
              <a:ext cx="2249" cy="1082"/>
            </a:xfrm>
            <a:custGeom>
              <a:avLst/>
              <a:gdLst>
                <a:gd name="connsiteX0" fmla="*/ 2249 w 2249"/>
                <a:gd name="connsiteY0" fmla="*/ 1082 h 1082"/>
                <a:gd name="connsiteX1" fmla="*/ 2249 w 2249"/>
                <a:gd name="connsiteY1" fmla="*/ 1082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9" h="1082">
                  <a:moveTo>
                    <a:pt x="2249" y="1082"/>
                  </a:moveTo>
                  <a:cubicBezTo>
                    <a:pt x="2249" y="-1353"/>
                    <a:pt x="-2812" y="1082"/>
                    <a:pt x="2249" y="108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10" name="Bentuk Bebas: Bentuk 1109">
              <a:extLst>
                <a:ext uri="{FF2B5EF4-FFF2-40B4-BE49-F238E27FC236}">
                  <a16:creationId xmlns:a16="http://schemas.microsoft.com/office/drawing/2014/main" id="{B39C441A-F8D4-DD0B-1A4A-1196FDE67479}"/>
                </a:ext>
              </a:extLst>
            </p:cNvPr>
            <p:cNvSpPr/>
            <p:nvPr/>
          </p:nvSpPr>
          <p:spPr>
            <a:xfrm>
              <a:off x="4219749" y="7930505"/>
              <a:ext cx="2136" cy="1078"/>
            </a:xfrm>
            <a:custGeom>
              <a:avLst/>
              <a:gdLst>
                <a:gd name="connsiteX0" fmla="*/ 2135 w 2136"/>
                <a:gd name="connsiteY0" fmla="*/ 1079 h 1078"/>
                <a:gd name="connsiteX1" fmla="*/ 2135 w 2136"/>
                <a:gd name="connsiteY1" fmla="*/ 1079 h 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6" h="1078">
                  <a:moveTo>
                    <a:pt x="2135" y="1079"/>
                  </a:moveTo>
                  <a:cubicBezTo>
                    <a:pt x="2238" y="-1020"/>
                    <a:pt x="-2720" y="487"/>
                    <a:pt x="2135" y="107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11" name="Bentuk Bebas: Bentuk 1110">
              <a:extLst>
                <a:ext uri="{FF2B5EF4-FFF2-40B4-BE49-F238E27FC236}">
                  <a16:creationId xmlns:a16="http://schemas.microsoft.com/office/drawing/2014/main" id="{A7CA3E16-A206-747F-F18F-F78202344651}"/>
                </a:ext>
              </a:extLst>
            </p:cNvPr>
            <p:cNvSpPr/>
            <p:nvPr/>
          </p:nvSpPr>
          <p:spPr>
            <a:xfrm>
              <a:off x="4052334" y="7930928"/>
              <a:ext cx="3201" cy="1267"/>
            </a:xfrm>
            <a:custGeom>
              <a:avLst/>
              <a:gdLst>
                <a:gd name="connsiteX0" fmla="*/ 3201 w 3201"/>
                <a:gd name="connsiteY0" fmla="*/ 1268 h 1267"/>
                <a:gd name="connsiteX1" fmla="*/ 3201 w 3201"/>
                <a:gd name="connsiteY1" fmla="*/ 1268 h 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01" h="1267">
                  <a:moveTo>
                    <a:pt x="3201" y="1268"/>
                  </a:moveTo>
                  <a:cubicBezTo>
                    <a:pt x="-1480" y="-1314"/>
                    <a:pt x="-634" y="764"/>
                    <a:pt x="3201" y="126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12" name="Bentuk Bebas: Bentuk 1111">
              <a:extLst>
                <a:ext uri="{FF2B5EF4-FFF2-40B4-BE49-F238E27FC236}">
                  <a16:creationId xmlns:a16="http://schemas.microsoft.com/office/drawing/2014/main" id="{35704C68-8945-3B04-130F-B295668516F4}"/>
                </a:ext>
              </a:extLst>
            </p:cNvPr>
            <p:cNvSpPr/>
            <p:nvPr/>
          </p:nvSpPr>
          <p:spPr>
            <a:xfrm>
              <a:off x="3823353" y="7930108"/>
              <a:ext cx="2152" cy="1373"/>
            </a:xfrm>
            <a:custGeom>
              <a:avLst/>
              <a:gdLst>
                <a:gd name="connsiteX0" fmla="*/ 0 w 2152"/>
                <a:gd name="connsiteY0" fmla="*/ 206 h 1373"/>
                <a:gd name="connsiteX1" fmla="*/ 0 w 2152"/>
                <a:gd name="connsiteY1" fmla="*/ 206 h 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2" h="1373">
                  <a:moveTo>
                    <a:pt x="0" y="206"/>
                  </a:moveTo>
                  <a:cubicBezTo>
                    <a:pt x="190" y="3341"/>
                    <a:pt x="4746" y="-960"/>
                    <a:pt x="0" y="20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13" name="Bentuk Bebas: Bentuk 1112">
              <a:extLst>
                <a:ext uri="{FF2B5EF4-FFF2-40B4-BE49-F238E27FC236}">
                  <a16:creationId xmlns:a16="http://schemas.microsoft.com/office/drawing/2014/main" id="{2F4CBDAE-6A4D-5159-FE75-919DE3D48F93}"/>
                </a:ext>
              </a:extLst>
            </p:cNvPr>
            <p:cNvSpPr/>
            <p:nvPr/>
          </p:nvSpPr>
          <p:spPr>
            <a:xfrm>
              <a:off x="3834727" y="7926910"/>
              <a:ext cx="2251" cy="990"/>
            </a:xfrm>
            <a:custGeom>
              <a:avLst/>
              <a:gdLst>
                <a:gd name="connsiteX0" fmla="*/ 2252 w 2251"/>
                <a:gd name="connsiteY0" fmla="*/ 991 h 990"/>
                <a:gd name="connsiteX1" fmla="*/ 2252 w 2251"/>
                <a:gd name="connsiteY1" fmla="*/ 991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51" h="990">
                  <a:moveTo>
                    <a:pt x="2252" y="991"/>
                  </a:moveTo>
                  <a:cubicBezTo>
                    <a:pt x="2252" y="-1238"/>
                    <a:pt x="-2815" y="991"/>
                    <a:pt x="2252" y="99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14" name="Bentuk Bebas: Bentuk 1113">
              <a:extLst>
                <a:ext uri="{FF2B5EF4-FFF2-40B4-BE49-F238E27FC236}">
                  <a16:creationId xmlns:a16="http://schemas.microsoft.com/office/drawing/2014/main" id="{74AEF4E5-5B67-0D9C-7022-63A0345045AD}"/>
                </a:ext>
              </a:extLst>
            </p:cNvPr>
            <p:cNvSpPr/>
            <p:nvPr/>
          </p:nvSpPr>
          <p:spPr>
            <a:xfrm>
              <a:off x="3754363" y="7926843"/>
              <a:ext cx="1697" cy="529"/>
            </a:xfrm>
            <a:custGeom>
              <a:avLst/>
              <a:gdLst>
                <a:gd name="connsiteX0" fmla="*/ 0 w 1697"/>
                <a:gd name="connsiteY0" fmla="*/ 60 h 529"/>
                <a:gd name="connsiteX1" fmla="*/ 0 w 1697"/>
                <a:gd name="connsiteY1" fmla="*/ 60 h 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7" h="529">
                  <a:moveTo>
                    <a:pt x="0" y="60"/>
                  </a:moveTo>
                  <a:cubicBezTo>
                    <a:pt x="0" y="1285"/>
                    <a:pt x="3819" y="-320"/>
                    <a:pt x="0" y="6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15" name="Bentuk Bebas: Bentuk 1114">
              <a:extLst>
                <a:ext uri="{FF2B5EF4-FFF2-40B4-BE49-F238E27FC236}">
                  <a16:creationId xmlns:a16="http://schemas.microsoft.com/office/drawing/2014/main" id="{0378FD66-C4C2-06AB-0DC8-52DA02744729}"/>
                </a:ext>
              </a:extLst>
            </p:cNvPr>
            <p:cNvSpPr/>
            <p:nvPr/>
          </p:nvSpPr>
          <p:spPr>
            <a:xfrm>
              <a:off x="3672185" y="7915101"/>
              <a:ext cx="100" cy="1049"/>
            </a:xfrm>
            <a:custGeom>
              <a:avLst/>
              <a:gdLst>
                <a:gd name="connsiteX0" fmla="*/ 99 w 100"/>
                <a:gd name="connsiteY0" fmla="*/ 0 h 1049"/>
                <a:gd name="connsiteX1" fmla="*/ 99 w 100"/>
                <a:gd name="connsiteY1" fmla="*/ 0 h 1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" h="1049">
                  <a:moveTo>
                    <a:pt x="99" y="0"/>
                  </a:moveTo>
                  <a:cubicBezTo>
                    <a:pt x="-134" y="2120"/>
                    <a:pt x="121" y="445"/>
                    <a:pt x="99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16" name="Bentuk Bebas: Bentuk 1115">
              <a:extLst>
                <a:ext uri="{FF2B5EF4-FFF2-40B4-BE49-F238E27FC236}">
                  <a16:creationId xmlns:a16="http://schemas.microsoft.com/office/drawing/2014/main" id="{FD3910DC-479A-4EBA-B061-4D0FEDDA4191}"/>
                </a:ext>
              </a:extLst>
            </p:cNvPr>
            <p:cNvSpPr/>
            <p:nvPr/>
          </p:nvSpPr>
          <p:spPr>
            <a:xfrm>
              <a:off x="3612331" y="7919384"/>
              <a:ext cx="1176" cy="1422"/>
            </a:xfrm>
            <a:custGeom>
              <a:avLst/>
              <a:gdLst>
                <a:gd name="connsiteX0" fmla="*/ 1177 w 1176"/>
                <a:gd name="connsiteY0" fmla="*/ 1228 h 1422"/>
                <a:gd name="connsiteX1" fmla="*/ 1177 w 1176"/>
                <a:gd name="connsiteY1" fmla="*/ 1228 h 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6" h="1422">
                  <a:moveTo>
                    <a:pt x="1177" y="1228"/>
                  </a:moveTo>
                  <a:cubicBezTo>
                    <a:pt x="710" y="-2037"/>
                    <a:pt x="-1220" y="2372"/>
                    <a:pt x="1177" y="122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17" name="Bentuk Bebas: Bentuk 1116">
              <a:extLst>
                <a:ext uri="{FF2B5EF4-FFF2-40B4-BE49-F238E27FC236}">
                  <a16:creationId xmlns:a16="http://schemas.microsoft.com/office/drawing/2014/main" id="{8CE8DF23-0134-B49F-94FC-7B0B019D3C8E}"/>
                </a:ext>
              </a:extLst>
            </p:cNvPr>
            <p:cNvSpPr/>
            <p:nvPr/>
          </p:nvSpPr>
          <p:spPr>
            <a:xfrm>
              <a:off x="3633991" y="7916604"/>
              <a:ext cx="557" cy="257"/>
            </a:xfrm>
            <a:custGeom>
              <a:avLst/>
              <a:gdLst>
                <a:gd name="connsiteX0" fmla="*/ 557 w 557"/>
                <a:gd name="connsiteY0" fmla="*/ 0 h 257"/>
                <a:gd name="connsiteX1" fmla="*/ 557 w 557"/>
                <a:gd name="connsiteY1" fmla="*/ 0 h 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" h="257">
                  <a:moveTo>
                    <a:pt x="557" y="0"/>
                  </a:moveTo>
                  <a:cubicBezTo>
                    <a:pt x="-419" y="450"/>
                    <a:pt x="91" y="217"/>
                    <a:pt x="55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18" name="Bentuk Bebas: Bentuk 1117">
              <a:extLst>
                <a:ext uri="{FF2B5EF4-FFF2-40B4-BE49-F238E27FC236}">
                  <a16:creationId xmlns:a16="http://schemas.microsoft.com/office/drawing/2014/main" id="{F6A806AA-3F1B-0FD4-B6D8-4BD1706614BC}"/>
                </a:ext>
              </a:extLst>
            </p:cNvPr>
            <p:cNvSpPr/>
            <p:nvPr/>
          </p:nvSpPr>
          <p:spPr>
            <a:xfrm>
              <a:off x="3633975" y="7916604"/>
              <a:ext cx="572" cy="84"/>
            </a:xfrm>
            <a:custGeom>
              <a:avLst/>
              <a:gdLst>
                <a:gd name="connsiteX0" fmla="*/ 573 w 572"/>
                <a:gd name="connsiteY0" fmla="*/ 0 h 84"/>
                <a:gd name="connsiteX1" fmla="*/ 573 w 572"/>
                <a:gd name="connsiteY1" fmla="*/ 0 h 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" h="84">
                  <a:moveTo>
                    <a:pt x="573" y="0"/>
                  </a:moveTo>
                  <a:cubicBezTo>
                    <a:pt x="-425" y="152"/>
                    <a:pt x="85" y="65"/>
                    <a:pt x="57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19" name="Bentuk Bebas: Bentuk 1118">
              <a:extLst>
                <a:ext uri="{FF2B5EF4-FFF2-40B4-BE49-F238E27FC236}">
                  <a16:creationId xmlns:a16="http://schemas.microsoft.com/office/drawing/2014/main" id="{DF7A7944-2ED7-E927-956E-CBE435205E82}"/>
                </a:ext>
              </a:extLst>
            </p:cNvPr>
            <p:cNvSpPr/>
            <p:nvPr/>
          </p:nvSpPr>
          <p:spPr>
            <a:xfrm>
              <a:off x="4247139" y="7912888"/>
              <a:ext cx="1132" cy="1758"/>
            </a:xfrm>
            <a:custGeom>
              <a:avLst/>
              <a:gdLst>
                <a:gd name="connsiteX0" fmla="*/ 0 w 1132"/>
                <a:gd name="connsiteY0" fmla="*/ 326 h 1758"/>
                <a:gd name="connsiteX1" fmla="*/ 0 w 1132"/>
                <a:gd name="connsiteY1" fmla="*/ 326 h 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2" h="1758">
                  <a:moveTo>
                    <a:pt x="0" y="326"/>
                  </a:moveTo>
                  <a:cubicBezTo>
                    <a:pt x="553" y="4269"/>
                    <a:pt x="2246" y="-1366"/>
                    <a:pt x="0" y="32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20" name="Bentuk Bebas: Bentuk 1119">
              <a:extLst>
                <a:ext uri="{FF2B5EF4-FFF2-40B4-BE49-F238E27FC236}">
                  <a16:creationId xmlns:a16="http://schemas.microsoft.com/office/drawing/2014/main" id="{EA986D74-C674-2802-6A67-D88FC6F7257A}"/>
                </a:ext>
              </a:extLst>
            </p:cNvPr>
            <p:cNvSpPr/>
            <p:nvPr/>
          </p:nvSpPr>
          <p:spPr>
            <a:xfrm>
              <a:off x="3973809" y="7913044"/>
              <a:ext cx="1731" cy="549"/>
            </a:xfrm>
            <a:custGeom>
              <a:avLst/>
              <a:gdLst>
                <a:gd name="connsiteX0" fmla="*/ 0 w 1731"/>
                <a:gd name="connsiteY0" fmla="*/ 89 h 549"/>
                <a:gd name="connsiteX1" fmla="*/ 0 w 1731"/>
                <a:gd name="connsiteY1" fmla="*/ 89 h 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1" h="549">
                  <a:moveTo>
                    <a:pt x="0" y="89"/>
                  </a:moveTo>
                  <a:cubicBezTo>
                    <a:pt x="152" y="1336"/>
                    <a:pt x="3819" y="-399"/>
                    <a:pt x="0" y="8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21" name="Bentuk Bebas: Bentuk 1120">
              <a:extLst>
                <a:ext uri="{FF2B5EF4-FFF2-40B4-BE49-F238E27FC236}">
                  <a16:creationId xmlns:a16="http://schemas.microsoft.com/office/drawing/2014/main" id="{FF1DAC33-FF87-A4FA-8FB7-677AB29C18A9}"/>
                </a:ext>
              </a:extLst>
            </p:cNvPr>
            <p:cNvSpPr/>
            <p:nvPr/>
          </p:nvSpPr>
          <p:spPr>
            <a:xfrm>
              <a:off x="4010211" y="7953918"/>
              <a:ext cx="1949" cy="1524"/>
            </a:xfrm>
            <a:custGeom>
              <a:avLst/>
              <a:gdLst>
                <a:gd name="connsiteX0" fmla="*/ 0 w 1949"/>
                <a:gd name="connsiteY0" fmla="*/ 715 h 1524"/>
                <a:gd name="connsiteX1" fmla="*/ 0 w 1949"/>
                <a:gd name="connsiteY1" fmla="*/ 715 h 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9" h="1524">
                  <a:moveTo>
                    <a:pt x="0" y="715"/>
                  </a:moveTo>
                  <a:cubicBezTo>
                    <a:pt x="212" y="3448"/>
                    <a:pt x="4280" y="-1829"/>
                    <a:pt x="0" y="71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22" name="Bentuk Bebas: Bentuk 1121">
              <a:extLst>
                <a:ext uri="{FF2B5EF4-FFF2-40B4-BE49-F238E27FC236}">
                  <a16:creationId xmlns:a16="http://schemas.microsoft.com/office/drawing/2014/main" id="{54C15BC3-584A-B816-6996-EAC88C258CCF}"/>
                </a:ext>
              </a:extLst>
            </p:cNvPr>
            <p:cNvSpPr/>
            <p:nvPr/>
          </p:nvSpPr>
          <p:spPr>
            <a:xfrm>
              <a:off x="3491647" y="7951162"/>
              <a:ext cx="575" cy="61"/>
            </a:xfrm>
            <a:custGeom>
              <a:avLst/>
              <a:gdLst>
                <a:gd name="connsiteX0" fmla="*/ 576 w 575"/>
                <a:gd name="connsiteY0" fmla="*/ 0 h 61"/>
                <a:gd name="connsiteX1" fmla="*/ 576 w 575"/>
                <a:gd name="connsiteY1" fmla="*/ 0 h 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5" h="61">
                  <a:moveTo>
                    <a:pt x="576" y="0"/>
                  </a:moveTo>
                  <a:cubicBezTo>
                    <a:pt x="-417" y="103"/>
                    <a:pt x="71" y="60"/>
                    <a:pt x="576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23" name="Bentuk Bebas: Bentuk 1122">
              <a:extLst>
                <a:ext uri="{FF2B5EF4-FFF2-40B4-BE49-F238E27FC236}">
                  <a16:creationId xmlns:a16="http://schemas.microsoft.com/office/drawing/2014/main" id="{DB52BBC1-D780-93DE-5641-A5DF4CCFB07B}"/>
                </a:ext>
              </a:extLst>
            </p:cNvPr>
            <p:cNvSpPr/>
            <p:nvPr/>
          </p:nvSpPr>
          <p:spPr>
            <a:xfrm>
              <a:off x="3491678" y="7951162"/>
              <a:ext cx="545" cy="356"/>
            </a:xfrm>
            <a:custGeom>
              <a:avLst/>
              <a:gdLst>
                <a:gd name="connsiteX0" fmla="*/ 546 w 545"/>
                <a:gd name="connsiteY0" fmla="*/ 0 h 356"/>
                <a:gd name="connsiteX1" fmla="*/ 546 w 545"/>
                <a:gd name="connsiteY1" fmla="*/ 0 h 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5" h="356">
                  <a:moveTo>
                    <a:pt x="546" y="0"/>
                  </a:moveTo>
                  <a:cubicBezTo>
                    <a:pt x="-404" y="613"/>
                    <a:pt x="79" y="314"/>
                    <a:pt x="546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24" name="Bentuk Bebas: Bentuk 1123">
              <a:extLst>
                <a:ext uri="{FF2B5EF4-FFF2-40B4-BE49-F238E27FC236}">
                  <a16:creationId xmlns:a16="http://schemas.microsoft.com/office/drawing/2014/main" id="{ABCC86C9-642A-FB7D-4541-C4A69CF86252}"/>
                </a:ext>
              </a:extLst>
            </p:cNvPr>
            <p:cNvSpPr/>
            <p:nvPr/>
          </p:nvSpPr>
          <p:spPr>
            <a:xfrm>
              <a:off x="4491460" y="7947430"/>
              <a:ext cx="2070" cy="1055"/>
            </a:xfrm>
            <a:custGeom>
              <a:avLst/>
              <a:gdLst>
                <a:gd name="connsiteX0" fmla="*/ 0 w 2070"/>
                <a:gd name="connsiteY0" fmla="*/ 0 h 1055"/>
                <a:gd name="connsiteX1" fmla="*/ 0 w 2070"/>
                <a:gd name="connsiteY1" fmla="*/ 0 h 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0" h="1055">
                  <a:moveTo>
                    <a:pt x="0" y="0"/>
                  </a:moveTo>
                  <a:cubicBezTo>
                    <a:pt x="0" y="2375"/>
                    <a:pt x="4659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25" name="Bentuk Bebas: Bentuk 1124">
              <a:extLst>
                <a:ext uri="{FF2B5EF4-FFF2-40B4-BE49-F238E27FC236}">
                  <a16:creationId xmlns:a16="http://schemas.microsoft.com/office/drawing/2014/main" id="{55B86607-8216-D18D-BD27-EE3AD5DB197F}"/>
                </a:ext>
              </a:extLst>
            </p:cNvPr>
            <p:cNvSpPr/>
            <p:nvPr/>
          </p:nvSpPr>
          <p:spPr>
            <a:xfrm>
              <a:off x="3913107" y="7941180"/>
              <a:ext cx="626" cy="5274"/>
            </a:xfrm>
            <a:custGeom>
              <a:avLst/>
              <a:gdLst>
                <a:gd name="connsiteX0" fmla="*/ 0 w 626"/>
                <a:gd name="connsiteY0" fmla="*/ 5275 h 5274"/>
                <a:gd name="connsiteX1" fmla="*/ 0 w 626"/>
                <a:gd name="connsiteY1" fmla="*/ 5275 h 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6" h="5274">
                  <a:moveTo>
                    <a:pt x="0" y="5275"/>
                  </a:moveTo>
                  <a:cubicBezTo>
                    <a:pt x="846" y="1418"/>
                    <a:pt x="825" y="-4363"/>
                    <a:pt x="0" y="527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26" name="Bentuk Bebas: Bentuk 1125">
              <a:extLst>
                <a:ext uri="{FF2B5EF4-FFF2-40B4-BE49-F238E27FC236}">
                  <a16:creationId xmlns:a16="http://schemas.microsoft.com/office/drawing/2014/main" id="{4DF6D291-A4D2-4844-DF49-029F41552046}"/>
                </a:ext>
              </a:extLst>
            </p:cNvPr>
            <p:cNvSpPr/>
            <p:nvPr/>
          </p:nvSpPr>
          <p:spPr>
            <a:xfrm>
              <a:off x="3582552" y="7936799"/>
              <a:ext cx="664" cy="4043"/>
            </a:xfrm>
            <a:custGeom>
              <a:avLst/>
              <a:gdLst>
                <a:gd name="connsiteX0" fmla="*/ 0 w 664"/>
                <a:gd name="connsiteY0" fmla="*/ 4042 h 4043"/>
                <a:gd name="connsiteX1" fmla="*/ 0 w 664"/>
                <a:gd name="connsiteY1" fmla="*/ 4042 h 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4" h="4043">
                  <a:moveTo>
                    <a:pt x="0" y="4042"/>
                  </a:moveTo>
                  <a:cubicBezTo>
                    <a:pt x="1269" y="4151"/>
                    <a:pt x="401" y="-5107"/>
                    <a:pt x="0" y="404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27" name="Bentuk Bebas: Bentuk 1126">
              <a:extLst>
                <a:ext uri="{FF2B5EF4-FFF2-40B4-BE49-F238E27FC236}">
                  <a16:creationId xmlns:a16="http://schemas.microsoft.com/office/drawing/2014/main" id="{D93A298A-127B-7465-7BF4-5B0B400DC9CA}"/>
                </a:ext>
              </a:extLst>
            </p:cNvPr>
            <p:cNvSpPr/>
            <p:nvPr/>
          </p:nvSpPr>
          <p:spPr>
            <a:xfrm>
              <a:off x="3918096" y="7937355"/>
              <a:ext cx="1557" cy="861"/>
            </a:xfrm>
            <a:custGeom>
              <a:avLst/>
              <a:gdLst>
                <a:gd name="connsiteX0" fmla="*/ 1558 w 1557"/>
                <a:gd name="connsiteY0" fmla="*/ 861 h 861"/>
                <a:gd name="connsiteX1" fmla="*/ 1558 w 1557"/>
                <a:gd name="connsiteY1" fmla="*/ 861 h 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7" h="861">
                  <a:moveTo>
                    <a:pt x="1558" y="861"/>
                  </a:moveTo>
                  <a:cubicBezTo>
                    <a:pt x="-75" y="-749"/>
                    <a:pt x="-921" y="286"/>
                    <a:pt x="1558" y="86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28" name="Bentuk Bebas: Bentuk 1127">
              <a:extLst>
                <a:ext uri="{FF2B5EF4-FFF2-40B4-BE49-F238E27FC236}">
                  <a16:creationId xmlns:a16="http://schemas.microsoft.com/office/drawing/2014/main" id="{3C0A556E-2C60-8198-BB8B-F8FE5D37014C}"/>
                </a:ext>
              </a:extLst>
            </p:cNvPr>
            <p:cNvSpPr/>
            <p:nvPr/>
          </p:nvSpPr>
          <p:spPr>
            <a:xfrm>
              <a:off x="4222752" y="7908154"/>
              <a:ext cx="1968" cy="3329"/>
            </a:xfrm>
            <a:custGeom>
              <a:avLst/>
              <a:gdLst>
                <a:gd name="connsiteX0" fmla="*/ 1968 w 1968"/>
                <a:gd name="connsiteY0" fmla="*/ 0 h 3329"/>
                <a:gd name="connsiteX1" fmla="*/ 1968 w 1968"/>
                <a:gd name="connsiteY1" fmla="*/ 0 h 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" h="3329">
                  <a:moveTo>
                    <a:pt x="1968" y="0"/>
                  </a:moveTo>
                  <a:cubicBezTo>
                    <a:pt x="319" y="1925"/>
                    <a:pt x="-1481" y="6416"/>
                    <a:pt x="1968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29" name="Bentuk Bebas: Bentuk 1128">
              <a:extLst>
                <a:ext uri="{FF2B5EF4-FFF2-40B4-BE49-F238E27FC236}">
                  <a16:creationId xmlns:a16="http://schemas.microsoft.com/office/drawing/2014/main" id="{02B67159-88DF-C420-F258-16EB37B3076D}"/>
                </a:ext>
              </a:extLst>
            </p:cNvPr>
            <p:cNvSpPr/>
            <p:nvPr/>
          </p:nvSpPr>
          <p:spPr>
            <a:xfrm>
              <a:off x="3705821" y="7907429"/>
              <a:ext cx="490" cy="2504"/>
            </a:xfrm>
            <a:custGeom>
              <a:avLst/>
              <a:gdLst>
                <a:gd name="connsiteX0" fmla="*/ 212 w 490"/>
                <a:gd name="connsiteY0" fmla="*/ 2504 h 2504"/>
                <a:gd name="connsiteX1" fmla="*/ 212 w 490"/>
                <a:gd name="connsiteY1" fmla="*/ 2504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0" h="2504">
                  <a:moveTo>
                    <a:pt x="212" y="2504"/>
                  </a:moveTo>
                  <a:cubicBezTo>
                    <a:pt x="1124" y="-717"/>
                    <a:pt x="-569" y="-950"/>
                    <a:pt x="212" y="250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30" name="Bentuk Bebas: Bentuk 1129">
              <a:extLst>
                <a:ext uri="{FF2B5EF4-FFF2-40B4-BE49-F238E27FC236}">
                  <a16:creationId xmlns:a16="http://schemas.microsoft.com/office/drawing/2014/main" id="{AB2E1E49-C5BD-BC57-1B49-7C8A45DE43D5}"/>
                </a:ext>
              </a:extLst>
            </p:cNvPr>
            <p:cNvSpPr/>
            <p:nvPr/>
          </p:nvSpPr>
          <p:spPr>
            <a:xfrm>
              <a:off x="4033672" y="7905986"/>
              <a:ext cx="1755" cy="812"/>
            </a:xfrm>
            <a:custGeom>
              <a:avLst/>
              <a:gdLst>
                <a:gd name="connsiteX0" fmla="*/ 1755 w 1755"/>
                <a:gd name="connsiteY0" fmla="*/ 812 h 812"/>
                <a:gd name="connsiteX1" fmla="*/ 1755 w 1755"/>
                <a:gd name="connsiteY1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5" h="812">
                  <a:moveTo>
                    <a:pt x="1755" y="812"/>
                  </a:moveTo>
                  <a:cubicBezTo>
                    <a:pt x="-24" y="-755"/>
                    <a:pt x="-1087" y="346"/>
                    <a:pt x="1755" y="81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31" name="Bentuk Bebas: Bentuk 1130">
              <a:extLst>
                <a:ext uri="{FF2B5EF4-FFF2-40B4-BE49-F238E27FC236}">
                  <a16:creationId xmlns:a16="http://schemas.microsoft.com/office/drawing/2014/main" id="{88499A1C-5337-B15D-BB1E-CBD68A073559}"/>
                </a:ext>
              </a:extLst>
            </p:cNvPr>
            <p:cNvSpPr/>
            <p:nvPr/>
          </p:nvSpPr>
          <p:spPr>
            <a:xfrm>
              <a:off x="3567238" y="7902574"/>
              <a:ext cx="2241" cy="1046"/>
            </a:xfrm>
            <a:custGeom>
              <a:avLst/>
              <a:gdLst>
                <a:gd name="connsiteX0" fmla="*/ 2242 w 2241"/>
                <a:gd name="connsiteY0" fmla="*/ 1046 h 1046"/>
                <a:gd name="connsiteX1" fmla="*/ 2242 w 2241"/>
                <a:gd name="connsiteY1" fmla="*/ 1046 h 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1" h="1046">
                  <a:moveTo>
                    <a:pt x="2242" y="1046"/>
                  </a:moveTo>
                  <a:cubicBezTo>
                    <a:pt x="2242" y="-1308"/>
                    <a:pt x="-2802" y="1046"/>
                    <a:pt x="2242" y="1046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32" name="Bentuk Bebas: Bentuk 1131">
              <a:extLst>
                <a:ext uri="{FF2B5EF4-FFF2-40B4-BE49-F238E27FC236}">
                  <a16:creationId xmlns:a16="http://schemas.microsoft.com/office/drawing/2014/main" id="{51D670C4-6AD3-B883-2210-FF194942975D}"/>
                </a:ext>
              </a:extLst>
            </p:cNvPr>
            <p:cNvSpPr/>
            <p:nvPr/>
          </p:nvSpPr>
          <p:spPr>
            <a:xfrm>
              <a:off x="3708621" y="7897730"/>
              <a:ext cx="275" cy="572"/>
            </a:xfrm>
            <a:custGeom>
              <a:avLst/>
              <a:gdLst>
                <a:gd name="connsiteX0" fmla="*/ 276 w 275"/>
                <a:gd name="connsiteY0" fmla="*/ 0 h 572"/>
                <a:gd name="connsiteX1" fmla="*/ 276 w 275"/>
                <a:gd name="connsiteY1" fmla="*/ 0 h 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" h="572">
                  <a:moveTo>
                    <a:pt x="276" y="0"/>
                  </a:moveTo>
                  <a:cubicBezTo>
                    <a:pt x="-299" y="998"/>
                    <a:pt x="189" y="488"/>
                    <a:pt x="276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33" name="Bentuk Bebas: Bentuk 1132">
              <a:extLst>
                <a:ext uri="{FF2B5EF4-FFF2-40B4-BE49-F238E27FC236}">
                  <a16:creationId xmlns:a16="http://schemas.microsoft.com/office/drawing/2014/main" id="{3A25FE4B-2F76-98D5-E277-943584E51933}"/>
                </a:ext>
              </a:extLst>
            </p:cNvPr>
            <p:cNvSpPr/>
            <p:nvPr/>
          </p:nvSpPr>
          <p:spPr>
            <a:xfrm>
              <a:off x="4288565" y="7971689"/>
              <a:ext cx="545" cy="365"/>
            </a:xfrm>
            <a:custGeom>
              <a:avLst/>
              <a:gdLst>
                <a:gd name="connsiteX0" fmla="*/ 545 w 545"/>
                <a:gd name="connsiteY0" fmla="*/ 0 h 365"/>
                <a:gd name="connsiteX1" fmla="*/ 545 w 545"/>
                <a:gd name="connsiteY1" fmla="*/ 0 h 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5" h="365">
                  <a:moveTo>
                    <a:pt x="545" y="0"/>
                  </a:moveTo>
                  <a:cubicBezTo>
                    <a:pt x="-404" y="635"/>
                    <a:pt x="79" y="314"/>
                    <a:pt x="545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34" name="Bentuk Bebas: Bentuk 1133">
              <a:extLst>
                <a:ext uri="{FF2B5EF4-FFF2-40B4-BE49-F238E27FC236}">
                  <a16:creationId xmlns:a16="http://schemas.microsoft.com/office/drawing/2014/main" id="{EE711B6E-E82C-5756-D794-2B324C24EA0F}"/>
                </a:ext>
              </a:extLst>
            </p:cNvPr>
            <p:cNvSpPr/>
            <p:nvPr/>
          </p:nvSpPr>
          <p:spPr>
            <a:xfrm>
              <a:off x="4260779" y="7970181"/>
              <a:ext cx="430" cy="1518"/>
            </a:xfrm>
            <a:custGeom>
              <a:avLst/>
              <a:gdLst>
                <a:gd name="connsiteX0" fmla="*/ 430 w 430"/>
                <a:gd name="connsiteY0" fmla="*/ 0 h 1518"/>
                <a:gd name="connsiteX1" fmla="*/ 430 w 430"/>
                <a:gd name="connsiteY1" fmla="*/ 0 h 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0" h="1518">
                  <a:moveTo>
                    <a:pt x="430" y="0"/>
                  </a:moveTo>
                  <a:cubicBezTo>
                    <a:pt x="-481" y="3135"/>
                    <a:pt x="322" y="531"/>
                    <a:pt x="43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35" name="Bentuk Bebas: Bentuk 1134">
              <a:extLst>
                <a:ext uri="{FF2B5EF4-FFF2-40B4-BE49-F238E27FC236}">
                  <a16:creationId xmlns:a16="http://schemas.microsoft.com/office/drawing/2014/main" id="{CF5905B4-89F2-823E-867C-EE49F0BDF93F}"/>
                </a:ext>
              </a:extLst>
            </p:cNvPr>
            <p:cNvSpPr/>
            <p:nvPr/>
          </p:nvSpPr>
          <p:spPr>
            <a:xfrm>
              <a:off x="3860351" y="7882881"/>
              <a:ext cx="737" cy="1494"/>
            </a:xfrm>
            <a:custGeom>
              <a:avLst/>
              <a:gdLst>
                <a:gd name="connsiteX0" fmla="*/ 0 w 737"/>
                <a:gd name="connsiteY0" fmla="*/ 0 h 1494"/>
                <a:gd name="connsiteX1" fmla="*/ 738 w 737"/>
                <a:gd name="connsiteY1" fmla="*/ 1057 h 1494"/>
                <a:gd name="connsiteX2" fmla="*/ 0 w 737"/>
                <a:gd name="connsiteY2" fmla="*/ 0 h 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" h="1494">
                  <a:moveTo>
                    <a:pt x="0" y="0"/>
                  </a:moveTo>
                  <a:cubicBezTo>
                    <a:pt x="125" y="1546"/>
                    <a:pt x="380" y="1882"/>
                    <a:pt x="738" y="1057"/>
                  </a:cubicBezTo>
                  <a:cubicBezTo>
                    <a:pt x="380" y="548"/>
                    <a:pt x="16" y="22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36" name="Bentuk Bebas: Bentuk 1135">
              <a:extLst>
                <a:ext uri="{FF2B5EF4-FFF2-40B4-BE49-F238E27FC236}">
                  <a16:creationId xmlns:a16="http://schemas.microsoft.com/office/drawing/2014/main" id="{1BE4B2CB-BFA4-DCE3-1E83-BF9B8FBF4253}"/>
                </a:ext>
              </a:extLst>
            </p:cNvPr>
            <p:cNvSpPr/>
            <p:nvPr/>
          </p:nvSpPr>
          <p:spPr>
            <a:xfrm>
              <a:off x="3739680" y="7884280"/>
              <a:ext cx="940" cy="2866"/>
            </a:xfrm>
            <a:custGeom>
              <a:avLst/>
              <a:gdLst>
                <a:gd name="connsiteX0" fmla="*/ 0 w 940"/>
                <a:gd name="connsiteY0" fmla="*/ 0 h 2866"/>
                <a:gd name="connsiteX1" fmla="*/ 0 w 940"/>
                <a:gd name="connsiteY1" fmla="*/ 0 h 2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0" h="2866">
                  <a:moveTo>
                    <a:pt x="0" y="0"/>
                  </a:moveTo>
                  <a:cubicBezTo>
                    <a:pt x="808" y="5423"/>
                    <a:pt x="1633" y="1817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37" name="Bentuk Bebas: Bentuk 1136">
              <a:extLst>
                <a:ext uri="{FF2B5EF4-FFF2-40B4-BE49-F238E27FC236}">
                  <a16:creationId xmlns:a16="http://schemas.microsoft.com/office/drawing/2014/main" id="{3653387F-08BE-A0AC-2072-996BDF09396D}"/>
                </a:ext>
              </a:extLst>
            </p:cNvPr>
            <p:cNvSpPr/>
            <p:nvPr/>
          </p:nvSpPr>
          <p:spPr>
            <a:xfrm>
              <a:off x="3860814" y="7884298"/>
              <a:ext cx="866" cy="979"/>
            </a:xfrm>
            <a:custGeom>
              <a:avLst/>
              <a:gdLst>
                <a:gd name="connsiteX0" fmla="*/ 41 w 866"/>
                <a:gd name="connsiteY0" fmla="*/ 20 h 979"/>
                <a:gd name="connsiteX1" fmla="*/ 41 w 866"/>
                <a:gd name="connsiteY1" fmla="*/ 20 h 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6" h="979">
                  <a:moveTo>
                    <a:pt x="41" y="20"/>
                  </a:moveTo>
                  <a:cubicBezTo>
                    <a:pt x="-338" y="-251"/>
                    <a:pt x="2075" y="2309"/>
                    <a:pt x="41" y="2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38" name="Bentuk Bebas: Bentuk 1137">
              <a:extLst>
                <a:ext uri="{FF2B5EF4-FFF2-40B4-BE49-F238E27FC236}">
                  <a16:creationId xmlns:a16="http://schemas.microsoft.com/office/drawing/2014/main" id="{6AF91B7A-B0C1-E964-5B4F-1EA4FA83EF89}"/>
                </a:ext>
              </a:extLst>
            </p:cNvPr>
            <p:cNvSpPr/>
            <p:nvPr/>
          </p:nvSpPr>
          <p:spPr>
            <a:xfrm>
              <a:off x="3739101" y="7887393"/>
              <a:ext cx="621" cy="1303"/>
            </a:xfrm>
            <a:custGeom>
              <a:avLst/>
              <a:gdLst>
                <a:gd name="connsiteX0" fmla="*/ 622 w 621"/>
                <a:gd name="connsiteY0" fmla="*/ 0 h 1303"/>
                <a:gd name="connsiteX1" fmla="*/ 622 w 621"/>
                <a:gd name="connsiteY1" fmla="*/ 0 h 1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1" h="1303">
                  <a:moveTo>
                    <a:pt x="622" y="0"/>
                  </a:moveTo>
                  <a:cubicBezTo>
                    <a:pt x="-713" y="2734"/>
                    <a:pt x="497" y="380"/>
                    <a:pt x="622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39" name="Bentuk Bebas: Bentuk 1138">
              <a:extLst>
                <a:ext uri="{FF2B5EF4-FFF2-40B4-BE49-F238E27FC236}">
                  <a16:creationId xmlns:a16="http://schemas.microsoft.com/office/drawing/2014/main" id="{F739CABE-037F-E30E-21BF-D6537ADE70FB}"/>
                </a:ext>
              </a:extLst>
            </p:cNvPr>
            <p:cNvSpPr/>
            <p:nvPr/>
          </p:nvSpPr>
          <p:spPr>
            <a:xfrm>
              <a:off x="4281208" y="7972025"/>
              <a:ext cx="593" cy="157"/>
            </a:xfrm>
            <a:custGeom>
              <a:avLst/>
              <a:gdLst>
                <a:gd name="connsiteX0" fmla="*/ 0 w 593"/>
                <a:gd name="connsiteY0" fmla="*/ 0 h 157"/>
                <a:gd name="connsiteX1" fmla="*/ 0 w 593"/>
                <a:gd name="connsiteY1" fmla="*/ 0 h 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3" h="157">
                  <a:moveTo>
                    <a:pt x="0" y="0"/>
                  </a:moveTo>
                  <a:cubicBezTo>
                    <a:pt x="466" y="130"/>
                    <a:pt x="1063" y="277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40" name="Bentuk Bebas: Bentuk 1139">
              <a:extLst>
                <a:ext uri="{FF2B5EF4-FFF2-40B4-BE49-F238E27FC236}">
                  <a16:creationId xmlns:a16="http://schemas.microsoft.com/office/drawing/2014/main" id="{03C81606-0323-6EF1-BF97-96624680131C}"/>
                </a:ext>
              </a:extLst>
            </p:cNvPr>
            <p:cNvSpPr/>
            <p:nvPr/>
          </p:nvSpPr>
          <p:spPr>
            <a:xfrm>
              <a:off x="6632385" y="7287627"/>
              <a:ext cx="708" cy="1038"/>
            </a:xfrm>
            <a:custGeom>
              <a:avLst/>
              <a:gdLst>
                <a:gd name="connsiteX0" fmla="*/ 58 w 708"/>
                <a:gd name="connsiteY0" fmla="*/ 37 h 1038"/>
                <a:gd name="connsiteX1" fmla="*/ 58 w 708"/>
                <a:gd name="connsiteY1" fmla="*/ 37 h 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8" h="1038">
                  <a:moveTo>
                    <a:pt x="58" y="37"/>
                  </a:moveTo>
                  <a:cubicBezTo>
                    <a:pt x="-365" y="-348"/>
                    <a:pt x="1713" y="2472"/>
                    <a:pt x="58" y="3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41" name="Bentuk Bebas: Bentuk 1140">
              <a:extLst>
                <a:ext uri="{FF2B5EF4-FFF2-40B4-BE49-F238E27FC236}">
                  <a16:creationId xmlns:a16="http://schemas.microsoft.com/office/drawing/2014/main" id="{FE94D89C-5AE1-F784-D946-2D5B0592DD89}"/>
                </a:ext>
              </a:extLst>
            </p:cNvPr>
            <p:cNvSpPr/>
            <p:nvPr/>
          </p:nvSpPr>
          <p:spPr>
            <a:xfrm>
              <a:off x="4438531" y="7933418"/>
              <a:ext cx="662" cy="2698"/>
            </a:xfrm>
            <a:custGeom>
              <a:avLst/>
              <a:gdLst>
                <a:gd name="connsiteX0" fmla="*/ 0 w 662"/>
                <a:gd name="connsiteY0" fmla="*/ 2699 h 2698"/>
                <a:gd name="connsiteX1" fmla="*/ 0 w 662"/>
                <a:gd name="connsiteY1" fmla="*/ 2699 h 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" h="2698">
                  <a:moveTo>
                    <a:pt x="0" y="2699"/>
                  </a:moveTo>
                  <a:cubicBezTo>
                    <a:pt x="1399" y="-2914"/>
                    <a:pt x="174" y="1831"/>
                    <a:pt x="0" y="269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42" name="Bentuk Bebas: Bentuk 1141">
              <a:extLst>
                <a:ext uri="{FF2B5EF4-FFF2-40B4-BE49-F238E27FC236}">
                  <a16:creationId xmlns:a16="http://schemas.microsoft.com/office/drawing/2014/main" id="{9F62433F-0392-D386-E34E-3E3A10B6B34C}"/>
                </a:ext>
              </a:extLst>
            </p:cNvPr>
            <p:cNvSpPr/>
            <p:nvPr/>
          </p:nvSpPr>
          <p:spPr>
            <a:xfrm>
              <a:off x="3533237" y="7938385"/>
              <a:ext cx="714" cy="710"/>
            </a:xfrm>
            <a:custGeom>
              <a:avLst/>
              <a:gdLst>
                <a:gd name="connsiteX0" fmla="*/ 687 w 714"/>
                <a:gd name="connsiteY0" fmla="*/ 699 h 710"/>
                <a:gd name="connsiteX1" fmla="*/ 687 w 714"/>
                <a:gd name="connsiteY1" fmla="*/ 699 h 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" h="710">
                  <a:moveTo>
                    <a:pt x="687" y="699"/>
                  </a:moveTo>
                  <a:cubicBezTo>
                    <a:pt x="964" y="867"/>
                    <a:pt x="-989" y="-955"/>
                    <a:pt x="687" y="69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43" name="Bentuk Bebas: Bentuk 1142">
              <a:extLst>
                <a:ext uri="{FF2B5EF4-FFF2-40B4-BE49-F238E27FC236}">
                  <a16:creationId xmlns:a16="http://schemas.microsoft.com/office/drawing/2014/main" id="{219D72A3-A99E-ADF7-499A-8E5CE8A56CF4}"/>
                </a:ext>
              </a:extLst>
            </p:cNvPr>
            <p:cNvSpPr/>
            <p:nvPr/>
          </p:nvSpPr>
          <p:spPr>
            <a:xfrm>
              <a:off x="4032191" y="7938362"/>
              <a:ext cx="780" cy="1188"/>
            </a:xfrm>
            <a:custGeom>
              <a:avLst/>
              <a:gdLst>
                <a:gd name="connsiteX0" fmla="*/ 204 w 780"/>
                <a:gd name="connsiteY0" fmla="*/ 1188 h 1188"/>
                <a:gd name="connsiteX1" fmla="*/ 779 w 780"/>
                <a:gd name="connsiteY1" fmla="*/ 1 h 1188"/>
                <a:gd name="connsiteX2" fmla="*/ 204 w 780"/>
                <a:gd name="connsiteY2" fmla="*/ 1188 h 1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0" h="1188">
                  <a:moveTo>
                    <a:pt x="204" y="1188"/>
                  </a:moveTo>
                  <a:cubicBezTo>
                    <a:pt x="502" y="554"/>
                    <a:pt x="801" y="-21"/>
                    <a:pt x="779" y="1"/>
                  </a:cubicBezTo>
                  <a:cubicBezTo>
                    <a:pt x="-7" y="299"/>
                    <a:pt x="-197" y="679"/>
                    <a:pt x="204" y="1188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44" name="Bentuk Bebas: Bentuk 1143">
              <a:extLst>
                <a:ext uri="{FF2B5EF4-FFF2-40B4-BE49-F238E27FC236}">
                  <a16:creationId xmlns:a16="http://schemas.microsoft.com/office/drawing/2014/main" id="{B27CD0FE-87CF-0683-515B-C1E01D5DC911}"/>
                </a:ext>
              </a:extLst>
            </p:cNvPr>
            <p:cNvSpPr/>
            <p:nvPr/>
          </p:nvSpPr>
          <p:spPr>
            <a:xfrm>
              <a:off x="3533675" y="7939470"/>
              <a:ext cx="758" cy="853"/>
            </a:xfrm>
            <a:custGeom>
              <a:avLst/>
              <a:gdLst>
                <a:gd name="connsiteX0" fmla="*/ 38 w 758"/>
                <a:gd name="connsiteY0" fmla="*/ 15 h 853"/>
                <a:gd name="connsiteX1" fmla="*/ 38 w 758"/>
                <a:gd name="connsiteY1" fmla="*/ 15 h 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8" h="853">
                  <a:moveTo>
                    <a:pt x="38" y="15"/>
                  </a:moveTo>
                  <a:cubicBezTo>
                    <a:pt x="-304" y="-197"/>
                    <a:pt x="1817" y="2005"/>
                    <a:pt x="38" y="1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45" name="Bentuk Bebas: Bentuk 1144">
              <a:extLst>
                <a:ext uri="{FF2B5EF4-FFF2-40B4-BE49-F238E27FC236}">
                  <a16:creationId xmlns:a16="http://schemas.microsoft.com/office/drawing/2014/main" id="{BD360EB1-88FB-2BB7-82E5-09DCF18C8DA6}"/>
                </a:ext>
              </a:extLst>
            </p:cNvPr>
            <p:cNvSpPr/>
            <p:nvPr/>
          </p:nvSpPr>
          <p:spPr>
            <a:xfrm>
              <a:off x="4342122" y="7970542"/>
              <a:ext cx="1718" cy="1258"/>
            </a:xfrm>
            <a:custGeom>
              <a:avLst/>
              <a:gdLst>
                <a:gd name="connsiteX0" fmla="*/ 5 w 1718"/>
                <a:gd name="connsiteY0" fmla="*/ 3 h 1258"/>
                <a:gd name="connsiteX1" fmla="*/ 5 w 1718"/>
                <a:gd name="connsiteY1" fmla="*/ 3 h 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8" h="1258">
                  <a:moveTo>
                    <a:pt x="5" y="3"/>
                  </a:moveTo>
                  <a:cubicBezTo>
                    <a:pt x="-163" y="-106"/>
                    <a:pt x="3943" y="2882"/>
                    <a:pt x="5" y="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46" name="Bentuk Bebas: Bentuk 1145">
              <a:extLst>
                <a:ext uri="{FF2B5EF4-FFF2-40B4-BE49-F238E27FC236}">
                  <a16:creationId xmlns:a16="http://schemas.microsoft.com/office/drawing/2014/main" id="{5EB53C20-4D15-9B38-8716-945D7B7590DF}"/>
                </a:ext>
              </a:extLst>
            </p:cNvPr>
            <p:cNvSpPr/>
            <p:nvPr/>
          </p:nvSpPr>
          <p:spPr>
            <a:xfrm>
              <a:off x="4480135" y="7928806"/>
              <a:ext cx="519" cy="1319"/>
            </a:xfrm>
            <a:custGeom>
              <a:avLst/>
              <a:gdLst>
                <a:gd name="connsiteX0" fmla="*/ 520 w 519"/>
                <a:gd name="connsiteY0" fmla="*/ 0 h 1319"/>
                <a:gd name="connsiteX1" fmla="*/ 520 w 519"/>
                <a:gd name="connsiteY1" fmla="*/ 0 h 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9" h="1319">
                  <a:moveTo>
                    <a:pt x="520" y="0"/>
                  </a:moveTo>
                  <a:cubicBezTo>
                    <a:pt x="-581" y="2695"/>
                    <a:pt x="389" y="510"/>
                    <a:pt x="52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47" name="Bentuk Bebas: Bentuk 1146">
              <a:extLst>
                <a:ext uri="{FF2B5EF4-FFF2-40B4-BE49-F238E27FC236}">
                  <a16:creationId xmlns:a16="http://schemas.microsoft.com/office/drawing/2014/main" id="{861EA2EC-811B-76A1-B023-97EBD87FA499}"/>
                </a:ext>
              </a:extLst>
            </p:cNvPr>
            <p:cNvSpPr/>
            <p:nvPr/>
          </p:nvSpPr>
          <p:spPr>
            <a:xfrm>
              <a:off x="4609074" y="7945972"/>
              <a:ext cx="573" cy="1469"/>
            </a:xfrm>
            <a:custGeom>
              <a:avLst/>
              <a:gdLst>
                <a:gd name="connsiteX0" fmla="*/ 573 w 573"/>
                <a:gd name="connsiteY0" fmla="*/ 0 h 1469"/>
                <a:gd name="connsiteX1" fmla="*/ 573 w 573"/>
                <a:gd name="connsiteY1" fmla="*/ 0 h 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3" h="1469">
                  <a:moveTo>
                    <a:pt x="573" y="0"/>
                  </a:moveTo>
                  <a:cubicBezTo>
                    <a:pt x="-652" y="3026"/>
                    <a:pt x="449" y="526"/>
                    <a:pt x="57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48" name="Bentuk Bebas: Bentuk 1147">
              <a:extLst>
                <a:ext uri="{FF2B5EF4-FFF2-40B4-BE49-F238E27FC236}">
                  <a16:creationId xmlns:a16="http://schemas.microsoft.com/office/drawing/2014/main" id="{EADE540C-B05B-BC73-6EB7-D9C8811E657B}"/>
                </a:ext>
              </a:extLst>
            </p:cNvPr>
            <p:cNvSpPr/>
            <p:nvPr/>
          </p:nvSpPr>
          <p:spPr>
            <a:xfrm>
              <a:off x="4049747" y="7951940"/>
              <a:ext cx="586" cy="1466"/>
            </a:xfrm>
            <a:custGeom>
              <a:avLst/>
              <a:gdLst>
                <a:gd name="connsiteX0" fmla="*/ 0 w 586"/>
                <a:gd name="connsiteY0" fmla="*/ 1467 h 1466"/>
                <a:gd name="connsiteX1" fmla="*/ 0 w 586"/>
                <a:gd name="connsiteY1" fmla="*/ 1467 h 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" h="1466">
                  <a:moveTo>
                    <a:pt x="0" y="1467"/>
                  </a:moveTo>
                  <a:cubicBezTo>
                    <a:pt x="1253" y="-1587"/>
                    <a:pt x="130" y="1000"/>
                    <a:pt x="0" y="146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49" name="Bentuk Bebas: Bentuk 1148">
              <a:extLst>
                <a:ext uri="{FF2B5EF4-FFF2-40B4-BE49-F238E27FC236}">
                  <a16:creationId xmlns:a16="http://schemas.microsoft.com/office/drawing/2014/main" id="{C09C7F55-6D17-62DF-9F16-3054CAF009E9}"/>
                </a:ext>
              </a:extLst>
            </p:cNvPr>
            <p:cNvSpPr/>
            <p:nvPr/>
          </p:nvSpPr>
          <p:spPr>
            <a:xfrm>
              <a:off x="4091377" y="7941591"/>
              <a:ext cx="720" cy="1047"/>
            </a:xfrm>
            <a:custGeom>
              <a:avLst/>
              <a:gdLst>
                <a:gd name="connsiteX0" fmla="*/ 641 w 720"/>
                <a:gd name="connsiteY0" fmla="*/ 1007 h 1047"/>
                <a:gd name="connsiteX1" fmla="*/ 641 w 720"/>
                <a:gd name="connsiteY1" fmla="*/ 1007 h 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0" h="1047">
                  <a:moveTo>
                    <a:pt x="641" y="1007"/>
                  </a:moveTo>
                  <a:cubicBezTo>
                    <a:pt x="1151" y="1414"/>
                    <a:pt x="-1029" y="-1450"/>
                    <a:pt x="641" y="100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50" name="Bentuk Bebas: Bentuk 1149">
              <a:extLst>
                <a:ext uri="{FF2B5EF4-FFF2-40B4-BE49-F238E27FC236}">
                  <a16:creationId xmlns:a16="http://schemas.microsoft.com/office/drawing/2014/main" id="{3BDB29E5-FA97-BAEF-CCDA-41CD4AB2A0A3}"/>
                </a:ext>
              </a:extLst>
            </p:cNvPr>
            <p:cNvSpPr/>
            <p:nvPr/>
          </p:nvSpPr>
          <p:spPr>
            <a:xfrm>
              <a:off x="4091806" y="7943065"/>
              <a:ext cx="1964" cy="151"/>
            </a:xfrm>
            <a:custGeom>
              <a:avLst/>
              <a:gdLst>
                <a:gd name="connsiteX0" fmla="*/ 0 w 1964"/>
                <a:gd name="connsiteY0" fmla="*/ 0 h 151"/>
                <a:gd name="connsiteX1" fmla="*/ 0 w 1964"/>
                <a:gd name="connsiteY1" fmla="*/ 0 h 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4" h="151">
                  <a:moveTo>
                    <a:pt x="0" y="0"/>
                  </a:moveTo>
                  <a:cubicBezTo>
                    <a:pt x="1253" y="342"/>
                    <a:pt x="3710" y="0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51" name="Bentuk Bebas: Bentuk 1150">
              <a:extLst>
                <a:ext uri="{FF2B5EF4-FFF2-40B4-BE49-F238E27FC236}">
                  <a16:creationId xmlns:a16="http://schemas.microsoft.com/office/drawing/2014/main" id="{7327FC8F-895F-B492-118B-CBB35B19846B}"/>
                </a:ext>
              </a:extLst>
            </p:cNvPr>
            <p:cNvSpPr/>
            <p:nvPr/>
          </p:nvSpPr>
          <p:spPr>
            <a:xfrm>
              <a:off x="3537081" y="7903824"/>
              <a:ext cx="710" cy="836"/>
            </a:xfrm>
            <a:custGeom>
              <a:avLst/>
              <a:gdLst>
                <a:gd name="connsiteX0" fmla="*/ 699 w 710"/>
                <a:gd name="connsiteY0" fmla="*/ 832 h 836"/>
                <a:gd name="connsiteX1" fmla="*/ 699 w 710"/>
                <a:gd name="connsiteY1" fmla="*/ 832 h 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" h="836">
                  <a:moveTo>
                    <a:pt x="699" y="832"/>
                  </a:moveTo>
                  <a:cubicBezTo>
                    <a:pt x="867" y="941"/>
                    <a:pt x="-955" y="-1093"/>
                    <a:pt x="699" y="832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52" name="Bentuk Bebas: Bentuk 1151">
              <a:extLst>
                <a:ext uri="{FF2B5EF4-FFF2-40B4-BE49-F238E27FC236}">
                  <a16:creationId xmlns:a16="http://schemas.microsoft.com/office/drawing/2014/main" id="{7DE408C0-CCD7-8070-C434-1394FCFAC2DB}"/>
                </a:ext>
              </a:extLst>
            </p:cNvPr>
            <p:cNvSpPr/>
            <p:nvPr/>
          </p:nvSpPr>
          <p:spPr>
            <a:xfrm>
              <a:off x="3557853" y="7902476"/>
              <a:ext cx="57" cy="958"/>
            </a:xfrm>
            <a:custGeom>
              <a:avLst/>
              <a:gdLst>
                <a:gd name="connsiteX0" fmla="*/ 57 w 57"/>
                <a:gd name="connsiteY0" fmla="*/ 0 h 958"/>
                <a:gd name="connsiteX1" fmla="*/ 57 w 57"/>
                <a:gd name="connsiteY1" fmla="*/ 0 h 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" h="958">
                  <a:moveTo>
                    <a:pt x="57" y="0"/>
                  </a:moveTo>
                  <a:cubicBezTo>
                    <a:pt x="-8" y="1058"/>
                    <a:pt x="-30" y="1481"/>
                    <a:pt x="57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53" name="Bentuk Bebas: Bentuk 1152">
              <a:extLst>
                <a:ext uri="{FF2B5EF4-FFF2-40B4-BE49-F238E27FC236}">
                  <a16:creationId xmlns:a16="http://schemas.microsoft.com/office/drawing/2014/main" id="{324F26AD-26D6-AA88-9877-3681BB632E66}"/>
                </a:ext>
              </a:extLst>
            </p:cNvPr>
            <p:cNvSpPr/>
            <p:nvPr/>
          </p:nvSpPr>
          <p:spPr>
            <a:xfrm>
              <a:off x="4352444" y="7985649"/>
              <a:ext cx="554" cy="171"/>
            </a:xfrm>
            <a:custGeom>
              <a:avLst/>
              <a:gdLst>
                <a:gd name="connsiteX0" fmla="*/ 0 w 554"/>
                <a:gd name="connsiteY0" fmla="*/ 0 h 171"/>
                <a:gd name="connsiteX1" fmla="*/ 0 w 554"/>
                <a:gd name="connsiteY1" fmla="*/ 0 h 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" h="171">
                  <a:moveTo>
                    <a:pt x="0" y="0"/>
                  </a:moveTo>
                  <a:cubicBezTo>
                    <a:pt x="488" y="146"/>
                    <a:pt x="955" y="298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54" name="Bentuk Bebas: Bentuk 1153">
              <a:extLst>
                <a:ext uri="{FF2B5EF4-FFF2-40B4-BE49-F238E27FC236}">
                  <a16:creationId xmlns:a16="http://schemas.microsoft.com/office/drawing/2014/main" id="{F4F8A229-13DB-48EA-C6BF-815CD02B3662}"/>
                </a:ext>
              </a:extLst>
            </p:cNvPr>
            <p:cNvSpPr/>
            <p:nvPr/>
          </p:nvSpPr>
          <p:spPr>
            <a:xfrm>
              <a:off x="4189374" y="7901185"/>
              <a:ext cx="685" cy="2727"/>
            </a:xfrm>
            <a:custGeom>
              <a:avLst/>
              <a:gdLst>
                <a:gd name="connsiteX0" fmla="*/ 686 w 685"/>
                <a:gd name="connsiteY0" fmla="*/ 0 h 2727"/>
                <a:gd name="connsiteX1" fmla="*/ 686 w 685"/>
                <a:gd name="connsiteY1" fmla="*/ 0 h 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2727">
                  <a:moveTo>
                    <a:pt x="686" y="0"/>
                  </a:moveTo>
                  <a:cubicBezTo>
                    <a:pt x="-757" y="5678"/>
                    <a:pt x="496" y="868"/>
                    <a:pt x="686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55" name="Bentuk Bebas: Bentuk 1154">
              <a:extLst>
                <a:ext uri="{FF2B5EF4-FFF2-40B4-BE49-F238E27FC236}">
                  <a16:creationId xmlns:a16="http://schemas.microsoft.com/office/drawing/2014/main" id="{FC092F57-9A47-119F-597E-A9CDBF823EA3}"/>
                </a:ext>
              </a:extLst>
            </p:cNvPr>
            <p:cNvSpPr/>
            <p:nvPr/>
          </p:nvSpPr>
          <p:spPr>
            <a:xfrm>
              <a:off x="3537517" y="7904959"/>
              <a:ext cx="739" cy="1045"/>
            </a:xfrm>
            <a:custGeom>
              <a:avLst/>
              <a:gdLst>
                <a:gd name="connsiteX0" fmla="*/ 30 w 739"/>
                <a:gd name="connsiteY0" fmla="*/ 17 h 1045"/>
                <a:gd name="connsiteX1" fmla="*/ 30 w 739"/>
                <a:gd name="connsiteY1" fmla="*/ 17 h 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045">
                  <a:moveTo>
                    <a:pt x="30" y="17"/>
                  </a:moveTo>
                  <a:cubicBezTo>
                    <a:pt x="-268" y="-238"/>
                    <a:pt x="1766" y="2452"/>
                    <a:pt x="30" y="17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56" name="Bentuk Bebas: Bentuk 1155">
              <a:extLst>
                <a:ext uri="{FF2B5EF4-FFF2-40B4-BE49-F238E27FC236}">
                  <a16:creationId xmlns:a16="http://schemas.microsoft.com/office/drawing/2014/main" id="{8B95FF13-6BE4-A1EF-1B93-8E96FEA6B6F8}"/>
                </a:ext>
              </a:extLst>
            </p:cNvPr>
            <p:cNvSpPr/>
            <p:nvPr/>
          </p:nvSpPr>
          <p:spPr>
            <a:xfrm>
              <a:off x="4349215" y="7970100"/>
              <a:ext cx="603" cy="1427"/>
            </a:xfrm>
            <a:custGeom>
              <a:avLst/>
              <a:gdLst>
                <a:gd name="connsiteX0" fmla="*/ 604 w 603"/>
                <a:gd name="connsiteY0" fmla="*/ 0 h 1427"/>
                <a:gd name="connsiteX1" fmla="*/ 604 w 603"/>
                <a:gd name="connsiteY1" fmla="*/ 0 h 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3" h="1427">
                  <a:moveTo>
                    <a:pt x="604" y="0"/>
                  </a:moveTo>
                  <a:cubicBezTo>
                    <a:pt x="-687" y="2988"/>
                    <a:pt x="474" y="423"/>
                    <a:pt x="604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57" name="Bentuk Bebas: Bentuk 1156">
              <a:extLst>
                <a:ext uri="{FF2B5EF4-FFF2-40B4-BE49-F238E27FC236}">
                  <a16:creationId xmlns:a16="http://schemas.microsoft.com/office/drawing/2014/main" id="{70815778-5F33-8A32-843D-6E6765897900}"/>
                </a:ext>
              </a:extLst>
            </p:cNvPr>
            <p:cNvSpPr/>
            <p:nvPr/>
          </p:nvSpPr>
          <p:spPr>
            <a:xfrm>
              <a:off x="4103398" y="7897671"/>
              <a:ext cx="764" cy="1328"/>
            </a:xfrm>
            <a:custGeom>
              <a:avLst/>
              <a:gdLst>
                <a:gd name="connsiteX0" fmla="*/ 0 w 764"/>
                <a:gd name="connsiteY0" fmla="*/ 439 h 1328"/>
                <a:gd name="connsiteX1" fmla="*/ 765 w 764"/>
                <a:gd name="connsiteY1" fmla="*/ 1329 h 1328"/>
                <a:gd name="connsiteX2" fmla="*/ 0 w 764"/>
                <a:gd name="connsiteY2" fmla="*/ 439 h 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4" h="1328">
                  <a:moveTo>
                    <a:pt x="0" y="439"/>
                  </a:moveTo>
                  <a:cubicBezTo>
                    <a:pt x="380" y="906"/>
                    <a:pt x="743" y="1329"/>
                    <a:pt x="765" y="1329"/>
                  </a:cubicBezTo>
                  <a:cubicBezTo>
                    <a:pt x="553" y="-65"/>
                    <a:pt x="298" y="-364"/>
                    <a:pt x="0" y="43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58" name="Bentuk Bebas: Bentuk 1157">
              <a:extLst>
                <a:ext uri="{FF2B5EF4-FFF2-40B4-BE49-F238E27FC236}">
                  <a16:creationId xmlns:a16="http://schemas.microsoft.com/office/drawing/2014/main" id="{75A1395E-B510-1BAF-AC1D-9DE54915D260}"/>
                </a:ext>
              </a:extLst>
            </p:cNvPr>
            <p:cNvSpPr/>
            <p:nvPr/>
          </p:nvSpPr>
          <p:spPr>
            <a:xfrm>
              <a:off x="3666468" y="7922230"/>
              <a:ext cx="786" cy="946"/>
            </a:xfrm>
            <a:custGeom>
              <a:avLst/>
              <a:gdLst>
                <a:gd name="connsiteX0" fmla="*/ 28 w 786"/>
                <a:gd name="connsiteY0" fmla="*/ 14 h 946"/>
                <a:gd name="connsiteX1" fmla="*/ 28 w 786"/>
                <a:gd name="connsiteY1" fmla="*/ 14 h 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6" h="946">
                  <a:moveTo>
                    <a:pt x="28" y="14"/>
                  </a:moveTo>
                  <a:cubicBezTo>
                    <a:pt x="-265" y="-203"/>
                    <a:pt x="1872" y="2216"/>
                    <a:pt x="28" y="1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59" name="Bentuk Bebas: Bentuk 1158">
              <a:extLst>
                <a:ext uri="{FF2B5EF4-FFF2-40B4-BE49-F238E27FC236}">
                  <a16:creationId xmlns:a16="http://schemas.microsoft.com/office/drawing/2014/main" id="{AC8A9D2A-9A7D-65C3-633A-F53437939367}"/>
                </a:ext>
              </a:extLst>
            </p:cNvPr>
            <p:cNvSpPr/>
            <p:nvPr/>
          </p:nvSpPr>
          <p:spPr>
            <a:xfrm>
              <a:off x="3761932" y="7923047"/>
              <a:ext cx="41" cy="854"/>
            </a:xfrm>
            <a:custGeom>
              <a:avLst/>
              <a:gdLst>
                <a:gd name="connsiteX0" fmla="*/ 41 w 41"/>
                <a:gd name="connsiteY0" fmla="*/ 0 h 854"/>
                <a:gd name="connsiteX1" fmla="*/ 41 w 41"/>
                <a:gd name="connsiteY1" fmla="*/ 0 h 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" h="854">
                  <a:moveTo>
                    <a:pt x="41" y="0"/>
                  </a:moveTo>
                  <a:cubicBezTo>
                    <a:pt x="-2" y="976"/>
                    <a:pt x="-24" y="1291"/>
                    <a:pt x="41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60" name="Bentuk Bebas: Bentuk 1159">
              <a:extLst>
                <a:ext uri="{FF2B5EF4-FFF2-40B4-BE49-F238E27FC236}">
                  <a16:creationId xmlns:a16="http://schemas.microsoft.com/office/drawing/2014/main" id="{F7C704D2-15AB-2220-9143-FEA674B640E5}"/>
                </a:ext>
              </a:extLst>
            </p:cNvPr>
            <p:cNvSpPr/>
            <p:nvPr/>
          </p:nvSpPr>
          <p:spPr>
            <a:xfrm>
              <a:off x="4340009" y="7927844"/>
              <a:ext cx="4298" cy="5518"/>
            </a:xfrm>
            <a:custGeom>
              <a:avLst/>
              <a:gdLst>
                <a:gd name="connsiteX0" fmla="*/ 383 w 4298"/>
                <a:gd name="connsiteY0" fmla="*/ 1261 h 5518"/>
                <a:gd name="connsiteX1" fmla="*/ 149 w 4298"/>
                <a:gd name="connsiteY1" fmla="*/ 1006 h 5518"/>
                <a:gd name="connsiteX2" fmla="*/ 4299 w 4298"/>
                <a:gd name="connsiteY2" fmla="*/ 5518 h 5518"/>
                <a:gd name="connsiteX3" fmla="*/ 399 w 4298"/>
                <a:gd name="connsiteY3" fmla="*/ 1283 h 5518"/>
                <a:gd name="connsiteX4" fmla="*/ 383 w 4298"/>
                <a:gd name="connsiteY4" fmla="*/ 1261 h 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98" h="5518">
                  <a:moveTo>
                    <a:pt x="383" y="1261"/>
                  </a:moveTo>
                  <a:cubicBezTo>
                    <a:pt x="-3" y="838"/>
                    <a:pt x="-127" y="713"/>
                    <a:pt x="149" y="1006"/>
                  </a:cubicBezTo>
                  <a:cubicBezTo>
                    <a:pt x="1272" y="3761"/>
                    <a:pt x="2709" y="5052"/>
                    <a:pt x="4299" y="5518"/>
                  </a:cubicBezTo>
                  <a:cubicBezTo>
                    <a:pt x="2520" y="3593"/>
                    <a:pt x="1061" y="2004"/>
                    <a:pt x="399" y="1283"/>
                  </a:cubicBezTo>
                  <a:cubicBezTo>
                    <a:pt x="1419" y="-1239"/>
                    <a:pt x="594" y="627"/>
                    <a:pt x="383" y="126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61" name="Bentuk Bebas: Bentuk 1160">
              <a:extLst>
                <a:ext uri="{FF2B5EF4-FFF2-40B4-BE49-F238E27FC236}">
                  <a16:creationId xmlns:a16="http://schemas.microsoft.com/office/drawing/2014/main" id="{47ADE90D-1836-38E4-B208-AF25C52ECAEF}"/>
                </a:ext>
              </a:extLst>
            </p:cNvPr>
            <p:cNvSpPr/>
            <p:nvPr/>
          </p:nvSpPr>
          <p:spPr>
            <a:xfrm>
              <a:off x="4480823" y="7927924"/>
              <a:ext cx="581" cy="1289"/>
            </a:xfrm>
            <a:custGeom>
              <a:avLst/>
              <a:gdLst>
                <a:gd name="connsiteX0" fmla="*/ 0 w 581"/>
                <a:gd name="connsiteY0" fmla="*/ 1289 h 1289"/>
                <a:gd name="connsiteX1" fmla="*/ 0 w 581"/>
                <a:gd name="connsiteY1" fmla="*/ 1289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1" h="1289">
                  <a:moveTo>
                    <a:pt x="0" y="1289"/>
                  </a:moveTo>
                  <a:cubicBezTo>
                    <a:pt x="1232" y="-1363"/>
                    <a:pt x="147" y="823"/>
                    <a:pt x="0" y="128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62" name="Bentuk Bebas: Bentuk 1161">
              <a:extLst>
                <a:ext uri="{FF2B5EF4-FFF2-40B4-BE49-F238E27FC236}">
                  <a16:creationId xmlns:a16="http://schemas.microsoft.com/office/drawing/2014/main" id="{9B274019-75E1-2154-35AC-DE95ED9449AC}"/>
                </a:ext>
              </a:extLst>
            </p:cNvPr>
            <p:cNvSpPr/>
            <p:nvPr/>
          </p:nvSpPr>
          <p:spPr>
            <a:xfrm>
              <a:off x="4626396" y="7925248"/>
              <a:ext cx="543" cy="1383"/>
            </a:xfrm>
            <a:custGeom>
              <a:avLst/>
              <a:gdLst>
                <a:gd name="connsiteX0" fmla="*/ 543 w 543"/>
                <a:gd name="connsiteY0" fmla="*/ 0 h 1383"/>
                <a:gd name="connsiteX1" fmla="*/ 543 w 543"/>
                <a:gd name="connsiteY1" fmla="*/ 0 h 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" h="1383">
                  <a:moveTo>
                    <a:pt x="543" y="0"/>
                  </a:moveTo>
                  <a:cubicBezTo>
                    <a:pt x="-623" y="2902"/>
                    <a:pt x="435" y="402"/>
                    <a:pt x="543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63" name="Bentuk Bebas: Bentuk 1162">
              <a:extLst>
                <a:ext uri="{FF2B5EF4-FFF2-40B4-BE49-F238E27FC236}">
                  <a16:creationId xmlns:a16="http://schemas.microsoft.com/office/drawing/2014/main" id="{095AC4D2-F2B7-090F-C57D-DB40894705B4}"/>
                </a:ext>
              </a:extLst>
            </p:cNvPr>
            <p:cNvSpPr/>
            <p:nvPr/>
          </p:nvSpPr>
          <p:spPr>
            <a:xfrm>
              <a:off x="3534326" y="7912923"/>
              <a:ext cx="818" cy="1096"/>
            </a:xfrm>
            <a:custGeom>
              <a:avLst/>
              <a:gdLst>
                <a:gd name="connsiteX0" fmla="*/ 0 w 818"/>
                <a:gd name="connsiteY0" fmla="*/ 443 h 1096"/>
                <a:gd name="connsiteX1" fmla="*/ 0 w 818"/>
                <a:gd name="connsiteY1" fmla="*/ 443 h 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" h="1096">
                  <a:moveTo>
                    <a:pt x="0" y="443"/>
                  </a:moveTo>
                  <a:cubicBezTo>
                    <a:pt x="1036" y="2542"/>
                    <a:pt x="1144" y="-1233"/>
                    <a:pt x="0" y="44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64" name="Bentuk Bebas: Bentuk 1163">
              <a:extLst>
                <a:ext uri="{FF2B5EF4-FFF2-40B4-BE49-F238E27FC236}">
                  <a16:creationId xmlns:a16="http://schemas.microsoft.com/office/drawing/2014/main" id="{8020A008-A0E6-3159-A52E-CD6E344EC2BA}"/>
                </a:ext>
              </a:extLst>
            </p:cNvPr>
            <p:cNvSpPr/>
            <p:nvPr/>
          </p:nvSpPr>
          <p:spPr>
            <a:xfrm>
              <a:off x="3672517" y="7913850"/>
              <a:ext cx="578" cy="1593"/>
            </a:xfrm>
            <a:custGeom>
              <a:avLst/>
              <a:gdLst>
                <a:gd name="connsiteX0" fmla="*/ 0 w 578"/>
                <a:gd name="connsiteY0" fmla="*/ 1593 h 1593"/>
                <a:gd name="connsiteX1" fmla="*/ 0 w 578"/>
                <a:gd name="connsiteY1" fmla="*/ 1593 h 1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8" h="1593">
                  <a:moveTo>
                    <a:pt x="0" y="1593"/>
                  </a:moveTo>
                  <a:cubicBezTo>
                    <a:pt x="1248" y="-1758"/>
                    <a:pt x="103" y="1149"/>
                    <a:pt x="0" y="1593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65" name="Bentuk Bebas: Bentuk 1164">
              <a:extLst>
                <a:ext uri="{FF2B5EF4-FFF2-40B4-BE49-F238E27FC236}">
                  <a16:creationId xmlns:a16="http://schemas.microsoft.com/office/drawing/2014/main" id="{52D61BF5-8CDC-34D8-E01C-0FE31D2FDC95}"/>
                </a:ext>
              </a:extLst>
            </p:cNvPr>
            <p:cNvSpPr/>
            <p:nvPr/>
          </p:nvSpPr>
          <p:spPr>
            <a:xfrm>
              <a:off x="3625249" y="7916181"/>
              <a:ext cx="78" cy="953"/>
            </a:xfrm>
            <a:custGeom>
              <a:avLst/>
              <a:gdLst>
                <a:gd name="connsiteX0" fmla="*/ 78 w 78"/>
                <a:gd name="connsiteY0" fmla="*/ 0 h 953"/>
                <a:gd name="connsiteX1" fmla="*/ 78 w 78"/>
                <a:gd name="connsiteY1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" h="953">
                  <a:moveTo>
                    <a:pt x="78" y="0"/>
                  </a:moveTo>
                  <a:cubicBezTo>
                    <a:pt x="-47" y="1464"/>
                    <a:pt x="-3" y="1063"/>
                    <a:pt x="78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66" name="Bentuk Bebas: Bentuk 1165">
              <a:extLst>
                <a:ext uri="{FF2B5EF4-FFF2-40B4-BE49-F238E27FC236}">
                  <a16:creationId xmlns:a16="http://schemas.microsoft.com/office/drawing/2014/main" id="{5979AFDB-8C10-5C65-E729-C4C3BB2D2EBE}"/>
                </a:ext>
              </a:extLst>
            </p:cNvPr>
            <p:cNvSpPr/>
            <p:nvPr/>
          </p:nvSpPr>
          <p:spPr>
            <a:xfrm>
              <a:off x="3558727" y="7920991"/>
              <a:ext cx="793" cy="1334"/>
            </a:xfrm>
            <a:custGeom>
              <a:avLst/>
              <a:gdLst>
                <a:gd name="connsiteX0" fmla="*/ 219 w 793"/>
                <a:gd name="connsiteY0" fmla="*/ 1334 h 1334"/>
                <a:gd name="connsiteX1" fmla="*/ 794 w 793"/>
                <a:gd name="connsiteY1" fmla="*/ 0 h 1334"/>
                <a:gd name="connsiteX2" fmla="*/ 219 w 793"/>
                <a:gd name="connsiteY2" fmla="*/ 1334 h 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3" h="1334">
                  <a:moveTo>
                    <a:pt x="219" y="1334"/>
                  </a:moveTo>
                  <a:cubicBezTo>
                    <a:pt x="495" y="721"/>
                    <a:pt x="729" y="109"/>
                    <a:pt x="794" y="0"/>
                  </a:cubicBezTo>
                  <a:cubicBezTo>
                    <a:pt x="-14" y="401"/>
                    <a:pt x="-204" y="846"/>
                    <a:pt x="219" y="1334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67" name="Bentuk Bebas: Bentuk 1166">
              <a:extLst>
                <a:ext uri="{FF2B5EF4-FFF2-40B4-BE49-F238E27FC236}">
                  <a16:creationId xmlns:a16="http://schemas.microsoft.com/office/drawing/2014/main" id="{765B50C1-D414-FACD-5697-DC52AAE236E4}"/>
                </a:ext>
              </a:extLst>
            </p:cNvPr>
            <p:cNvSpPr/>
            <p:nvPr/>
          </p:nvSpPr>
          <p:spPr>
            <a:xfrm>
              <a:off x="4478198" y="7973593"/>
              <a:ext cx="782" cy="1296"/>
            </a:xfrm>
            <a:custGeom>
              <a:avLst/>
              <a:gdLst>
                <a:gd name="connsiteX0" fmla="*/ 548 w 782"/>
                <a:gd name="connsiteY0" fmla="*/ 0 h 1296"/>
                <a:gd name="connsiteX1" fmla="*/ 0 w 782"/>
                <a:gd name="connsiteY1" fmla="*/ 1296 h 1296"/>
                <a:gd name="connsiteX2" fmla="*/ 548 w 782"/>
                <a:gd name="connsiteY2" fmla="*/ 0 h 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2" h="1296">
                  <a:moveTo>
                    <a:pt x="548" y="0"/>
                  </a:moveTo>
                  <a:cubicBezTo>
                    <a:pt x="293" y="635"/>
                    <a:pt x="22" y="1296"/>
                    <a:pt x="0" y="1296"/>
                  </a:cubicBezTo>
                  <a:cubicBezTo>
                    <a:pt x="803" y="911"/>
                    <a:pt x="993" y="488"/>
                    <a:pt x="548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68" name="Bentuk Bebas: Bentuk 1167">
              <a:extLst>
                <a:ext uri="{FF2B5EF4-FFF2-40B4-BE49-F238E27FC236}">
                  <a16:creationId xmlns:a16="http://schemas.microsoft.com/office/drawing/2014/main" id="{4C73077C-BCD2-4939-BE5D-A8F51F3E72B3}"/>
                </a:ext>
              </a:extLst>
            </p:cNvPr>
            <p:cNvSpPr/>
            <p:nvPr/>
          </p:nvSpPr>
          <p:spPr>
            <a:xfrm>
              <a:off x="4654082" y="7976135"/>
              <a:ext cx="558" cy="1379"/>
            </a:xfrm>
            <a:custGeom>
              <a:avLst/>
              <a:gdLst>
                <a:gd name="connsiteX0" fmla="*/ 0 w 558"/>
                <a:gd name="connsiteY0" fmla="*/ 1379 h 1379"/>
                <a:gd name="connsiteX1" fmla="*/ 0 w 558"/>
                <a:gd name="connsiteY1" fmla="*/ 1379 h 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8" h="1379">
                  <a:moveTo>
                    <a:pt x="0" y="1379"/>
                  </a:moveTo>
                  <a:cubicBezTo>
                    <a:pt x="1204" y="-1501"/>
                    <a:pt x="103" y="956"/>
                    <a:pt x="0" y="137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69" name="Bentuk Bebas: Bentuk 1168">
              <a:extLst>
                <a:ext uri="{FF2B5EF4-FFF2-40B4-BE49-F238E27FC236}">
                  <a16:creationId xmlns:a16="http://schemas.microsoft.com/office/drawing/2014/main" id="{E7EE3853-BC63-DC25-6380-25588FC5E7D7}"/>
                </a:ext>
              </a:extLst>
            </p:cNvPr>
            <p:cNvSpPr/>
            <p:nvPr/>
          </p:nvSpPr>
          <p:spPr>
            <a:xfrm>
              <a:off x="6630468" y="7460060"/>
              <a:ext cx="713" cy="1058"/>
            </a:xfrm>
            <a:custGeom>
              <a:avLst/>
              <a:gdLst>
                <a:gd name="connsiteX0" fmla="*/ 49 w 713"/>
                <a:gd name="connsiteY0" fmla="*/ 29 h 1058"/>
                <a:gd name="connsiteX1" fmla="*/ 49 w 713"/>
                <a:gd name="connsiteY1" fmla="*/ 29 h 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3" h="1058">
                  <a:moveTo>
                    <a:pt x="49" y="29"/>
                  </a:moveTo>
                  <a:cubicBezTo>
                    <a:pt x="-336" y="-312"/>
                    <a:pt x="1720" y="2508"/>
                    <a:pt x="49" y="29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70" name="Bentuk Bebas: Bentuk 1169">
              <a:extLst>
                <a:ext uri="{FF2B5EF4-FFF2-40B4-BE49-F238E27FC236}">
                  <a16:creationId xmlns:a16="http://schemas.microsoft.com/office/drawing/2014/main" id="{A0B43A5A-1F0A-6223-A951-CE136E97C2E0}"/>
                </a:ext>
              </a:extLst>
            </p:cNvPr>
            <p:cNvSpPr/>
            <p:nvPr/>
          </p:nvSpPr>
          <p:spPr>
            <a:xfrm>
              <a:off x="4403892" y="7969258"/>
              <a:ext cx="568" cy="1390"/>
            </a:xfrm>
            <a:custGeom>
              <a:avLst/>
              <a:gdLst>
                <a:gd name="connsiteX0" fmla="*/ 0 w 568"/>
                <a:gd name="connsiteY0" fmla="*/ 1390 h 1390"/>
                <a:gd name="connsiteX1" fmla="*/ 0 w 568"/>
                <a:gd name="connsiteY1" fmla="*/ 1390 h 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8" h="1390">
                  <a:moveTo>
                    <a:pt x="0" y="1390"/>
                  </a:moveTo>
                  <a:cubicBezTo>
                    <a:pt x="1226" y="-1490"/>
                    <a:pt x="103" y="924"/>
                    <a:pt x="0" y="139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71" name="Bentuk Bebas: Bentuk 1170">
              <a:extLst>
                <a:ext uri="{FF2B5EF4-FFF2-40B4-BE49-F238E27FC236}">
                  <a16:creationId xmlns:a16="http://schemas.microsoft.com/office/drawing/2014/main" id="{8A17B7DB-E885-2CBE-F328-3D6E852E1D8A}"/>
                </a:ext>
              </a:extLst>
            </p:cNvPr>
            <p:cNvSpPr/>
            <p:nvPr/>
          </p:nvSpPr>
          <p:spPr>
            <a:xfrm>
              <a:off x="4340803" y="7968964"/>
              <a:ext cx="1475" cy="1265"/>
            </a:xfrm>
            <a:custGeom>
              <a:avLst/>
              <a:gdLst>
                <a:gd name="connsiteX0" fmla="*/ 1470 w 1475"/>
                <a:gd name="connsiteY0" fmla="*/ 1261 h 1265"/>
                <a:gd name="connsiteX1" fmla="*/ 1470 w 1475"/>
                <a:gd name="connsiteY1" fmla="*/ 1261 h 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5" h="1265">
                  <a:moveTo>
                    <a:pt x="1470" y="1261"/>
                  </a:moveTo>
                  <a:cubicBezTo>
                    <a:pt x="1638" y="1391"/>
                    <a:pt x="-1920" y="-1640"/>
                    <a:pt x="1470" y="1261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72" name="Bentuk Bebas: Bentuk 1171">
              <a:extLst>
                <a:ext uri="{FF2B5EF4-FFF2-40B4-BE49-F238E27FC236}">
                  <a16:creationId xmlns:a16="http://schemas.microsoft.com/office/drawing/2014/main" id="{E531A5C4-C156-77BC-862D-B1DE9D66CB5F}"/>
                </a:ext>
              </a:extLst>
            </p:cNvPr>
            <p:cNvSpPr/>
            <p:nvPr/>
          </p:nvSpPr>
          <p:spPr>
            <a:xfrm>
              <a:off x="4261420" y="7969315"/>
              <a:ext cx="583" cy="1289"/>
            </a:xfrm>
            <a:custGeom>
              <a:avLst/>
              <a:gdLst>
                <a:gd name="connsiteX0" fmla="*/ 0 w 583"/>
                <a:gd name="connsiteY0" fmla="*/ 1290 h 1289"/>
                <a:gd name="connsiteX1" fmla="*/ 0 w 583"/>
                <a:gd name="connsiteY1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" h="1289">
                  <a:moveTo>
                    <a:pt x="0" y="1290"/>
                  </a:moveTo>
                  <a:cubicBezTo>
                    <a:pt x="1247" y="-1400"/>
                    <a:pt x="125" y="888"/>
                    <a:pt x="0" y="129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73" name="Bentuk Bebas: Bentuk 1172">
              <a:extLst>
                <a:ext uri="{FF2B5EF4-FFF2-40B4-BE49-F238E27FC236}">
                  <a16:creationId xmlns:a16="http://schemas.microsoft.com/office/drawing/2014/main" id="{202B6195-0388-C8BF-9B42-22A8C3AE9047}"/>
                </a:ext>
              </a:extLst>
            </p:cNvPr>
            <p:cNvSpPr/>
            <p:nvPr/>
          </p:nvSpPr>
          <p:spPr>
            <a:xfrm>
              <a:off x="2814987" y="7175106"/>
              <a:ext cx="1630" cy="878"/>
            </a:xfrm>
            <a:custGeom>
              <a:avLst/>
              <a:gdLst>
                <a:gd name="connsiteX0" fmla="*/ 0 w 1630"/>
                <a:gd name="connsiteY0" fmla="*/ 0 h 878"/>
                <a:gd name="connsiteX1" fmla="*/ 0 w 1630"/>
                <a:gd name="connsiteY1" fmla="*/ 0 h 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0" h="878">
                  <a:moveTo>
                    <a:pt x="0" y="0"/>
                  </a:moveTo>
                  <a:cubicBezTo>
                    <a:pt x="1671" y="1654"/>
                    <a:pt x="2625" y="569"/>
                    <a:pt x="0" y="0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  <p:sp>
          <p:nvSpPr>
            <p:cNvPr id="1174" name="Bentuk Bebas: Bentuk 1173">
              <a:extLst>
                <a:ext uri="{FF2B5EF4-FFF2-40B4-BE49-F238E27FC236}">
                  <a16:creationId xmlns:a16="http://schemas.microsoft.com/office/drawing/2014/main" id="{30713996-808B-D0E8-797F-E6E285436156}"/>
                </a:ext>
              </a:extLst>
            </p:cNvPr>
            <p:cNvSpPr/>
            <p:nvPr/>
          </p:nvSpPr>
          <p:spPr>
            <a:xfrm>
              <a:off x="4879245" y="7965811"/>
              <a:ext cx="548" cy="1344"/>
            </a:xfrm>
            <a:custGeom>
              <a:avLst/>
              <a:gdLst>
                <a:gd name="connsiteX0" fmla="*/ 0 w 548"/>
                <a:gd name="connsiteY0" fmla="*/ 1345 h 1344"/>
                <a:gd name="connsiteX1" fmla="*/ 0 w 548"/>
                <a:gd name="connsiteY1" fmla="*/ 1345 h 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8" h="1344">
                  <a:moveTo>
                    <a:pt x="0" y="1345"/>
                  </a:moveTo>
                  <a:cubicBezTo>
                    <a:pt x="1166" y="-1432"/>
                    <a:pt x="130" y="878"/>
                    <a:pt x="0" y="1345"/>
                  </a:cubicBezTo>
                </a:path>
              </a:pathLst>
            </a:custGeom>
            <a:solidFill>
              <a:srgbClr val="FFFFFF"/>
            </a:solidFill>
            <a:ln w="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sz="45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2190913"/>
            <a:ext cx="3867702" cy="86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4"/>
              </a:lnSpc>
            </a:pPr>
            <a:r>
              <a:rPr lang="en-US" sz="6550" dirty="0">
                <a:solidFill>
                  <a:srgbClr val="000000"/>
                </a:solidFill>
                <a:latin typeface="Chewy"/>
              </a:rPr>
              <a:t>YA</a:t>
            </a:r>
          </a:p>
        </p:txBody>
      </p:sp>
      <p:sp>
        <p:nvSpPr>
          <p:cNvPr id="10" name="TextBox 10">
            <a:hlinkClick r:id="rId8" action="ppaction://hlinksldjump"/>
          </p:cNvPr>
          <p:cNvSpPr txBox="1"/>
          <p:nvPr/>
        </p:nvSpPr>
        <p:spPr>
          <a:xfrm>
            <a:off x="5276299" y="2196826"/>
            <a:ext cx="3867702" cy="86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4"/>
              </a:lnSpc>
            </a:pPr>
            <a:r>
              <a:rPr lang="en-US" sz="6550" dirty="0">
                <a:solidFill>
                  <a:srgbClr val="000000"/>
                </a:solidFill>
                <a:latin typeface="Chewy"/>
              </a:rPr>
              <a:t>TIDAK</a:t>
            </a:r>
          </a:p>
        </p:txBody>
      </p:sp>
      <p:sp>
        <p:nvSpPr>
          <p:cNvPr id="1177" name="Action Button: Blank 5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2C371732-6B0E-F43A-0930-EE4243D6F9C5}"/>
              </a:ext>
            </a:extLst>
          </p:cNvPr>
          <p:cNvSpPr/>
          <p:nvPr/>
        </p:nvSpPr>
        <p:spPr>
          <a:xfrm>
            <a:off x="6438900" y="1842314"/>
            <a:ext cx="1524000" cy="133595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50" dirty="0"/>
          </a:p>
        </p:txBody>
      </p:sp>
      <p:sp>
        <p:nvSpPr>
          <p:cNvPr id="1176" name="Action Button: Blank 5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BA6DCAD3-9884-6B1C-54C6-CB4915D0B400}"/>
              </a:ext>
            </a:extLst>
          </p:cNvPr>
          <p:cNvSpPr/>
          <p:nvPr/>
        </p:nvSpPr>
        <p:spPr>
          <a:xfrm>
            <a:off x="1181100" y="1861364"/>
            <a:ext cx="1524000" cy="133595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5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411897" y="240755"/>
            <a:ext cx="2320206" cy="1595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27851" y="2223589"/>
            <a:ext cx="2341502" cy="85997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37346" y="1835897"/>
            <a:ext cx="470002" cy="64186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287402" y="1267662"/>
            <a:ext cx="248990" cy="56823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494075" y="2274827"/>
            <a:ext cx="2341502" cy="8599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546938" y="3820418"/>
            <a:ext cx="2341502" cy="8599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30392" y="3806271"/>
            <a:ext cx="2338961" cy="85903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6415287" y="1867506"/>
            <a:ext cx="499079" cy="57864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6459224" y="3549421"/>
            <a:ext cx="516931" cy="51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2313534" y="3492910"/>
            <a:ext cx="443292" cy="49767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rot="5400000">
            <a:off x="-1311909" y="2871907"/>
            <a:ext cx="3657600" cy="52578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rot="5400000" flipV="1">
            <a:off x="6800850" y="2871907"/>
            <a:ext cx="3657600" cy="52578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2222141" y="4856785"/>
            <a:ext cx="4699720" cy="213624"/>
          </a:xfrm>
          <a:prstGeom prst="rect">
            <a:avLst/>
          </a:prstGeom>
        </p:spPr>
      </p:pic>
      <p:pic>
        <p:nvPicPr>
          <p:cNvPr id="17" name="Picture 17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308999" y="267905"/>
            <a:ext cx="553448" cy="34661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927745" y="826729"/>
            <a:ext cx="1288509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4"/>
              </a:lnSpc>
            </a:pPr>
            <a:r>
              <a:rPr lang="en-US" sz="3200" spc="-123" dirty="0">
                <a:solidFill>
                  <a:srgbClr val="FDF9DE"/>
                </a:solidFill>
                <a:latin typeface="IreneFlorentina" panose="020B0604020202020204" charset="0"/>
              </a:rPr>
              <a:t>MENU</a:t>
            </a:r>
            <a:endParaRPr lang="en-US" sz="2800" spc="-123" dirty="0">
              <a:solidFill>
                <a:srgbClr val="FDF9DE"/>
              </a:solidFill>
              <a:latin typeface="IreneFlorentina" panose="020B0604020202020204" charset="0"/>
            </a:endParaRPr>
          </a:p>
        </p:txBody>
      </p:sp>
      <p:sp>
        <p:nvSpPr>
          <p:cNvPr id="21" name="TextBox 21">
            <a:hlinkClick r:id="rId25" action="ppaction://hlinksldjump"/>
          </p:cNvPr>
          <p:cNvSpPr txBox="1"/>
          <p:nvPr/>
        </p:nvSpPr>
        <p:spPr>
          <a:xfrm>
            <a:off x="5597000" y="2468234"/>
            <a:ext cx="2135653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3"/>
              </a:lnSpc>
            </a:pPr>
            <a:r>
              <a:rPr lang="en-US" sz="1943" spc="-85" dirty="0">
                <a:solidFill>
                  <a:srgbClr val="7B6453"/>
                </a:solidFill>
                <a:latin typeface="IreneFlorentina"/>
              </a:rPr>
              <a:t>Video </a:t>
            </a:r>
            <a:r>
              <a:rPr lang="en-US" sz="1943" spc="-85" dirty="0" err="1">
                <a:solidFill>
                  <a:srgbClr val="7B6453"/>
                </a:solidFill>
                <a:latin typeface="IreneFlorentina"/>
              </a:rPr>
              <a:t>Pembelajaran</a:t>
            </a:r>
            <a:endParaRPr lang="en-US" sz="1943" spc="-85" dirty="0">
              <a:solidFill>
                <a:srgbClr val="7B6453"/>
              </a:solidFill>
              <a:latin typeface="IreneFlorentina"/>
            </a:endParaRPr>
          </a:p>
        </p:txBody>
      </p:sp>
      <p:sp>
        <p:nvSpPr>
          <p:cNvPr id="22" name="TextBox 22">
            <a:hlinkClick r:id="rId26" action="ppaction://hlinksldjump"/>
          </p:cNvPr>
          <p:cNvSpPr txBox="1"/>
          <p:nvPr/>
        </p:nvSpPr>
        <p:spPr>
          <a:xfrm>
            <a:off x="1978877" y="2516154"/>
            <a:ext cx="1141678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2300" spc="-101" dirty="0" err="1">
                <a:solidFill>
                  <a:srgbClr val="7B6453"/>
                </a:solidFill>
                <a:latin typeface="IreneFlorentina" panose="020B0604020202020204" charset="0"/>
              </a:rPr>
              <a:t>Materi</a:t>
            </a:r>
            <a:endParaRPr lang="en-US" sz="2300" spc="-101" dirty="0">
              <a:solidFill>
                <a:srgbClr val="7B6453"/>
              </a:solidFill>
              <a:latin typeface="IreneFlorentina" panose="020B0604020202020204" charset="0"/>
            </a:endParaRPr>
          </a:p>
        </p:txBody>
      </p:sp>
      <p:sp>
        <p:nvSpPr>
          <p:cNvPr id="23" name="TextBox 23">
            <a:hlinkClick r:id="rId27" action="ppaction://hlinksldjump"/>
          </p:cNvPr>
          <p:cNvSpPr txBox="1"/>
          <p:nvPr/>
        </p:nvSpPr>
        <p:spPr>
          <a:xfrm>
            <a:off x="1978877" y="4077278"/>
            <a:ext cx="124601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2300" spc="-101" dirty="0" err="1">
                <a:solidFill>
                  <a:srgbClr val="7B6453"/>
                </a:solidFill>
                <a:latin typeface="IreneFlorentina" panose="020B0604020202020204" charset="0"/>
              </a:rPr>
              <a:t>Profil</a:t>
            </a:r>
            <a:endParaRPr lang="en-US" sz="2300" spc="-101" dirty="0">
              <a:solidFill>
                <a:srgbClr val="7B6453"/>
              </a:solidFill>
              <a:latin typeface="IreneFlorentina" panose="020B0604020202020204" charset="0"/>
            </a:endParaRPr>
          </a:p>
        </p:txBody>
      </p:sp>
      <p:sp>
        <p:nvSpPr>
          <p:cNvPr id="24" name="TextBox 24">
            <a:hlinkClick r:id="rId28"/>
          </p:cNvPr>
          <p:cNvSpPr txBox="1"/>
          <p:nvPr/>
        </p:nvSpPr>
        <p:spPr>
          <a:xfrm>
            <a:off x="6146850" y="4121552"/>
            <a:ext cx="1141678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2300" spc="-101" dirty="0">
                <a:solidFill>
                  <a:srgbClr val="7B6453"/>
                </a:solidFill>
                <a:latin typeface="IreneFlorentina Bold"/>
              </a:rPr>
              <a:t>Quiz</a:t>
            </a:r>
          </a:p>
        </p:txBody>
      </p:sp>
      <p:pic>
        <p:nvPicPr>
          <p:cNvPr id="27" name="Picture 19">
            <a:extLst>
              <a:ext uri="{FF2B5EF4-FFF2-40B4-BE49-F238E27FC236}">
                <a16:creationId xmlns:a16="http://schemas.microsoft.com/office/drawing/2014/main" id="{1083C098-A19B-4248-E9A9-C06A42D66CDB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1088734" y="279184"/>
            <a:ext cx="1905306" cy="1350307"/>
          </a:xfrm>
          <a:prstGeom prst="rect">
            <a:avLst/>
          </a:prstGeom>
        </p:spPr>
      </p:pic>
      <p:pic>
        <p:nvPicPr>
          <p:cNvPr id="28" name="Picture 18">
            <a:extLst>
              <a:ext uri="{FF2B5EF4-FFF2-40B4-BE49-F238E27FC236}">
                <a16:creationId xmlns:a16="http://schemas.microsoft.com/office/drawing/2014/main" id="{DB0C7446-BB3E-CEB2-676B-3A2FA29C20A0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 flipH="1">
            <a:off x="5920808" y="245193"/>
            <a:ext cx="1905306" cy="135030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200117"/>
            <a:ext cx="9144000" cy="570281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327700" y="15703"/>
            <a:ext cx="1987544" cy="13664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469922" y="813904"/>
            <a:ext cx="248990" cy="5682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28600" y="1931959"/>
            <a:ext cx="335825" cy="333726"/>
          </a:xfrm>
          <a:prstGeom prst="rect">
            <a:avLst/>
          </a:prstGeom>
        </p:spPr>
      </p:pic>
      <p:pic>
        <p:nvPicPr>
          <p:cNvPr id="7" name="Picture 7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308999" y="267905"/>
            <a:ext cx="553448" cy="34661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53000" y="3843165"/>
            <a:ext cx="381934" cy="36808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9200" y="2524735"/>
            <a:ext cx="285553" cy="39750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9707" y="2516900"/>
            <a:ext cx="419893" cy="32804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600" y="3867150"/>
            <a:ext cx="335825" cy="17546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53000" y="3139335"/>
            <a:ext cx="381934" cy="41608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53000" y="2003469"/>
            <a:ext cx="408915" cy="31588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8183" y="3133214"/>
            <a:ext cx="421417" cy="35293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5005826" y="4476750"/>
            <a:ext cx="356726" cy="35048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228600" y="4476750"/>
            <a:ext cx="359548" cy="28292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 flipV="1">
            <a:off x="8210037" y="4171950"/>
            <a:ext cx="869059" cy="96428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 flipH="1">
            <a:off x="5648904" y="279184"/>
            <a:ext cx="1905306" cy="135030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088734" y="279184"/>
            <a:ext cx="1905306" cy="1350307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469922" y="466765"/>
            <a:ext cx="1703100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4"/>
              </a:lnSpc>
            </a:pPr>
            <a:r>
              <a:rPr lang="en-US" sz="2800" spc="-123">
                <a:solidFill>
                  <a:srgbClr val="FDF9DE"/>
                </a:solidFill>
                <a:latin typeface="IreneFlorentina"/>
              </a:rPr>
              <a:t>MATERI</a:t>
            </a:r>
          </a:p>
        </p:txBody>
      </p:sp>
      <p:pic>
        <p:nvPicPr>
          <p:cNvPr id="31" name="Picture 31">
            <a:hlinkClick r:id="rId28" action="ppaction://hlinksldjump"/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8353173" y="163038"/>
            <a:ext cx="552955" cy="55295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7F647CD-B7F9-3BA4-3173-C995EA53977E}"/>
              </a:ext>
            </a:extLst>
          </p:cNvPr>
          <p:cNvSpPr/>
          <p:nvPr/>
        </p:nvSpPr>
        <p:spPr>
          <a:xfrm>
            <a:off x="793025" y="1947355"/>
            <a:ext cx="2386194" cy="346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2">
            <a:hlinkClick r:id="rId31" action="ppaction://hlinksldjump"/>
          </p:cNvPr>
          <p:cNvSpPr txBox="1"/>
          <p:nvPr/>
        </p:nvSpPr>
        <p:spPr>
          <a:xfrm>
            <a:off x="885341" y="1951479"/>
            <a:ext cx="3229459" cy="315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55"/>
              </a:lnSpc>
            </a:pPr>
            <a:r>
              <a:rPr lang="en-US" sz="1800" spc="59" dirty="0" err="1">
                <a:solidFill>
                  <a:srgbClr val="FFFEFE"/>
                </a:solidFill>
                <a:latin typeface="Adigiana Toybox"/>
              </a:rPr>
              <a:t>Pengertian</a:t>
            </a:r>
            <a:r>
              <a:rPr lang="en-US" sz="1800" spc="59" dirty="0">
                <a:solidFill>
                  <a:srgbClr val="FFFEFE"/>
                </a:solidFill>
                <a:latin typeface="Adigiana Toybox"/>
              </a:rPr>
              <a:t> </a:t>
            </a:r>
            <a:r>
              <a:rPr lang="en-US" sz="1800" spc="59" dirty="0" err="1">
                <a:solidFill>
                  <a:srgbClr val="FFFEFE"/>
                </a:solidFill>
                <a:latin typeface="Adigiana Toybox"/>
              </a:rPr>
              <a:t>Anatomi</a:t>
            </a:r>
            <a:endParaRPr lang="en-US" sz="1800" spc="59" dirty="0">
              <a:solidFill>
                <a:srgbClr val="FFFEFE"/>
              </a:solidFill>
              <a:latin typeface="Adigiana Toybox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1E5F46-8851-4BC2-6DA3-3A69585AA745}"/>
              </a:ext>
            </a:extLst>
          </p:cNvPr>
          <p:cNvSpPr/>
          <p:nvPr/>
        </p:nvSpPr>
        <p:spPr>
          <a:xfrm>
            <a:off x="793945" y="2507615"/>
            <a:ext cx="1873055" cy="346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3">
            <a:hlinkClick r:id="rId32" action="ppaction://hlinksldjump"/>
          </p:cNvPr>
          <p:cNvSpPr txBox="1"/>
          <p:nvPr/>
        </p:nvSpPr>
        <p:spPr>
          <a:xfrm>
            <a:off x="866954" y="2507615"/>
            <a:ext cx="2607659" cy="31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5"/>
              </a:lnSpc>
            </a:pPr>
            <a:r>
              <a:rPr lang="en-US" sz="1800" spc="59" dirty="0" err="1">
                <a:solidFill>
                  <a:srgbClr val="FFFEFE"/>
                </a:solidFill>
                <a:latin typeface="Adigiana Toybox"/>
              </a:rPr>
              <a:t>Fungsi</a:t>
            </a:r>
            <a:r>
              <a:rPr lang="en-US" sz="1800" spc="59" dirty="0">
                <a:solidFill>
                  <a:srgbClr val="FFFEFE"/>
                </a:solidFill>
                <a:latin typeface="Adigiana Toybox"/>
              </a:rPr>
              <a:t> </a:t>
            </a:r>
            <a:r>
              <a:rPr lang="en-US" sz="1800" spc="59" dirty="0" err="1">
                <a:solidFill>
                  <a:srgbClr val="FFFEFE"/>
                </a:solidFill>
                <a:latin typeface="Adigiana Toybox"/>
              </a:rPr>
              <a:t>Anatomi</a:t>
            </a:r>
            <a:r>
              <a:rPr lang="en-US" sz="1800" spc="59" dirty="0">
                <a:solidFill>
                  <a:srgbClr val="FFFEFE"/>
                </a:solidFill>
                <a:latin typeface="Adigiana Toybox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13B4DCC-3EC4-FAA8-B412-713DE4C785F3}"/>
              </a:ext>
            </a:extLst>
          </p:cNvPr>
          <p:cNvSpPr/>
          <p:nvPr/>
        </p:nvSpPr>
        <p:spPr>
          <a:xfrm>
            <a:off x="792692" y="3164469"/>
            <a:ext cx="2788707" cy="346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1">
            <a:hlinkClick r:id="rId33" action="ppaction://hlinksldjump"/>
          </p:cNvPr>
          <p:cNvSpPr txBox="1"/>
          <p:nvPr/>
        </p:nvSpPr>
        <p:spPr>
          <a:xfrm>
            <a:off x="862447" y="3164459"/>
            <a:ext cx="3664218" cy="321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5"/>
              </a:lnSpc>
            </a:pPr>
            <a:r>
              <a:rPr lang="en-US" sz="1800" spc="59" dirty="0" err="1">
                <a:solidFill>
                  <a:srgbClr val="FFFEFE"/>
                </a:solidFill>
                <a:latin typeface="Adigiana Toybox"/>
              </a:rPr>
              <a:t>Sistem</a:t>
            </a:r>
            <a:r>
              <a:rPr lang="en-US" sz="1800" spc="59" dirty="0">
                <a:solidFill>
                  <a:srgbClr val="FFFEFE"/>
                </a:solidFill>
                <a:latin typeface="Adigiana Toybox"/>
              </a:rPr>
              <a:t> </a:t>
            </a:r>
            <a:r>
              <a:rPr lang="en-US" sz="1800" spc="59" dirty="0" err="1">
                <a:solidFill>
                  <a:srgbClr val="FFFEFE"/>
                </a:solidFill>
                <a:latin typeface="Adigiana Toybox"/>
              </a:rPr>
              <a:t>Muskuloskeletal</a:t>
            </a:r>
            <a:endParaRPr lang="en-US" sz="1800" spc="59" dirty="0">
              <a:solidFill>
                <a:srgbClr val="FFFEFE"/>
              </a:solidFill>
              <a:latin typeface="Adigiana Toybox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B569C5-4529-67DD-1352-B96B2E3EF656}"/>
              </a:ext>
            </a:extLst>
          </p:cNvPr>
          <p:cNvSpPr/>
          <p:nvPr/>
        </p:nvSpPr>
        <p:spPr>
          <a:xfrm>
            <a:off x="792692" y="3782097"/>
            <a:ext cx="2402809" cy="346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4">
            <a:hlinkClick r:id="rId34" action="ppaction://hlinksldjump"/>
          </p:cNvPr>
          <p:cNvSpPr txBox="1"/>
          <p:nvPr/>
        </p:nvSpPr>
        <p:spPr>
          <a:xfrm>
            <a:off x="867433" y="3762612"/>
            <a:ext cx="2402809" cy="321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55"/>
              </a:lnSpc>
            </a:pPr>
            <a:r>
              <a:rPr lang="en-US" sz="1800" spc="59" dirty="0" err="1">
                <a:solidFill>
                  <a:srgbClr val="FFFEFE"/>
                </a:solidFill>
                <a:latin typeface="Adigiana Toybox"/>
              </a:rPr>
              <a:t>Sistem</a:t>
            </a:r>
            <a:r>
              <a:rPr lang="en-US" sz="1800" spc="59" dirty="0">
                <a:solidFill>
                  <a:srgbClr val="FFFEFE"/>
                </a:solidFill>
                <a:latin typeface="Adigiana Toybox"/>
              </a:rPr>
              <a:t> </a:t>
            </a:r>
            <a:r>
              <a:rPr lang="en-US" sz="1800" spc="59" dirty="0" err="1">
                <a:solidFill>
                  <a:srgbClr val="FFFEFE"/>
                </a:solidFill>
                <a:latin typeface="Adigiana Toybox"/>
              </a:rPr>
              <a:t>Intergument</a:t>
            </a:r>
            <a:endParaRPr lang="en-US" sz="1800" spc="59" dirty="0">
              <a:solidFill>
                <a:srgbClr val="FFFEFE"/>
              </a:solidFill>
              <a:latin typeface="Adigiana Toybox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D7D43BF-CC0B-D7FA-5B33-CD542894076B}"/>
              </a:ext>
            </a:extLst>
          </p:cNvPr>
          <p:cNvSpPr/>
          <p:nvPr/>
        </p:nvSpPr>
        <p:spPr>
          <a:xfrm>
            <a:off x="792692" y="4380251"/>
            <a:ext cx="2331508" cy="346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6">
            <a:hlinkClick r:id="rId35" action="ppaction://hlinksldjump"/>
          </p:cNvPr>
          <p:cNvSpPr txBox="1"/>
          <p:nvPr/>
        </p:nvSpPr>
        <p:spPr>
          <a:xfrm>
            <a:off x="862447" y="4382967"/>
            <a:ext cx="3032650" cy="321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5"/>
              </a:lnSpc>
            </a:pPr>
            <a:r>
              <a:rPr lang="en-US" sz="1800" spc="59" dirty="0" err="1">
                <a:solidFill>
                  <a:srgbClr val="FFFEFE"/>
                </a:solidFill>
                <a:latin typeface="Adigiana Toybox"/>
              </a:rPr>
              <a:t>Sistem</a:t>
            </a:r>
            <a:r>
              <a:rPr lang="en-US" sz="1800" spc="59" dirty="0">
                <a:solidFill>
                  <a:srgbClr val="FFFEFE"/>
                </a:solidFill>
                <a:latin typeface="Adigiana Toybox"/>
              </a:rPr>
              <a:t> </a:t>
            </a:r>
            <a:r>
              <a:rPr lang="en-US" sz="1800" spc="59" dirty="0" err="1">
                <a:solidFill>
                  <a:srgbClr val="FFFEFE"/>
                </a:solidFill>
                <a:latin typeface="Adigiana Toybox"/>
              </a:rPr>
              <a:t>Pencernaan</a:t>
            </a:r>
            <a:endParaRPr lang="en-US" sz="1800" spc="59" dirty="0">
              <a:solidFill>
                <a:srgbClr val="FFFEFE"/>
              </a:solidFill>
              <a:latin typeface="Adigiana Toybox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7925EA5-D18D-EA8C-41B7-C2D4544458D3}"/>
              </a:ext>
            </a:extLst>
          </p:cNvPr>
          <p:cNvSpPr/>
          <p:nvPr/>
        </p:nvSpPr>
        <p:spPr>
          <a:xfrm>
            <a:off x="5476387" y="2607481"/>
            <a:ext cx="2652151" cy="346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09DDB1-9162-145E-D403-959D10BFD877}"/>
              </a:ext>
            </a:extLst>
          </p:cNvPr>
          <p:cNvSpPr/>
          <p:nvPr/>
        </p:nvSpPr>
        <p:spPr>
          <a:xfrm>
            <a:off x="5476388" y="1990785"/>
            <a:ext cx="2524611" cy="346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5">
            <a:hlinkClick r:id="rId36" action="ppaction://hlinksldjump"/>
          </p:cNvPr>
          <p:cNvSpPr txBox="1"/>
          <p:nvPr/>
        </p:nvSpPr>
        <p:spPr>
          <a:xfrm>
            <a:off x="5573074" y="1999512"/>
            <a:ext cx="3460197" cy="31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5"/>
              </a:lnSpc>
            </a:pPr>
            <a:r>
              <a:rPr lang="en-US" sz="1800" spc="59" dirty="0" err="1">
                <a:solidFill>
                  <a:srgbClr val="FFFEFE"/>
                </a:solidFill>
                <a:latin typeface="Adigiana Toybox"/>
              </a:rPr>
              <a:t>Sistem</a:t>
            </a:r>
            <a:r>
              <a:rPr lang="en-US" sz="1800" spc="59" dirty="0">
                <a:solidFill>
                  <a:srgbClr val="FFFEFE"/>
                </a:solidFill>
                <a:latin typeface="Adigiana Toybox"/>
              </a:rPr>
              <a:t> </a:t>
            </a:r>
            <a:r>
              <a:rPr lang="en-US" sz="1800" spc="59" dirty="0" err="1">
                <a:solidFill>
                  <a:srgbClr val="FFFEFE"/>
                </a:solidFill>
                <a:latin typeface="Adigiana Toybox"/>
              </a:rPr>
              <a:t>Panca</a:t>
            </a:r>
            <a:r>
              <a:rPr lang="en-US" sz="1800" spc="59" dirty="0">
                <a:solidFill>
                  <a:srgbClr val="FFFEFE"/>
                </a:solidFill>
                <a:latin typeface="Adigiana Toybox"/>
              </a:rPr>
              <a:t> </a:t>
            </a:r>
            <a:r>
              <a:rPr lang="en-US" sz="1800" spc="59" dirty="0" err="1">
                <a:solidFill>
                  <a:srgbClr val="FFFEFE"/>
                </a:solidFill>
                <a:latin typeface="Adigiana Toybox"/>
              </a:rPr>
              <a:t>Indera</a:t>
            </a:r>
            <a:endParaRPr lang="en-US" sz="1800" spc="59" dirty="0">
              <a:solidFill>
                <a:srgbClr val="FFFEFE"/>
              </a:solidFill>
              <a:latin typeface="Adigiana Toybox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211013-479F-ACC8-423C-32192859E3A6}"/>
              </a:ext>
            </a:extLst>
          </p:cNvPr>
          <p:cNvSpPr/>
          <p:nvPr/>
        </p:nvSpPr>
        <p:spPr>
          <a:xfrm>
            <a:off x="5476387" y="3825340"/>
            <a:ext cx="2296013" cy="346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61F233F-1359-F2F9-E0E5-75E4815CFE6D}"/>
              </a:ext>
            </a:extLst>
          </p:cNvPr>
          <p:cNvSpPr/>
          <p:nvPr/>
        </p:nvSpPr>
        <p:spPr>
          <a:xfrm>
            <a:off x="5476387" y="4455964"/>
            <a:ext cx="1962753" cy="346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30">
            <a:hlinkClick r:id="rId37" action="ppaction://hlinksldjump"/>
          </p:cNvPr>
          <p:cNvSpPr txBox="1"/>
          <p:nvPr/>
        </p:nvSpPr>
        <p:spPr>
          <a:xfrm>
            <a:off x="5573074" y="4453275"/>
            <a:ext cx="3032650" cy="31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5"/>
              </a:lnSpc>
            </a:pPr>
            <a:r>
              <a:rPr lang="en-US" sz="1800" spc="59" dirty="0" err="1">
                <a:solidFill>
                  <a:srgbClr val="FFFEFE"/>
                </a:solidFill>
                <a:latin typeface="Adigiana Toybox"/>
              </a:rPr>
              <a:t>Sistem</a:t>
            </a:r>
            <a:r>
              <a:rPr lang="en-US" sz="1800" spc="59" dirty="0">
                <a:solidFill>
                  <a:srgbClr val="FFFEFE"/>
                </a:solidFill>
                <a:latin typeface="Adigiana Toybox"/>
              </a:rPr>
              <a:t> </a:t>
            </a:r>
            <a:r>
              <a:rPr lang="en-US" sz="1800" spc="59" dirty="0" err="1">
                <a:solidFill>
                  <a:srgbClr val="FFFEFE"/>
                </a:solidFill>
                <a:latin typeface="Adigiana Toybox"/>
              </a:rPr>
              <a:t>Limfatik</a:t>
            </a:r>
            <a:endParaRPr lang="en-US" sz="1800" spc="59" dirty="0">
              <a:solidFill>
                <a:srgbClr val="FFFEFE"/>
              </a:solidFill>
              <a:latin typeface="Adigiana Toybox"/>
            </a:endParaRPr>
          </a:p>
        </p:txBody>
      </p:sp>
      <p:sp>
        <p:nvSpPr>
          <p:cNvPr id="29" name="TextBox 29">
            <a:hlinkClick r:id="rId38" action="ppaction://hlinksldjump"/>
          </p:cNvPr>
          <p:cNvSpPr txBox="1"/>
          <p:nvPr/>
        </p:nvSpPr>
        <p:spPr>
          <a:xfrm>
            <a:off x="5573074" y="3815362"/>
            <a:ext cx="3032650" cy="31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5"/>
              </a:lnSpc>
            </a:pPr>
            <a:r>
              <a:rPr lang="en-US" sz="1800" spc="59" dirty="0" err="1">
                <a:solidFill>
                  <a:srgbClr val="FFFEFE"/>
                </a:solidFill>
                <a:latin typeface="Adigiana Toybox"/>
              </a:rPr>
              <a:t>Sistem</a:t>
            </a:r>
            <a:r>
              <a:rPr lang="en-US" sz="1800" spc="59" dirty="0">
                <a:solidFill>
                  <a:srgbClr val="FFFEFE"/>
                </a:solidFill>
                <a:latin typeface="Adigiana Toybox"/>
              </a:rPr>
              <a:t> </a:t>
            </a:r>
            <a:r>
              <a:rPr lang="en-US" sz="1800" spc="59" dirty="0" err="1">
                <a:solidFill>
                  <a:srgbClr val="FFFEFE"/>
                </a:solidFill>
                <a:latin typeface="Adigiana Toybox"/>
              </a:rPr>
              <a:t>Perkemihan</a:t>
            </a:r>
            <a:endParaRPr lang="en-US" sz="1800" spc="59" dirty="0">
              <a:solidFill>
                <a:srgbClr val="FFFEFE"/>
              </a:solidFill>
              <a:latin typeface="Adigiana Toybox"/>
            </a:endParaRPr>
          </a:p>
        </p:txBody>
      </p:sp>
      <p:sp>
        <p:nvSpPr>
          <p:cNvPr id="27" name="TextBox 27">
            <a:hlinkClick r:id="rId39" action="ppaction://hlinksldjump"/>
          </p:cNvPr>
          <p:cNvSpPr txBox="1"/>
          <p:nvPr/>
        </p:nvSpPr>
        <p:spPr>
          <a:xfrm>
            <a:off x="5573708" y="2598986"/>
            <a:ext cx="3570292" cy="31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5"/>
              </a:lnSpc>
            </a:pPr>
            <a:r>
              <a:rPr lang="en-US" sz="1800" spc="59" dirty="0" err="1">
                <a:solidFill>
                  <a:srgbClr val="FFFEFE"/>
                </a:solidFill>
                <a:latin typeface="Adigiana Toybox"/>
              </a:rPr>
              <a:t>Sistem</a:t>
            </a:r>
            <a:r>
              <a:rPr lang="en-US" sz="1800" spc="59" dirty="0">
                <a:solidFill>
                  <a:srgbClr val="FFFEFE"/>
                </a:solidFill>
                <a:latin typeface="Adigiana Toybox"/>
              </a:rPr>
              <a:t> </a:t>
            </a:r>
            <a:r>
              <a:rPr lang="en-US" sz="1800" spc="59" dirty="0" err="1">
                <a:solidFill>
                  <a:srgbClr val="FFFEFE"/>
                </a:solidFill>
                <a:latin typeface="Adigiana Toybox"/>
              </a:rPr>
              <a:t>Kardiovaskular</a:t>
            </a:r>
            <a:endParaRPr lang="en-US" sz="1800" spc="59" dirty="0">
              <a:solidFill>
                <a:srgbClr val="FFFEFE"/>
              </a:solidFill>
              <a:latin typeface="Adigiana Toybox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963B08-781A-C3BA-8EFD-EEBA7B55CD1D}"/>
              </a:ext>
            </a:extLst>
          </p:cNvPr>
          <p:cNvSpPr/>
          <p:nvPr/>
        </p:nvSpPr>
        <p:spPr>
          <a:xfrm>
            <a:off x="5476387" y="3211725"/>
            <a:ext cx="2296013" cy="346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8">
            <a:hlinkClick r:id="rId40" action="ppaction://hlinksldjump"/>
          </p:cNvPr>
          <p:cNvSpPr txBox="1"/>
          <p:nvPr/>
        </p:nvSpPr>
        <p:spPr>
          <a:xfrm>
            <a:off x="5573074" y="3204369"/>
            <a:ext cx="3032650" cy="31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5"/>
              </a:lnSpc>
            </a:pPr>
            <a:r>
              <a:rPr lang="en-US" sz="1800" spc="59" dirty="0" err="1">
                <a:solidFill>
                  <a:srgbClr val="FFFEFE"/>
                </a:solidFill>
                <a:latin typeface="Adigiana Toybox"/>
              </a:rPr>
              <a:t>Sistem</a:t>
            </a:r>
            <a:r>
              <a:rPr lang="en-US" sz="1800" spc="59" dirty="0">
                <a:solidFill>
                  <a:srgbClr val="FFFEFE"/>
                </a:solidFill>
                <a:latin typeface="Adigiana Toybox"/>
              </a:rPr>
              <a:t> </a:t>
            </a:r>
            <a:r>
              <a:rPr lang="en-US" sz="1800" spc="59" dirty="0" err="1">
                <a:solidFill>
                  <a:srgbClr val="FFFEFE"/>
                </a:solidFill>
                <a:latin typeface="Adigiana Toybox"/>
              </a:rPr>
              <a:t>Pernapasan</a:t>
            </a:r>
            <a:endParaRPr lang="en-US" sz="1800" spc="59" dirty="0">
              <a:solidFill>
                <a:srgbClr val="FFFEFE"/>
              </a:solidFill>
              <a:latin typeface="Adigiana Toybox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1" grpId="0"/>
      <p:bldP spid="24" grpId="0"/>
      <p:bldP spid="26" grpId="0"/>
      <p:bldP spid="25" grpId="0"/>
      <p:bldP spid="30" grpId="0"/>
      <p:bldP spid="29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052656" y="114182"/>
            <a:ext cx="5395383" cy="693219"/>
            <a:chOff x="0" y="0"/>
            <a:chExt cx="9820663" cy="12617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20663" cy="1261796"/>
            </a:xfrm>
            <a:custGeom>
              <a:avLst/>
              <a:gdLst/>
              <a:ahLst/>
              <a:cxnLst/>
              <a:rect l="l" t="t" r="r" b="b"/>
              <a:pathLst>
                <a:path w="9820663" h="1261796">
                  <a:moveTo>
                    <a:pt x="9696203" y="1261796"/>
                  </a:moveTo>
                  <a:lnTo>
                    <a:pt x="124460" y="1261796"/>
                  </a:lnTo>
                  <a:cubicBezTo>
                    <a:pt x="55880" y="1261796"/>
                    <a:pt x="0" y="1205916"/>
                    <a:pt x="0" y="11373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96203" y="0"/>
                  </a:lnTo>
                  <a:cubicBezTo>
                    <a:pt x="9764783" y="0"/>
                    <a:pt x="9820663" y="55880"/>
                    <a:pt x="9820663" y="124460"/>
                  </a:cubicBezTo>
                  <a:lnTo>
                    <a:pt x="9820663" y="1137336"/>
                  </a:lnTo>
                  <a:cubicBezTo>
                    <a:pt x="9820663" y="1205916"/>
                    <a:pt x="9764783" y="1261796"/>
                    <a:pt x="9696203" y="1261796"/>
                  </a:cubicBezTo>
                  <a:close/>
                </a:path>
              </a:pathLst>
            </a:custGeom>
            <a:solidFill>
              <a:srgbClr val="FFF465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79369" y="1203574"/>
            <a:ext cx="5447527" cy="3360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9"/>
              </a:lnSpc>
            </a:pP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Kata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anatomi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berasal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dari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bahasa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Yunani yang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artinya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“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membuka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suatu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potongan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”.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Anatomi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adalah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ilmu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yang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mempelajari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struktur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tubuh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manusia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dan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hubungan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fisik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dari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sistem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tubuh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yang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terlibat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,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contoh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: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mempelajari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organ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jantung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serta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letaknya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di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dalam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tubuh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manusia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.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Anatomi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merupakan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serangkaian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ilmu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pengetahuan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tentang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susunan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dan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bagian-bagian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tubuh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yang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membentuk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suatu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sistem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fungsional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dalam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keadaan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normal.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Pengetahuan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setiap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hal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yang normal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merupakan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perasat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penting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untuk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mempelajari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hal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yang abnormal (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patologis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)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dalam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setiap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perubahan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struktur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 </a:t>
            </a:r>
            <a:r>
              <a:rPr lang="en-US" sz="1731" spc="40" dirty="0" err="1">
                <a:solidFill>
                  <a:srgbClr val="FFF465"/>
                </a:solidFill>
                <a:latin typeface="Evolve Sans Bold"/>
              </a:rPr>
              <a:t>tubuh</a:t>
            </a:r>
            <a:r>
              <a:rPr lang="en-US" sz="1731" spc="40" dirty="0">
                <a:solidFill>
                  <a:srgbClr val="FFF465"/>
                </a:solidFill>
                <a:latin typeface="Evolve Sans Bold"/>
              </a:rPr>
              <a:t>.</a:t>
            </a:r>
          </a:p>
        </p:txBody>
      </p:sp>
      <p:pic>
        <p:nvPicPr>
          <p:cNvPr id="6" name="Picture 6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08999" y="267905"/>
            <a:ext cx="553448" cy="34661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72675" y="1009650"/>
            <a:ext cx="1458468" cy="388924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17635" y="267905"/>
            <a:ext cx="4065424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4"/>
              </a:lnSpc>
              <a:spcBef>
                <a:spcPct val="0"/>
              </a:spcBef>
            </a:pPr>
            <a:r>
              <a:rPr lang="en-US" sz="2554" spc="304" dirty="0">
                <a:solidFill>
                  <a:srgbClr val="007DD1"/>
                </a:solidFill>
                <a:latin typeface="Lazydog" panose="020B0604020202020204" charset="0"/>
              </a:rPr>
              <a:t>PENGERTIAN ANATOMI</a:t>
            </a:r>
          </a:p>
        </p:txBody>
      </p:sp>
      <p:pic>
        <p:nvPicPr>
          <p:cNvPr id="12" name="Picture 31">
            <a:hlinkClick r:id="rId9" action="ppaction://hlinksldjump"/>
            <a:extLst>
              <a:ext uri="{FF2B5EF4-FFF2-40B4-BE49-F238E27FC236}">
                <a16:creationId xmlns:a16="http://schemas.microsoft.com/office/drawing/2014/main" id="{8900530D-3ADB-7D54-5E2C-235CCF288D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353173" y="163038"/>
            <a:ext cx="552955" cy="5529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705951" y="181384"/>
            <a:ext cx="3463234" cy="16308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862447" y="4127492"/>
            <a:ext cx="4872012" cy="150590"/>
          </a:xfrm>
          <a:prstGeom prst="rect">
            <a:avLst/>
          </a:prstGeom>
        </p:spPr>
      </p:pic>
      <p:pic>
        <p:nvPicPr>
          <p:cNvPr id="5" name="Picture 5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08999" y="267905"/>
            <a:ext cx="553448" cy="34661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6056511" y="514350"/>
            <a:ext cx="2692011" cy="423938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72824" y="356955"/>
            <a:ext cx="3529487" cy="971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1"/>
              </a:lnSpc>
            </a:pPr>
            <a:r>
              <a:rPr lang="en-US" sz="2829" dirty="0" err="1">
                <a:solidFill>
                  <a:srgbClr val="000000"/>
                </a:solidFill>
                <a:latin typeface="Lazydog"/>
              </a:rPr>
              <a:t>Fungsi</a:t>
            </a:r>
            <a:r>
              <a:rPr lang="en-US" sz="2829" dirty="0">
                <a:solidFill>
                  <a:srgbClr val="000000"/>
                </a:solidFill>
                <a:latin typeface="Lazydog"/>
              </a:rPr>
              <a:t> </a:t>
            </a:r>
            <a:r>
              <a:rPr lang="en-US" sz="2829" dirty="0" err="1">
                <a:solidFill>
                  <a:srgbClr val="000000"/>
                </a:solidFill>
                <a:latin typeface="Lazydog"/>
              </a:rPr>
              <a:t>anatomi</a:t>
            </a:r>
            <a:r>
              <a:rPr lang="en-US" sz="2829" dirty="0">
                <a:solidFill>
                  <a:srgbClr val="000000"/>
                </a:solidFill>
                <a:latin typeface="Lazydog"/>
              </a:rPr>
              <a:t> </a:t>
            </a:r>
            <a:r>
              <a:rPr lang="en-US" sz="2829" dirty="0" err="1">
                <a:solidFill>
                  <a:srgbClr val="000000"/>
                </a:solidFill>
                <a:latin typeface="Lazydog"/>
              </a:rPr>
              <a:t>manusia</a:t>
            </a:r>
            <a:endParaRPr lang="en-US" sz="2829" dirty="0">
              <a:solidFill>
                <a:srgbClr val="000000"/>
              </a:solidFill>
              <a:latin typeface="Lazydog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3380" y="2238967"/>
            <a:ext cx="4801079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88"/>
              </a:lnSpc>
            </a:pP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Anatomi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manusia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berkaitan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dengan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bagian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dari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manusia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,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dari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molekul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ke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tulang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,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berinteraksi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untuk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membentuk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suatu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kesatuan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fungsional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.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Dalam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tubuh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manusia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terdiri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dari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beberaapa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susunan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 organ,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dari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susunan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 organ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tersebut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membentuk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suatu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600" spc="-70" dirty="0" err="1">
                <a:solidFill>
                  <a:srgbClr val="FDF9DE"/>
                </a:solidFill>
                <a:latin typeface="IreneFlorentina" panose="020B0604020202020204" charset="0"/>
              </a:rPr>
              <a:t>sistem</a:t>
            </a:r>
            <a:r>
              <a:rPr lang="en-US" sz="1600" spc="-70" dirty="0">
                <a:solidFill>
                  <a:srgbClr val="FDF9DE"/>
                </a:solidFill>
                <a:latin typeface="IreneFlorentina" panose="020B0604020202020204" charset="0"/>
              </a:rPr>
              <a:t> organ.</a:t>
            </a:r>
          </a:p>
          <a:p>
            <a:pPr algn="just">
              <a:lnSpc>
                <a:spcPts val="1888"/>
              </a:lnSpc>
            </a:pPr>
            <a:endParaRPr lang="en-US" sz="1600" spc="-70" dirty="0">
              <a:solidFill>
                <a:srgbClr val="FDF9DE"/>
              </a:solidFill>
              <a:latin typeface="IreneFlorentina" panose="020B0604020202020204" charset="0"/>
            </a:endParaRPr>
          </a:p>
        </p:txBody>
      </p:sp>
      <p:pic>
        <p:nvPicPr>
          <p:cNvPr id="10" name="Picture 31">
            <a:hlinkClick r:id="rId14" action="ppaction://hlinksldjump"/>
            <a:extLst>
              <a:ext uri="{FF2B5EF4-FFF2-40B4-BE49-F238E27FC236}">
                <a16:creationId xmlns:a16="http://schemas.microsoft.com/office/drawing/2014/main" id="{D30EE4A0-3310-7787-6F36-A69636FEEF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8353173" y="163038"/>
            <a:ext cx="552955" cy="5529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4145927" y="2740691"/>
            <a:ext cx="2234692" cy="2433454"/>
            <a:chOff x="0" y="0"/>
            <a:chExt cx="1272668" cy="13858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72668" cy="1385864"/>
            </a:xfrm>
            <a:custGeom>
              <a:avLst/>
              <a:gdLst/>
              <a:ahLst/>
              <a:cxnLst/>
              <a:rect l="l" t="t" r="r" b="b"/>
              <a:pathLst>
                <a:path w="1272668" h="1385864">
                  <a:moveTo>
                    <a:pt x="1148208" y="1385864"/>
                  </a:moveTo>
                  <a:lnTo>
                    <a:pt x="124460" y="1385864"/>
                  </a:lnTo>
                  <a:cubicBezTo>
                    <a:pt x="55880" y="1385864"/>
                    <a:pt x="0" y="1329984"/>
                    <a:pt x="0" y="12614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48208" y="0"/>
                  </a:lnTo>
                  <a:cubicBezTo>
                    <a:pt x="1216788" y="0"/>
                    <a:pt x="1272668" y="55880"/>
                    <a:pt x="1272668" y="124460"/>
                  </a:cubicBezTo>
                  <a:lnTo>
                    <a:pt x="1272668" y="1261404"/>
                  </a:lnTo>
                  <a:cubicBezTo>
                    <a:pt x="1272668" y="1329984"/>
                    <a:pt x="1216788" y="1385864"/>
                    <a:pt x="1148208" y="1385864"/>
                  </a:cubicBezTo>
                  <a:close/>
                </a:path>
              </a:pathLst>
            </a:custGeom>
            <a:solidFill>
              <a:srgbClr val="FDE5BE"/>
            </a:solidFill>
          </p:spPr>
        </p:sp>
      </p:grpSp>
      <p:grpSp>
        <p:nvGrpSpPr>
          <p:cNvPr id="5" name="Group 5"/>
          <p:cNvGrpSpPr/>
          <p:nvPr/>
        </p:nvGrpSpPr>
        <p:grpSpPr>
          <a:xfrm rot="5400000">
            <a:off x="6759646" y="1216613"/>
            <a:ext cx="2234692" cy="2433454"/>
            <a:chOff x="0" y="0"/>
            <a:chExt cx="1272668" cy="13858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2668" cy="1385864"/>
            </a:xfrm>
            <a:custGeom>
              <a:avLst/>
              <a:gdLst/>
              <a:ahLst/>
              <a:cxnLst/>
              <a:rect l="l" t="t" r="r" b="b"/>
              <a:pathLst>
                <a:path w="1272668" h="1385864">
                  <a:moveTo>
                    <a:pt x="1148208" y="1385864"/>
                  </a:moveTo>
                  <a:lnTo>
                    <a:pt x="124460" y="1385864"/>
                  </a:lnTo>
                  <a:cubicBezTo>
                    <a:pt x="55880" y="1385864"/>
                    <a:pt x="0" y="1329984"/>
                    <a:pt x="0" y="12614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48208" y="0"/>
                  </a:lnTo>
                  <a:cubicBezTo>
                    <a:pt x="1216788" y="0"/>
                    <a:pt x="1272668" y="55880"/>
                    <a:pt x="1272668" y="124460"/>
                  </a:cubicBezTo>
                  <a:lnTo>
                    <a:pt x="1272668" y="1261404"/>
                  </a:lnTo>
                  <a:cubicBezTo>
                    <a:pt x="1272668" y="1329984"/>
                    <a:pt x="1216788" y="1385864"/>
                    <a:pt x="1148208" y="1385864"/>
                  </a:cubicBezTo>
                  <a:close/>
                </a:path>
              </a:pathLst>
            </a:custGeom>
            <a:solidFill>
              <a:srgbClr val="FFE0CE"/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699900" y="880857"/>
            <a:ext cx="1701321" cy="2433454"/>
            <a:chOff x="0" y="0"/>
            <a:chExt cx="968910" cy="13858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68910" cy="1385864"/>
            </a:xfrm>
            <a:custGeom>
              <a:avLst/>
              <a:gdLst/>
              <a:ahLst/>
              <a:cxnLst/>
              <a:rect l="l" t="t" r="r" b="b"/>
              <a:pathLst>
                <a:path w="968910" h="1385864">
                  <a:moveTo>
                    <a:pt x="844450" y="1385864"/>
                  </a:moveTo>
                  <a:lnTo>
                    <a:pt x="124460" y="1385864"/>
                  </a:lnTo>
                  <a:cubicBezTo>
                    <a:pt x="55880" y="1385864"/>
                    <a:pt x="0" y="1329984"/>
                    <a:pt x="0" y="12614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4450" y="0"/>
                  </a:lnTo>
                  <a:cubicBezTo>
                    <a:pt x="913030" y="0"/>
                    <a:pt x="968910" y="55880"/>
                    <a:pt x="968910" y="124460"/>
                  </a:cubicBezTo>
                  <a:lnTo>
                    <a:pt x="968910" y="1261404"/>
                  </a:lnTo>
                  <a:cubicBezTo>
                    <a:pt x="968910" y="1329984"/>
                    <a:pt x="913030" y="1385864"/>
                    <a:pt x="844450" y="1385864"/>
                  </a:cubicBezTo>
                  <a:close/>
                </a:path>
              </a:pathLst>
            </a:custGeom>
            <a:solidFill>
              <a:srgbClr val="E6F4AD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876991" y="210232"/>
            <a:ext cx="374590" cy="40170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04331" y="212809"/>
            <a:ext cx="374590" cy="40170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07704" y="2202803"/>
            <a:ext cx="1127726" cy="257865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087898" y="623726"/>
            <a:ext cx="853353" cy="2278492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95045" y="1306469"/>
            <a:ext cx="2111029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0"/>
              </a:lnSpc>
              <a:spcBef>
                <a:spcPct val="0"/>
              </a:spcBef>
            </a:pPr>
            <a:r>
              <a:rPr lang="en-US" sz="1500" spc="-66" dirty="0" err="1">
                <a:solidFill>
                  <a:srgbClr val="2DB189"/>
                </a:solidFill>
                <a:latin typeface="IreneFlorentina" panose="020B0604020202020204" charset="0"/>
              </a:rPr>
              <a:t>Muskulo</a:t>
            </a:r>
            <a:r>
              <a:rPr lang="en-US" sz="1500" spc="-66" dirty="0">
                <a:solidFill>
                  <a:srgbClr val="2DB189"/>
                </a:solidFill>
                <a:latin typeface="IreneFlorentina" panose="020B0604020202020204" charset="0"/>
              </a:rPr>
              <a:t> dan skeletal </a:t>
            </a:r>
            <a:r>
              <a:rPr lang="en-US" sz="1500" spc="-66" dirty="0" err="1">
                <a:solidFill>
                  <a:srgbClr val="2DB189"/>
                </a:solidFill>
                <a:latin typeface="IreneFlorentina" panose="020B0604020202020204" charset="0"/>
              </a:rPr>
              <a:t>merupakan</a:t>
            </a:r>
            <a:r>
              <a:rPr lang="en-US" sz="1500" spc="-66" dirty="0">
                <a:solidFill>
                  <a:srgbClr val="2DB189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2DB189"/>
                </a:solidFill>
                <a:latin typeface="IreneFlorentina" panose="020B0604020202020204" charset="0"/>
              </a:rPr>
              <a:t>satu</a:t>
            </a:r>
            <a:r>
              <a:rPr lang="en-US" sz="1500" spc="-66" dirty="0">
                <a:solidFill>
                  <a:srgbClr val="2DB189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2DB189"/>
                </a:solidFill>
                <a:latin typeface="IreneFlorentina" panose="020B0604020202020204" charset="0"/>
              </a:rPr>
              <a:t>kesatuan</a:t>
            </a:r>
            <a:r>
              <a:rPr lang="en-US" sz="1500" spc="-66" dirty="0">
                <a:solidFill>
                  <a:srgbClr val="2DB189"/>
                </a:solidFill>
                <a:latin typeface="IreneFlorentina" panose="020B0604020202020204" charset="0"/>
              </a:rPr>
              <a:t> yang </a:t>
            </a:r>
            <a:r>
              <a:rPr lang="en-US" sz="1500" spc="-66" dirty="0" err="1">
                <a:solidFill>
                  <a:srgbClr val="2DB189"/>
                </a:solidFill>
                <a:latin typeface="IreneFlorentina" panose="020B0604020202020204" charset="0"/>
              </a:rPr>
              <a:t>tidak</a:t>
            </a:r>
            <a:r>
              <a:rPr lang="en-US" sz="1500" spc="-66" dirty="0">
                <a:solidFill>
                  <a:srgbClr val="2DB189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2DB189"/>
                </a:solidFill>
                <a:latin typeface="IreneFlorentina" panose="020B0604020202020204" charset="0"/>
              </a:rPr>
              <a:t>terpisahkan</a:t>
            </a:r>
            <a:r>
              <a:rPr lang="en-US" sz="1500" spc="-66" dirty="0">
                <a:solidFill>
                  <a:srgbClr val="2DB189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2DB189"/>
                </a:solidFill>
                <a:latin typeface="IreneFlorentina" panose="020B0604020202020204" charset="0"/>
              </a:rPr>
              <a:t>karena</a:t>
            </a:r>
            <a:r>
              <a:rPr lang="en-US" sz="1500" spc="-66" dirty="0">
                <a:solidFill>
                  <a:srgbClr val="2DB189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2DB189"/>
                </a:solidFill>
                <a:latin typeface="IreneFlorentina" panose="020B0604020202020204" charset="0"/>
              </a:rPr>
              <a:t>tidak</a:t>
            </a:r>
            <a:r>
              <a:rPr lang="en-US" sz="1500" spc="-66" dirty="0">
                <a:solidFill>
                  <a:srgbClr val="2DB189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2DB189"/>
                </a:solidFill>
                <a:latin typeface="IreneFlorentina" panose="020B0604020202020204" charset="0"/>
              </a:rPr>
              <a:t>bisa</a:t>
            </a:r>
            <a:r>
              <a:rPr lang="en-US" sz="1500" spc="-66" dirty="0">
                <a:solidFill>
                  <a:srgbClr val="2DB189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2DB189"/>
                </a:solidFill>
                <a:latin typeface="IreneFlorentina" panose="020B0604020202020204" charset="0"/>
              </a:rPr>
              <a:t>bekerja</a:t>
            </a:r>
            <a:r>
              <a:rPr lang="en-US" sz="1500" spc="-66" dirty="0">
                <a:solidFill>
                  <a:srgbClr val="2DB189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2DB189"/>
                </a:solidFill>
                <a:latin typeface="IreneFlorentina" panose="020B0604020202020204" charset="0"/>
              </a:rPr>
              <a:t>sendiri</a:t>
            </a:r>
            <a:r>
              <a:rPr lang="en-US" sz="1500" spc="-66" dirty="0">
                <a:solidFill>
                  <a:srgbClr val="2DB189"/>
                </a:solidFill>
                <a:latin typeface="IreneFlorentina" panose="020B0604020202020204" charset="0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70136" y="2964363"/>
            <a:ext cx="2309864" cy="207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0"/>
              </a:lnSpc>
              <a:spcBef>
                <a:spcPct val="0"/>
              </a:spcBef>
            </a:pPr>
            <a:r>
              <a:rPr lang="en-US" sz="1500" spc="-66" dirty="0" err="1">
                <a:solidFill>
                  <a:srgbClr val="EFA54F"/>
                </a:solidFill>
                <a:latin typeface="IreneFlorentina" panose="020B0604020202020204" charset="0"/>
              </a:rPr>
              <a:t>Muskulus</a:t>
            </a:r>
            <a:r>
              <a:rPr lang="en-US" sz="1500" spc="-66" dirty="0">
                <a:solidFill>
                  <a:srgbClr val="EFA54F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EFA54F"/>
                </a:solidFill>
                <a:latin typeface="IreneFlorentina" panose="020B0604020202020204" charset="0"/>
              </a:rPr>
              <a:t>atau</a:t>
            </a:r>
            <a:r>
              <a:rPr lang="en-US" sz="1500" spc="-66" dirty="0">
                <a:solidFill>
                  <a:srgbClr val="EFA54F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EFA54F"/>
                </a:solidFill>
                <a:latin typeface="IreneFlorentina" panose="020B0604020202020204" charset="0"/>
              </a:rPr>
              <a:t>otot</a:t>
            </a:r>
            <a:r>
              <a:rPr lang="en-US" sz="1500" spc="-66" dirty="0">
                <a:solidFill>
                  <a:srgbClr val="EFA54F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EFA54F"/>
                </a:solidFill>
                <a:latin typeface="IreneFlorentina" panose="020B0604020202020204" charset="0"/>
              </a:rPr>
              <a:t>merupakan</a:t>
            </a:r>
            <a:r>
              <a:rPr lang="en-US" sz="1500" spc="-66" dirty="0">
                <a:solidFill>
                  <a:srgbClr val="EFA54F"/>
                </a:solidFill>
                <a:latin typeface="IreneFlorentina" panose="020B0604020202020204" charset="0"/>
              </a:rPr>
              <a:t> organ </a:t>
            </a:r>
            <a:r>
              <a:rPr lang="en-US" sz="1500" spc="-66" dirty="0" err="1">
                <a:solidFill>
                  <a:srgbClr val="EFA54F"/>
                </a:solidFill>
                <a:latin typeface="IreneFlorentina" panose="020B0604020202020204" charset="0"/>
              </a:rPr>
              <a:t>tubuh</a:t>
            </a:r>
            <a:r>
              <a:rPr lang="en-US" sz="1500" spc="-66" dirty="0">
                <a:solidFill>
                  <a:srgbClr val="EFA54F"/>
                </a:solidFill>
                <a:latin typeface="IreneFlorentina" panose="020B0604020202020204" charset="0"/>
              </a:rPr>
              <a:t> yang </a:t>
            </a:r>
            <a:r>
              <a:rPr lang="en-US" sz="1500" spc="-66" dirty="0" err="1">
                <a:solidFill>
                  <a:srgbClr val="EFA54F"/>
                </a:solidFill>
                <a:latin typeface="IreneFlorentina" panose="020B0604020202020204" charset="0"/>
              </a:rPr>
              <a:t>berkontraksi</a:t>
            </a:r>
            <a:r>
              <a:rPr lang="en-US" sz="1500" spc="-66" dirty="0">
                <a:solidFill>
                  <a:srgbClr val="EFA54F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EFA54F"/>
                </a:solidFill>
                <a:latin typeface="IreneFlorentina" panose="020B0604020202020204" charset="0"/>
              </a:rPr>
              <a:t>ketika</a:t>
            </a:r>
            <a:r>
              <a:rPr lang="en-US" sz="1500" spc="-66" dirty="0">
                <a:solidFill>
                  <a:srgbClr val="EFA54F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EFA54F"/>
                </a:solidFill>
                <a:latin typeface="IreneFlorentina" panose="020B0604020202020204" charset="0"/>
              </a:rPr>
              <a:t>ada</a:t>
            </a:r>
            <a:r>
              <a:rPr lang="en-US" sz="1500" spc="-66" dirty="0">
                <a:solidFill>
                  <a:srgbClr val="EFA54F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EFA54F"/>
                </a:solidFill>
                <a:latin typeface="IreneFlorentina" panose="020B0604020202020204" charset="0"/>
              </a:rPr>
              <a:t>rangsangan</a:t>
            </a:r>
            <a:r>
              <a:rPr lang="en-US" sz="1500" spc="-66" dirty="0">
                <a:solidFill>
                  <a:srgbClr val="EFA54F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EFA54F"/>
                </a:solidFill>
                <a:latin typeface="IreneFlorentina" panose="020B0604020202020204" charset="0"/>
              </a:rPr>
              <a:t>sehingga</a:t>
            </a:r>
            <a:r>
              <a:rPr lang="en-US" sz="1500" spc="-66" dirty="0">
                <a:solidFill>
                  <a:srgbClr val="EFA54F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EFA54F"/>
                </a:solidFill>
                <a:latin typeface="IreneFlorentina" panose="020B0604020202020204" charset="0"/>
              </a:rPr>
              <a:t>mengakibatkan</a:t>
            </a:r>
            <a:r>
              <a:rPr lang="en-US" sz="1500" spc="-66" dirty="0">
                <a:solidFill>
                  <a:srgbClr val="EFA54F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EFA54F"/>
                </a:solidFill>
                <a:latin typeface="IreneFlorentina" panose="020B0604020202020204" charset="0"/>
              </a:rPr>
              <a:t>gerakan</a:t>
            </a:r>
            <a:r>
              <a:rPr lang="en-US" sz="1500" spc="-66" dirty="0">
                <a:solidFill>
                  <a:srgbClr val="EFA54F"/>
                </a:solidFill>
                <a:latin typeface="IreneFlorentina" panose="020B0604020202020204" charset="0"/>
              </a:rPr>
              <a:t> pada </a:t>
            </a:r>
            <a:r>
              <a:rPr lang="en-US" sz="1500" spc="-66" dirty="0" err="1">
                <a:solidFill>
                  <a:srgbClr val="EFA54F"/>
                </a:solidFill>
                <a:latin typeface="IreneFlorentina" panose="020B0604020202020204" charset="0"/>
              </a:rPr>
              <a:t>rangka</a:t>
            </a:r>
            <a:r>
              <a:rPr lang="en-US" sz="1500" spc="-66" dirty="0">
                <a:solidFill>
                  <a:srgbClr val="EFA54F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EFA54F"/>
                </a:solidFill>
                <a:latin typeface="IreneFlorentina" panose="020B0604020202020204" charset="0"/>
              </a:rPr>
              <a:t>tubuh</a:t>
            </a:r>
            <a:r>
              <a:rPr lang="en-US" sz="1500" spc="-66" dirty="0">
                <a:solidFill>
                  <a:srgbClr val="EFA54F"/>
                </a:solidFill>
                <a:latin typeface="IreneFlorentina" panose="020B0604020202020204" charset="0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40723" y="1414641"/>
            <a:ext cx="2200600" cy="207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0"/>
              </a:lnSpc>
              <a:spcBef>
                <a:spcPct val="0"/>
              </a:spcBef>
            </a:pPr>
            <a:r>
              <a:rPr lang="en-US" sz="1500" spc="-66" dirty="0" err="1">
                <a:solidFill>
                  <a:srgbClr val="F9705A"/>
                </a:solidFill>
                <a:latin typeface="IreneFlorentina" panose="020B0604020202020204" charset="0"/>
              </a:rPr>
              <a:t>Tulang</a:t>
            </a:r>
            <a:r>
              <a:rPr lang="en-US" sz="1500" spc="-66" dirty="0">
                <a:solidFill>
                  <a:srgbClr val="F9705A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F9705A"/>
                </a:solidFill>
                <a:latin typeface="IreneFlorentina" panose="020B0604020202020204" charset="0"/>
              </a:rPr>
              <a:t>merupakan</a:t>
            </a:r>
            <a:r>
              <a:rPr lang="en-US" sz="1500" spc="-66" dirty="0">
                <a:solidFill>
                  <a:srgbClr val="F9705A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F9705A"/>
                </a:solidFill>
                <a:latin typeface="IreneFlorentina" panose="020B0604020202020204" charset="0"/>
              </a:rPr>
              <a:t>jenis</a:t>
            </a:r>
            <a:r>
              <a:rPr lang="en-US" sz="1500" spc="-66" dirty="0">
                <a:solidFill>
                  <a:srgbClr val="F9705A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F9705A"/>
                </a:solidFill>
                <a:latin typeface="IreneFlorentina" panose="020B0604020202020204" charset="0"/>
              </a:rPr>
              <a:t>jaringan</a:t>
            </a:r>
            <a:r>
              <a:rPr lang="en-US" sz="1500" spc="-66" dirty="0">
                <a:solidFill>
                  <a:srgbClr val="F9705A"/>
                </a:solidFill>
                <a:latin typeface="IreneFlorentina" panose="020B0604020202020204" charset="0"/>
              </a:rPr>
              <a:t> ikat yang </a:t>
            </a:r>
            <a:r>
              <a:rPr lang="en-US" sz="1500" spc="-66" dirty="0" err="1">
                <a:solidFill>
                  <a:srgbClr val="F9705A"/>
                </a:solidFill>
                <a:latin typeface="IreneFlorentina" panose="020B0604020202020204" charset="0"/>
              </a:rPr>
              <a:t>kuat</a:t>
            </a:r>
            <a:r>
              <a:rPr lang="en-US" sz="1500" spc="-66" dirty="0">
                <a:solidFill>
                  <a:srgbClr val="F9705A"/>
                </a:solidFill>
                <a:latin typeface="IreneFlorentina" panose="020B0604020202020204" charset="0"/>
              </a:rPr>
              <a:t> dan </a:t>
            </a:r>
            <a:r>
              <a:rPr lang="en-US" sz="1500" spc="-66" dirty="0" err="1">
                <a:solidFill>
                  <a:srgbClr val="F9705A"/>
                </a:solidFill>
                <a:latin typeface="IreneFlorentina" panose="020B0604020202020204" charset="0"/>
              </a:rPr>
              <a:t>keras</a:t>
            </a:r>
            <a:r>
              <a:rPr lang="en-US" sz="1500" spc="-66" dirty="0">
                <a:solidFill>
                  <a:srgbClr val="F9705A"/>
                </a:solidFill>
                <a:latin typeface="IreneFlorentina" panose="020B0604020202020204" charset="0"/>
              </a:rPr>
              <a:t>. </a:t>
            </a:r>
            <a:r>
              <a:rPr lang="en-US" sz="1500" spc="-66" dirty="0" err="1">
                <a:solidFill>
                  <a:srgbClr val="F9705A"/>
                </a:solidFill>
                <a:latin typeface="IreneFlorentina" panose="020B0604020202020204" charset="0"/>
              </a:rPr>
              <a:t>Sendi</a:t>
            </a:r>
            <a:r>
              <a:rPr lang="en-US" sz="1500" spc="-66" dirty="0">
                <a:solidFill>
                  <a:srgbClr val="F9705A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F9705A"/>
                </a:solidFill>
                <a:latin typeface="IreneFlorentina" panose="020B0604020202020204" charset="0"/>
              </a:rPr>
              <a:t>adalah</a:t>
            </a:r>
            <a:r>
              <a:rPr lang="en-US" sz="1500" spc="-66" dirty="0">
                <a:solidFill>
                  <a:srgbClr val="F9705A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F9705A"/>
                </a:solidFill>
                <a:latin typeface="IreneFlorentina" panose="020B0604020202020204" charset="0"/>
              </a:rPr>
              <a:t>hubungan</a:t>
            </a:r>
            <a:r>
              <a:rPr lang="en-US" sz="1500" spc="-66" dirty="0">
                <a:solidFill>
                  <a:srgbClr val="F9705A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F9705A"/>
                </a:solidFill>
                <a:latin typeface="IreneFlorentina" panose="020B0604020202020204" charset="0"/>
              </a:rPr>
              <a:t>antar</a:t>
            </a:r>
            <a:r>
              <a:rPr lang="en-US" sz="1500" spc="-66" dirty="0">
                <a:solidFill>
                  <a:srgbClr val="F9705A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F9705A"/>
                </a:solidFill>
                <a:latin typeface="IreneFlorentina" panose="020B0604020202020204" charset="0"/>
              </a:rPr>
              <a:t>dua</a:t>
            </a:r>
            <a:r>
              <a:rPr lang="en-US" sz="1500" spc="-66" dirty="0">
                <a:solidFill>
                  <a:srgbClr val="F9705A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F9705A"/>
                </a:solidFill>
                <a:latin typeface="IreneFlorentina" panose="020B0604020202020204" charset="0"/>
              </a:rPr>
              <a:t>tulang</a:t>
            </a:r>
            <a:r>
              <a:rPr lang="en-US" sz="1500" spc="-66" dirty="0">
                <a:solidFill>
                  <a:srgbClr val="F9705A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F9705A"/>
                </a:solidFill>
                <a:latin typeface="IreneFlorentina" panose="020B0604020202020204" charset="0"/>
              </a:rPr>
              <a:t>atau</a:t>
            </a:r>
            <a:r>
              <a:rPr lang="en-US" sz="1500" spc="-66" dirty="0">
                <a:solidFill>
                  <a:srgbClr val="F9705A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F9705A"/>
                </a:solidFill>
                <a:latin typeface="IreneFlorentina" panose="020B0604020202020204" charset="0"/>
              </a:rPr>
              <a:t>lebih</a:t>
            </a:r>
            <a:r>
              <a:rPr lang="en-US" sz="1500" spc="-66" dirty="0">
                <a:solidFill>
                  <a:srgbClr val="F9705A"/>
                </a:solidFill>
                <a:latin typeface="IreneFlorentina" panose="020B0604020202020204" charset="0"/>
              </a:rPr>
              <a:t> dan </a:t>
            </a:r>
            <a:r>
              <a:rPr lang="en-US" sz="1500" spc="-66" dirty="0" err="1">
                <a:solidFill>
                  <a:srgbClr val="F9705A"/>
                </a:solidFill>
                <a:latin typeface="IreneFlorentina" panose="020B0604020202020204" charset="0"/>
              </a:rPr>
              <a:t>dapat</a:t>
            </a:r>
            <a:r>
              <a:rPr lang="en-US" sz="1500" spc="-66" dirty="0">
                <a:solidFill>
                  <a:srgbClr val="F9705A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F9705A"/>
                </a:solidFill>
                <a:latin typeface="IreneFlorentina" panose="020B0604020202020204" charset="0"/>
              </a:rPr>
              <a:t>terjadi</a:t>
            </a:r>
            <a:r>
              <a:rPr lang="en-US" sz="1500" spc="-66" dirty="0">
                <a:solidFill>
                  <a:srgbClr val="F9705A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F9705A"/>
                </a:solidFill>
                <a:latin typeface="IreneFlorentina" panose="020B0604020202020204" charset="0"/>
              </a:rPr>
              <a:t>pergerakan</a:t>
            </a:r>
            <a:r>
              <a:rPr lang="en-US" sz="1500" spc="-66" dirty="0">
                <a:solidFill>
                  <a:srgbClr val="F9705A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F9705A"/>
                </a:solidFill>
                <a:latin typeface="IreneFlorentina" panose="020B0604020202020204" charset="0"/>
              </a:rPr>
              <a:t>atau</a:t>
            </a:r>
            <a:r>
              <a:rPr lang="en-US" sz="1500" spc="-66" dirty="0">
                <a:solidFill>
                  <a:srgbClr val="F9705A"/>
                </a:solidFill>
                <a:latin typeface="IreneFlorentina" panose="020B0604020202020204" charset="0"/>
              </a:rPr>
              <a:t> </a:t>
            </a:r>
            <a:r>
              <a:rPr lang="en-US" sz="1500" spc="-66" dirty="0" err="1">
                <a:solidFill>
                  <a:srgbClr val="F9705A"/>
                </a:solidFill>
                <a:latin typeface="IreneFlorentina" panose="020B0604020202020204" charset="0"/>
              </a:rPr>
              <a:t>tidak</a:t>
            </a:r>
            <a:r>
              <a:rPr lang="en-US" sz="1500" spc="-66" dirty="0">
                <a:solidFill>
                  <a:srgbClr val="F9705A"/>
                </a:solidFill>
                <a:latin typeface="IreneFlorentina" panose="020B0604020202020204" charset="0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4671" y="161942"/>
            <a:ext cx="602730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</a:pPr>
            <a:r>
              <a:rPr lang="en-US" sz="3400" spc="207" dirty="0" err="1">
                <a:solidFill>
                  <a:srgbClr val="1287D6"/>
                </a:solidFill>
                <a:latin typeface="Lazydog" panose="020B0604020202020204" charset="0"/>
              </a:rPr>
              <a:t>sistem</a:t>
            </a:r>
            <a:r>
              <a:rPr lang="en-US" sz="3400" spc="207" dirty="0">
                <a:solidFill>
                  <a:srgbClr val="1287D6"/>
                </a:solidFill>
                <a:latin typeface="Lazydog" panose="020B0604020202020204" charset="0"/>
              </a:rPr>
              <a:t> </a:t>
            </a:r>
            <a:r>
              <a:rPr lang="en-US" sz="3400" spc="207" dirty="0" err="1">
                <a:solidFill>
                  <a:srgbClr val="1287D6"/>
                </a:solidFill>
                <a:latin typeface="Lazydog" panose="020B0604020202020204" charset="0"/>
              </a:rPr>
              <a:t>muskuloskeletal</a:t>
            </a:r>
            <a:endParaRPr lang="en-US" sz="3400" spc="207" dirty="0">
              <a:solidFill>
                <a:srgbClr val="1287D6"/>
              </a:solidFill>
              <a:latin typeface="Lazydog" panose="020B0604020202020204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05437" y="3446962"/>
            <a:ext cx="1440472" cy="133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1"/>
              </a:lnSpc>
            </a:pPr>
            <a:r>
              <a:rPr lang="en-US" sz="1400" spc="-36" dirty="0" err="1">
                <a:latin typeface="IreneFlorentina" panose="020B0604020202020204" charset="0"/>
              </a:rPr>
              <a:t>Otot</a:t>
            </a:r>
            <a:r>
              <a:rPr lang="en-US" sz="1400" spc="-36" dirty="0">
                <a:latin typeface="IreneFlorentina" panose="020B0604020202020204" charset="0"/>
              </a:rPr>
              <a:t> </a:t>
            </a:r>
            <a:r>
              <a:rPr lang="en-US" sz="1400" spc="-36" dirty="0" err="1">
                <a:latin typeface="IreneFlorentina" panose="020B0604020202020204" charset="0"/>
              </a:rPr>
              <a:t>Rangka</a:t>
            </a:r>
            <a:endParaRPr lang="en-US" sz="1400" spc="-36" dirty="0">
              <a:latin typeface="IreneFlorentina" panose="020B0604020202020204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05000" y="4491350"/>
            <a:ext cx="1042651" cy="144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1"/>
              </a:lnSpc>
            </a:pPr>
            <a:r>
              <a:rPr lang="en-US" sz="1600" spc="-36" dirty="0">
                <a:solidFill>
                  <a:srgbClr val="000000"/>
                </a:solidFill>
                <a:latin typeface="IreneFlorentina" panose="020B0604020202020204" charset="0"/>
              </a:rPr>
              <a:t>Tendon</a:t>
            </a:r>
          </a:p>
        </p:txBody>
      </p:sp>
      <p:pic>
        <p:nvPicPr>
          <p:cNvPr id="19" name="Picture 19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308999" y="267905"/>
            <a:ext cx="553448" cy="346610"/>
          </a:xfrm>
          <a:prstGeom prst="rect">
            <a:avLst/>
          </a:prstGeom>
        </p:spPr>
      </p:pic>
      <p:pic>
        <p:nvPicPr>
          <p:cNvPr id="21" name="Picture 31">
            <a:hlinkClick r:id="rId13" action="ppaction://hlinksldjump"/>
            <a:extLst>
              <a:ext uri="{FF2B5EF4-FFF2-40B4-BE49-F238E27FC236}">
                <a16:creationId xmlns:a16="http://schemas.microsoft.com/office/drawing/2014/main" id="{F0F6AE7F-87CA-AD64-CEDF-8B7A4F80E10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8353173" y="163038"/>
            <a:ext cx="552955" cy="5529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5458"/>
            <a:ext cx="9144000" cy="514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913347" y="130773"/>
            <a:ext cx="3696818" cy="174086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510285" y="881116"/>
            <a:ext cx="1309063" cy="31303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800000">
            <a:off x="6913657" y="1039414"/>
            <a:ext cx="267379" cy="6708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789011" y="1592500"/>
            <a:ext cx="806743" cy="133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1"/>
              </a:lnSpc>
            </a:pPr>
            <a:r>
              <a:rPr lang="en-US" sz="1400" spc="-36" dirty="0" err="1">
                <a:latin typeface="IreneFlorentina"/>
              </a:rPr>
              <a:t>Kulit</a:t>
            </a:r>
            <a:endParaRPr lang="en-US" sz="1400" spc="-36" dirty="0">
              <a:latin typeface="IreneFlorentina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800000">
            <a:off x="6573287" y="1616906"/>
            <a:ext cx="267379" cy="6708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699196" y="3944637"/>
            <a:ext cx="806743" cy="133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1"/>
              </a:lnSpc>
            </a:pPr>
            <a:r>
              <a:rPr lang="en-US" sz="1400" spc="-36" dirty="0">
                <a:latin typeface="IreneFlorentina"/>
              </a:rPr>
              <a:t>Kuku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800000" flipH="1">
            <a:off x="7503851" y="3937137"/>
            <a:ext cx="267379" cy="6708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231380" y="3002554"/>
            <a:ext cx="88649" cy="12730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455617" y="2779882"/>
            <a:ext cx="88649" cy="12730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388491" y="1328957"/>
            <a:ext cx="67126" cy="9639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800000">
            <a:off x="6897437" y="3032661"/>
            <a:ext cx="267379" cy="6708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815242">
            <a:off x="6869332" y="1682701"/>
            <a:ext cx="88649" cy="12730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76716">
            <a:off x="7589690" y="2117155"/>
            <a:ext cx="67126" cy="96395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458516" y="346285"/>
            <a:ext cx="2738491" cy="1008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46"/>
              </a:lnSpc>
            </a:pPr>
            <a:r>
              <a:rPr lang="id-ID" sz="2890" dirty="0">
                <a:solidFill>
                  <a:srgbClr val="FFF5DE"/>
                </a:solidFill>
                <a:latin typeface="Adobe Garamond Pro Bold" panose="02020702060506020403" pitchFamily="18" charset="0"/>
              </a:rPr>
              <a:t>SISTEM</a:t>
            </a:r>
            <a:br>
              <a:rPr lang="id-ID" sz="2890" dirty="0">
                <a:solidFill>
                  <a:srgbClr val="FFF5DE"/>
                </a:solidFill>
                <a:latin typeface="Lazydog"/>
              </a:rPr>
            </a:br>
            <a:r>
              <a:rPr lang="id-ID" sz="2890" dirty="0">
                <a:solidFill>
                  <a:srgbClr val="FFF5DE"/>
                </a:solidFill>
                <a:latin typeface="Adobe Garamond Pro Bold" panose="02020702060506020403" pitchFamily="18" charset="0"/>
              </a:rPr>
              <a:t>INTERGUMENT</a:t>
            </a:r>
            <a:endParaRPr lang="en-US" sz="2890" dirty="0">
              <a:solidFill>
                <a:srgbClr val="FFF5DE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86993" y="2160590"/>
            <a:ext cx="4888102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0"/>
              </a:lnSpc>
            </a:pPr>
            <a:r>
              <a:rPr lang="en-US" sz="1600" spc="-66" dirty="0" err="1">
                <a:solidFill>
                  <a:srgbClr val="32856A"/>
                </a:solidFill>
                <a:latin typeface="IreneFlorentina" panose="020B0604020202020204" charset="0"/>
              </a:rPr>
              <a:t>Sistem</a:t>
            </a:r>
            <a:r>
              <a:rPr lang="en-US" sz="1600" spc="-66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600" spc="-66" dirty="0" err="1">
                <a:solidFill>
                  <a:srgbClr val="32856A"/>
                </a:solidFill>
                <a:latin typeface="IreneFlorentina" panose="020B0604020202020204" charset="0"/>
              </a:rPr>
              <a:t>inte</a:t>
            </a:r>
            <a:r>
              <a:rPr lang="id-ID" sz="1600" spc="-66" dirty="0">
                <a:solidFill>
                  <a:srgbClr val="32856A"/>
                </a:solidFill>
                <a:latin typeface="IreneFlorentina" panose="020B0604020202020204" charset="0"/>
              </a:rPr>
              <a:t>r</a:t>
            </a:r>
            <a:r>
              <a:rPr lang="en-US" sz="1600" spc="-66" dirty="0" err="1">
                <a:solidFill>
                  <a:srgbClr val="32856A"/>
                </a:solidFill>
                <a:latin typeface="IreneFlorentina" panose="020B0604020202020204" charset="0"/>
              </a:rPr>
              <a:t>gumen</a:t>
            </a:r>
            <a:r>
              <a:rPr lang="en-US" sz="1600" spc="-66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600" spc="-66" dirty="0" err="1">
                <a:solidFill>
                  <a:srgbClr val="32856A"/>
                </a:solidFill>
                <a:latin typeface="IreneFlorentina" panose="020B0604020202020204" charset="0"/>
              </a:rPr>
              <a:t>merupakan</a:t>
            </a:r>
            <a:r>
              <a:rPr lang="en-US" sz="1600" spc="-66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600" spc="-66" dirty="0" err="1">
                <a:solidFill>
                  <a:srgbClr val="32856A"/>
                </a:solidFill>
                <a:latin typeface="IreneFlorentina" panose="020B0604020202020204" charset="0"/>
              </a:rPr>
              <a:t>sistem</a:t>
            </a:r>
            <a:r>
              <a:rPr lang="en-US" sz="1600" spc="-66" dirty="0">
                <a:solidFill>
                  <a:srgbClr val="32856A"/>
                </a:solidFill>
                <a:latin typeface="IreneFlorentina" panose="020B0604020202020204" charset="0"/>
              </a:rPr>
              <a:t> organ yang </a:t>
            </a:r>
            <a:r>
              <a:rPr lang="en-US" sz="1600" spc="-66" dirty="0" err="1">
                <a:solidFill>
                  <a:srgbClr val="32856A"/>
                </a:solidFill>
                <a:latin typeface="IreneFlorentina" panose="020B0604020202020204" charset="0"/>
              </a:rPr>
              <a:t>berperan</a:t>
            </a:r>
            <a:r>
              <a:rPr lang="en-US" sz="1600" spc="-66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600" spc="-66" dirty="0" err="1">
                <a:solidFill>
                  <a:srgbClr val="32856A"/>
                </a:solidFill>
                <a:latin typeface="IreneFlorentina" panose="020B0604020202020204" charset="0"/>
              </a:rPr>
              <a:t>dalam</a:t>
            </a:r>
            <a:r>
              <a:rPr lang="en-US" sz="1600" spc="-66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600" spc="-66" dirty="0" err="1">
                <a:solidFill>
                  <a:srgbClr val="32856A"/>
                </a:solidFill>
                <a:latin typeface="IreneFlorentina" panose="020B0604020202020204" charset="0"/>
              </a:rPr>
              <a:t>mekanisme</a:t>
            </a:r>
            <a:r>
              <a:rPr lang="en-US" sz="1600" spc="-66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600" spc="-66" dirty="0" err="1">
                <a:solidFill>
                  <a:srgbClr val="32856A"/>
                </a:solidFill>
                <a:latin typeface="IreneFlorentina" panose="020B0604020202020204" charset="0"/>
              </a:rPr>
              <a:t>pertahanan</a:t>
            </a:r>
            <a:r>
              <a:rPr lang="en-US" sz="1600" spc="-66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600" spc="-66" dirty="0" err="1">
                <a:solidFill>
                  <a:srgbClr val="32856A"/>
                </a:solidFill>
                <a:latin typeface="IreneFlorentina" panose="020B0604020202020204" charset="0"/>
              </a:rPr>
              <a:t>tubuh</a:t>
            </a:r>
            <a:r>
              <a:rPr lang="en-US" sz="1600" spc="-66" dirty="0">
                <a:solidFill>
                  <a:srgbClr val="32856A"/>
                </a:solidFill>
                <a:latin typeface="IreneFlorentina" panose="020B0604020202020204" charset="0"/>
              </a:rPr>
              <a:t>. </a:t>
            </a:r>
            <a:r>
              <a:rPr lang="en-US" sz="1600" spc="-66" dirty="0" err="1">
                <a:solidFill>
                  <a:srgbClr val="32856A"/>
                </a:solidFill>
                <a:latin typeface="IreneFlorentina" panose="020B0604020202020204" charset="0"/>
              </a:rPr>
              <a:t>Sistem</a:t>
            </a:r>
            <a:r>
              <a:rPr lang="en-US" sz="1600" spc="-66" dirty="0">
                <a:solidFill>
                  <a:srgbClr val="32856A"/>
                </a:solidFill>
                <a:latin typeface="IreneFlorentina" panose="020B0604020202020204" charset="0"/>
              </a:rPr>
              <a:t> integumen </a:t>
            </a:r>
            <a:r>
              <a:rPr lang="en-US" sz="1600" spc="-66" dirty="0" err="1">
                <a:solidFill>
                  <a:srgbClr val="32856A"/>
                </a:solidFill>
                <a:latin typeface="IreneFlorentina" panose="020B0604020202020204" charset="0"/>
              </a:rPr>
              <a:t>terdiri</a:t>
            </a:r>
            <a:r>
              <a:rPr lang="en-US" sz="1600" spc="-66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600" spc="-66" dirty="0" err="1">
                <a:solidFill>
                  <a:srgbClr val="32856A"/>
                </a:solidFill>
                <a:latin typeface="IreneFlorentina" panose="020B0604020202020204" charset="0"/>
              </a:rPr>
              <a:t>atas</a:t>
            </a:r>
            <a:r>
              <a:rPr lang="en-US" sz="1600" spc="-66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600" spc="-66" dirty="0" err="1">
                <a:solidFill>
                  <a:srgbClr val="32856A"/>
                </a:solidFill>
                <a:latin typeface="IreneFlorentina" panose="020B0604020202020204" charset="0"/>
              </a:rPr>
              <a:t>kulit</a:t>
            </a:r>
            <a:r>
              <a:rPr lang="en-US" sz="1600" spc="-66" dirty="0">
                <a:solidFill>
                  <a:srgbClr val="32856A"/>
                </a:solidFill>
                <a:latin typeface="IreneFlorentina" panose="020B0604020202020204" charset="0"/>
              </a:rPr>
              <a:t> dan </a:t>
            </a:r>
            <a:r>
              <a:rPr lang="en-US" sz="1600" spc="-66" dirty="0" err="1">
                <a:solidFill>
                  <a:srgbClr val="32856A"/>
                </a:solidFill>
                <a:latin typeface="IreneFlorentina" panose="020B0604020202020204" charset="0"/>
              </a:rPr>
              <a:t>aksesorisnya</a:t>
            </a:r>
            <a:r>
              <a:rPr lang="en-US" sz="1600" spc="-66" dirty="0">
                <a:solidFill>
                  <a:srgbClr val="32856A"/>
                </a:solidFill>
                <a:latin typeface="IreneFlorentina" panose="020B0604020202020204" charset="0"/>
              </a:rPr>
              <a:t>, </a:t>
            </a:r>
            <a:r>
              <a:rPr lang="en-US" sz="1600" spc="-66" dirty="0" err="1">
                <a:solidFill>
                  <a:srgbClr val="32856A"/>
                </a:solidFill>
                <a:latin typeface="IreneFlorentina" panose="020B0604020202020204" charset="0"/>
              </a:rPr>
              <a:t>termasuk</a:t>
            </a:r>
            <a:r>
              <a:rPr lang="en-US" sz="1600" spc="-66" dirty="0">
                <a:solidFill>
                  <a:srgbClr val="32856A"/>
                </a:solidFill>
                <a:latin typeface="IreneFlorentina" panose="020B0604020202020204" charset="0"/>
              </a:rPr>
              <a:t> kuku, </a:t>
            </a:r>
            <a:r>
              <a:rPr lang="en-US" sz="1600" spc="-66" dirty="0" err="1">
                <a:solidFill>
                  <a:srgbClr val="32856A"/>
                </a:solidFill>
                <a:latin typeface="IreneFlorentina" panose="020B0604020202020204" charset="0"/>
              </a:rPr>
              <a:t>rambut</a:t>
            </a:r>
            <a:r>
              <a:rPr lang="en-US" sz="1600" spc="-66" dirty="0">
                <a:solidFill>
                  <a:srgbClr val="32856A"/>
                </a:solidFill>
                <a:latin typeface="IreneFlorentina" panose="020B0604020202020204" charset="0"/>
              </a:rPr>
              <a:t>, </a:t>
            </a:r>
            <a:r>
              <a:rPr lang="en-US" sz="1600" spc="-66" dirty="0" err="1">
                <a:solidFill>
                  <a:srgbClr val="32856A"/>
                </a:solidFill>
                <a:latin typeface="IreneFlorentina" panose="020B0604020202020204" charset="0"/>
              </a:rPr>
              <a:t>kelenjar</a:t>
            </a:r>
            <a:r>
              <a:rPr lang="en-US" sz="1600" spc="-66" dirty="0">
                <a:solidFill>
                  <a:srgbClr val="32856A"/>
                </a:solidFill>
                <a:latin typeface="IreneFlorentina" panose="020B0604020202020204" charset="0"/>
              </a:rPr>
              <a:t> (</a:t>
            </a:r>
            <a:r>
              <a:rPr lang="en-US" sz="1600" spc="-66" dirty="0" err="1">
                <a:solidFill>
                  <a:srgbClr val="32856A"/>
                </a:solidFill>
                <a:latin typeface="IreneFlorentina" panose="020B0604020202020204" charset="0"/>
              </a:rPr>
              <a:t>keringat</a:t>
            </a:r>
            <a:r>
              <a:rPr lang="en-US" sz="1600" spc="-66" dirty="0">
                <a:solidFill>
                  <a:srgbClr val="32856A"/>
                </a:solidFill>
                <a:latin typeface="IreneFlorentina" panose="020B0604020202020204" charset="0"/>
              </a:rPr>
              <a:t> dan </a:t>
            </a:r>
            <a:r>
              <a:rPr lang="en-US" sz="1600" spc="-66" dirty="0" err="1">
                <a:solidFill>
                  <a:srgbClr val="32856A"/>
                </a:solidFill>
                <a:latin typeface="IreneFlorentina" panose="020B0604020202020204" charset="0"/>
              </a:rPr>
              <a:t>sebaseous</a:t>
            </a:r>
            <a:r>
              <a:rPr lang="en-US" sz="1600" spc="-66" dirty="0">
                <a:solidFill>
                  <a:srgbClr val="32856A"/>
                </a:solidFill>
                <a:latin typeface="IreneFlorentina" panose="020B0604020202020204" charset="0"/>
              </a:rPr>
              <a:t>).</a:t>
            </a:r>
          </a:p>
          <a:p>
            <a:pPr>
              <a:lnSpc>
                <a:spcPts val="1770"/>
              </a:lnSpc>
              <a:spcBef>
                <a:spcPct val="0"/>
              </a:spcBef>
            </a:pPr>
            <a:endParaRPr lang="en-US" sz="1600" spc="-66" dirty="0">
              <a:solidFill>
                <a:srgbClr val="32856A"/>
              </a:solidFill>
              <a:latin typeface="IreneFlorentina" panose="020B0604020202020204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070339" y="1018912"/>
            <a:ext cx="806743" cy="133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1"/>
              </a:lnSpc>
            </a:pPr>
            <a:r>
              <a:rPr lang="en-US" sz="1400" spc="-36" dirty="0" err="1">
                <a:latin typeface="IreneFlorentina"/>
              </a:rPr>
              <a:t>Rambut</a:t>
            </a:r>
            <a:endParaRPr lang="en-US" sz="1400" spc="-36" dirty="0">
              <a:latin typeface="IreneFlorentina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624551" y="3057656"/>
            <a:ext cx="1246281" cy="144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1"/>
              </a:lnSpc>
            </a:pPr>
            <a:r>
              <a:rPr lang="en-US" sz="1600" spc="-36" dirty="0" err="1">
                <a:latin typeface="IreneFlorentina" panose="020B0604020202020204" charset="0"/>
              </a:rPr>
              <a:t>keringat</a:t>
            </a:r>
            <a:endParaRPr lang="en-US" sz="800" spc="-36" dirty="0">
              <a:latin typeface="IreneFlorentina" panose="020B0604020202020204" charset="0"/>
            </a:endParaRPr>
          </a:p>
        </p:txBody>
      </p:sp>
      <p:pic>
        <p:nvPicPr>
          <p:cNvPr id="26" name="Picture 31">
            <a:hlinkClick r:id="rId13" action="ppaction://hlinksldjump"/>
            <a:extLst>
              <a:ext uri="{FF2B5EF4-FFF2-40B4-BE49-F238E27FC236}">
                <a16:creationId xmlns:a16="http://schemas.microsoft.com/office/drawing/2014/main" id="{756639C4-5249-2275-035D-05737D5577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8353173" y="163038"/>
            <a:ext cx="552955" cy="552955"/>
          </a:xfrm>
          <a:prstGeom prst="rect">
            <a:avLst/>
          </a:prstGeom>
        </p:spPr>
      </p:pic>
      <p:pic>
        <p:nvPicPr>
          <p:cNvPr id="27" name="Picture 19">
            <a:hlinkClick r:id="rId16" action="ppaction://hlinksldjump"/>
            <a:extLst>
              <a:ext uri="{FF2B5EF4-FFF2-40B4-BE49-F238E27FC236}">
                <a16:creationId xmlns:a16="http://schemas.microsoft.com/office/drawing/2014/main" id="{FA5E2CFD-0768-2056-E867-38E509E98DD8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308999" y="267905"/>
            <a:ext cx="553448" cy="3466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8037"/>
            <a:ext cx="9144000" cy="514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12778" y="857032"/>
            <a:ext cx="5250012" cy="360938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97159" y="703264"/>
            <a:ext cx="1732492" cy="367317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30034" y="1409977"/>
            <a:ext cx="4015501" cy="235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84"/>
              </a:lnSpc>
            </a:pP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Sistem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kardiovaskuler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mempelajari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tentang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jantung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 dan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pembuluh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darah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.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Jantung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berada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 di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rongga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toraks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 (dada) di area mediastinum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atau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ruang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antar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paru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. Darah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bersirkulasi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secara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tetap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ke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seluruh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tubuh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,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memungkinkan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komunikasi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tetap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antara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jaringan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 yang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jauh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satu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 </a:t>
            </a:r>
            <a:r>
              <a:rPr lang="en-US" sz="1472" spc="3" dirty="0" err="1">
                <a:solidFill>
                  <a:srgbClr val="FDF9DE"/>
                </a:solidFill>
                <a:latin typeface="IreneFlorentina" panose="020B0604020202020204" charset="0"/>
              </a:rPr>
              <a:t>dengan</a:t>
            </a:r>
            <a:r>
              <a:rPr lang="en-US" sz="1472" spc="3" dirty="0">
                <a:solidFill>
                  <a:srgbClr val="FDF9DE"/>
                </a:solidFill>
                <a:latin typeface="IreneFlorentina" panose="020B0604020202020204" charset="0"/>
              </a:rPr>
              <a:t> yang lain.</a:t>
            </a:r>
          </a:p>
          <a:p>
            <a:pPr algn="just">
              <a:lnSpc>
                <a:spcPts val="1272"/>
              </a:lnSpc>
            </a:pPr>
            <a:endParaRPr lang="en-US" sz="1472" spc="3" dirty="0">
              <a:solidFill>
                <a:srgbClr val="FDF9DE"/>
              </a:solidFill>
              <a:latin typeface="IreneFlorentina" panose="020B060402020202020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199602" y="3670965"/>
            <a:ext cx="805484" cy="110182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7226" y="3611885"/>
            <a:ext cx="1653907" cy="91791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73224" y="306005"/>
            <a:ext cx="472912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5"/>
              </a:lnSpc>
            </a:pPr>
            <a:r>
              <a:rPr lang="en-US" sz="2668" spc="163" dirty="0" err="1">
                <a:solidFill>
                  <a:srgbClr val="000000"/>
                </a:solidFill>
                <a:latin typeface="Lazydog" panose="020B0604020202020204" charset="0"/>
              </a:rPr>
              <a:t>sistem</a:t>
            </a:r>
            <a:r>
              <a:rPr lang="en-US" sz="2668" spc="163" dirty="0">
                <a:solidFill>
                  <a:srgbClr val="000000"/>
                </a:solidFill>
                <a:latin typeface="Lazydog Bold"/>
              </a:rPr>
              <a:t> </a:t>
            </a:r>
            <a:r>
              <a:rPr lang="en-US" sz="2668" spc="163" dirty="0" err="1">
                <a:solidFill>
                  <a:srgbClr val="000000"/>
                </a:solidFill>
                <a:latin typeface="Lazydog" panose="020B0604020202020204" charset="0"/>
              </a:rPr>
              <a:t>kardiovaskular</a:t>
            </a:r>
            <a:endParaRPr lang="en-US" sz="2668" spc="163" dirty="0">
              <a:solidFill>
                <a:srgbClr val="000000"/>
              </a:solidFill>
              <a:latin typeface="Lazydog" panose="020B060402020202020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880684" y="1784761"/>
            <a:ext cx="1037060" cy="15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7"/>
              </a:lnSpc>
            </a:pPr>
            <a:r>
              <a:rPr lang="en-US" sz="1600" spc="-45" dirty="0" err="1">
                <a:latin typeface="IreneFlorentina"/>
              </a:rPr>
              <a:t>Jantung</a:t>
            </a:r>
            <a:endParaRPr lang="en-US" sz="1600" spc="-45" dirty="0">
              <a:latin typeface="IreneFlorentin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698939" y="3182885"/>
            <a:ext cx="1218805" cy="471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7"/>
              </a:lnSpc>
            </a:pPr>
            <a:r>
              <a:rPr lang="en-US" sz="1600" spc="-45" dirty="0" err="1">
                <a:latin typeface="IreneFlorentina"/>
              </a:rPr>
              <a:t>Pembulu</a:t>
            </a:r>
            <a:r>
              <a:rPr lang="id-ID" sz="1600" spc="-45" dirty="0">
                <a:latin typeface="IreneFlorentina"/>
              </a:rPr>
              <a:t>h </a:t>
            </a:r>
          </a:p>
          <a:p>
            <a:pPr algn="ctr">
              <a:lnSpc>
                <a:spcPts val="1207"/>
              </a:lnSpc>
            </a:pPr>
            <a:endParaRPr lang="id-ID" sz="1800" spc="-45" dirty="0">
              <a:latin typeface="IreneFlorentina"/>
            </a:endParaRPr>
          </a:p>
          <a:p>
            <a:pPr algn="ctr">
              <a:lnSpc>
                <a:spcPts val="1207"/>
              </a:lnSpc>
            </a:pPr>
            <a:r>
              <a:rPr lang="en-US" sz="1600" spc="-45" dirty="0">
                <a:latin typeface="IreneFlorentina"/>
              </a:rPr>
              <a:t>Darah</a:t>
            </a:r>
          </a:p>
        </p:txBody>
      </p:sp>
      <p:pic>
        <p:nvPicPr>
          <p:cNvPr id="13" name="Picture 31">
            <a:hlinkClick r:id="rId12" action="ppaction://hlinksldjump"/>
            <a:extLst>
              <a:ext uri="{FF2B5EF4-FFF2-40B4-BE49-F238E27FC236}">
                <a16:creationId xmlns:a16="http://schemas.microsoft.com/office/drawing/2014/main" id="{78904F10-52BA-82F9-5BFF-7B81704DCB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353173" y="163038"/>
            <a:ext cx="552955" cy="552955"/>
          </a:xfrm>
          <a:prstGeom prst="rect">
            <a:avLst/>
          </a:prstGeom>
        </p:spPr>
      </p:pic>
      <p:pic>
        <p:nvPicPr>
          <p:cNvPr id="14" name="Picture 19">
            <a:hlinkClick r:id="rId15" action="ppaction://hlinksldjump"/>
            <a:extLst>
              <a:ext uri="{FF2B5EF4-FFF2-40B4-BE49-F238E27FC236}">
                <a16:creationId xmlns:a16="http://schemas.microsoft.com/office/drawing/2014/main" id="{E8C4FC17-CF6B-B896-AF1D-935D25F04B04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308999" y="267905"/>
            <a:ext cx="553448" cy="3466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3320" y="22720"/>
            <a:ext cx="8115300" cy="3885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6746" y="1511269"/>
            <a:ext cx="4625665" cy="3293630"/>
            <a:chOff x="0" y="0"/>
            <a:chExt cx="2706135" cy="19268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6135" cy="1926860"/>
            </a:xfrm>
            <a:custGeom>
              <a:avLst/>
              <a:gdLst/>
              <a:ahLst/>
              <a:cxnLst/>
              <a:rect l="l" t="t" r="r" b="b"/>
              <a:pathLst>
                <a:path w="2706135" h="1926860">
                  <a:moveTo>
                    <a:pt x="2581675" y="1926860"/>
                  </a:moveTo>
                  <a:lnTo>
                    <a:pt x="124460" y="1926860"/>
                  </a:lnTo>
                  <a:cubicBezTo>
                    <a:pt x="55880" y="1926860"/>
                    <a:pt x="0" y="1870980"/>
                    <a:pt x="0" y="18024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81675" y="0"/>
                  </a:lnTo>
                  <a:cubicBezTo>
                    <a:pt x="2650255" y="0"/>
                    <a:pt x="2706135" y="55880"/>
                    <a:pt x="2706135" y="124460"/>
                  </a:cubicBezTo>
                  <a:lnTo>
                    <a:pt x="2706135" y="1802400"/>
                  </a:lnTo>
                  <a:cubicBezTo>
                    <a:pt x="2706135" y="1870980"/>
                    <a:pt x="2650255" y="1926860"/>
                    <a:pt x="2581675" y="1926860"/>
                  </a:cubicBezTo>
                  <a:close/>
                </a:path>
              </a:pathLst>
            </a:custGeom>
            <a:solidFill>
              <a:srgbClr val="FEF9DD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 cstate="email">
            <a:alphaModFix amt="73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830505" y="1290893"/>
            <a:ext cx="1298148" cy="4348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650" y="2213849"/>
            <a:ext cx="1027891" cy="290693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14380" y="576998"/>
            <a:ext cx="472912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5"/>
              </a:lnSpc>
            </a:pPr>
            <a:r>
              <a:rPr lang="en-US" sz="2668" spc="163" dirty="0" err="1">
                <a:solidFill>
                  <a:srgbClr val="000000"/>
                </a:solidFill>
                <a:latin typeface="Lazydog" panose="020B0604020202020204" charset="0"/>
              </a:rPr>
              <a:t>sistem</a:t>
            </a:r>
            <a:r>
              <a:rPr lang="en-US" sz="2668" spc="163" dirty="0">
                <a:solidFill>
                  <a:srgbClr val="000000"/>
                </a:solidFill>
                <a:latin typeface="Lazydog" panose="020B0604020202020204" charset="0"/>
              </a:rPr>
              <a:t> </a:t>
            </a:r>
            <a:r>
              <a:rPr lang="en-US" sz="2668" spc="163" dirty="0" err="1">
                <a:solidFill>
                  <a:srgbClr val="000000"/>
                </a:solidFill>
                <a:latin typeface="Lazydog" panose="020B0604020202020204" charset="0"/>
              </a:rPr>
              <a:t>pernapasan</a:t>
            </a:r>
            <a:endParaRPr lang="en-US" sz="2668" spc="163" dirty="0">
              <a:solidFill>
                <a:srgbClr val="000000"/>
              </a:solidFill>
              <a:latin typeface="Lazydog" panose="020B060402020202020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67043" y="1942600"/>
            <a:ext cx="3726286" cy="2658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8"/>
              </a:lnSpc>
            </a:pP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Sistem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respirasi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memfasilitasi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oksigen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untuk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dapat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masuk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ke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dalam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tubuh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dan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mengekskresikan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karbondioksida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. Organ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respirasi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meliputi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: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hidung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, faring,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laring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,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trakea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,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dua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bronkus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(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satu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bronkus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pada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tiap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paru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),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bronkiolus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dan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saluran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respirasi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kecil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,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dua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paru-paru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dan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selaputnya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, pleura,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serta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otot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respirasi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(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otot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intercosta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 dan </a:t>
            </a:r>
            <a:r>
              <a:rPr lang="en-US" sz="1453" spc="-60" dirty="0" err="1">
                <a:solidFill>
                  <a:srgbClr val="32856A"/>
                </a:solidFill>
                <a:latin typeface="IreneFlorentina" panose="020B0604020202020204" charset="0"/>
              </a:rPr>
              <a:t>diafragma</a:t>
            </a:r>
            <a:r>
              <a:rPr lang="en-US" sz="1453" spc="-60" dirty="0">
                <a:solidFill>
                  <a:srgbClr val="32856A"/>
                </a:solidFill>
                <a:latin typeface="IreneFlorentina" panose="020B0604020202020204" charset="0"/>
              </a:rPr>
              <a:t>).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99290" y="1011750"/>
            <a:ext cx="1749756" cy="416195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email">
            <a:alphaModFix amt="81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flipH="1">
            <a:off x="5480970" y="154859"/>
            <a:ext cx="2597879" cy="79516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021776" y="1527021"/>
            <a:ext cx="1898455" cy="167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6"/>
              </a:lnSpc>
            </a:pPr>
            <a:r>
              <a:rPr lang="en-US" sz="1600" spc="-47" dirty="0" err="1">
                <a:latin typeface="IreneFlorentina"/>
              </a:rPr>
              <a:t>Rongga</a:t>
            </a:r>
            <a:r>
              <a:rPr lang="id-ID" sz="1600" spc="-47" dirty="0">
                <a:latin typeface="IreneFlorentina"/>
              </a:rPr>
              <a:t> </a:t>
            </a:r>
            <a:r>
              <a:rPr lang="en-US" sz="1600" spc="-47" dirty="0" err="1">
                <a:latin typeface="IreneFlorentina"/>
              </a:rPr>
              <a:t>Hidung</a:t>
            </a:r>
            <a:endParaRPr lang="en-US" sz="1600" spc="-47" dirty="0">
              <a:latin typeface="IreneFlorentin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590529" y="2043438"/>
            <a:ext cx="916912" cy="179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84"/>
              </a:lnSpc>
            </a:pPr>
            <a:r>
              <a:rPr lang="en-US" sz="1600" spc="-52" dirty="0" err="1">
                <a:latin typeface="IreneFlorentina"/>
              </a:rPr>
              <a:t>Trakea</a:t>
            </a:r>
            <a:endParaRPr lang="en-US" sz="1600" spc="-52" dirty="0">
              <a:latin typeface="IreneFlorentin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241745" y="2518731"/>
            <a:ext cx="1357545" cy="167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25"/>
              </a:lnSpc>
            </a:pPr>
            <a:r>
              <a:rPr lang="en-US" sz="1600" spc="-49" dirty="0" err="1">
                <a:latin typeface="IreneFlorentina"/>
              </a:rPr>
              <a:t>Paru-paru</a:t>
            </a:r>
            <a:endParaRPr lang="en-US" sz="1600" spc="-49" dirty="0">
              <a:latin typeface="IreneFlorentina"/>
            </a:endParaRPr>
          </a:p>
        </p:txBody>
      </p:sp>
      <p:pic>
        <p:nvPicPr>
          <p:cNvPr id="20" name="Picture 31">
            <a:hlinkClick r:id="rId13" action="ppaction://hlinksldjump"/>
            <a:extLst>
              <a:ext uri="{FF2B5EF4-FFF2-40B4-BE49-F238E27FC236}">
                <a16:creationId xmlns:a16="http://schemas.microsoft.com/office/drawing/2014/main" id="{D468E178-95A4-63FC-8204-FC9A13DACB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8353173" y="163038"/>
            <a:ext cx="552955" cy="552955"/>
          </a:xfrm>
          <a:prstGeom prst="rect">
            <a:avLst/>
          </a:prstGeom>
        </p:spPr>
      </p:pic>
      <p:pic>
        <p:nvPicPr>
          <p:cNvPr id="21" name="Picture 19">
            <a:hlinkClick r:id="rId16" action="ppaction://hlinksldjump"/>
            <a:extLst>
              <a:ext uri="{FF2B5EF4-FFF2-40B4-BE49-F238E27FC236}">
                <a16:creationId xmlns:a16="http://schemas.microsoft.com/office/drawing/2014/main" id="{941A8F4C-6E7B-2344-DA02-DF04DF136C22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308999" y="267905"/>
            <a:ext cx="553448" cy="3466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LMS_API_VERSION" val="SCORM 2004 (2nd edition)"/>
  <p:tag name="ISPRING_ULTRA_SCORM_COURSE_ID" val="EC67067D-D755-410B-AC4E-CE537AE1631C"/>
  <p:tag name="ISPRING_CMI5_LAUNCH_METHOD" val="any window"/>
  <p:tag name="ISPRINGCLOUDFOLDERID" val="1"/>
  <p:tag name="ISPRINGONLINEFOLDERID" val="1"/>
  <p:tag name="ISPRING_SCORM_RATE_SLIDES" val="0"/>
  <p:tag name="ISPRING_SCORM_PASSING_SCORE" val="0.000000"/>
  <p:tag name="ISPRING_CURRENT_PLAYER_ID" val="universal"/>
  <p:tag name="ISPRING_FIRST_PUBLISH" val="1"/>
  <p:tag name="ISPRING_UUID" val="{72D296E8-0413-4684-A7CA-3E59D66C48D1}"/>
  <p:tag name="ISPRING_RESOURCE_FOLDER" val="C:\Users\asus\Downloads\Anatomi Manusia (1)\"/>
  <p:tag name="ISPRING_PRESENTATION_PATH" val="C:\Users\asus\Downloads\Anatomi Manusia (1).pptx"/>
  <p:tag name="ISPRING_PROJECT_VERSION" val="9.3"/>
  <p:tag name="ISPRING_PROJECT_FOLDER_UPDATED" val="1"/>
  <p:tag name="ISPRING_SCREEN_RECS_UPDATED" val="C:\Users\asus\Downloads\Anatomi Manusia (1)\"/>
  <p:tag name="ISPRING_PRESENTATION_TITLE" val="Anatomi Manusia"/>
  <p:tag name="ISPRING_PRESENTATION_COURSE_TITLE" val="Anatomi Manusia"/>
  <p:tag name="ISPRING_ULTRA_SCORM_COURCE_TITLE" val="Anatomi Manusia"/>
  <p:tag name="ISPRING_OUTPUT_FOLDER" val="[[&quot;\f\uFFFD\u0019\uFFFD{CD88EE07-9054-455F-84CE-2318F33A2E2A}&quot;,&quot;C:\\Users\\asus\\Downloads&quot;],[&quot;\/\/\uFFFD\uFFFD{0970DBF8-CA6B-4B4D-B762-164C44BEC7CC}&quot;,&quot;C:\\Users\\Dejuna\\Downloads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PLAYERS_CUSTOMIZATION_2" val="UEsDBBQAAgAIAA6GPlPDxJh2RwMAAOEJAAAUAAAAdW5pdmVyc2FsL3BsYXllci54bWytVltv0zAUfu6k/YfI74tbCmyrkiFAqngANKnc3io3OU1MEzvYzrLu13Pi3ENamESlVsnx+T6fy+fjem8e08R5AKW5FD5ZuHPigAhkyEXkk69f1lc35M3d5YWXJewIyuGhT3LBSwBLiBOCDhTPDILvmYl90jO4yEycTHGpuDn6ZDlH7nan5YJcXszQRWifxMZkK0qLonC5RoSItEzykkS7gUxppkCDMKBoFQZxGuzK/B2N31QKao4Z6B4yM8/fuCZpOR41H5AUS1eqiL6Yzxf0x6ePmyCGlF1xoQ0TARAHKzmzpdyx4PBJhnkCurTNvCrIDRhTBmFtM8+s+OJGOFoFPqkctilozSLQbiIiQlu/hrMhqDCNdctEuBXsgUeszG2ray/boo5Ex1KZIDc1+gDHnWQq3Lb2nr9HJyL29gnTcc2nB7lY/gOvk7F+2/J9MhabUb5LuI5xqQ/prNNJ0OGuXmprbGX7tZHtumQijoJfOVcQ2tdv7QmYL0i1YStzG6eriwAX8GnNAiPV8T3CULq1bNxWKW6lFNeCWg633X3TUZAm2z0wkytoSjXzHngI8jNTyvbrzqgcPDoy1lg6BHu0SrluUtcQLzZp8uofelP6jVrzU5/rjAX8j8Z8QKK2JlyE8Ljm6GMgxZoawGKXNtdkiVvu2cWk813aO0wDU3cSsCmYiGOYigDPfsgMo52dnoKCYhpdglyNsL2Fk+CYR3GCXzPJMF49SZMydZhk6C2cBCcyOExAW/NJ4E7JAjPUeZbhAPizeH+utx2h45aMdNmK0aMT49ALcm1kyp+s0gdz0qyspM+c3ssL59SnAb3NeAu5np9DjCbBIK5mLuzPEeBceOBQbAY8V7XVzXCIT8z68mk04EvTfTljmulcGrZZZRnPcTB5Vnk15zjPRj4h7FmemPf9hIaXh4WOEp6+N6a4vuNZlcWGP4FT8LD8a7BYYqmdGEq9++T1zbLHgFrEyTjY3ppO7biXoqmD61L7Vv3adjQ3VK2VSmanJOXVvagw1Tx4h3KMlMxFOBKAbVhNrxOcx28VMCeBPWa0eIHHQ2Y+eYkPdc63r267lK8Xtw3WxnVfbVzF8ozrqA64kx+tD1KbiFfPNXz8DVBLAwQUAAIACAA8opBVyqMDbmwGAAAoGQAAHQAAAHVuaXZlcnNhbC9jb21tb25fbWVzc2FnZXMubG5nrVnbbuM2EH0vsP9AGAjQAtvsboFdFEXiBS0zthBZ1Ep0vGlRCIxF20Qk0dXFifvUr+mH9Us6pGTH3gskOQGSIJIxZ4bDM2eG9MXHxyRGG5HlUqWXvXfnb3tIpHMVyXR52Zuyq59/7aG84GnEY5WKy16qeuhj/9UPFzFPlyVfCvj/1Q8IXSQiz+Ex7+unp2cko8ueNwixZZEgsAcOCbFv49DBA+KEA2xdh4yGAzKy3V5/pFABPyuB7sRSpikEgdTCvMhjGYmLNzVqNyeUMToJPewSp9cfqKJQCRrw7DQ0F9/YI8xs6oaDKQC7Qa/v8o1c8gJSiO5KgE/z07ADwpjtjgARz+dgIO9kLIstCkRRQC5ORXXsIen1g9MzyKi3Sx9T6665mw5tCmnz/SprBhJWWEZSoZRnmUlcB0DPwbfEDwOLAKiGpiwMpp5HfUaGEKFmi0zKuNoQmaNUFSgv12uVFSJCMjWE4kcZTlSn3ATXthuCe7O++rXt2Ow2nFCda1ZmKQLnL+bEpf4EO0foi8ULwHs+CYjLIJ3emDLa63uZyEVaiAytV6pQXfA0zUI3pFehRacuqxmHzj5NSWB23p1OBsQ/0yV9xiiD9ew+Cs46OLoBP98g1A04O41QMwwJmGD/usqJ5RN4MQxnNhv3+lYmuKbNgyxWSAbrTIuS2PC4rPhVa2eTu53SYc+rdWMX94DP75usLTqB+rsNHToCsbRHEJZK1jzdIkct1Y+/fPjw+O79h586wQRAKOcYCBmk929bALnMp04lCqFLPsNu67/d7OiUObYLhK7/6WYN1L0BvsLfRrup7wPJa4bagVEMnQuHGMW4VSVa8Y3QzWcjxYPRBygCmdV9R38wV/AiLRsrbEgnGEgEdcV829IEhUJQWbZ9XclOWaxUBu5yFMmc38VALe1Ts0p/vq7qr+KW0lIFAhaphMv0vNn1zHUoHhqSTYDdeKTVYr8oQDqCN5Te6LJ5DS4e0ljxCC0yAYA0QHy9juW8FtGa917Mt41R+HgGTQzITp0A9Gu4e9PrkzRCw4zrxXZE8XFAfADIeC6yE2xDw3VjjnAcd0MY26OxA79MhzCWy1UMv0XXODwCTPBEo1LUcoyDYEb9oU6aVmOO1jzPH1QWHbH0cD+bgG3XolAIFjsA181yDwz8kDD7ZZmYF81gECU2/K7rCpYKBAyZEQNdUkmZF1A2yToWhTDRSr0UPq8GJbFQUF+xgNnJcB+8m2JrpLmDp641DgdsL6EOL9P5qqUdFOc36+OwGkqgySHnG2Oq0WDW/AzqAmJIu1jQa9DA6y4WtwSGRPjTZHMwrYLu7URpJ3pzrjUm3taDhGbTRqoyhzc6JSBNZkfy825uAgJ93WU2dr6jrRXqbhJbyo2AOLJIZI2OQO4tMtRF9Wlq/x5eYdsxnfpL6vGtmfp4tOHpXB8n5lzv6RY+i2RkPtO0N/7/KuXfiBe11J/VXcIdks9nXeM5aizfqQheFCJZF02udcLq8E+JQpf4d0Nos/TT/O+H8hfZmYMx/tn7c3Rc6LJHjUE8M1Ptd+ulI6knfwIDi26OMGPE7a3G2u3AprojNp87nuxs9+romGGnC9Xe2qU1gKvQqRjBGHJsIg9g1EmgC7W3NWePw/DNqaO9/YwMAptB15mJu1wWjZ5NPbfur6acT2+sBzPrUbNhNnPI0S0HQMYygfijFpjTCdlloGoRRyuZqTKOTPnH8t60CchtmYivp+FFphLzNub5jv5Vm/r4nCiqxfmVU6/DPLWv4Nb7c1DAp+9SQLAPY4yFXUvPPpau9rilEZSPToXDgt3oBHWU8GK+gna8UGUatQSqjmBDcoUBrF5zIHjWPIXVAF+EUb1F9dvfOoHoiQ5ElOzB/nBVIfI/O4PoZewxqsuLQjwWzUDTgWFRENKrK5jkFosmC4YHxyGbhzZW9VF5Z9fy5MxsYP+LHEl51RQTlcCr82a/TF/YGbJgxrA1nkD9BabcVJnB0NkFYUc3i059ONLVlWsBEAwQTBaxQOSR63rrgqovfkCZzSGt15/w7B5knSkVd4rNbKAup6Lbmp7uQMoilmmnyJ/XVPWCme2FeDg0F0KQSTjv31czRAQHznl9MxSrZWswa4xd6Bpf4IlIFl0BfUL2Fz76UsNcIDiK628m/vvn3yb76pKw1mSQver5SfQ2X/ft/VNuvtO4eHPwFcf/UEsDBBQAAgAIADyikFU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PKKQVVmeMImVAwAA3hAAACcAAAB1bml2ZXJzYWwvZmxhc2hfcHVibGlzaGluZ19zZXR0aW5ncy54bWztWM1yGkcQvvMUU5vy0axky7GjWlA5sFQoS0BpN7Z1Ug07Azul+dnMDxif/DR+sDxJenYAQyTbK9skqkoOFGxP99ffdPd075CcvRMcLag2TMlOdNw+ihCVhSJMzjvR7/ng8YsIGYslwVxJ2omkitBZt5VUbsqZKTNqLagaBDDSnFa2E5XWVqdxvFwu28xU2q8q7izgm3ahRFxpaqi0VMcVxyv4squKmmiN0AAAPkLJtVm31UIoCUgXijhOESPAXDK/KcwHHJsyioPaFBc3c62cJD3FlUZ6Pu1EP/XS/nH/6UYnQPWZoNLHxHRB6MX2FBPCPAvMM/aeopKyeQl0n5xEaMmILeufsddP4tsoNXbYOvYoPQUxkHYNL6jFBFscHoM/S99ZsxEEEVlJLFiRwwry++9E/fz6t6tJenk+HL26zsfj83w4CSRqm3gfJ4n3HSVASDld0K2fBFuLixJ4g80Mc0OTeFe0UWM+g7iwbAExoX+jOXOcZ66qlLZdqx2taewKt/Q+A5PMlNzbu39GU8UhtTUpqFIxpWSEBd1JdnbD5AA0jyM0gzjxVScaV1SiDEsoMGYxZ8UWwLipsczWhTVYa7/UDHMEeHACKLrIok8Uws6KEmtDd6ltVoxPa9F9oxwnaKUc4uyGIqsQhNgJ+FVStJt/NNNK1FKoUIsMZ+BxweiSkrM6XmvAzzm6AhfCgSUch4pTGzz84dh7NKUzpQGX4gUcHpAzE/Db9wKusDGfQPGG46PsfNhPr4ejfvr2kd8gJgssi3uCQ01RUdmD4OMVkspu7CAcBXaG1kkhjNRrTfbW/vY0bMsa8vyDsrGHb5hwHP9I+G1AdqAPmPLDeLlP4r/KoLHbEi/qg+4Pbw0NR5xBSgImLBTQkphct8EGgAWWSEm+QriAzmx821gw5QxIQoMI0ObbGQZ7KNP6aQ7tEzxqQnUjyKPjJ09Pnv38/MUvp+34zw8fH3/RaD2zJhx7d2Fo9b44tW7ZDpQWvnrIjv1wlKeXL3v58PUwv7rO07f5PkDN6Xa7TmI/Su6eLH5UPdjBMrlMXzdJzggi0agu0qwR3LiJ1vhVE63LMAknO1OwEQXobPNwUqG3cSYYVMLB6vQfqrXvfosJxXqYWnvIgfveQ/pfjdvDfm0+UOSy9GL46/i8//+Z/bciGJ6218+9+2YS33kh9iuCSSYgrP49ZXuL7j47OYIb7J1LrRag7f8n0W39BVBLAwQUAAIACAA8opBVLEpvfoEDAADiDAAAIQAAAHVuaXZlcnNhbC9mbGFzaF9za2luX3NldHRpbmdzLnhtbJVXXU/bMBR951dU3Tsdha1DCpVKWyS0DtBgvDvNbWvh2JHtlHW/ftcfaew2oYEICd97jn0/jq9Fot4o721BKir4TX/YH5/1esmylBK4foG8YERDLyUK7rOb/t2fxaI/cBDBhHwGrSlfK2OpbD2KwLTUWvDzpeAa9znnQuaE9cdf7uxPMrDIUyyBYXXlrMgS6mO+DX/czjpR/BlXt6PZ9LqNsBR5QfhuIdbiPCXLt7UUJc9MaJfma6NtdgVIRvnbyYgYVfpeQx7FNL+YD+fDbpRCglJgQrqeTYaT7ydZjKTA9tmPrn5cTTpy6qM+bswBbUsV1ZY2Go4uR1dttIKsIS7ydD67mF224znuHnflw7gcQcNffTJzFP8O5Kc2F0VZfEYjhRRrU9ADzsh8JzlMkAyvHxJm1+Y7STAJmYNOClIxmmEbhMycFL+arw3cVkv/ZzgkEnO3pWBPpgkH08MoJGUwXhGmIBlUS+dUG/H+WGq8TXtAaKpBT5jiEykVjLUsPaq21bjf8E55FoC8oUa8ClbmMHUBB8DYXuOn01s7WML49rYgQAlbbwwirI018gHreoQMjDXy2bTrkbPdEfzQ4ziVIG6J72ZQfseNqo9e4ASXVb2qVeU1Jy3MNVfB0d5QYXKRwdjq6oXmYLqWDKzNhTQ4iinhZEvXROPD9Mvg0p1NRiWDA4eXWrOwEk01gya9LUUpFQaD7tdYeg0eR3Evh5roBax0hY6NdVPMcxFqwa47SN3vty+cW/c0viY3/ZzIN5AvQjDV73ke3kAsunuXjxlmXuNrCvKer0RHDhcawv1tnG1g4e5gVzjRmiw3OYbUlsG+pK6zzQ1M/LFNneVlnoKcoyAoVIqMbQ63oesNw1/9SuEdspjQ4nRMvcHtOKF7wQcGrwAgcrmproNbOE9eMk0ZbKEaKoHBJtyWWaJQ/k35GnXFmgwsnQTpZ1AtlBAXOxoIrxiXiKdZ6OigeU1SZTOLRko13eudo3lfjUkj1nBC2rVXUrQx+psqiL2KyklKLZ41kdpvWq997mQLE05zO4HQERzf4HEcJkThy2KdVRmO7HUI5tXab6YqQoOnjWLm7HjYRLGewyH7gtdzvJIA4YC1xrPgCfgJu1QQmT3sIdGb0OB2bMwRX007r3HS54VOBoHJNSfsSU45Nf+bTEulRU7/2b3m/t3xtfgQc4Ybom/8H1BLAwQUAAIACAA8opBVGLw3iI0DAABoEAAAJgAAAHVuaXZlcnNhbC9odG1sX3B1Ymxpc2hpbmdfc2V0dGluZ3MueG1s7Vhbk9JIFH7nV3TF8lHiqLvqVGDKhUxJOQPUJF7maapJN6TLvmT7AuKTv8Yf5i/xdBoQHBwzKu5u1T5QpE/3+c7t63MIyck7wdGcasOU7ERH7fsRorJQhMlZJ3qZn957EiFjsSSYK0k7kVQROum2kspNODNlRq2FowYBjDTHle1EpbXVcRwvFos2M5X2u4o7C/imXSgRV5oaKi3VccXxEr7ssqImWiE0AICPUHKl1m21EEoC0rkijlPECHgumQ8K8+dW8CgOpya4eDvTyknSU1xppGeTTnSnl/aP+g/XZwJSnwkqfUpMF4RebI8xIcw7gXnG3lNUUjYrwdsHjyK0YMSW9WPszyfxdZQaO0SOPUpPQQqkXcELajHBFodlsGfpO2vWgiAiS4kFK3LYQT78TtTPr55fjtOLs8HwxVU+Gp3lg3FwotaJd3GSeNdQAg4ppwu6sZNga3FRgt+gM8Xc0CTeFq2PMV9AXFg2h5zQr9ycOs4zV1VK267VjtZubAs37n0DJpkquRO7X6OJ4lDZ2ikgqZhQMsQCcjA+lRGaQmL4shONKipRhiUQilnMWbHRMG5iLLM1kU5Xp59phjkCsgDjKTrPoi82QyhFibWh276sd4yvY9F9rRwnaKkc4uwtRVYhyKkT8FRStF1wNNVK1FKOjUWGM7A4Z3RByUmdoBXgtwxdggnhQBPoX3Fqg4W/HXuPJnSqNOBSPIfLAnJmAn77VsAVNuYLKF77eDc7G/TTq8Gwn7656wPEZI5lcUtwIBEVlT0IPl4iqexaD9JRYGdoXRTCSL3XJLb2j5dhw2Oo8y+qxg6+YcJx/CvhNwnZgj5gyQ9j5TaF/64Hjc2WeF5fdH95a2i44gxKEjBho4BuxeSq7zUALLBESvIlwgW0YuPbxpwpZ0ASGkSANj/uYdAHmtarGcxGsKgJ1Y0g7x89ePjojz8fP3l63I4/ffh470al1ZAac+zNhSnVu3FMXdM9VVp49pAt/cEwTy+e9fLBq0F+eZWnb/JdgNqn6+06if3s2D9K/Gz6epJM/rlRMr5IXzUpxxBib8SENGsEN2pyavSiyamLMPvGW3OvkQvQy2bhbkI340wwqP3BmPmb2LX3hwq7kV6BkIdh1785VXsv4v+paswqs69roYwK5pV+U/s6UNay9Hzw1+isf9D0sWb5+w+S7mfTF1ab98edF8Yk3vtG2wL57r8D3dZnUEsDBBQAAgAIADyikFWNCkwZvQEAAI4GAAAfAAAAdW5pdmVyc2FsL2h0bWxfc2tpbl9zZXR0aW5ncy5qc42UUU/CMBDH3/0UZL4aImM68Q0YJiQ+mOib8aEbx1joek3boUj47q4DodtuyvpC//z2v951d7urXvl4idd77O2q39X+pb6vNLCaUQXc1HXeoedW9zTPFvCW5cAzAV4D2fy+epL3Z4Iy9kRlGm9fra12/Dy0/ywZ1y4uCQtFaJrQNpThJwF+UeB3LbVjWoeUnDrHhTEo+gkKA8L0BaqcVYx3/VQ9boYNGDeg/kGXLIGa6Z3/MIk6ybNjMAmj6cjlEswlE9tnTLEfs2SdKizE4hh/aJdLr7YSVHnj666wPNNmbiBvBp4NZv7M7yalAq3hGHcUjf3xPQlzFgN3EwqDh2D8B1ozbhe0QW8ynZlfOvTDYRi4tGQptKo0nUWDaFjHROnVqmYr+IEz8GW6kpGcbUFdYoWykBdcoFSY2oq00dAuEuXIFplID1w0sovk7GGtbde3UY2Mfoxqcfoqbu1ymVYxam2WNzryMBycvlsRbZx3jZsLZoUhu103oj5Tg4JTIhUXCU1SL58HV+00pjl77P69zJupNag3RF7OU3tNoMvxAmoulmgFZgxLVnmplfl8uKODPHpycZLNc17tfwBQSwMEFAACAAgAPKKQVZQTsyJpAAAAbgAAABwAAAB1bml2ZXJzYWwvbG9jYWxfc2V0dGluZ3MueG1sDcwxDoMwDEDRnVNY3int1oHAxlaW0gNYxEWRHBuRgOD2ZPvD02/7MwocvKVg6vD1eCKwzuaDLg5/01C/EVIm9SSm7FANoe+qVmwm+XLOBSZYhS7eJo4lMo8Uixx2EajhU17/wB6brroBUEsDBBQAAgAIADyikFVa9GU5DgEAADYRAAAXAAAAdW5pdmVyc2FsL3VuaXZlcnNhbC5wbmfrDPBz5+WS4mJgYOD19HAJYmBg3sPAwHSZgw0oYjqNjwdIMRYHuTsxrDsn8xLIYUl39HVkYNjYz/0nkRXI5yzwiCxmYBAqAWHGe2nyFQwMAqc9XRxDKuLeXnfkbTBgOODwZ/WcxkwJeZYN5znOxgYJ7hUDGSQZByQn8egDSc82cQaGBpXD3AwMDpMeAo1VOPmBiYFhQkoFIwODhxHQRQwqGMqXrH0om+wxScVz0hfP3dvagUIMfsbYlZJo8qjyUeWjykeVjyofVT6qfFT5qPJR5aPKR5WPKh9VPqp8ECuXlYzzBA0I+Jk/rzn3Ze9akLKG/QZk29x0bRej8rfS+oALDPMZQBpd/VzWOSU0AQBQSwMEFAACAAgAPKKQVauFkg9KAAAAagAAABsAAAB1bml2ZXJzYWwvdW5pdmVyc2FsLnBuZy54bWyzsa/IzVEoSy0qzszPs1Uy1DNQsrfj5bIpKEoty0wtV6gAigEFIUBJoRLINUJwyzNTSjJslSyNkcQyUjPTM0pslcwsLeGC+kAjAVBLAQIAABQAAgAIAA6GPlPDxJh2RwMAAOEJAAAUAAAAAAAAAAEAAAAAAAAAAAB1bml2ZXJzYWwvcGxheWVyLnhtbFBLAQIAABQAAgAIADyikFXKowNubAYAACgZAAAdAAAAAAAAAAEAAAAAAHkDAAB1bml2ZXJzYWwvY29tbW9uX21lc3NhZ2VzLmxuZ1BLAQIAABQAAgAIADyikFUVHmAbowAAAH8BAAAuAAAAAAAAAAEAAAAAACAKAAB1bml2ZXJzYWwvcGxheWJhY2tfYW5kX25hdmlnYXRpb25fc2V0dGluZ3MueG1sUEsBAgAAFAACAAgAPKKQVVmeMImVAwAA3hAAACcAAAAAAAAAAQAAAAAADwsAAHVuaXZlcnNhbC9mbGFzaF9wdWJsaXNoaW5nX3NldHRpbmdzLnhtbFBLAQIAABQAAgAIADyikFUsSm9+gQMAAOIMAAAhAAAAAAAAAAEAAAAAAOkOAAB1bml2ZXJzYWwvZmxhc2hfc2tpbl9zZXR0aW5ncy54bWxQSwECAAAUAAIACAA8opBVGLw3iI0DAABoEAAAJgAAAAAAAAABAAAAAACpEgAAdW5pdmVyc2FsL2h0bWxfcHVibGlzaGluZ19zZXR0aW5ncy54bWxQSwECAAAUAAIACAA8opBVjQpMGb0BAACOBgAAHwAAAAAAAAABAAAAAAB6FgAAdW5pdmVyc2FsL2h0bWxfc2tpbl9zZXR0aW5ncy5qc1BLAQIAABQAAgAIADyikFWUE7MiaQAAAG4AAAAcAAAAAAAAAAEAAAAAAHQYAAB1bml2ZXJzYWwvbG9jYWxfc2V0dGluZ3MueG1sUEsBAgAAFAACAAgAPKKQVVr0ZTkOAQAANhEAABcAAAAAAAAAAAAAAAAAFxkAAHVuaXZlcnNhbC91bml2ZXJzYWwucG5nUEsBAgAAFAACAAgAPKKQVauFkg9KAAAAagAAABsAAAAAAAAAAQAAAAAAWhoAAHVuaXZlcnNhbC91bml2ZXJzYWwucG5nLnhtbFBLBQYAAAAACgAKAAYDAADdGgAAAAA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87232CF-194E-4115-A6FA-FEEE901FB38F}:264"/>
  <p:tag name="ISPRING_SLIDE_INDENT_LEVEL" val="0"/>
  <p:tag name="ISPRING_CUSTOM_TIMING_USED" val="0"/>
  <p:tag name="ISPRING_PLAYER_PLAYLIST_ID" val="891a2fabee52782fde17dcac4f607114494aa49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711A7CC-3877-4C7F-89CC-A4694F778DEB}:265"/>
  <p:tag name="ISPRING_SLIDE_INDENT_LEVEL" val="0"/>
  <p:tag name="ISPRING_CUSTOM_TIMING_USED" val="0"/>
  <p:tag name="ISPRING_PLAYER_PLAYLIST_ID" val="891a2fabee52782fde17dcac4f607114494aa49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E6C8E08-9881-478C-B77B-C155D77066BD}:266"/>
  <p:tag name="ISPRING_SLIDE_INDENT_LEVEL" val="0"/>
  <p:tag name="ISPRING_CUSTOM_TIMING_USED" val="0"/>
  <p:tag name="ISPRING_PLAYER_PLAYLIST_ID" val="891a2fabee52782fde17dcac4f607114494aa49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93D9724-8155-4AE6-8566-1FE56C0C6F1E}:267"/>
  <p:tag name="ISPRING_SLIDE_INDENT_LEVEL" val="0"/>
  <p:tag name="ISPRING_CUSTOM_TIMING_USED" val="0"/>
  <p:tag name="ISPRING_PLAYER_PLAYLIST_ID" val="891a2fabee52782fde17dcac4f607114494aa49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C5541ED-B523-4726-95F2-99657FD7BCC8}:268"/>
  <p:tag name="ISPRING_SLIDE_INDENT_LEVEL" val="0"/>
  <p:tag name="ISPRING_CUSTOM_TIMING_USED" val="0"/>
  <p:tag name="ISPRING_PLAYER_PLAYLIST_ID" val="891a2fabee52782fde17dcac4f607114494aa49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1B965BB-8711-4BA1-9F81-417A4CCE40A9}:269"/>
  <p:tag name="ISPRING_SLIDE_INDENT_LEVEL" val="0"/>
  <p:tag name="ISPRING_CUSTOM_TIMING_USED" val="0"/>
  <p:tag name="ISPRING_PLAYER_PLAYLIST_ID" val="891a2fabee52782fde17dcac4f607114494aa49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891a2fabee52782fde17dcac4f607114494aa495"/>
  <p:tag name="GENSWF_SLIDE_UID" val="{B516136C-0885-42F0-883D-9A3A41D892C3}:27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534DF03-87C6-4D1E-9C54-F439BB79E9EB}:270"/>
  <p:tag name="ISPRING_SLIDE_INDENT_LEVEL" val="0"/>
  <p:tag name="ISPRING_CUSTOM_TIMING_USED" val="0"/>
  <p:tag name="ISPRING_PLAYER_PLAYLIST_ID" val="891a2fabee52782fde17dcac4f607114494aa49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86224CE-8EA0-4A50-B88B-D92BF45FC53A}:271"/>
  <p:tag name="ISPRING_SLIDE_INDENT_LEVEL" val="0"/>
  <p:tag name="ISPRING_CUSTOM_TIMING_USED" val="0"/>
  <p:tag name="ISPRING_PLAYER_PLAYLIST_ID" val="891a2fabee52782fde17dcac4f607114494aa49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64CA997-2FC0-4178-82E4-836D471BC3C5}:256"/>
  <p:tag name="ISPRING_SLIDE_INDENT_LEVEL" val="0"/>
  <p:tag name="ISPRING_CUSTOM_TIMING_USED" val="0"/>
  <p:tag name="ISPRING_PLAYER_PLAYLIST_ID" val="891a2fabee52782fde17dcac4f607114494aa49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4D68103-DBEB-4623-B98C-DF2BAE146B06}:257"/>
  <p:tag name="ISPRING_SLIDE_INDENT_LEVEL" val="0"/>
  <p:tag name="ISPRING_CUSTOM_TIMING_USED" val="0"/>
  <p:tag name="ISPRING_PLAYER_PLAYLIST_ID" val="891a2fabee52782fde17dcac4f607114494aa49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D1DCCFC-D15B-4E33-AFB4-878571CDD0B5}:258"/>
  <p:tag name="ISPRING_SLIDE_INDENT_LEVEL" val="0"/>
  <p:tag name="ISPRING_CUSTOM_TIMING_USED" val="0"/>
  <p:tag name="ISPRING_PLAYER_PLAYLIST_ID" val="891a2fabee52782fde17dcac4f607114494aa49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2B31B11-6F97-4980-951B-1D36C59E8B74}:259"/>
  <p:tag name="ISPRING_SLIDE_INDENT_LEVEL" val="0"/>
  <p:tag name="ISPRING_CUSTOM_TIMING_USED" val="0"/>
  <p:tag name="ISPRING_PLAYER_PLAYLIST_ID" val="891a2fabee52782fde17dcac4f607114494aa49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AC75AEC-40AA-4870-BE91-9F897A0AF5CD}:260"/>
  <p:tag name="ISPRING_SLIDE_INDENT_LEVEL" val="0"/>
  <p:tag name="ISPRING_CUSTOM_TIMING_USED" val="0"/>
  <p:tag name="ISPRING_PLAYER_PLAYLIST_ID" val="891a2fabee52782fde17dcac4f607114494aa49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6E53048-25D8-425A-9E6C-B48A9316881A}:261"/>
  <p:tag name="ISPRING_SLIDE_INDENT_LEVEL" val="0"/>
  <p:tag name="ISPRING_CUSTOM_TIMING_USED" val="0"/>
  <p:tag name="ISPRING_PLAYER_PLAYLIST_ID" val="891a2fabee52782fde17dcac4f607114494aa49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4855240-B73D-4DD0-ADA3-50F166CF11B7}:262"/>
  <p:tag name="ISPRING_SLIDE_INDENT_LEVEL" val="0"/>
  <p:tag name="ISPRING_CUSTOM_TIMING_USED" val="0"/>
  <p:tag name="ISPRING_PLAYER_PLAYLIST_ID" val="891a2fabee52782fde17dcac4f607114494aa49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C0362FF-7885-4752-AF08-5D354BC91D9E}:263"/>
  <p:tag name="ISPRING_SLIDE_INDENT_LEVEL" val="0"/>
  <p:tag name="ISPRING_CUSTOM_TIMING_USED" val="0"/>
  <p:tag name="ISPRING_PLAYER_PLAYLIST_ID" val="891a2fabee52782fde17dcac4f607114494aa49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663</Words>
  <Application>Microsoft Office PowerPoint</Application>
  <PresentationFormat>On-screen Show (16:9)</PresentationFormat>
  <Paragraphs>94</Paragraphs>
  <Slides>17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Lazydog Bold</vt:lpstr>
      <vt:lpstr>Evolve Sans Bold</vt:lpstr>
      <vt:lpstr>Comic Sans MS</vt:lpstr>
      <vt:lpstr>IreneFlorentina</vt:lpstr>
      <vt:lpstr>Adobe Garamond Pro Bold</vt:lpstr>
      <vt:lpstr>Calibri</vt:lpstr>
      <vt:lpstr>Abibas Bold</vt:lpstr>
      <vt:lpstr>Adigiana Toybox</vt:lpstr>
      <vt:lpstr>Bodoni MT</vt:lpstr>
      <vt:lpstr>Chewy</vt:lpstr>
      <vt:lpstr>Lazydog</vt:lpstr>
      <vt:lpstr>IreneFlorentina Bold</vt:lpstr>
      <vt:lpstr>Arial</vt:lpstr>
      <vt:lpstr>Gagalin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Anatomi Manusia</dc:title>
  <dc:creator>asus</dc:creator>
  <cp:lastModifiedBy>Ahmad Zhofari</cp:lastModifiedBy>
  <cp:revision>49</cp:revision>
  <dcterms:created xsi:type="dcterms:W3CDTF">2006-08-16T00:00:00Z</dcterms:created>
  <dcterms:modified xsi:type="dcterms:W3CDTF">2022-12-17T03:27:27Z</dcterms:modified>
  <dc:identifier>DAFUsqYupEk</dc:identifier>
</cp:coreProperties>
</file>